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Default Extension="bin" ContentType="application/vnd.openxmlformats-officedocument.oleObject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  <Override PartName="/ppt/charts/chart16.xml" ContentType="application/vnd.openxmlformats-officedocument.drawingml.char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theme/themeOverride18.xml" ContentType="application/vnd.openxmlformats-officedocument.themeOverr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heme/themeOverride19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410" r:id="rId3"/>
    <p:sldId id="389" r:id="rId4"/>
    <p:sldId id="408" r:id="rId5"/>
    <p:sldId id="454" r:id="rId6"/>
    <p:sldId id="407" r:id="rId7"/>
    <p:sldId id="399" r:id="rId8"/>
    <p:sldId id="455" r:id="rId9"/>
    <p:sldId id="406" r:id="rId10"/>
    <p:sldId id="456" r:id="rId11"/>
    <p:sldId id="416" r:id="rId12"/>
    <p:sldId id="421" r:id="rId13"/>
    <p:sldId id="414" r:id="rId14"/>
    <p:sldId id="457" r:id="rId15"/>
    <p:sldId id="412" r:id="rId16"/>
    <p:sldId id="458" r:id="rId17"/>
    <p:sldId id="459" r:id="rId18"/>
    <p:sldId id="423" r:id="rId19"/>
    <p:sldId id="424" r:id="rId20"/>
    <p:sldId id="460" r:id="rId21"/>
    <p:sldId id="448" r:id="rId22"/>
    <p:sldId id="425" r:id="rId23"/>
    <p:sldId id="469" r:id="rId24"/>
    <p:sldId id="440" r:id="rId25"/>
    <p:sldId id="461" r:id="rId26"/>
    <p:sldId id="426" r:id="rId27"/>
    <p:sldId id="429" r:id="rId28"/>
    <p:sldId id="466" r:id="rId29"/>
    <p:sldId id="431" r:id="rId30"/>
    <p:sldId id="432" r:id="rId31"/>
    <p:sldId id="438" r:id="rId32"/>
    <p:sldId id="435" r:id="rId33"/>
    <p:sldId id="439" r:id="rId34"/>
    <p:sldId id="464" r:id="rId35"/>
    <p:sldId id="467" r:id="rId36"/>
    <p:sldId id="465" r:id="rId37"/>
    <p:sldId id="436" r:id="rId38"/>
    <p:sldId id="468" r:id="rId39"/>
    <p:sldId id="462" r:id="rId40"/>
    <p:sldId id="444" r:id="rId41"/>
    <p:sldId id="445" r:id="rId42"/>
    <p:sldId id="446" r:id="rId43"/>
    <p:sldId id="447" r:id="rId44"/>
    <p:sldId id="449" r:id="rId45"/>
    <p:sldId id="451" r:id="rId46"/>
    <p:sldId id="450" r:id="rId47"/>
    <p:sldId id="453" r:id="rId48"/>
    <p:sldId id="437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99"/>
    <a:srgbClr val="00FF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7485" autoAdjust="0"/>
  </p:normalViewPr>
  <p:slideViewPr>
    <p:cSldViewPr>
      <p:cViewPr>
        <p:scale>
          <a:sx n="70" d="100"/>
          <a:sy n="70" d="100"/>
        </p:scale>
        <p:origin x="-2178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5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mbdc\siddharth\QWI\PPTs\2010%20Q1\Bowers_Intel_march2010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iddharth.ECE-NT\Desktop\03_04_2010%20Pulsed%20C6\A%20Pulsed%20spectra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QWI\Testing_data\Spectrum\03_08_201\Botemp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iddharth.ECE-NT\Desktop\03_04_2010%20Pulsed%20C6\C6_Ith_vs_wavelgnth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G:\QWI\Testing_data\Sid_EAMS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\\smbdc\siddharth\QWI\New%20epi%20sims\Copy%20of%20data%20points%20QWI-2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smbdc\siddharth\QWI\New%20epi%20sims\Banddiagram_InGaAsP_AlGaInAs_Gen2_03_18_2010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\\smbdc\siddharth\QWI\New%20epi%20sims\Banddiagram_InGaAsP_AlGaInAs_Gen2_03_18_2010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Documents%20and%20Settings\siddharth.ECE-NT\Desktop\TiPtAu%20affect%20of%20pattern%20on%20rc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lex\Desktop\TLM%20template%20(Recovered).xlsx" TargetMode="External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D:\Intel%20-%20Contact\SIMS_data\run2.xls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mbdc\siddharth\QWI\PPTs\2010%20Q1\Bowers_Intel_march2010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Documents%20and%20Settings\siddharth\Local%20Settings\Temp\V9793Z1C-1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mbdc\siddharth\QWI\PPTs\2010%20Q1\Bowers_Intel_march2010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smbdc\siddharth\QWI\PPTs\2010%20Q1\Bowers_Intel_march2010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smbdc\siddharth\QWI\Anneal%20and%20PL%20data\1360%20725C%20calibration%20data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iddharth.ECE-NT\Desktop\03_04_2010%20Pulsed%20C6\A%20Pulsed%20spectra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iddharth.ECE-NT\Desktop\03_04_2010%20Pulsed%20C6\A%20Pulsed%20spectra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iddharth.ECE-NT\Desktop\03_04_2010%20Pulsed%20C6\A%20Pulsed%20spectra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smoothMarker"/>
        <c:ser>
          <c:idx val="0"/>
          <c:order val="0"/>
          <c:spPr>
            <a:ln w="25400">
              <a:solidFill>
                <a:srgbClr val="1D33D3"/>
              </a:solidFill>
            </a:ln>
          </c:spPr>
          <c:marker>
            <c:symbol val="none"/>
          </c:marker>
          <c:xVal>
            <c:numRef>
              <c:f>Sheet1!$A$1:$A$1001</c:f>
              <c:numCache>
                <c:formatCode>General</c:formatCode>
                <c:ptCount val="100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</c:numCache>
            </c:numRef>
          </c:xVal>
          <c:yVal>
            <c:numRef>
              <c:f>Sheet1!$E$1:$E$1001</c:f>
              <c:numCache>
                <c:formatCode>General</c:formatCode>
                <c:ptCount val="1001"/>
                <c:pt idx="0">
                  <c:v>3.6408506001728593E-7</c:v>
                </c:pt>
                <c:pt idx="1">
                  <c:v>3.6408506001728593E-7</c:v>
                </c:pt>
                <c:pt idx="2">
                  <c:v>3.6408506001728593E-7</c:v>
                </c:pt>
                <c:pt idx="3">
                  <c:v>3.6408506001728593E-7</c:v>
                </c:pt>
                <c:pt idx="4">
                  <c:v>3.6408506001728593E-7</c:v>
                </c:pt>
                <c:pt idx="5">
                  <c:v>3.6408506001728593E-7</c:v>
                </c:pt>
                <c:pt idx="6">
                  <c:v>3.6408506001728593E-7</c:v>
                </c:pt>
                <c:pt idx="7">
                  <c:v>3.6408506001728593E-7</c:v>
                </c:pt>
                <c:pt idx="8">
                  <c:v>3.6408506001728593E-7</c:v>
                </c:pt>
                <c:pt idx="9">
                  <c:v>3.6408506001728593E-7</c:v>
                </c:pt>
                <c:pt idx="10">
                  <c:v>3.6408506001728593E-7</c:v>
                </c:pt>
                <c:pt idx="11">
                  <c:v>3.6408506001728593E-7</c:v>
                </c:pt>
                <c:pt idx="12">
                  <c:v>3.6408506001728593E-7</c:v>
                </c:pt>
                <c:pt idx="13">
                  <c:v>3.6408506001728593E-7</c:v>
                </c:pt>
                <c:pt idx="14">
                  <c:v>3.6408506001728593E-7</c:v>
                </c:pt>
                <c:pt idx="15">
                  <c:v>3.6408506001728593E-7</c:v>
                </c:pt>
                <c:pt idx="16">
                  <c:v>3.6408506001728593E-7</c:v>
                </c:pt>
                <c:pt idx="17">
                  <c:v>3.6408506001728593E-7</c:v>
                </c:pt>
                <c:pt idx="18">
                  <c:v>3.6408506001728593E-7</c:v>
                </c:pt>
                <c:pt idx="19">
                  <c:v>3.6408506001728593E-7</c:v>
                </c:pt>
                <c:pt idx="20">
                  <c:v>3.6408506001728593E-7</c:v>
                </c:pt>
                <c:pt idx="21">
                  <c:v>3.6408506001728593E-7</c:v>
                </c:pt>
                <c:pt idx="22">
                  <c:v>3.6408506001728593E-7</c:v>
                </c:pt>
                <c:pt idx="23">
                  <c:v>3.6408506001728593E-7</c:v>
                </c:pt>
                <c:pt idx="24">
                  <c:v>3.6408506001728593E-7</c:v>
                </c:pt>
                <c:pt idx="25">
                  <c:v>3.6408506001728593E-7</c:v>
                </c:pt>
                <c:pt idx="26">
                  <c:v>3.6408506001728593E-7</c:v>
                </c:pt>
                <c:pt idx="27">
                  <c:v>3.6408506001728593E-7</c:v>
                </c:pt>
                <c:pt idx="28">
                  <c:v>3.6408506001728593E-7</c:v>
                </c:pt>
                <c:pt idx="29">
                  <c:v>3.6408506001728593E-7</c:v>
                </c:pt>
                <c:pt idx="30">
                  <c:v>3.6408506001728593E-7</c:v>
                </c:pt>
                <c:pt idx="31">
                  <c:v>3.6408506001728593E-7</c:v>
                </c:pt>
                <c:pt idx="32">
                  <c:v>3.6408506001728593E-7</c:v>
                </c:pt>
                <c:pt idx="33">
                  <c:v>3.6408506001728593E-7</c:v>
                </c:pt>
                <c:pt idx="34">
                  <c:v>3.6408506001728593E-7</c:v>
                </c:pt>
                <c:pt idx="35">
                  <c:v>3.6408506001728593E-7</c:v>
                </c:pt>
                <c:pt idx="36">
                  <c:v>3.6408506001728593E-7</c:v>
                </c:pt>
                <c:pt idx="37">
                  <c:v>3.6408506001728593E-7</c:v>
                </c:pt>
                <c:pt idx="38">
                  <c:v>3.6408506001728593E-7</c:v>
                </c:pt>
                <c:pt idx="39">
                  <c:v>3.6408506001728593E-7</c:v>
                </c:pt>
                <c:pt idx="40">
                  <c:v>3.6408506001728593E-7</c:v>
                </c:pt>
                <c:pt idx="41">
                  <c:v>3.6408506001728593E-7</c:v>
                </c:pt>
                <c:pt idx="42">
                  <c:v>3.6408506001728593E-7</c:v>
                </c:pt>
                <c:pt idx="43">
                  <c:v>3.6408506001728593E-7</c:v>
                </c:pt>
                <c:pt idx="44">
                  <c:v>3.6408506001728593E-7</c:v>
                </c:pt>
                <c:pt idx="45">
                  <c:v>3.6408506001728593E-7</c:v>
                </c:pt>
                <c:pt idx="46">
                  <c:v>3.6408506001728593E-7</c:v>
                </c:pt>
                <c:pt idx="47">
                  <c:v>3.6408506001728593E-7</c:v>
                </c:pt>
                <c:pt idx="48">
                  <c:v>3.6408506001728593E-7</c:v>
                </c:pt>
                <c:pt idx="49">
                  <c:v>3.6408506001728593E-7</c:v>
                </c:pt>
                <c:pt idx="50">
                  <c:v>3.6408506001728593E-7</c:v>
                </c:pt>
                <c:pt idx="51">
                  <c:v>3.6408506001728593E-7</c:v>
                </c:pt>
                <c:pt idx="52">
                  <c:v>3.6408506001728593E-7</c:v>
                </c:pt>
                <c:pt idx="53">
                  <c:v>3.6408506001728593E-7</c:v>
                </c:pt>
                <c:pt idx="54">
                  <c:v>3.6408506001728593E-7</c:v>
                </c:pt>
                <c:pt idx="55">
                  <c:v>3.6408506001728593E-7</c:v>
                </c:pt>
                <c:pt idx="56">
                  <c:v>3.6408506001728593E-7</c:v>
                </c:pt>
                <c:pt idx="57">
                  <c:v>3.6408506001728593E-7</c:v>
                </c:pt>
                <c:pt idx="58">
                  <c:v>3.6408506001728593E-7</c:v>
                </c:pt>
                <c:pt idx="59">
                  <c:v>3.6408506001728593E-7</c:v>
                </c:pt>
                <c:pt idx="60">
                  <c:v>3.6408506001728593E-7</c:v>
                </c:pt>
                <c:pt idx="61">
                  <c:v>3.6408506001728593E-7</c:v>
                </c:pt>
                <c:pt idx="62">
                  <c:v>3.6408506001728593E-7</c:v>
                </c:pt>
                <c:pt idx="63">
                  <c:v>3.6408506001728593E-7</c:v>
                </c:pt>
                <c:pt idx="64">
                  <c:v>3.6408506001728593E-7</c:v>
                </c:pt>
                <c:pt idx="65">
                  <c:v>3.6408506001728593E-7</c:v>
                </c:pt>
                <c:pt idx="66">
                  <c:v>3.6408506001728593E-7</c:v>
                </c:pt>
                <c:pt idx="67">
                  <c:v>3.6408506001728593E-7</c:v>
                </c:pt>
                <c:pt idx="68">
                  <c:v>3.6408506001728593E-7</c:v>
                </c:pt>
                <c:pt idx="69">
                  <c:v>3.6408506001728593E-7</c:v>
                </c:pt>
                <c:pt idx="70">
                  <c:v>3.6408506001728593E-7</c:v>
                </c:pt>
                <c:pt idx="71">
                  <c:v>3.6408506001728593E-7</c:v>
                </c:pt>
                <c:pt idx="72">
                  <c:v>3.6408506001728593E-7</c:v>
                </c:pt>
                <c:pt idx="73">
                  <c:v>3.6408506001728593E-7</c:v>
                </c:pt>
                <c:pt idx="74">
                  <c:v>3.6408506001728593E-7</c:v>
                </c:pt>
                <c:pt idx="75">
                  <c:v>3.6408506001728593E-7</c:v>
                </c:pt>
                <c:pt idx="76">
                  <c:v>3.6408506001728593E-7</c:v>
                </c:pt>
                <c:pt idx="77">
                  <c:v>3.6408506001728593E-7</c:v>
                </c:pt>
                <c:pt idx="78">
                  <c:v>3.6408506001728593E-7</c:v>
                </c:pt>
                <c:pt idx="79">
                  <c:v>3.6408506001728593E-7</c:v>
                </c:pt>
                <c:pt idx="80">
                  <c:v>3.6408506001728593E-7</c:v>
                </c:pt>
                <c:pt idx="81">
                  <c:v>3.6408506001728593E-7</c:v>
                </c:pt>
                <c:pt idx="82">
                  <c:v>3.6408506001728593E-7</c:v>
                </c:pt>
                <c:pt idx="83">
                  <c:v>3.6408506001728593E-7</c:v>
                </c:pt>
                <c:pt idx="84">
                  <c:v>3.6408506001728593E-7</c:v>
                </c:pt>
                <c:pt idx="85">
                  <c:v>3.6408506001728593E-7</c:v>
                </c:pt>
                <c:pt idx="86">
                  <c:v>3.6408506001728593E-7</c:v>
                </c:pt>
                <c:pt idx="87">
                  <c:v>3.6408506001728593E-7</c:v>
                </c:pt>
                <c:pt idx="88">
                  <c:v>3.6408506001728593E-7</c:v>
                </c:pt>
                <c:pt idx="89">
                  <c:v>3.6408506001728593E-7</c:v>
                </c:pt>
                <c:pt idx="90">
                  <c:v>3.6408506001728593E-7</c:v>
                </c:pt>
                <c:pt idx="91">
                  <c:v>3.6408506001728593E-7</c:v>
                </c:pt>
                <c:pt idx="92">
                  <c:v>3.6408506001728593E-7</c:v>
                </c:pt>
                <c:pt idx="93">
                  <c:v>3.6408506001728593E-7</c:v>
                </c:pt>
                <c:pt idx="94">
                  <c:v>3.6408506001728593E-7</c:v>
                </c:pt>
                <c:pt idx="95">
                  <c:v>3.6408506001728593E-7</c:v>
                </c:pt>
                <c:pt idx="96">
                  <c:v>3.6408506001728593E-7</c:v>
                </c:pt>
                <c:pt idx="97">
                  <c:v>3.6408506001728593E-7</c:v>
                </c:pt>
                <c:pt idx="98">
                  <c:v>3.6408506001728593E-7</c:v>
                </c:pt>
                <c:pt idx="99">
                  <c:v>3.6408506001728593E-7</c:v>
                </c:pt>
                <c:pt idx="100">
                  <c:v>3.6408506001728593E-7</c:v>
                </c:pt>
                <c:pt idx="101">
                  <c:v>3.6408506001728593E-7</c:v>
                </c:pt>
                <c:pt idx="102">
                  <c:v>3.6408506001728593E-7</c:v>
                </c:pt>
                <c:pt idx="103">
                  <c:v>3.6408506001728593E-7</c:v>
                </c:pt>
                <c:pt idx="104">
                  <c:v>3.6408506001728593E-7</c:v>
                </c:pt>
                <c:pt idx="105">
                  <c:v>3.6408506001728593E-7</c:v>
                </c:pt>
                <c:pt idx="106">
                  <c:v>3.6408506001728593E-7</c:v>
                </c:pt>
                <c:pt idx="107">
                  <c:v>3.6408506001728593E-7</c:v>
                </c:pt>
                <c:pt idx="108">
                  <c:v>3.6408506001728593E-7</c:v>
                </c:pt>
                <c:pt idx="109">
                  <c:v>3.6408506001728593E-7</c:v>
                </c:pt>
                <c:pt idx="110">
                  <c:v>3.6408506001728593E-7</c:v>
                </c:pt>
                <c:pt idx="111">
                  <c:v>3.6408506001728593E-7</c:v>
                </c:pt>
                <c:pt idx="112">
                  <c:v>3.6408506001728593E-7</c:v>
                </c:pt>
                <c:pt idx="113">
                  <c:v>3.6408506001728593E-7</c:v>
                </c:pt>
                <c:pt idx="114">
                  <c:v>3.6408506001728593E-7</c:v>
                </c:pt>
                <c:pt idx="115">
                  <c:v>3.6408506001728593E-7</c:v>
                </c:pt>
                <c:pt idx="116">
                  <c:v>3.6408506001728593E-7</c:v>
                </c:pt>
                <c:pt idx="117">
                  <c:v>3.6408506001728593E-7</c:v>
                </c:pt>
                <c:pt idx="118">
                  <c:v>3.6408506001728593E-7</c:v>
                </c:pt>
                <c:pt idx="119">
                  <c:v>3.6408506001728593E-7</c:v>
                </c:pt>
                <c:pt idx="120">
                  <c:v>3.6408506001728593E-7</c:v>
                </c:pt>
                <c:pt idx="121">
                  <c:v>3.6408506001728593E-7</c:v>
                </c:pt>
                <c:pt idx="122">
                  <c:v>3.6408506001728593E-7</c:v>
                </c:pt>
                <c:pt idx="123">
                  <c:v>3.6408506001728593E-7</c:v>
                </c:pt>
                <c:pt idx="124">
                  <c:v>3.6408506001728593E-7</c:v>
                </c:pt>
                <c:pt idx="125">
                  <c:v>3.6408506001728593E-7</c:v>
                </c:pt>
                <c:pt idx="126">
                  <c:v>3.6408506001728593E-7</c:v>
                </c:pt>
                <c:pt idx="127">
                  <c:v>3.6408506001728593E-7</c:v>
                </c:pt>
                <c:pt idx="128">
                  <c:v>3.6408506001728593E-7</c:v>
                </c:pt>
                <c:pt idx="129">
                  <c:v>3.6408506001728593E-7</c:v>
                </c:pt>
                <c:pt idx="130">
                  <c:v>3.6408506001728593E-7</c:v>
                </c:pt>
                <c:pt idx="131">
                  <c:v>3.6408506001728593E-7</c:v>
                </c:pt>
                <c:pt idx="132">
                  <c:v>3.6408506001728593E-7</c:v>
                </c:pt>
                <c:pt idx="133">
                  <c:v>3.6408506001728593E-7</c:v>
                </c:pt>
                <c:pt idx="134">
                  <c:v>3.6408506001728593E-7</c:v>
                </c:pt>
                <c:pt idx="135">
                  <c:v>3.6408506001728593E-7</c:v>
                </c:pt>
                <c:pt idx="136">
                  <c:v>3.6408506001728593E-7</c:v>
                </c:pt>
                <c:pt idx="137">
                  <c:v>3.6408506001728593E-7</c:v>
                </c:pt>
                <c:pt idx="138">
                  <c:v>3.6408506001728593E-7</c:v>
                </c:pt>
                <c:pt idx="139">
                  <c:v>3.6408506001728593E-7</c:v>
                </c:pt>
                <c:pt idx="140">
                  <c:v>3.6408506001728593E-7</c:v>
                </c:pt>
                <c:pt idx="141">
                  <c:v>3.6408506001728593E-7</c:v>
                </c:pt>
                <c:pt idx="142">
                  <c:v>3.6408506001728593E-7</c:v>
                </c:pt>
                <c:pt idx="143">
                  <c:v>3.6408506001728593E-7</c:v>
                </c:pt>
                <c:pt idx="144">
                  <c:v>3.6408506001728593E-7</c:v>
                </c:pt>
                <c:pt idx="145">
                  <c:v>3.6408506001728593E-7</c:v>
                </c:pt>
                <c:pt idx="146">
                  <c:v>3.6408506001728593E-7</c:v>
                </c:pt>
                <c:pt idx="147">
                  <c:v>3.6408506001728593E-7</c:v>
                </c:pt>
                <c:pt idx="148">
                  <c:v>3.6408506001728593E-7</c:v>
                </c:pt>
                <c:pt idx="149">
                  <c:v>3.6408506001728593E-7</c:v>
                </c:pt>
                <c:pt idx="150">
                  <c:v>3.6408506001728593E-7</c:v>
                </c:pt>
                <c:pt idx="151">
                  <c:v>3.6408506001728593E-7</c:v>
                </c:pt>
                <c:pt idx="152">
                  <c:v>3.6408506001728593E-7</c:v>
                </c:pt>
                <c:pt idx="153">
                  <c:v>3.6408506001728593E-7</c:v>
                </c:pt>
                <c:pt idx="154">
                  <c:v>3.6408506001728593E-7</c:v>
                </c:pt>
                <c:pt idx="155">
                  <c:v>3.6408506001728593E-7</c:v>
                </c:pt>
                <c:pt idx="156">
                  <c:v>3.6408506001728593E-7</c:v>
                </c:pt>
                <c:pt idx="157">
                  <c:v>3.6408506001728593E-7</c:v>
                </c:pt>
                <c:pt idx="158">
                  <c:v>3.6408506001728593E-7</c:v>
                </c:pt>
                <c:pt idx="159">
                  <c:v>3.6408506001728593E-7</c:v>
                </c:pt>
                <c:pt idx="160">
                  <c:v>3.6408506001728593E-7</c:v>
                </c:pt>
                <c:pt idx="161">
                  <c:v>3.6408506001728593E-7</c:v>
                </c:pt>
                <c:pt idx="162">
                  <c:v>3.6408506001728593E-7</c:v>
                </c:pt>
                <c:pt idx="163">
                  <c:v>3.6408506001728593E-7</c:v>
                </c:pt>
                <c:pt idx="164">
                  <c:v>3.6408506001728593E-7</c:v>
                </c:pt>
                <c:pt idx="165">
                  <c:v>3.6408506001728593E-7</c:v>
                </c:pt>
                <c:pt idx="166">
                  <c:v>3.6408506001728593E-7</c:v>
                </c:pt>
                <c:pt idx="167">
                  <c:v>3.6408506001728593E-7</c:v>
                </c:pt>
                <c:pt idx="168">
                  <c:v>3.6408506001728593E-7</c:v>
                </c:pt>
                <c:pt idx="169">
                  <c:v>3.6408506001728593E-7</c:v>
                </c:pt>
                <c:pt idx="170">
                  <c:v>3.6408506001728593E-7</c:v>
                </c:pt>
                <c:pt idx="171">
                  <c:v>3.6408506001728593E-7</c:v>
                </c:pt>
                <c:pt idx="172">
                  <c:v>3.6408506001728593E-7</c:v>
                </c:pt>
                <c:pt idx="173">
                  <c:v>3.6408506001728593E-7</c:v>
                </c:pt>
                <c:pt idx="174">
                  <c:v>3.6408506001728593E-7</c:v>
                </c:pt>
                <c:pt idx="175">
                  <c:v>3.6408506001728593E-7</c:v>
                </c:pt>
                <c:pt idx="176">
                  <c:v>3.6408506001728593E-7</c:v>
                </c:pt>
                <c:pt idx="177">
                  <c:v>3.6408506001728593E-7</c:v>
                </c:pt>
                <c:pt idx="178">
                  <c:v>3.6408506001728593E-7</c:v>
                </c:pt>
                <c:pt idx="179">
                  <c:v>3.6408506001728593E-7</c:v>
                </c:pt>
                <c:pt idx="180">
                  <c:v>3.6408506001728593E-7</c:v>
                </c:pt>
                <c:pt idx="181">
                  <c:v>3.6408506001728593E-7</c:v>
                </c:pt>
                <c:pt idx="182">
                  <c:v>3.6408506001728593E-7</c:v>
                </c:pt>
                <c:pt idx="183">
                  <c:v>3.6408506001728593E-7</c:v>
                </c:pt>
                <c:pt idx="184">
                  <c:v>3.6408506001728593E-7</c:v>
                </c:pt>
                <c:pt idx="185">
                  <c:v>3.6408506001728593E-7</c:v>
                </c:pt>
                <c:pt idx="186">
                  <c:v>3.6408506001728593E-7</c:v>
                </c:pt>
                <c:pt idx="187">
                  <c:v>3.6408506001728593E-7</c:v>
                </c:pt>
                <c:pt idx="188">
                  <c:v>3.6408506001728593E-7</c:v>
                </c:pt>
                <c:pt idx="189">
                  <c:v>3.6408506001728593E-7</c:v>
                </c:pt>
                <c:pt idx="190">
                  <c:v>3.6408506001728593E-7</c:v>
                </c:pt>
                <c:pt idx="191">
                  <c:v>3.6408506001728593E-7</c:v>
                </c:pt>
                <c:pt idx="192">
                  <c:v>3.6408506001728593E-7</c:v>
                </c:pt>
                <c:pt idx="193">
                  <c:v>3.6408506001728593E-7</c:v>
                </c:pt>
                <c:pt idx="194">
                  <c:v>3.6408506001728593E-7</c:v>
                </c:pt>
                <c:pt idx="195">
                  <c:v>3.6408506001728593E-7</c:v>
                </c:pt>
                <c:pt idx="196">
                  <c:v>3.6408506001728593E-7</c:v>
                </c:pt>
                <c:pt idx="197">
                  <c:v>3.6408506001728593E-7</c:v>
                </c:pt>
                <c:pt idx="198">
                  <c:v>3.6408506001728593E-7</c:v>
                </c:pt>
                <c:pt idx="199">
                  <c:v>3.6408506001728593E-7</c:v>
                </c:pt>
                <c:pt idx="200">
                  <c:v>3.6408506001728593E-7</c:v>
                </c:pt>
                <c:pt idx="201">
                  <c:v>3.6408506001728593E-7</c:v>
                </c:pt>
                <c:pt idx="202">
                  <c:v>3.6408506001728593E-7</c:v>
                </c:pt>
                <c:pt idx="203">
                  <c:v>3.6408506001728593E-7</c:v>
                </c:pt>
                <c:pt idx="204">
                  <c:v>3.6408506001728593E-7</c:v>
                </c:pt>
                <c:pt idx="205">
                  <c:v>3.6408506001728593E-7</c:v>
                </c:pt>
                <c:pt idx="206">
                  <c:v>3.6408506001728593E-7</c:v>
                </c:pt>
                <c:pt idx="207">
                  <c:v>3.6408506001728593E-7</c:v>
                </c:pt>
                <c:pt idx="208">
                  <c:v>3.6408506001728593E-7</c:v>
                </c:pt>
                <c:pt idx="209">
                  <c:v>3.6408506001728593E-7</c:v>
                </c:pt>
                <c:pt idx="210">
                  <c:v>3.6408506001728593E-7</c:v>
                </c:pt>
                <c:pt idx="211">
                  <c:v>3.6408506001728593E-7</c:v>
                </c:pt>
                <c:pt idx="212">
                  <c:v>3.6408506001728593E-7</c:v>
                </c:pt>
                <c:pt idx="213">
                  <c:v>3.6408506001728593E-7</c:v>
                </c:pt>
                <c:pt idx="214">
                  <c:v>3.6408506001728593E-7</c:v>
                </c:pt>
                <c:pt idx="215">
                  <c:v>3.6408506001728593E-7</c:v>
                </c:pt>
                <c:pt idx="216">
                  <c:v>3.6408506001728593E-7</c:v>
                </c:pt>
                <c:pt idx="217">
                  <c:v>3.6408506001728593E-7</c:v>
                </c:pt>
                <c:pt idx="218">
                  <c:v>3.6408506001728593E-7</c:v>
                </c:pt>
                <c:pt idx="219">
                  <c:v>3.6408506001728593E-7</c:v>
                </c:pt>
                <c:pt idx="220">
                  <c:v>3.6408506001728593E-7</c:v>
                </c:pt>
                <c:pt idx="221">
                  <c:v>3.6408506001728593E-7</c:v>
                </c:pt>
                <c:pt idx="222">
                  <c:v>3.6408506001728593E-7</c:v>
                </c:pt>
                <c:pt idx="223">
                  <c:v>3.6408506001728593E-7</c:v>
                </c:pt>
                <c:pt idx="224">
                  <c:v>3.6408506001728593E-7</c:v>
                </c:pt>
                <c:pt idx="225">
                  <c:v>3.6408506001728593E-7</c:v>
                </c:pt>
                <c:pt idx="226">
                  <c:v>3.6408506001728593E-7</c:v>
                </c:pt>
                <c:pt idx="227">
                  <c:v>3.6408506001728593E-7</c:v>
                </c:pt>
                <c:pt idx="228">
                  <c:v>3.6408506001728593E-7</c:v>
                </c:pt>
                <c:pt idx="229">
                  <c:v>3.6408506001728593E-7</c:v>
                </c:pt>
                <c:pt idx="230">
                  <c:v>3.6408506001728593E-7</c:v>
                </c:pt>
                <c:pt idx="231">
                  <c:v>3.6408506001728593E-7</c:v>
                </c:pt>
                <c:pt idx="232">
                  <c:v>3.6408506001728593E-7</c:v>
                </c:pt>
                <c:pt idx="233">
                  <c:v>3.6408506001728593E-7</c:v>
                </c:pt>
                <c:pt idx="234">
                  <c:v>3.6408506001728593E-7</c:v>
                </c:pt>
                <c:pt idx="235">
                  <c:v>3.6408506001728593E-7</c:v>
                </c:pt>
                <c:pt idx="236">
                  <c:v>3.6408506001728593E-7</c:v>
                </c:pt>
                <c:pt idx="237">
                  <c:v>3.6408506001728593E-7</c:v>
                </c:pt>
                <c:pt idx="238">
                  <c:v>3.6408506001728593E-7</c:v>
                </c:pt>
                <c:pt idx="239">
                  <c:v>3.6408506001728593E-7</c:v>
                </c:pt>
                <c:pt idx="240">
                  <c:v>3.6408506001728593E-7</c:v>
                </c:pt>
                <c:pt idx="241">
                  <c:v>3.6408506001728593E-7</c:v>
                </c:pt>
                <c:pt idx="242">
                  <c:v>3.6408506001728593E-7</c:v>
                </c:pt>
                <c:pt idx="243">
                  <c:v>3.6408506001728593E-7</c:v>
                </c:pt>
                <c:pt idx="244">
                  <c:v>3.6408506001728593E-7</c:v>
                </c:pt>
                <c:pt idx="245">
                  <c:v>3.6408506001728593E-7</c:v>
                </c:pt>
                <c:pt idx="246">
                  <c:v>3.6408506001728593E-7</c:v>
                </c:pt>
                <c:pt idx="247">
                  <c:v>3.6408506001728593E-7</c:v>
                </c:pt>
                <c:pt idx="248">
                  <c:v>3.6408506001728593E-7</c:v>
                </c:pt>
                <c:pt idx="249">
                  <c:v>3.6408506001728593E-7</c:v>
                </c:pt>
                <c:pt idx="250">
                  <c:v>3.6408506001728593E-7</c:v>
                </c:pt>
                <c:pt idx="251">
                  <c:v>3.6408506001728593E-7</c:v>
                </c:pt>
                <c:pt idx="252">
                  <c:v>3.6408506001728593E-7</c:v>
                </c:pt>
                <c:pt idx="253">
                  <c:v>3.6408506001728593E-7</c:v>
                </c:pt>
                <c:pt idx="254">
                  <c:v>3.6408506001728593E-7</c:v>
                </c:pt>
                <c:pt idx="255">
                  <c:v>3.6408506001728593E-7</c:v>
                </c:pt>
                <c:pt idx="256">
                  <c:v>3.6408506001728593E-7</c:v>
                </c:pt>
                <c:pt idx="257">
                  <c:v>3.6408506001728593E-7</c:v>
                </c:pt>
                <c:pt idx="258">
                  <c:v>3.6408506001728593E-7</c:v>
                </c:pt>
                <c:pt idx="259">
                  <c:v>3.6408506001728593E-7</c:v>
                </c:pt>
                <c:pt idx="260">
                  <c:v>3.6408506001728593E-7</c:v>
                </c:pt>
                <c:pt idx="261">
                  <c:v>3.6408506001728593E-7</c:v>
                </c:pt>
                <c:pt idx="262">
                  <c:v>3.6408506001728593E-7</c:v>
                </c:pt>
                <c:pt idx="263">
                  <c:v>3.6408506001728593E-7</c:v>
                </c:pt>
                <c:pt idx="264">
                  <c:v>3.6408506001728593E-7</c:v>
                </c:pt>
                <c:pt idx="265">
                  <c:v>3.6408506001728593E-7</c:v>
                </c:pt>
                <c:pt idx="266">
                  <c:v>3.6408506001728593E-7</c:v>
                </c:pt>
                <c:pt idx="267">
                  <c:v>3.6408506001728593E-7</c:v>
                </c:pt>
                <c:pt idx="268">
                  <c:v>3.6408506001728593E-7</c:v>
                </c:pt>
                <c:pt idx="269">
                  <c:v>3.6408506001728593E-7</c:v>
                </c:pt>
                <c:pt idx="270">
                  <c:v>3.6408506001728593E-7</c:v>
                </c:pt>
                <c:pt idx="271">
                  <c:v>3.6408506001728593E-7</c:v>
                </c:pt>
                <c:pt idx="272">
                  <c:v>3.6408506001728593E-7</c:v>
                </c:pt>
                <c:pt idx="273">
                  <c:v>3.6408506001728593E-7</c:v>
                </c:pt>
                <c:pt idx="274">
                  <c:v>3.6408506001728593E-7</c:v>
                </c:pt>
                <c:pt idx="275">
                  <c:v>3.6408506001728593E-7</c:v>
                </c:pt>
                <c:pt idx="276">
                  <c:v>3.6408506001728593E-7</c:v>
                </c:pt>
                <c:pt idx="277">
                  <c:v>3.6408506001728593E-7</c:v>
                </c:pt>
                <c:pt idx="278">
                  <c:v>3.6408506001728593E-7</c:v>
                </c:pt>
                <c:pt idx="279">
                  <c:v>3.6408506001728593E-7</c:v>
                </c:pt>
                <c:pt idx="280">
                  <c:v>3.6408506001728593E-7</c:v>
                </c:pt>
                <c:pt idx="281">
                  <c:v>3.6408506001728593E-7</c:v>
                </c:pt>
                <c:pt idx="282">
                  <c:v>3.6408506001728593E-7</c:v>
                </c:pt>
                <c:pt idx="283">
                  <c:v>3.6408506001728593E-7</c:v>
                </c:pt>
                <c:pt idx="284">
                  <c:v>3.6408506001728593E-7</c:v>
                </c:pt>
                <c:pt idx="285">
                  <c:v>3.6408506001728593E-7</c:v>
                </c:pt>
                <c:pt idx="286">
                  <c:v>3.6408506001728593E-7</c:v>
                </c:pt>
                <c:pt idx="287">
                  <c:v>3.6408506001728593E-7</c:v>
                </c:pt>
                <c:pt idx="288">
                  <c:v>3.6408506001728593E-7</c:v>
                </c:pt>
                <c:pt idx="289">
                  <c:v>3.6408506001728593E-7</c:v>
                </c:pt>
                <c:pt idx="290">
                  <c:v>3.6408506001728593E-7</c:v>
                </c:pt>
                <c:pt idx="291">
                  <c:v>3.6408506001728593E-7</c:v>
                </c:pt>
                <c:pt idx="292">
                  <c:v>3.6408506001728593E-7</c:v>
                </c:pt>
                <c:pt idx="293">
                  <c:v>3.6408506001728593E-7</c:v>
                </c:pt>
                <c:pt idx="294">
                  <c:v>3.6408506001728593E-7</c:v>
                </c:pt>
                <c:pt idx="295">
                  <c:v>3.6408506001728593E-7</c:v>
                </c:pt>
                <c:pt idx="296">
                  <c:v>3.6408506001728593E-7</c:v>
                </c:pt>
                <c:pt idx="297">
                  <c:v>3.6408506001728593E-7</c:v>
                </c:pt>
                <c:pt idx="298">
                  <c:v>3.6408506001728593E-7</c:v>
                </c:pt>
                <c:pt idx="299">
                  <c:v>3.6408506001728593E-7</c:v>
                </c:pt>
                <c:pt idx="300">
                  <c:v>3.6408506001728593E-7</c:v>
                </c:pt>
                <c:pt idx="301">
                  <c:v>3.6408506001728593E-7</c:v>
                </c:pt>
                <c:pt idx="302">
                  <c:v>3.6408506001728593E-7</c:v>
                </c:pt>
                <c:pt idx="303">
                  <c:v>3.6408506001728593E-7</c:v>
                </c:pt>
                <c:pt idx="304">
                  <c:v>3.6408506001728593E-7</c:v>
                </c:pt>
                <c:pt idx="305">
                  <c:v>3.6408506001728593E-7</c:v>
                </c:pt>
                <c:pt idx="306">
                  <c:v>3.6408506001728593E-7</c:v>
                </c:pt>
                <c:pt idx="307">
                  <c:v>3.6408506001728593E-7</c:v>
                </c:pt>
                <c:pt idx="308">
                  <c:v>3.6408506001728593E-7</c:v>
                </c:pt>
                <c:pt idx="309">
                  <c:v>3.6408506001728593E-7</c:v>
                </c:pt>
                <c:pt idx="310">
                  <c:v>3.6408506001728593E-7</c:v>
                </c:pt>
                <c:pt idx="311">
                  <c:v>3.6408506001728593E-7</c:v>
                </c:pt>
                <c:pt idx="312">
                  <c:v>3.6408506001728593E-7</c:v>
                </c:pt>
                <c:pt idx="313">
                  <c:v>3.6408506001728593E-7</c:v>
                </c:pt>
                <c:pt idx="314">
                  <c:v>3.6408506001728593E-7</c:v>
                </c:pt>
                <c:pt idx="315">
                  <c:v>3.6408506001728593E-7</c:v>
                </c:pt>
                <c:pt idx="316">
                  <c:v>3.6408506001728593E-7</c:v>
                </c:pt>
                <c:pt idx="317">
                  <c:v>3.6408506001728593E-7</c:v>
                </c:pt>
                <c:pt idx="318">
                  <c:v>3.6408506001728593E-7</c:v>
                </c:pt>
                <c:pt idx="319">
                  <c:v>3.6408506001728593E-7</c:v>
                </c:pt>
                <c:pt idx="320">
                  <c:v>3.6408506001728593E-7</c:v>
                </c:pt>
                <c:pt idx="321">
                  <c:v>3.6408506001728593E-7</c:v>
                </c:pt>
                <c:pt idx="322">
                  <c:v>3.6408506001728593E-7</c:v>
                </c:pt>
                <c:pt idx="323">
                  <c:v>3.6408506001728593E-7</c:v>
                </c:pt>
                <c:pt idx="324">
                  <c:v>3.6408506001728593E-7</c:v>
                </c:pt>
                <c:pt idx="325">
                  <c:v>3.6408506001728593E-7</c:v>
                </c:pt>
                <c:pt idx="326">
                  <c:v>3.6408506001728593E-7</c:v>
                </c:pt>
                <c:pt idx="327">
                  <c:v>3.6408506001728593E-7</c:v>
                </c:pt>
                <c:pt idx="328">
                  <c:v>3.6408506001728593E-7</c:v>
                </c:pt>
                <c:pt idx="329">
                  <c:v>3.6408506001728593E-7</c:v>
                </c:pt>
                <c:pt idx="330">
                  <c:v>3.6408506001728593E-7</c:v>
                </c:pt>
                <c:pt idx="331">
                  <c:v>3.6408506001728593E-7</c:v>
                </c:pt>
                <c:pt idx="332">
                  <c:v>3.6408506001728593E-7</c:v>
                </c:pt>
                <c:pt idx="333">
                  <c:v>3.6408506001728593E-7</c:v>
                </c:pt>
                <c:pt idx="334">
                  <c:v>3.6408506001728593E-7</c:v>
                </c:pt>
                <c:pt idx="335">
                  <c:v>3.6408506001728593E-7</c:v>
                </c:pt>
                <c:pt idx="336">
                  <c:v>3.6408506001728593E-7</c:v>
                </c:pt>
                <c:pt idx="337">
                  <c:v>3.6408506001728593E-7</c:v>
                </c:pt>
                <c:pt idx="338">
                  <c:v>3.6408506001728593E-7</c:v>
                </c:pt>
                <c:pt idx="339">
                  <c:v>3.6408506001728593E-7</c:v>
                </c:pt>
                <c:pt idx="340">
                  <c:v>3.6408506001728593E-7</c:v>
                </c:pt>
                <c:pt idx="341">
                  <c:v>3.6408506001728593E-7</c:v>
                </c:pt>
                <c:pt idx="342">
                  <c:v>3.6408506001728593E-7</c:v>
                </c:pt>
                <c:pt idx="343">
                  <c:v>3.6408506001728593E-7</c:v>
                </c:pt>
                <c:pt idx="344">
                  <c:v>3.6408506001728593E-7</c:v>
                </c:pt>
                <c:pt idx="345">
                  <c:v>3.6408506001728593E-7</c:v>
                </c:pt>
                <c:pt idx="346">
                  <c:v>3.6408506001728593E-7</c:v>
                </c:pt>
                <c:pt idx="347">
                  <c:v>3.6408506001728593E-7</c:v>
                </c:pt>
                <c:pt idx="348">
                  <c:v>3.6408506001728593E-7</c:v>
                </c:pt>
                <c:pt idx="349">
                  <c:v>3.6408506001728593E-7</c:v>
                </c:pt>
                <c:pt idx="350">
                  <c:v>3.6408506001728593E-7</c:v>
                </c:pt>
                <c:pt idx="351">
                  <c:v>3.6408506001728593E-7</c:v>
                </c:pt>
                <c:pt idx="352">
                  <c:v>3.6408506001728593E-7</c:v>
                </c:pt>
                <c:pt idx="353">
                  <c:v>3.6408506001728593E-7</c:v>
                </c:pt>
                <c:pt idx="354">
                  <c:v>3.6408506001728593E-7</c:v>
                </c:pt>
                <c:pt idx="355">
                  <c:v>3.6408506001728593E-7</c:v>
                </c:pt>
                <c:pt idx="356">
                  <c:v>3.6408506001728593E-7</c:v>
                </c:pt>
                <c:pt idx="357">
                  <c:v>3.6408506001728593E-7</c:v>
                </c:pt>
                <c:pt idx="358">
                  <c:v>3.6408506001728593E-7</c:v>
                </c:pt>
                <c:pt idx="359">
                  <c:v>3.6408506001728593E-7</c:v>
                </c:pt>
                <c:pt idx="360">
                  <c:v>3.6408506001728593E-7</c:v>
                </c:pt>
                <c:pt idx="361">
                  <c:v>3.6408506001728593E-7</c:v>
                </c:pt>
                <c:pt idx="362">
                  <c:v>3.6408506001728593E-7</c:v>
                </c:pt>
                <c:pt idx="363">
                  <c:v>3.6408506001728593E-7</c:v>
                </c:pt>
                <c:pt idx="364">
                  <c:v>3.6408506001728593E-7</c:v>
                </c:pt>
                <c:pt idx="365">
                  <c:v>3.6408506001728593E-7</c:v>
                </c:pt>
                <c:pt idx="366">
                  <c:v>3.6408506001728593E-7</c:v>
                </c:pt>
                <c:pt idx="367">
                  <c:v>3.6408506001728593E-7</c:v>
                </c:pt>
                <c:pt idx="368">
                  <c:v>3.6408506001728593E-7</c:v>
                </c:pt>
                <c:pt idx="369">
                  <c:v>3.6408506001728593E-7</c:v>
                </c:pt>
                <c:pt idx="370">
                  <c:v>3.6408506001728593E-7</c:v>
                </c:pt>
                <c:pt idx="371">
                  <c:v>3.6408506001728593E-7</c:v>
                </c:pt>
                <c:pt idx="372">
                  <c:v>3.6408506001728593E-7</c:v>
                </c:pt>
                <c:pt idx="373">
                  <c:v>3.6408506001728593E-7</c:v>
                </c:pt>
                <c:pt idx="374">
                  <c:v>3.6408506001728593E-7</c:v>
                </c:pt>
                <c:pt idx="375">
                  <c:v>3.6408506001728593E-7</c:v>
                </c:pt>
                <c:pt idx="376">
                  <c:v>3.6408506001728593E-7</c:v>
                </c:pt>
                <c:pt idx="377">
                  <c:v>3.6408506001728593E-7</c:v>
                </c:pt>
                <c:pt idx="378">
                  <c:v>3.6408506001728593E-7</c:v>
                </c:pt>
                <c:pt idx="379">
                  <c:v>3.6408506001728593E-7</c:v>
                </c:pt>
                <c:pt idx="380">
                  <c:v>3.6408506001728593E-7</c:v>
                </c:pt>
                <c:pt idx="381">
                  <c:v>3.6408506001728593E-7</c:v>
                </c:pt>
                <c:pt idx="382">
                  <c:v>3.6408506001728593E-7</c:v>
                </c:pt>
                <c:pt idx="383">
                  <c:v>3.6408506001728593E-7</c:v>
                </c:pt>
                <c:pt idx="384">
                  <c:v>3.6408506001728593E-7</c:v>
                </c:pt>
                <c:pt idx="385">
                  <c:v>3.6408506001728593E-7</c:v>
                </c:pt>
                <c:pt idx="386">
                  <c:v>3.6408506001728593E-7</c:v>
                </c:pt>
                <c:pt idx="387">
                  <c:v>3.6408506001728593E-7</c:v>
                </c:pt>
                <c:pt idx="388">
                  <c:v>3.6408506001728593E-7</c:v>
                </c:pt>
                <c:pt idx="389">
                  <c:v>3.6408506001728593E-7</c:v>
                </c:pt>
                <c:pt idx="390">
                  <c:v>3.6408506001728593E-7</c:v>
                </c:pt>
                <c:pt idx="391">
                  <c:v>3.6408506001728593E-7</c:v>
                </c:pt>
                <c:pt idx="392">
                  <c:v>3.6408506001728593E-7</c:v>
                </c:pt>
                <c:pt idx="393">
                  <c:v>3.6408506001728593E-7</c:v>
                </c:pt>
                <c:pt idx="394">
                  <c:v>3.6408506001728593E-7</c:v>
                </c:pt>
                <c:pt idx="395">
                  <c:v>3.6408506001728593E-7</c:v>
                </c:pt>
                <c:pt idx="396">
                  <c:v>3.6408506001728593E-7</c:v>
                </c:pt>
                <c:pt idx="397">
                  <c:v>3.6408506001728593E-7</c:v>
                </c:pt>
                <c:pt idx="398">
                  <c:v>3.6408506001728593E-7</c:v>
                </c:pt>
                <c:pt idx="399">
                  <c:v>3.6408506001728593E-7</c:v>
                </c:pt>
                <c:pt idx="400">
                  <c:v>3.6408506001728593E-7</c:v>
                </c:pt>
                <c:pt idx="401">
                  <c:v>3.6408506001728593E-7</c:v>
                </c:pt>
                <c:pt idx="402">
                  <c:v>3.6408506001728593E-7</c:v>
                </c:pt>
                <c:pt idx="403">
                  <c:v>3.6408506001728593E-7</c:v>
                </c:pt>
                <c:pt idx="404">
                  <c:v>3.6408506001728593E-7</c:v>
                </c:pt>
                <c:pt idx="405">
                  <c:v>3.6408506001728593E-7</c:v>
                </c:pt>
                <c:pt idx="406">
                  <c:v>3.6408506001728593E-7</c:v>
                </c:pt>
                <c:pt idx="407">
                  <c:v>3.6408506001728593E-7</c:v>
                </c:pt>
                <c:pt idx="408">
                  <c:v>3.6408506001728593E-7</c:v>
                </c:pt>
                <c:pt idx="409">
                  <c:v>3.6408506001728593E-7</c:v>
                </c:pt>
                <c:pt idx="410">
                  <c:v>3.6408506001728593E-7</c:v>
                </c:pt>
                <c:pt idx="411">
                  <c:v>3.6408506001728593E-7</c:v>
                </c:pt>
                <c:pt idx="412">
                  <c:v>3.6408506001728593E-7</c:v>
                </c:pt>
                <c:pt idx="413">
                  <c:v>3.6408506001728593E-7</c:v>
                </c:pt>
                <c:pt idx="414">
                  <c:v>3.6408506001728593E-7</c:v>
                </c:pt>
                <c:pt idx="415">
                  <c:v>3.6408506001728593E-7</c:v>
                </c:pt>
                <c:pt idx="416">
                  <c:v>3.6408506001728593E-7</c:v>
                </c:pt>
                <c:pt idx="417">
                  <c:v>3.6408506001728593E-7</c:v>
                </c:pt>
                <c:pt idx="418">
                  <c:v>3.6408506001728593E-7</c:v>
                </c:pt>
                <c:pt idx="419">
                  <c:v>3.6408506001728593E-7</c:v>
                </c:pt>
                <c:pt idx="420">
                  <c:v>3.6408506001728593E-7</c:v>
                </c:pt>
                <c:pt idx="421">
                  <c:v>3.6408506001728593E-7</c:v>
                </c:pt>
                <c:pt idx="422">
                  <c:v>3.6408506001728593E-7</c:v>
                </c:pt>
                <c:pt idx="423">
                  <c:v>3.6408506001728593E-7</c:v>
                </c:pt>
                <c:pt idx="424">
                  <c:v>3.6408506001728593E-7</c:v>
                </c:pt>
                <c:pt idx="425">
                  <c:v>3.6408506001728593E-7</c:v>
                </c:pt>
                <c:pt idx="426">
                  <c:v>3.6408506001728593E-7</c:v>
                </c:pt>
                <c:pt idx="427">
                  <c:v>3.6408506001728593E-7</c:v>
                </c:pt>
                <c:pt idx="428">
                  <c:v>3.6408506001728593E-7</c:v>
                </c:pt>
                <c:pt idx="429">
                  <c:v>3.6408506001728593E-7</c:v>
                </c:pt>
                <c:pt idx="430">
                  <c:v>3.6408506001728593E-7</c:v>
                </c:pt>
                <c:pt idx="431">
                  <c:v>3.6408506001728593E-7</c:v>
                </c:pt>
                <c:pt idx="432">
                  <c:v>3.6408506001728593E-7</c:v>
                </c:pt>
                <c:pt idx="433">
                  <c:v>3.6408506001728593E-7</c:v>
                </c:pt>
                <c:pt idx="434">
                  <c:v>3.6408506001728593E-7</c:v>
                </c:pt>
                <c:pt idx="435">
                  <c:v>3.6408506001728593E-7</c:v>
                </c:pt>
                <c:pt idx="436">
                  <c:v>3.6408506001728593E-7</c:v>
                </c:pt>
                <c:pt idx="437">
                  <c:v>3.6408506001728593E-7</c:v>
                </c:pt>
                <c:pt idx="438">
                  <c:v>3.6408506001728593E-7</c:v>
                </c:pt>
                <c:pt idx="439">
                  <c:v>3.6408506001728593E-7</c:v>
                </c:pt>
                <c:pt idx="440">
                  <c:v>3.6408506001728593E-7</c:v>
                </c:pt>
                <c:pt idx="441">
                  <c:v>3.6408506001728593E-7</c:v>
                </c:pt>
                <c:pt idx="442">
                  <c:v>3.6408506001728593E-7</c:v>
                </c:pt>
                <c:pt idx="443">
                  <c:v>3.6408506001728593E-7</c:v>
                </c:pt>
                <c:pt idx="444">
                  <c:v>3.6408506001728593E-7</c:v>
                </c:pt>
                <c:pt idx="445">
                  <c:v>3.6408506001728593E-7</c:v>
                </c:pt>
                <c:pt idx="446">
                  <c:v>3.6408506001728593E-7</c:v>
                </c:pt>
                <c:pt idx="447">
                  <c:v>3.6408506001728593E-7</c:v>
                </c:pt>
                <c:pt idx="448">
                  <c:v>3.6408506001728593E-7</c:v>
                </c:pt>
                <c:pt idx="449">
                  <c:v>3.6408506001728593E-7</c:v>
                </c:pt>
                <c:pt idx="450">
                  <c:v>3.6408506001728593E-7</c:v>
                </c:pt>
                <c:pt idx="451">
                  <c:v>3.6408506001728593E-7</c:v>
                </c:pt>
                <c:pt idx="452">
                  <c:v>3.6408506001728593E-7</c:v>
                </c:pt>
                <c:pt idx="453">
                  <c:v>3.6408506001728593E-7</c:v>
                </c:pt>
                <c:pt idx="454">
                  <c:v>3.6408506001728593E-7</c:v>
                </c:pt>
                <c:pt idx="455">
                  <c:v>3.6408506001728593E-7</c:v>
                </c:pt>
                <c:pt idx="456">
                  <c:v>3.6408506001728593E-7</c:v>
                </c:pt>
                <c:pt idx="457">
                  <c:v>3.6408506001728593E-7</c:v>
                </c:pt>
                <c:pt idx="458">
                  <c:v>3.6408506001728593E-7</c:v>
                </c:pt>
                <c:pt idx="459">
                  <c:v>3.6408506001728593E-7</c:v>
                </c:pt>
                <c:pt idx="460">
                  <c:v>3.6408506001728593E-7</c:v>
                </c:pt>
                <c:pt idx="461">
                  <c:v>3.6408506001728593E-7</c:v>
                </c:pt>
                <c:pt idx="462">
                  <c:v>3.6408506001728593E-7</c:v>
                </c:pt>
                <c:pt idx="463">
                  <c:v>3.6408506001728593E-7</c:v>
                </c:pt>
                <c:pt idx="464">
                  <c:v>3.6408506001728593E-7</c:v>
                </c:pt>
                <c:pt idx="465">
                  <c:v>3.6408506001728593E-7</c:v>
                </c:pt>
                <c:pt idx="466">
                  <c:v>3.6408506001728593E-7</c:v>
                </c:pt>
                <c:pt idx="467">
                  <c:v>3.6408506001728593E-7</c:v>
                </c:pt>
                <c:pt idx="468">
                  <c:v>3.6408506001728593E-7</c:v>
                </c:pt>
                <c:pt idx="469">
                  <c:v>3.6408506001728593E-7</c:v>
                </c:pt>
                <c:pt idx="470">
                  <c:v>0.15056800000000073</c:v>
                </c:pt>
                <c:pt idx="471">
                  <c:v>0.15056800000000073</c:v>
                </c:pt>
                <c:pt idx="472">
                  <c:v>0.15056800000000073</c:v>
                </c:pt>
                <c:pt idx="473">
                  <c:v>0.15056800000000073</c:v>
                </c:pt>
                <c:pt idx="474">
                  <c:v>0.15056800000000073</c:v>
                </c:pt>
                <c:pt idx="475">
                  <c:v>0.15056800000000073</c:v>
                </c:pt>
                <c:pt idx="476">
                  <c:v>0.15056800000000073</c:v>
                </c:pt>
                <c:pt idx="477">
                  <c:v>0.15056800000000073</c:v>
                </c:pt>
                <c:pt idx="478">
                  <c:v>0.15056800000000073</c:v>
                </c:pt>
                <c:pt idx="479">
                  <c:v>0.15056800000000073</c:v>
                </c:pt>
                <c:pt idx="480">
                  <c:v>0.15056800000000073</c:v>
                </c:pt>
                <c:pt idx="481">
                  <c:v>0.15056800000000073</c:v>
                </c:pt>
                <c:pt idx="482">
                  <c:v>0.15056800000000073</c:v>
                </c:pt>
                <c:pt idx="483">
                  <c:v>0.15056800000000073</c:v>
                </c:pt>
                <c:pt idx="484">
                  <c:v>0.15056800000000073</c:v>
                </c:pt>
                <c:pt idx="485">
                  <c:v>0.15056800000000073</c:v>
                </c:pt>
                <c:pt idx="486">
                  <c:v>0.15056800000000073</c:v>
                </c:pt>
                <c:pt idx="487">
                  <c:v>0.15056800000000073</c:v>
                </c:pt>
                <c:pt idx="488">
                  <c:v>0.15056800000000073</c:v>
                </c:pt>
                <c:pt idx="489">
                  <c:v>0.15056800000000073</c:v>
                </c:pt>
                <c:pt idx="490">
                  <c:v>0.15056800000000073</c:v>
                </c:pt>
                <c:pt idx="491">
                  <c:v>0.15056800000000073</c:v>
                </c:pt>
                <c:pt idx="492">
                  <c:v>0.15056800000000073</c:v>
                </c:pt>
                <c:pt idx="493">
                  <c:v>0.15056800000000073</c:v>
                </c:pt>
                <c:pt idx="494">
                  <c:v>0.15056800000000073</c:v>
                </c:pt>
                <c:pt idx="495">
                  <c:v>0.15056800000000073</c:v>
                </c:pt>
                <c:pt idx="496">
                  <c:v>0.15056800000000073</c:v>
                </c:pt>
                <c:pt idx="497">
                  <c:v>0.15056800000000073</c:v>
                </c:pt>
                <c:pt idx="498">
                  <c:v>0.15056800000000073</c:v>
                </c:pt>
                <c:pt idx="499">
                  <c:v>0.15056800000000073</c:v>
                </c:pt>
                <c:pt idx="500">
                  <c:v>0.15056800000000073</c:v>
                </c:pt>
                <c:pt idx="501">
                  <c:v>0.15056800000000073</c:v>
                </c:pt>
                <c:pt idx="502">
                  <c:v>0.15056800000000073</c:v>
                </c:pt>
                <c:pt idx="503">
                  <c:v>0.15056800000000073</c:v>
                </c:pt>
                <c:pt idx="504">
                  <c:v>0.15056800000000073</c:v>
                </c:pt>
                <c:pt idx="505">
                  <c:v>0.15056800000000073</c:v>
                </c:pt>
                <c:pt idx="506">
                  <c:v>0.15056800000000073</c:v>
                </c:pt>
                <c:pt idx="507">
                  <c:v>0.15056800000000073</c:v>
                </c:pt>
                <c:pt idx="508">
                  <c:v>0.15056800000000073</c:v>
                </c:pt>
                <c:pt idx="509">
                  <c:v>0.15056800000000073</c:v>
                </c:pt>
                <c:pt idx="510">
                  <c:v>0.15056800000000073</c:v>
                </c:pt>
                <c:pt idx="511">
                  <c:v>0.15056800000000073</c:v>
                </c:pt>
                <c:pt idx="512">
                  <c:v>0.15056800000000073</c:v>
                </c:pt>
                <c:pt idx="513">
                  <c:v>0.15056800000000073</c:v>
                </c:pt>
                <c:pt idx="514">
                  <c:v>0.15056800000000073</c:v>
                </c:pt>
                <c:pt idx="515">
                  <c:v>0.15056800000000073</c:v>
                </c:pt>
                <c:pt idx="516">
                  <c:v>0.15056800000000073</c:v>
                </c:pt>
                <c:pt idx="517">
                  <c:v>0.15056800000000073</c:v>
                </c:pt>
                <c:pt idx="518">
                  <c:v>0.15056800000000073</c:v>
                </c:pt>
                <c:pt idx="519">
                  <c:v>0.15056800000000073</c:v>
                </c:pt>
                <c:pt idx="520">
                  <c:v>0.15056800000000073</c:v>
                </c:pt>
                <c:pt idx="521">
                  <c:v>0.15056800000000073</c:v>
                </c:pt>
                <c:pt idx="522">
                  <c:v>0.15056800000000073</c:v>
                </c:pt>
                <c:pt idx="523">
                  <c:v>0.15056800000000073</c:v>
                </c:pt>
                <c:pt idx="524">
                  <c:v>0.15056800000000073</c:v>
                </c:pt>
                <c:pt idx="525">
                  <c:v>0.15056800000000073</c:v>
                </c:pt>
                <c:pt idx="526">
                  <c:v>0.15056800000000073</c:v>
                </c:pt>
                <c:pt idx="527">
                  <c:v>0.15056800000000073</c:v>
                </c:pt>
                <c:pt idx="528">
                  <c:v>0.15056800000000073</c:v>
                </c:pt>
                <c:pt idx="529">
                  <c:v>0.15056800000000073</c:v>
                </c:pt>
                <c:pt idx="530">
                  <c:v>0.15056800000000073</c:v>
                </c:pt>
                <c:pt idx="531">
                  <c:v>3.6408506001728593E-7</c:v>
                </c:pt>
                <c:pt idx="532">
                  <c:v>3.6408506001728593E-7</c:v>
                </c:pt>
                <c:pt idx="533">
                  <c:v>3.6408506001728593E-7</c:v>
                </c:pt>
                <c:pt idx="534">
                  <c:v>3.6408506001728593E-7</c:v>
                </c:pt>
                <c:pt idx="535">
                  <c:v>3.6408506001728593E-7</c:v>
                </c:pt>
                <c:pt idx="536">
                  <c:v>3.6408506001728593E-7</c:v>
                </c:pt>
                <c:pt idx="537">
                  <c:v>3.6408506001728593E-7</c:v>
                </c:pt>
                <c:pt idx="538">
                  <c:v>3.6408506001728593E-7</c:v>
                </c:pt>
                <c:pt idx="539">
                  <c:v>3.6408506001728593E-7</c:v>
                </c:pt>
                <c:pt idx="540">
                  <c:v>3.6408506001728593E-7</c:v>
                </c:pt>
                <c:pt idx="541">
                  <c:v>3.6408506001728593E-7</c:v>
                </c:pt>
                <c:pt idx="542">
                  <c:v>3.6408506001728593E-7</c:v>
                </c:pt>
                <c:pt idx="543">
                  <c:v>3.6408506001728593E-7</c:v>
                </c:pt>
                <c:pt idx="544">
                  <c:v>3.6408506001728593E-7</c:v>
                </c:pt>
                <c:pt idx="545">
                  <c:v>3.6408506001728593E-7</c:v>
                </c:pt>
                <c:pt idx="546">
                  <c:v>3.6408506001728593E-7</c:v>
                </c:pt>
                <c:pt idx="547">
                  <c:v>3.6408506001728593E-7</c:v>
                </c:pt>
                <c:pt idx="548">
                  <c:v>3.6408506001728593E-7</c:v>
                </c:pt>
                <c:pt idx="549">
                  <c:v>3.6408506001728593E-7</c:v>
                </c:pt>
                <c:pt idx="550">
                  <c:v>3.6408506001728593E-7</c:v>
                </c:pt>
                <c:pt idx="551">
                  <c:v>3.6408506001728593E-7</c:v>
                </c:pt>
                <c:pt idx="552">
                  <c:v>3.6408506001728593E-7</c:v>
                </c:pt>
                <c:pt idx="553">
                  <c:v>3.6408506001728593E-7</c:v>
                </c:pt>
                <c:pt idx="554">
                  <c:v>3.6408506001728593E-7</c:v>
                </c:pt>
                <c:pt idx="555">
                  <c:v>3.6408506001728593E-7</c:v>
                </c:pt>
                <c:pt idx="556">
                  <c:v>3.6408506001728593E-7</c:v>
                </c:pt>
                <c:pt idx="557">
                  <c:v>3.6408506001728593E-7</c:v>
                </c:pt>
                <c:pt idx="558">
                  <c:v>3.6408506001728593E-7</c:v>
                </c:pt>
                <c:pt idx="559">
                  <c:v>3.6408506001728593E-7</c:v>
                </c:pt>
                <c:pt idx="560">
                  <c:v>3.6408506001728593E-7</c:v>
                </c:pt>
                <c:pt idx="561">
                  <c:v>3.6408506001728593E-7</c:v>
                </c:pt>
                <c:pt idx="562">
                  <c:v>3.6408506001728593E-7</c:v>
                </c:pt>
                <c:pt idx="563">
                  <c:v>3.6408506001728593E-7</c:v>
                </c:pt>
                <c:pt idx="564">
                  <c:v>3.6408506001728593E-7</c:v>
                </c:pt>
                <c:pt idx="565">
                  <c:v>3.6408506001728593E-7</c:v>
                </c:pt>
                <c:pt idx="566">
                  <c:v>3.6408506001728593E-7</c:v>
                </c:pt>
                <c:pt idx="567">
                  <c:v>3.6408506001728593E-7</c:v>
                </c:pt>
                <c:pt idx="568">
                  <c:v>3.6408506001728593E-7</c:v>
                </c:pt>
                <c:pt idx="569">
                  <c:v>3.6408506001728593E-7</c:v>
                </c:pt>
                <c:pt idx="570">
                  <c:v>3.6408506001728593E-7</c:v>
                </c:pt>
                <c:pt idx="571">
                  <c:v>3.6408506001728593E-7</c:v>
                </c:pt>
                <c:pt idx="572">
                  <c:v>3.6408506001728593E-7</c:v>
                </c:pt>
                <c:pt idx="573">
                  <c:v>3.6408506001728593E-7</c:v>
                </c:pt>
                <c:pt idx="574">
                  <c:v>3.6408506001728593E-7</c:v>
                </c:pt>
                <c:pt idx="575">
                  <c:v>3.6408506001728593E-7</c:v>
                </c:pt>
                <c:pt idx="576">
                  <c:v>3.6408506001728593E-7</c:v>
                </c:pt>
                <c:pt idx="577">
                  <c:v>3.6408506001728593E-7</c:v>
                </c:pt>
                <c:pt idx="578">
                  <c:v>3.6408506001728593E-7</c:v>
                </c:pt>
                <c:pt idx="579">
                  <c:v>3.6408506001728593E-7</c:v>
                </c:pt>
                <c:pt idx="580">
                  <c:v>3.6408506001728593E-7</c:v>
                </c:pt>
                <c:pt idx="581">
                  <c:v>3.6408506001728593E-7</c:v>
                </c:pt>
                <c:pt idx="582">
                  <c:v>3.6408506001728593E-7</c:v>
                </c:pt>
                <c:pt idx="583">
                  <c:v>3.6408506001728593E-7</c:v>
                </c:pt>
                <c:pt idx="584">
                  <c:v>3.6408506001728593E-7</c:v>
                </c:pt>
                <c:pt idx="585">
                  <c:v>3.6408506001728593E-7</c:v>
                </c:pt>
                <c:pt idx="586">
                  <c:v>3.6408506001728593E-7</c:v>
                </c:pt>
                <c:pt idx="587">
                  <c:v>3.6408506001728593E-7</c:v>
                </c:pt>
                <c:pt idx="588">
                  <c:v>3.6408506001728593E-7</c:v>
                </c:pt>
                <c:pt idx="589">
                  <c:v>3.6408506001728593E-7</c:v>
                </c:pt>
                <c:pt idx="590">
                  <c:v>3.6408506001728593E-7</c:v>
                </c:pt>
                <c:pt idx="591">
                  <c:v>3.6408506001728593E-7</c:v>
                </c:pt>
                <c:pt idx="592">
                  <c:v>3.6408506001728593E-7</c:v>
                </c:pt>
                <c:pt idx="593">
                  <c:v>3.6408506001728593E-7</c:v>
                </c:pt>
                <c:pt idx="594">
                  <c:v>3.6408506001728593E-7</c:v>
                </c:pt>
                <c:pt idx="595">
                  <c:v>3.6408506001728593E-7</c:v>
                </c:pt>
                <c:pt idx="596">
                  <c:v>3.6408506001728593E-7</c:v>
                </c:pt>
                <c:pt idx="597">
                  <c:v>3.6408506001728593E-7</c:v>
                </c:pt>
                <c:pt idx="598">
                  <c:v>3.6408506001728593E-7</c:v>
                </c:pt>
                <c:pt idx="599">
                  <c:v>3.6408506001728593E-7</c:v>
                </c:pt>
                <c:pt idx="600">
                  <c:v>3.6408506001728593E-7</c:v>
                </c:pt>
                <c:pt idx="601">
                  <c:v>3.6408506001728593E-7</c:v>
                </c:pt>
                <c:pt idx="602">
                  <c:v>3.6408506001728593E-7</c:v>
                </c:pt>
                <c:pt idx="603">
                  <c:v>3.6408506001728593E-7</c:v>
                </c:pt>
                <c:pt idx="604">
                  <c:v>3.6408506001728593E-7</c:v>
                </c:pt>
                <c:pt idx="605">
                  <c:v>3.6408506001728593E-7</c:v>
                </c:pt>
                <c:pt idx="606">
                  <c:v>3.6408506001728593E-7</c:v>
                </c:pt>
                <c:pt idx="607">
                  <c:v>3.6408506001728593E-7</c:v>
                </c:pt>
                <c:pt idx="608">
                  <c:v>3.6408506001728593E-7</c:v>
                </c:pt>
                <c:pt idx="609">
                  <c:v>3.6408506001728593E-7</c:v>
                </c:pt>
                <c:pt idx="610">
                  <c:v>3.6408506001728593E-7</c:v>
                </c:pt>
                <c:pt idx="611">
                  <c:v>3.6408506001728593E-7</c:v>
                </c:pt>
                <c:pt idx="612">
                  <c:v>3.6408506001728593E-7</c:v>
                </c:pt>
                <c:pt idx="613">
                  <c:v>3.6408506001728593E-7</c:v>
                </c:pt>
                <c:pt idx="614">
                  <c:v>3.6408506001728593E-7</c:v>
                </c:pt>
                <c:pt idx="615">
                  <c:v>3.6408506001728593E-7</c:v>
                </c:pt>
                <c:pt idx="616">
                  <c:v>3.6408506001728593E-7</c:v>
                </c:pt>
                <c:pt idx="617">
                  <c:v>3.6408506001728593E-7</c:v>
                </c:pt>
                <c:pt idx="618">
                  <c:v>3.6408506001728593E-7</c:v>
                </c:pt>
                <c:pt idx="619">
                  <c:v>3.6408506001728593E-7</c:v>
                </c:pt>
                <c:pt idx="620">
                  <c:v>3.6408506001728593E-7</c:v>
                </c:pt>
                <c:pt idx="621">
                  <c:v>3.6408506001728593E-7</c:v>
                </c:pt>
                <c:pt idx="622">
                  <c:v>3.6408506001728593E-7</c:v>
                </c:pt>
                <c:pt idx="623">
                  <c:v>3.6408506001728593E-7</c:v>
                </c:pt>
                <c:pt idx="624">
                  <c:v>3.6408506001728593E-7</c:v>
                </c:pt>
                <c:pt idx="625">
                  <c:v>3.6408506001728593E-7</c:v>
                </c:pt>
                <c:pt idx="626">
                  <c:v>3.6408506001728593E-7</c:v>
                </c:pt>
                <c:pt idx="627">
                  <c:v>3.6408506001728593E-7</c:v>
                </c:pt>
                <c:pt idx="628">
                  <c:v>3.6408506001728593E-7</c:v>
                </c:pt>
                <c:pt idx="629">
                  <c:v>3.6408506001728593E-7</c:v>
                </c:pt>
                <c:pt idx="630">
                  <c:v>3.6408506001728593E-7</c:v>
                </c:pt>
                <c:pt idx="631">
                  <c:v>3.6408506001728593E-7</c:v>
                </c:pt>
                <c:pt idx="632">
                  <c:v>3.6408506001728593E-7</c:v>
                </c:pt>
                <c:pt idx="633">
                  <c:v>3.6408506001728593E-7</c:v>
                </c:pt>
                <c:pt idx="634">
                  <c:v>3.6408506001728593E-7</c:v>
                </c:pt>
                <c:pt idx="635">
                  <c:v>3.6408506001728593E-7</c:v>
                </c:pt>
                <c:pt idx="636">
                  <c:v>3.6408506001728593E-7</c:v>
                </c:pt>
                <c:pt idx="637">
                  <c:v>3.6408506001728593E-7</c:v>
                </c:pt>
                <c:pt idx="638">
                  <c:v>3.6408506001728593E-7</c:v>
                </c:pt>
                <c:pt idx="639">
                  <c:v>3.6408506001728593E-7</c:v>
                </c:pt>
                <c:pt idx="640">
                  <c:v>3.6408506001728593E-7</c:v>
                </c:pt>
                <c:pt idx="641">
                  <c:v>3.6408506001728593E-7</c:v>
                </c:pt>
                <c:pt idx="642">
                  <c:v>3.6408506001728593E-7</c:v>
                </c:pt>
                <c:pt idx="643">
                  <c:v>3.6408506001728593E-7</c:v>
                </c:pt>
                <c:pt idx="644">
                  <c:v>3.6408506001728593E-7</c:v>
                </c:pt>
                <c:pt idx="645">
                  <c:v>3.6408506001728593E-7</c:v>
                </c:pt>
                <c:pt idx="646">
                  <c:v>3.6408506001728593E-7</c:v>
                </c:pt>
                <c:pt idx="647">
                  <c:v>3.6408506001728593E-7</c:v>
                </c:pt>
                <c:pt idx="648">
                  <c:v>3.6408506001728593E-7</c:v>
                </c:pt>
                <c:pt idx="649">
                  <c:v>3.6408506001728593E-7</c:v>
                </c:pt>
                <c:pt idx="650">
                  <c:v>3.6408506001728593E-7</c:v>
                </c:pt>
                <c:pt idx="651">
                  <c:v>3.6408506001728593E-7</c:v>
                </c:pt>
                <c:pt idx="652">
                  <c:v>3.6408506001728593E-7</c:v>
                </c:pt>
                <c:pt idx="653">
                  <c:v>3.6408506001728593E-7</c:v>
                </c:pt>
                <c:pt idx="654">
                  <c:v>3.6408506001728593E-7</c:v>
                </c:pt>
                <c:pt idx="655">
                  <c:v>3.6408506001728593E-7</c:v>
                </c:pt>
                <c:pt idx="656">
                  <c:v>3.6408506001728593E-7</c:v>
                </c:pt>
                <c:pt idx="657">
                  <c:v>3.6408506001728593E-7</c:v>
                </c:pt>
                <c:pt idx="658">
                  <c:v>3.6408506001728593E-7</c:v>
                </c:pt>
                <c:pt idx="659">
                  <c:v>3.6408506001728593E-7</c:v>
                </c:pt>
                <c:pt idx="660">
                  <c:v>3.6408506001728593E-7</c:v>
                </c:pt>
                <c:pt idx="661">
                  <c:v>3.6408506001728593E-7</c:v>
                </c:pt>
                <c:pt idx="662">
                  <c:v>3.6408506001728593E-7</c:v>
                </c:pt>
                <c:pt idx="663">
                  <c:v>3.6408506001728593E-7</c:v>
                </c:pt>
                <c:pt idx="664">
                  <c:v>3.6408506001728593E-7</c:v>
                </c:pt>
                <c:pt idx="665">
                  <c:v>3.6408506001728593E-7</c:v>
                </c:pt>
                <c:pt idx="666">
                  <c:v>3.6408506001728593E-7</c:v>
                </c:pt>
                <c:pt idx="667">
                  <c:v>3.6408506001728593E-7</c:v>
                </c:pt>
                <c:pt idx="668">
                  <c:v>3.6408506001728593E-7</c:v>
                </c:pt>
                <c:pt idx="669">
                  <c:v>3.6408506001728593E-7</c:v>
                </c:pt>
                <c:pt idx="670">
                  <c:v>3.6408506001728593E-7</c:v>
                </c:pt>
                <c:pt idx="671">
                  <c:v>3.6408506001728593E-7</c:v>
                </c:pt>
                <c:pt idx="672">
                  <c:v>3.6408506001728593E-7</c:v>
                </c:pt>
                <c:pt idx="673">
                  <c:v>3.6408506001728593E-7</c:v>
                </c:pt>
                <c:pt idx="674">
                  <c:v>3.6408506001728593E-7</c:v>
                </c:pt>
                <c:pt idx="675">
                  <c:v>3.6408506001728593E-7</c:v>
                </c:pt>
                <c:pt idx="676">
                  <c:v>3.6408506001728593E-7</c:v>
                </c:pt>
                <c:pt idx="677">
                  <c:v>3.6408506001728593E-7</c:v>
                </c:pt>
                <c:pt idx="678">
                  <c:v>3.6408506001728593E-7</c:v>
                </c:pt>
                <c:pt idx="679">
                  <c:v>3.6408506001728593E-7</c:v>
                </c:pt>
                <c:pt idx="680">
                  <c:v>3.6408506001728593E-7</c:v>
                </c:pt>
                <c:pt idx="681">
                  <c:v>3.6408506001728593E-7</c:v>
                </c:pt>
                <c:pt idx="682">
                  <c:v>3.6408506001728593E-7</c:v>
                </c:pt>
                <c:pt idx="683">
                  <c:v>3.6408506001728593E-7</c:v>
                </c:pt>
                <c:pt idx="684">
                  <c:v>3.6408506001728593E-7</c:v>
                </c:pt>
                <c:pt idx="685">
                  <c:v>3.6408506001728593E-7</c:v>
                </c:pt>
                <c:pt idx="686">
                  <c:v>3.6408506001728593E-7</c:v>
                </c:pt>
                <c:pt idx="687">
                  <c:v>3.6408506001728593E-7</c:v>
                </c:pt>
                <c:pt idx="688">
                  <c:v>3.6408506001728593E-7</c:v>
                </c:pt>
                <c:pt idx="689">
                  <c:v>3.6408506001728593E-7</c:v>
                </c:pt>
                <c:pt idx="690">
                  <c:v>3.6408506001728593E-7</c:v>
                </c:pt>
                <c:pt idx="691">
                  <c:v>3.6408506001728593E-7</c:v>
                </c:pt>
                <c:pt idx="692">
                  <c:v>3.6408506001728593E-7</c:v>
                </c:pt>
                <c:pt idx="693">
                  <c:v>3.6408506001728593E-7</c:v>
                </c:pt>
                <c:pt idx="694">
                  <c:v>3.6408506001728593E-7</c:v>
                </c:pt>
                <c:pt idx="695">
                  <c:v>3.6408506001728593E-7</c:v>
                </c:pt>
                <c:pt idx="696">
                  <c:v>3.6408506001728593E-7</c:v>
                </c:pt>
                <c:pt idx="697">
                  <c:v>3.6408506001728593E-7</c:v>
                </c:pt>
                <c:pt idx="698">
                  <c:v>3.6408506001728593E-7</c:v>
                </c:pt>
                <c:pt idx="699">
                  <c:v>3.6408506001728593E-7</c:v>
                </c:pt>
                <c:pt idx="700">
                  <c:v>3.6408506001728593E-7</c:v>
                </c:pt>
                <c:pt idx="701">
                  <c:v>3.6408506001728593E-7</c:v>
                </c:pt>
                <c:pt idx="702">
                  <c:v>3.6408506001728593E-7</c:v>
                </c:pt>
                <c:pt idx="703">
                  <c:v>3.6408506001728593E-7</c:v>
                </c:pt>
                <c:pt idx="704">
                  <c:v>3.6408506001728593E-7</c:v>
                </c:pt>
                <c:pt idx="705">
                  <c:v>3.6408506001728593E-7</c:v>
                </c:pt>
                <c:pt idx="706">
                  <c:v>3.6408506001728593E-7</c:v>
                </c:pt>
                <c:pt idx="707">
                  <c:v>3.6408506001728593E-7</c:v>
                </c:pt>
                <c:pt idx="708">
                  <c:v>3.6408506001728593E-7</c:v>
                </c:pt>
                <c:pt idx="709">
                  <c:v>3.6408506001728593E-7</c:v>
                </c:pt>
                <c:pt idx="710">
                  <c:v>3.6408506001728593E-7</c:v>
                </c:pt>
                <c:pt idx="711">
                  <c:v>3.6408506001728593E-7</c:v>
                </c:pt>
                <c:pt idx="712">
                  <c:v>3.6408506001728593E-7</c:v>
                </c:pt>
                <c:pt idx="713">
                  <c:v>3.6408506001728593E-7</c:v>
                </c:pt>
                <c:pt idx="714">
                  <c:v>3.6408506001728593E-7</c:v>
                </c:pt>
                <c:pt idx="715">
                  <c:v>3.6408506001728593E-7</c:v>
                </c:pt>
                <c:pt idx="716">
                  <c:v>3.6408506001728593E-7</c:v>
                </c:pt>
                <c:pt idx="717">
                  <c:v>3.6408506001728593E-7</c:v>
                </c:pt>
                <c:pt idx="718">
                  <c:v>3.6408506001728593E-7</c:v>
                </c:pt>
                <c:pt idx="719">
                  <c:v>3.6408506001728593E-7</c:v>
                </c:pt>
                <c:pt idx="720">
                  <c:v>3.6408506001728593E-7</c:v>
                </c:pt>
                <c:pt idx="721">
                  <c:v>3.6408506001728593E-7</c:v>
                </c:pt>
                <c:pt idx="722">
                  <c:v>3.6408506001728593E-7</c:v>
                </c:pt>
                <c:pt idx="723">
                  <c:v>3.6408506001728593E-7</c:v>
                </c:pt>
                <c:pt idx="724">
                  <c:v>3.6408506001728593E-7</c:v>
                </c:pt>
                <c:pt idx="725">
                  <c:v>3.6408506001728593E-7</c:v>
                </c:pt>
                <c:pt idx="726">
                  <c:v>3.6408506001728593E-7</c:v>
                </c:pt>
                <c:pt idx="727">
                  <c:v>3.6408506001728593E-7</c:v>
                </c:pt>
                <c:pt idx="728">
                  <c:v>3.6408506001728593E-7</c:v>
                </c:pt>
                <c:pt idx="729">
                  <c:v>3.6408506001728593E-7</c:v>
                </c:pt>
                <c:pt idx="730">
                  <c:v>3.6408506001728593E-7</c:v>
                </c:pt>
                <c:pt idx="731">
                  <c:v>3.6408506001728593E-7</c:v>
                </c:pt>
                <c:pt idx="732">
                  <c:v>3.6408506001728593E-7</c:v>
                </c:pt>
                <c:pt idx="733">
                  <c:v>3.6408506001728593E-7</c:v>
                </c:pt>
                <c:pt idx="734">
                  <c:v>3.6408506001728593E-7</c:v>
                </c:pt>
                <c:pt idx="735">
                  <c:v>3.6408506001728593E-7</c:v>
                </c:pt>
                <c:pt idx="736">
                  <c:v>3.6408506001728593E-7</c:v>
                </c:pt>
                <c:pt idx="737">
                  <c:v>3.6408506001728593E-7</c:v>
                </c:pt>
                <c:pt idx="738">
                  <c:v>3.6408506001728593E-7</c:v>
                </c:pt>
                <c:pt idx="739">
                  <c:v>3.6408506001728593E-7</c:v>
                </c:pt>
                <c:pt idx="740">
                  <c:v>3.6408506001728593E-7</c:v>
                </c:pt>
                <c:pt idx="741">
                  <c:v>3.6408506001728593E-7</c:v>
                </c:pt>
                <c:pt idx="742">
                  <c:v>3.6408506001728593E-7</c:v>
                </c:pt>
                <c:pt idx="743">
                  <c:v>3.6408506001728593E-7</c:v>
                </c:pt>
                <c:pt idx="744">
                  <c:v>3.6408506001728593E-7</c:v>
                </c:pt>
                <c:pt idx="745">
                  <c:v>3.6408506001728593E-7</c:v>
                </c:pt>
                <c:pt idx="746">
                  <c:v>3.6408506001728593E-7</c:v>
                </c:pt>
                <c:pt idx="747">
                  <c:v>3.6408506001728593E-7</c:v>
                </c:pt>
                <c:pt idx="748">
                  <c:v>3.6408506001728593E-7</c:v>
                </c:pt>
                <c:pt idx="749">
                  <c:v>3.6408506001728593E-7</c:v>
                </c:pt>
                <c:pt idx="750">
                  <c:v>3.6408506001728593E-7</c:v>
                </c:pt>
                <c:pt idx="751">
                  <c:v>3.6408506001728593E-7</c:v>
                </c:pt>
                <c:pt idx="752">
                  <c:v>3.6408506001728593E-7</c:v>
                </c:pt>
                <c:pt idx="753">
                  <c:v>3.6408506001728593E-7</c:v>
                </c:pt>
                <c:pt idx="754">
                  <c:v>3.6408506001728593E-7</c:v>
                </c:pt>
                <c:pt idx="755">
                  <c:v>3.6408506001728593E-7</c:v>
                </c:pt>
                <c:pt idx="756">
                  <c:v>3.6408506001728593E-7</c:v>
                </c:pt>
                <c:pt idx="757">
                  <c:v>3.6408506001728593E-7</c:v>
                </c:pt>
                <c:pt idx="758">
                  <c:v>3.6408506001728593E-7</c:v>
                </c:pt>
                <c:pt idx="759">
                  <c:v>3.6408506001728593E-7</c:v>
                </c:pt>
                <c:pt idx="760">
                  <c:v>3.6408506001728593E-7</c:v>
                </c:pt>
                <c:pt idx="761">
                  <c:v>3.6408506001728593E-7</c:v>
                </c:pt>
                <c:pt idx="762">
                  <c:v>3.6408506001728593E-7</c:v>
                </c:pt>
                <c:pt idx="763">
                  <c:v>3.6408506001728593E-7</c:v>
                </c:pt>
                <c:pt idx="764">
                  <c:v>3.6408506001728593E-7</c:v>
                </c:pt>
                <c:pt idx="765">
                  <c:v>3.6408506001728593E-7</c:v>
                </c:pt>
                <c:pt idx="766">
                  <c:v>3.6408506001728593E-7</c:v>
                </c:pt>
                <c:pt idx="767">
                  <c:v>3.6408506001728593E-7</c:v>
                </c:pt>
                <c:pt idx="768">
                  <c:v>3.6408506001728593E-7</c:v>
                </c:pt>
                <c:pt idx="769">
                  <c:v>3.6408506001728593E-7</c:v>
                </c:pt>
                <c:pt idx="770">
                  <c:v>3.6408506001728593E-7</c:v>
                </c:pt>
                <c:pt idx="771">
                  <c:v>3.6408506001728593E-7</c:v>
                </c:pt>
                <c:pt idx="772">
                  <c:v>3.6408506001728593E-7</c:v>
                </c:pt>
                <c:pt idx="773">
                  <c:v>3.6408506001728593E-7</c:v>
                </c:pt>
                <c:pt idx="774">
                  <c:v>3.6408506001728593E-7</c:v>
                </c:pt>
                <c:pt idx="775">
                  <c:v>3.6408506001728593E-7</c:v>
                </c:pt>
                <c:pt idx="776">
                  <c:v>3.6408506001728593E-7</c:v>
                </c:pt>
                <c:pt idx="777">
                  <c:v>3.6408506001728593E-7</c:v>
                </c:pt>
                <c:pt idx="778">
                  <c:v>3.6408506001728593E-7</c:v>
                </c:pt>
                <c:pt idx="779">
                  <c:v>3.6408506001728593E-7</c:v>
                </c:pt>
                <c:pt idx="780">
                  <c:v>3.6408506001728593E-7</c:v>
                </c:pt>
                <c:pt idx="781">
                  <c:v>3.6408506001728593E-7</c:v>
                </c:pt>
                <c:pt idx="782">
                  <c:v>3.6408506001728593E-7</c:v>
                </c:pt>
                <c:pt idx="783">
                  <c:v>3.6408506001728593E-7</c:v>
                </c:pt>
                <c:pt idx="784">
                  <c:v>3.6408506001728593E-7</c:v>
                </c:pt>
                <c:pt idx="785">
                  <c:v>3.6408506001728593E-7</c:v>
                </c:pt>
                <c:pt idx="786">
                  <c:v>3.6408506001728593E-7</c:v>
                </c:pt>
                <c:pt idx="787">
                  <c:v>3.6408506001728593E-7</c:v>
                </c:pt>
                <c:pt idx="788">
                  <c:v>3.6408506001728593E-7</c:v>
                </c:pt>
                <c:pt idx="789">
                  <c:v>3.6408506001728593E-7</c:v>
                </c:pt>
                <c:pt idx="790">
                  <c:v>3.6408506001728593E-7</c:v>
                </c:pt>
                <c:pt idx="791">
                  <c:v>3.6408506001728593E-7</c:v>
                </c:pt>
                <c:pt idx="792">
                  <c:v>3.6408506001728593E-7</c:v>
                </c:pt>
                <c:pt idx="793">
                  <c:v>3.6408506001728593E-7</c:v>
                </c:pt>
                <c:pt idx="794">
                  <c:v>3.6408506001728593E-7</c:v>
                </c:pt>
                <c:pt idx="795">
                  <c:v>3.6408506001728593E-7</c:v>
                </c:pt>
                <c:pt idx="796">
                  <c:v>3.6408506001728593E-7</c:v>
                </c:pt>
                <c:pt idx="797">
                  <c:v>3.6408506001728593E-7</c:v>
                </c:pt>
                <c:pt idx="798">
                  <c:v>3.6408506001728593E-7</c:v>
                </c:pt>
                <c:pt idx="799">
                  <c:v>3.6408506001728593E-7</c:v>
                </c:pt>
                <c:pt idx="800">
                  <c:v>3.6408506001728593E-7</c:v>
                </c:pt>
                <c:pt idx="801">
                  <c:v>3.6408506001728593E-7</c:v>
                </c:pt>
                <c:pt idx="802">
                  <c:v>3.6408506001728593E-7</c:v>
                </c:pt>
                <c:pt idx="803">
                  <c:v>3.6408506001728593E-7</c:v>
                </c:pt>
                <c:pt idx="804">
                  <c:v>3.6408506001728593E-7</c:v>
                </c:pt>
                <c:pt idx="805">
                  <c:v>3.6408506001728593E-7</c:v>
                </c:pt>
                <c:pt idx="806">
                  <c:v>3.6408506001728593E-7</c:v>
                </c:pt>
                <c:pt idx="807">
                  <c:v>3.6408506001728593E-7</c:v>
                </c:pt>
                <c:pt idx="808">
                  <c:v>3.6408506001728593E-7</c:v>
                </c:pt>
                <c:pt idx="809">
                  <c:v>3.6408506001728593E-7</c:v>
                </c:pt>
                <c:pt idx="810">
                  <c:v>3.6408506001728593E-7</c:v>
                </c:pt>
                <c:pt idx="811">
                  <c:v>3.6408506001728593E-7</c:v>
                </c:pt>
                <c:pt idx="812">
                  <c:v>3.6408506001728593E-7</c:v>
                </c:pt>
                <c:pt idx="813">
                  <c:v>3.6408506001728593E-7</c:v>
                </c:pt>
                <c:pt idx="814">
                  <c:v>3.6408506001728593E-7</c:v>
                </c:pt>
                <c:pt idx="815">
                  <c:v>3.6408506001728593E-7</c:v>
                </c:pt>
                <c:pt idx="816">
                  <c:v>3.6408506001728593E-7</c:v>
                </c:pt>
                <c:pt idx="817">
                  <c:v>3.6408506001728593E-7</c:v>
                </c:pt>
                <c:pt idx="818">
                  <c:v>3.6408506001728593E-7</c:v>
                </c:pt>
                <c:pt idx="819">
                  <c:v>3.6408506001728593E-7</c:v>
                </c:pt>
                <c:pt idx="820">
                  <c:v>3.6408506001728593E-7</c:v>
                </c:pt>
                <c:pt idx="821">
                  <c:v>3.6408506001728593E-7</c:v>
                </c:pt>
                <c:pt idx="822">
                  <c:v>3.6408506001728593E-7</c:v>
                </c:pt>
                <c:pt idx="823">
                  <c:v>3.6408506001728593E-7</c:v>
                </c:pt>
                <c:pt idx="824">
                  <c:v>3.6408506001728593E-7</c:v>
                </c:pt>
                <c:pt idx="825">
                  <c:v>3.6408506001728593E-7</c:v>
                </c:pt>
                <c:pt idx="826">
                  <c:v>3.6408506001728593E-7</c:v>
                </c:pt>
                <c:pt idx="827">
                  <c:v>3.6408506001728593E-7</c:v>
                </c:pt>
                <c:pt idx="828">
                  <c:v>3.6408506001728593E-7</c:v>
                </c:pt>
                <c:pt idx="829">
                  <c:v>3.6408506001728593E-7</c:v>
                </c:pt>
                <c:pt idx="830">
                  <c:v>3.6408506001728593E-7</c:v>
                </c:pt>
                <c:pt idx="831">
                  <c:v>3.6408506001728593E-7</c:v>
                </c:pt>
                <c:pt idx="832">
                  <c:v>3.6408506001728593E-7</c:v>
                </c:pt>
                <c:pt idx="833">
                  <c:v>3.6408506001728593E-7</c:v>
                </c:pt>
                <c:pt idx="834">
                  <c:v>3.6408506001728593E-7</c:v>
                </c:pt>
                <c:pt idx="835">
                  <c:v>3.6408506001728593E-7</c:v>
                </c:pt>
                <c:pt idx="836">
                  <c:v>3.6408506001728593E-7</c:v>
                </c:pt>
                <c:pt idx="837">
                  <c:v>3.6408506001728593E-7</c:v>
                </c:pt>
                <c:pt idx="838">
                  <c:v>3.6408506001728593E-7</c:v>
                </c:pt>
                <c:pt idx="839">
                  <c:v>3.6408506001728593E-7</c:v>
                </c:pt>
                <c:pt idx="840">
                  <c:v>3.6408506001728593E-7</c:v>
                </c:pt>
                <c:pt idx="841">
                  <c:v>3.6408506001728593E-7</c:v>
                </c:pt>
                <c:pt idx="842">
                  <c:v>3.6408506001728593E-7</c:v>
                </c:pt>
                <c:pt idx="843">
                  <c:v>3.6408506001728593E-7</c:v>
                </c:pt>
                <c:pt idx="844">
                  <c:v>3.6408506001728593E-7</c:v>
                </c:pt>
                <c:pt idx="845">
                  <c:v>3.6408506001728593E-7</c:v>
                </c:pt>
                <c:pt idx="846">
                  <c:v>3.6408506001728593E-7</c:v>
                </c:pt>
                <c:pt idx="847">
                  <c:v>3.6408506001728593E-7</c:v>
                </c:pt>
                <c:pt idx="848">
                  <c:v>3.6408506001728593E-7</c:v>
                </c:pt>
                <c:pt idx="849">
                  <c:v>3.6408506001728593E-7</c:v>
                </c:pt>
                <c:pt idx="850">
                  <c:v>3.6408506001728593E-7</c:v>
                </c:pt>
                <c:pt idx="851">
                  <c:v>3.6408506001728593E-7</c:v>
                </c:pt>
                <c:pt idx="852">
                  <c:v>3.6408506001728593E-7</c:v>
                </c:pt>
                <c:pt idx="853">
                  <c:v>3.6408506001728593E-7</c:v>
                </c:pt>
                <c:pt idx="854">
                  <c:v>3.6408506001728593E-7</c:v>
                </c:pt>
                <c:pt idx="855">
                  <c:v>3.6408506001728593E-7</c:v>
                </c:pt>
                <c:pt idx="856">
                  <c:v>3.6408506001728593E-7</c:v>
                </c:pt>
                <c:pt idx="857">
                  <c:v>3.6408506001728593E-7</c:v>
                </c:pt>
                <c:pt idx="858">
                  <c:v>3.6408506001728593E-7</c:v>
                </c:pt>
                <c:pt idx="859">
                  <c:v>3.6408506001728593E-7</c:v>
                </c:pt>
                <c:pt idx="860">
                  <c:v>3.6408506001728593E-7</c:v>
                </c:pt>
                <c:pt idx="861">
                  <c:v>3.6408506001728593E-7</c:v>
                </c:pt>
                <c:pt idx="862">
                  <c:v>3.6408506001728593E-7</c:v>
                </c:pt>
                <c:pt idx="863">
                  <c:v>3.6408506001728593E-7</c:v>
                </c:pt>
                <c:pt idx="864">
                  <c:v>3.6408506001728593E-7</c:v>
                </c:pt>
                <c:pt idx="865">
                  <c:v>3.6408506001728593E-7</c:v>
                </c:pt>
                <c:pt idx="866">
                  <c:v>3.6408506001728593E-7</c:v>
                </c:pt>
                <c:pt idx="867">
                  <c:v>3.6408506001728593E-7</c:v>
                </c:pt>
                <c:pt idx="868">
                  <c:v>3.6408506001728593E-7</c:v>
                </c:pt>
                <c:pt idx="869">
                  <c:v>3.6408506001728593E-7</c:v>
                </c:pt>
                <c:pt idx="870">
                  <c:v>3.6408506001728593E-7</c:v>
                </c:pt>
                <c:pt idx="871">
                  <c:v>3.6408506001728593E-7</c:v>
                </c:pt>
                <c:pt idx="872">
                  <c:v>3.6408506001728593E-7</c:v>
                </c:pt>
                <c:pt idx="873">
                  <c:v>3.6408506001728593E-7</c:v>
                </c:pt>
                <c:pt idx="874">
                  <c:v>3.6408506001728593E-7</c:v>
                </c:pt>
                <c:pt idx="875">
                  <c:v>3.6408506001728593E-7</c:v>
                </c:pt>
                <c:pt idx="876">
                  <c:v>3.6408506001728593E-7</c:v>
                </c:pt>
                <c:pt idx="877">
                  <c:v>3.6408506001728593E-7</c:v>
                </c:pt>
                <c:pt idx="878">
                  <c:v>3.6408506001728593E-7</c:v>
                </c:pt>
                <c:pt idx="879">
                  <c:v>3.6408506001728593E-7</c:v>
                </c:pt>
                <c:pt idx="880">
                  <c:v>3.6408506001728593E-7</c:v>
                </c:pt>
                <c:pt idx="881">
                  <c:v>3.6408506001728593E-7</c:v>
                </c:pt>
                <c:pt idx="882">
                  <c:v>3.6408506001728593E-7</c:v>
                </c:pt>
                <c:pt idx="883">
                  <c:v>3.6408506001728593E-7</c:v>
                </c:pt>
                <c:pt idx="884">
                  <c:v>3.6408506001728593E-7</c:v>
                </c:pt>
                <c:pt idx="885">
                  <c:v>3.6408506001728593E-7</c:v>
                </c:pt>
                <c:pt idx="886">
                  <c:v>3.6408506001728593E-7</c:v>
                </c:pt>
                <c:pt idx="887">
                  <c:v>3.6408506001728593E-7</c:v>
                </c:pt>
                <c:pt idx="888">
                  <c:v>3.6408506001728593E-7</c:v>
                </c:pt>
                <c:pt idx="889">
                  <c:v>3.6408506001728593E-7</c:v>
                </c:pt>
                <c:pt idx="890">
                  <c:v>3.6408506001728593E-7</c:v>
                </c:pt>
                <c:pt idx="891">
                  <c:v>3.6408506001728593E-7</c:v>
                </c:pt>
                <c:pt idx="892">
                  <c:v>3.6408506001728593E-7</c:v>
                </c:pt>
                <c:pt idx="893">
                  <c:v>3.6408506001728593E-7</c:v>
                </c:pt>
                <c:pt idx="894">
                  <c:v>3.6408506001728593E-7</c:v>
                </c:pt>
                <c:pt idx="895">
                  <c:v>3.6408506001728593E-7</c:v>
                </c:pt>
                <c:pt idx="896">
                  <c:v>3.6408506001728593E-7</c:v>
                </c:pt>
                <c:pt idx="897">
                  <c:v>3.6408506001728593E-7</c:v>
                </c:pt>
                <c:pt idx="898">
                  <c:v>3.6408506001728593E-7</c:v>
                </c:pt>
                <c:pt idx="899">
                  <c:v>3.6408506001728593E-7</c:v>
                </c:pt>
                <c:pt idx="900">
                  <c:v>3.6408506001728593E-7</c:v>
                </c:pt>
                <c:pt idx="901">
                  <c:v>3.6408506001728593E-7</c:v>
                </c:pt>
                <c:pt idx="902">
                  <c:v>3.6408506001728593E-7</c:v>
                </c:pt>
                <c:pt idx="903">
                  <c:v>3.6408506001728593E-7</c:v>
                </c:pt>
                <c:pt idx="904">
                  <c:v>3.6408506001728593E-7</c:v>
                </c:pt>
                <c:pt idx="905">
                  <c:v>3.6408506001728593E-7</c:v>
                </c:pt>
                <c:pt idx="906">
                  <c:v>3.6408506001728593E-7</c:v>
                </c:pt>
                <c:pt idx="907">
                  <c:v>3.6408506001728593E-7</c:v>
                </c:pt>
                <c:pt idx="908">
                  <c:v>3.6408506001728593E-7</c:v>
                </c:pt>
                <c:pt idx="909">
                  <c:v>3.6408506001728593E-7</c:v>
                </c:pt>
                <c:pt idx="910">
                  <c:v>3.6408506001728593E-7</c:v>
                </c:pt>
                <c:pt idx="911">
                  <c:v>3.6408506001728593E-7</c:v>
                </c:pt>
                <c:pt idx="912">
                  <c:v>3.6408506001728593E-7</c:v>
                </c:pt>
                <c:pt idx="913">
                  <c:v>3.6408506001728593E-7</c:v>
                </c:pt>
                <c:pt idx="914">
                  <c:v>3.6408506001728593E-7</c:v>
                </c:pt>
                <c:pt idx="915">
                  <c:v>3.6408506001728593E-7</c:v>
                </c:pt>
                <c:pt idx="916">
                  <c:v>3.6408506001728593E-7</c:v>
                </c:pt>
                <c:pt idx="917">
                  <c:v>3.6408506001728593E-7</c:v>
                </c:pt>
                <c:pt idx="918">
                  <c:v>3.6408506001728593E-7</c:v>
                </c:pt>
                <c:pt idx="919">
                  <c:v>3.6408506001728593E-7</c:v>
                </c:pt>
                <c:pt idx="920">
                  <c:v>3.6408506001728593E-7</c:v>
                </c:pt>
                <c:pt idx="921">
                  <c:v>3.6408506001728593E-7</c:v>
                </c:pt>
                <c:pt idx="922">
                  <c:v>3.6408506001728593E-7</c:v>
                </c:pt>
                <c:pt idx="923">
                  <c:v>3.6408506001728593E-7</c:v>
                </c:pt>
                <c:pt idx="924">
                  <c:v>3.6408506001728593E-7</c:v>
                </c:pt>
                <c:pt idx="925">
                  <c:v>3.6408506001728593E-7</c:v>
                </c:pt>
                <c:pt idx="926">
                  <c:v>3.6408506001728593E-7</c:v>
                </c:pt>
                <c:pt idx="927">
                  <c:v>3.6408506001728593E-7</c:v>
                </c:pt>
                <c:pt idx="928">
                  <c:v>3.6408506001728593E-7</c:v>
                </c:pt>
                <c:pt idx="929">
                  <c:v>3.6408506001728593E-7</c:v>
                </c:pt>
                <c:pt idx="930">
                  <c:v>3.6408506001728593E-7</c:v>
                </c:pt>
                <c:pt idx="931">
                  <c:v>3.6408506001728593E-7</c:v>
                </c:pt>
                <c:pt idx="932">
                  <c:v>3.6408506001728593E-7</c:v>
                </c:pt>
                <c:pt idx="933">
                  <c:v>3.6408506001728593E-7</c:v>
                </c:pt>
                <c:pt idx="934">
                  <c:v>3.6408506001728593E-7</c:v>
                </c:pt>
                <c:pt idx="935">
                  <c:v>3.6408506001728593E-7</c:v>
                </c:pt>
                <c:pt idx="936">
                  <c:v>3.6408506001728593E-7</c:v>
                </c:pt>
                <c:pt idx="937">
                  <c:v>3.6408506001728593E-7</c:v>
                </c:pt>
                <c:pt idx="938">
                  <c:v>3.6408506001728593E-7</c:v>
                </c:pt>
                <c:pt idx="939">
                  <c:v>3.6408506001728593E-7</c:v>
                </c:pt>
                <c:pt idx="940">
                  <c:v>3.6408506001728593E-7</c:v>
                </c:pt>
                <c:pt idx="941">
                  <c:v>3.6408506001728593E-7</c:v>
                </c:pt>
                <c:pt idx="942">
                  <c:v>3.6408506001728593E-7</c:v>
                </c:pt>
                <c:pt idx="943">
                  <c:v>3.6408506001728593E-7</c:v>
                </c:pt>
                <c:pt idx="944">
                  <c:v>3.6408506001728593E-7</c:v>
                </c:pt>
                <c:pt idx="945">
                  <c:v>3.6408506001728593E-7</c:v>
                </c:pt>
                <c:pt idx="946">
                  <c:v>3.6408506001728593E-7</c:v>
                </c:pt>
                <c:pt idx="947">
                  <c:v>3.6408506001728593E-7</c:v>
                </c:pt>
                <c:pt idx="948">
                  <c:v>3.6408506001728593E-7</c:v>
                </c:pt>
                <c:pt idx="949">
                  <c:v>3.6408506001728593E-7</c:v>
                </c:pt>
                <c:pt idx="950">
                  <c:v>3.6408506001728593E-7</c:v>
                </c:pt>
                <c:pt idx="951">
                  <c:v>3.6408506001728593E-7</c:v>
                </c:pt>
                <c:pt idx="952">
                  <c:v>3.6408506001728593E-7</c:v>
                </c:pt>
                <c:pt idx="953">
                  <c:v>3.6408506001728593E-7</c:v>
                </c:pt>
                <c:pt idx="954">
                  <c:v>3.6408506001728593E-7</c:v>
                </c:pt>
                <c:pt idx="955">
                  <c:v>3.6408506001728593E-7</c:v>
                </c:pt>
                <c:pt idx="956">
                  <c:v>3.6408506001728593E-7</c:v>
                </c:pt>
                <c:pt idx="957">
                  <c:v>3.6408506001728593E-7</c:v>
                </c:pt>
                <c:pt idx="958">
                  <c:v>3.6408506001728593E-7</c:v>
                </c:pt>
                <c:pt idx="959">
                  <c:v>3.6408506001728593E-7</c:v>
                </c:pt>
                <c:pt idx="960">
                  <c:v>3.6408506001728593E-7</c:v>
                </c:pt>
                <c:pt idx="961">
                  <c:v>3.6408506001728593E-7</c:v>
                </c:pt>
                <c:pt idx="962">
                  <c:v>3.6408506001728593E-7</c:v>
                </c:pt>
                <c:pt idx="963">
                  <c:v>3.6408506001728593E-7</c:v>
                </c:pt>
                <c:pt idx="964">
                  <c:v>3.6408506001728593E-7</c:v>
                </c:pt>
                <c:pt idx="965">
                  <c:v>3.6408506001728593E-7</c:v>
                </c:pt>
                <c:pt idx="966">
                  <c:v>3.6408506001728593E-7</c:v>
                </c:pt>
                <c:pt idx="967">
                  <c:v>3.6408506001728593E-7</c:v>
                </c:pt>
                <c:pt idx="968">
                  <c:v>3.6408506001728593E-7</c:v>
                </c:pt>
                <c:pt idx="969">
                  <c:v>3.6408506001728593E-7</c:v>
                </c:pt>
                <c:pt idx="970">
                  <c:v>3.6408506001728593E-7</c:v>
                </c:pt>
                <c:pt idx="971">
                  <c:v>3.6408506001728593E-7</c:v>
                </c:pt>
                <c:pt idx="972">
                  <c:v>3.6408506001728593E-7</c:v>
                </c:pt>
                <c:pt idx="973">
                  <c:v>3.6408506001728593E-7</c:v>
                </c:pt>
                <c:pt idx="974">
                  <c:v>3.6408506001728593E-7</c:v>
                </c:pt>
                <c:pt idx="975">
                  <c:v>3.6408506001728593E-7</c:v>
                </c:pt>
                <c:pt idx="976">
                  <c:v>3.6408506001728593E-7</c:v>
                </c:pt>
                <c:pt idx="977">
                  <c:v>3.6408506001728593E-7</c:v>
                </c:pt>
                <c:pt idx="978">
                  <c:v>3.6408506001728593E-7</c:v>
                </c:pt>
                <c:pt idx="979">
                  <c:v>3.6408506001728593E-7</c:v>
                </c:pt>
                <c:pt idx="980">
                  <c:v>3.6408506001728593E-7</c:v>
                </c:pt>
                <c:pt idx="981">
                  <c:v>3.6408506001728593E-7</c:v>
                </c:pt>
                <c:pt idx="982">
                  <c:v>3.6408506001728593E-7</c:v>
                </c:pt>
                <c:pt idx="983">
                  <c:v>3.6408506001728593E-7</c:v>
                </c:pt>
                <c:pt idx="984">
                  <c:v>3.6408506001728593E-7</c:v>
                </c:pt>
                <c:pt idx="985">
                  <c:v>3.6408506001728593E-7</c:v>
                </c:pt>
                <c:pt idx="986">
                  <c:v>3.6408506001728593E-7</c:v>
                </c:pt>
                <c:pt idx="987">
                  <c:v>3.6408506001728593E-7</c:v>
                </c:pt>
                <c:pt idx="988">
                  <c:v>3.6408506001728593E-7</c:v>
                </c:pt>
                <c:pt idx="989">
                  <c:v>3.6408506001728593E-7</c:v>
                </c:pt>
                <c:pt idx="990">
                  <c:v>3.6408506001728593E-7</c:v>
                </c:pt>
                <c:pt idx="991">
                  <c:v>3.6408506001728593E-7</c:v>
                </c:pt>
                <c:pt idx="992">
                  <c:v>3.6408506001728593E-7</c:v>
                </c:pt>
                <c:pt idx="993">
                  <c:v>3.6408506001728593E-7</c:v>
                </c:pt>
                <c:pt idx="994">
                  <c:v>3.6408506001728593E-7</c:v>
                </c:pt>
                <c:pt idx="995">
                  <c:v>3.6408506001728593E-7</c:v>
                </c:pt>
                <c:pt idx="996">
                  <c:v>3.6408506001728593E-7</c:v>
                </c:pt>
                <c:pt idx="997">
                  <c:v>3.6408506001728593E-7</c:v>
                </c:pt>
                <c:pt idx="998">
                  <c:v>3.6408506001728593E-7</c:v>
                </c:pt>
                <c:pt idx="999">
                  <c:v>3.6408506001728593E-7</c:v>
                </c:pt>
                <c:pt idx="1000">
                  <c:v>3.6408506001728593E-7</c:v>
                </c:pt>
              </c:numCache>
            </c:numRef>
          </c:yVal>
          <c:smooth val="1"/>
        </c:ser>
        <c:ser>
          <c:idx val="1"/>
          <c:order val="1"/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Sheet1!$A$1:$A$1001</c:f>
              <c:numCache>
                <c:formatCode>General</c:formatCode>
                <c:ptCount val="100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</c:numCache>
            </c:numRef>
          </c:xVal>
          <c:yVal>
            <c:numRef>
              <c:f>Sheet1!$S$1:$S$1001</c:f>
              <c:numCache>
                <c:formatCode>General</c:formatCode>
                <c:ptCount val="1001"/>
                <c:pt idx="0">
                  <c:v>1.1236002450656548</c:v>
                </c:pt>
                <c:pt idx="1">
                  <c:v>1.1236002450656548</c:v>
                </c:pt>
                <c:pt idx="2">
                  <c:v>1.1236002450656548</c:v>
                </c:pt>
                <c:pt idx="3">
                  <c:v>1.1236002450656548</c:v>
                </c:pt>
                <c:pt idx="4">
                  <c:v>1.1236002450656548</c:v>
                </c:pt>
                <c:pt idx="5">
                  <c:v>1.1236002450656548</c:v>
                </c:pt>
                <c:pt idx="6">
                  <c:v>1.1236002450656548</c:v>
                </c:pt>
                <c:pt idx="7">
                  <c:v>1.1236002450656548</c:v>
                </c:pt>
                <c:pt idx="8">
                  <c:v>1.1236002450656548</c:v>
                </c:pt>
                <c:pt idx="9">
                  <c:v>1.1236002450656548</c:v>
                </c:pt>
                <c:pt idx="10">
                  <c:v>1.1236002450656548</c:v>
                </c:pt>
                <c:pt idx="11">
                  <c:v>1.1236002450656548</c:v>
                </c:pt>
                <c:pt idx="12">
                  <c:v>1.1236002450656548</c:v>
                </c:pt>
                <c:pt idx="13">
                  <c:v>1.1236002450656548</c:v>
                </c:pt>
                <c:pt idx="14">
                  <c:v>1.1236002450656548</c:v>
                </c:pt>
                <c:pt idx="15">
                  <c:v>1.1236002450656548</c:v>
                </c:pt>
                <c:pt idx="16">
                  <c:v>1.1236002450656548</c:v>
                </c:pt>
                <c:pt idx="17">
                  <c:v>1.1236002450656548</c:v>
                </c:pt>
                <c:pt idx="18">
                  <c:v>1.1236002450656548</c:v>
                </c:pt>
                <c:pt idx="19">
                  <c:v>1.1236002450656548</c:v>
                </c:pt>
                <c:pt idx="20">
                  <c:v>1.1236002450656548</c:v>
                </c:pt>
                <c:pt idx="21">
                  <c:v>1.1236002450656548</c:v>
                </c:pt>
                <c:pt idx="22">
                  <c:v>1.1236002450656548</c:v>
                </c:pt>
                <c:pt idx="23">
                  <c:v>1.1236002450656548</c:v>
                </c:pt>
                <c:pt idx="24">
                  <c:v>1.1236002450656548</c:v>
                </c:pt>
                <c:pt idx="25">
                  <c:v>1.1236002450656548</c:v>
                </c:pt>
                <c:pt idx="26">
                  <c:v>1.1236002450656548</c:v>
                </c:pt>
                <c:pt idx="27">
                  <c:v>1.1236002450656548</c:v>
                </c:pt>
                <c:pt idx="28">
                  <c:v>1.1236002450656548</c:v>
                </c:pt>
                <c:pt idx="29">
                  <c:v>1.1236002450656548</c:v>
                </c:pt>
                <c:pt idx="30">
                  <c:v>1.1236002450656548</c:v>
                </c:pt>
                <c:pt idx="31">
                  <c:v>1.1236002450656548</c:v>
                </c:pt>
                <c:pt idx="32">
                  <c:v>1.1236002450656548</c:v>
                </c:pt>
                <c:pt idx="33">
                  <c:v>1.1236002450656548</c:v>
                </c:pt>
                <c:pt idx="34">
                  <c:v>1.1236002450656548</c:v>
                </c:pt>
                <c:pt idx="35">
                  <c:v>1.1236002450656548</c:v>
                </c:pt>
                <c:pt idx="36">
                  <c:v>1.1236002450656548</c:v>
                </c:pt>
                <c:pt idx="37">
                  <c:v>1.1236002450656548</c:v>
                </c:pt>
                <c:pt idx="38">
                  <c:v>1.1236002450656548</c:v>
                </c:pt>
                <c:pt idx="39">
                  <c:v>1.1236002450656548</c:v>
                </c:pt>
                <c:pt idx="40">
                  <c:v>1.1236002450656548</c:v>
                </c:pt>
                <c:pt idx="41">
                  <c:v>1.1236002450656548</c:v>
                </c:pt>
                <c:pt idx="42">
                  <c:v>1.1236002450656548</c:v>
                </c:pt>
                <c:pt idx="43">
                  <c:v>1.1236002450656548</c:v>
                </c:pt>
                <c:pt idx="44">
                  <c:v>1.1236002450656548</c:v>
                </c:pt>
                <c:pt idx="45">
                  <c:v>1.1236002450656548</c:v>
                </c:pt>
                <c:pt idx="46">
                  <c:v>1.1236002450656548</c:v>
                </c:pt>
                <c:pt idx="47">
                  <c:v>1.1236002450656548</c:v>
                </c:pt>
                <c:pt idx="48">
                  <c:v>1.1236002450656548</c:v>
                </c:pt>
                <c:pt idx="49">
                  <c:v>1.1236002450656548</c:v>
                </c:pt>
                <c:pt idx="50">
                  <c:v>1.1236002450656548</c:v>
                </c:pt>
                <c:pt idx="51">
                  <c:v>1.1236002450656548</c:v>
                </c:pt>
                <c:pt idx="52">
                  <c:v>1.1236002450656548</c:v>
                </c:pt>
                <c:pt idx="53">
                  <c:v>1.1236002450656548</c:v>
                </c:pt>
                <c:pt idx="54">
                  <c:v>1.1236002450656548</c:v>
                </c:pt>
                <c:pt idx="55">
                  <c:v>1.1236002450656548</c:v>
                </c:pt>
                <c:pt idx="56">
                  <c:v>1.1236002450656548</c:v>
                </c:pt>
                <c:pt idx="57">
                  <c:v>1.1236002450656548</c:v>
                </c:pt>
                <c:pt idx="58">
                  <c:v>1.1236002450656548</c:v>
                </c:pt>
                <c:pt idx="59">
                  <c:v>1.1236002450656548</c:v>
                </c:pt>
                <c:pt idx="60">
                  <c:v>1.1236002450656548</c:v>
                </c:pt>
                <c:pt idx="61">
                  <c:v>1.1236002450656548</c:v>
                </c:pt>
                <c:pt idx="62">
                  <c:v>1.1236002450656548</c:v>
                </c:pt>
                <c:pt idx="63">
                  <c:v>1.1236002450656548</c:v>
                </c:pt>
                <c:pt idx="64">
                  <c:v>1.1236002450656548</c:v>
                </c:pt>
                <c:pt idx="65">
                  <c:v>1.1236002450656548</c:v>
                </c:pt>
                <c:pt idx="66">
                  <c:v>1.1236002450656548</c:v>
                </c:pt>
                <c:pt idx="67">
                  <c:v>1.1236002450656548</c:v>
                </c:pt>
                <c:pt idx="68">
                  <c:v>1.1236002450656548</c:v>
                </c:pt>
                <c:pt idx="69">
                  <c:v>1.1236002450656548</c:v>
                </c:pt>
                <c:pt idx="70">
                  <c:v>1.1236002450656548</c:v>
                </c:pt>
                <c:pt idx="71">
                  <c:v>1.1236002450656548</c:v>
                </c:pt>
                <c:pt idx="72">
                  <c:v>1.1236002450656548</c:v>
                </c:pt>
                <c:pt idx="73">
                  <c:v>1.1236002450656548</c:v>
                </c:pt>
                <c:pt idx="74">
                  <c:v>1.1236002450656548</c:v>
                </c:pt>
                <c:pt idx="75">
                  <c:v>1.1236002450656548</c:v>
                </c:pt>
                <c:pt idx="76">
                  <c:v>1.1236002450656548</c:v>
                </c:pt>
                <c:pt idx="77">
                  <c:v>1.1236002450656548</c:v>
                </c:pt>
                <c:pt idx="78">
                  <c:v>1.1236002450656548</c:v>
                </c:pt>
                <c:pt idx="79">
                  <c:v>1.1236002450656548</c:v>
                </c:pt>
                <c:pt idx="80">
                  <c:v>1.1236002450656548</c:v>
                </c:pt>
                <c:pt idx="81">
                  <c:v>1.1236002450656548</c:v>
                </c:pt>
                <c:pt idx="82">
                  <c:v>1.1236002450656548</c:v>
                </c:pt>
                <c:pt idx="83">
                  <c:v>1.1236002450656548</c:v>
                </c:pt>
                <c:pt idx="84">
                  <c:v>1.1236002450656548</c:v>
                </c:pt>
                <c:pt idx="85">
                  <c:v>1.1236002450656548</c:v>
                </c:pt>
                <c:pt idx="86">
                  <c:v>1.1236002450656548</c:v>
                </c:pt>
                <c:pt idx="87">
                  <c:v>1.1236002450656548</c:v>
                </c:pt>
                <c:pt idx="88">
                  <c:v>1.1236002450656548</c:v>
                </c:pt>
                <c:pt idx="89">
                  <c:v>1.1236002450656548</c:v>
                </c:pt>
                <c:pt idx="90">
                  <c:v>1.1236002450656548</c:v>
                </c:pt>
                <c:pt idx="91">
                  <c:v>1.1236002450656548</c:v>
                </c:pt>
                <c:pt idx="92">
                  <c:v>1.1236002450656548</c:v>
                </c:pt>
                <c:pt idx="93">
                  <c:v>1.1236002450656548</c:v>
                </c:pt>
                <c:pt idx="94">
                  <c:v>1.1236002450656548</c:v>
                </c:pt>
                <c:pt idx="95">
                  <c:v>1.1236002450656548</c:v>
                </c:pt>
                <c:pt idx="96">
                  <c:v>1.1236002450656548</c:v>
                </c:pt>
                <c:pt idx="97">
                  <c:v>1.1236002450656548</c:v>
                </c:pt>
                <c:pt idx="98">
                  <c:v>1.1236002450656548</c:v>
                </c:pt>
                <c:pt idx="99">
                  <c:v>1.1236002450656548</c:v>
                </c:pt>
                <c:pt idx="100">
                  <c:v>1.1236002450656548</c:v>
                </c:pt>
                <c:pt idx="101">
                  <c:v>1.1236002450656548</c:v>
                </c:pt>
                <c:pt idx="102">
                  <c:v>1.1236002450656548</c:v>
                </c:pt>
                <c:pt idx="103">
                  <c:v>1.1236002450656548</c:v>
                </c:pt>
                <c:pt idx="104">
                  <c:v>1.1236002450656548</c:v>
                </c:pt>
                <c:pt idx="105">
                  <c:v>1.1236002450656548</c:v>
                </c:pt>
                <c:pt idx="106">
                  <c:v>1.1236002450656548</c:v>
                </c:pt>
                <c:pt idx="107">
                  <c:v>1.1236002450656548</c:v>
                </c:pt>
                <c:pt idx="108">
                  <c:v>1.1236002450656548</c:v>
                </c:pt>
                <c:pt idx="109">
                  <c:v>1.1236002450656548</c:v>
                </c:pt>
                <c:pt idx="110">
                  <c:v>1.1236002450656548</c:v>
                </c:pt>
                <c:pt idx="111">
                  <c:v>1.1236002450656548</c:v>
                </c:pt>
                <c:pt idx="112">
                  <c:v>1.1236002450656548</c:v>
                </c:pt>
                <c:pt idx="113">
                  <c:v>1.1236002450656548</c:v>
                </c:pt>
                <c:pt idx="114">
                  <c:v>1.1236002450656548</c:v>
                </c:pt>
                <c:pt idx="115">
                  <c:v>1.1236002450656548</c:v>
                </c:pt>
                <c:pt idx="116">
                  <c:v>1.1236002450656548</c:v>
                </c:pt>
                <c:pt idx="117">
                  <c:v>1.1236002450656548</c:v>
                </c:pt>
                <c:pt idx="118">
                  <c:v>1.1236002450656548</c:v>
                </c:pt>
                <c:pt idx="119">
                  <c:v>1.1236002450656548</c:v>
                </c:pt>
                <c:pt idx="120">
                  <c:v>1.1236002450656548</c:v>
                </c:pt>
                <c:pt idx="121">
                  <c:v>1.1236002450656548</c:v>
                </c:pt>
                <c:pt idx="122">
                  <c:v>1.1236002450656548</c:v>
                </c:pt>
                <c:pt idx="123">
                  <c:v>1.1236002450656548</c:v>
                </c:pt>
                <c:pt idx="124">
                  <c:v>1.1236002450656548</c:v>
                </c:pt>
                <c:pt idx="125">
                  <c:v>1.1236002450656548</c:v>
                </c:pt>
                <c:pt idx="126">
                  <c:v>1.1236002450656548</c:v>
                </c:pt>
                <c:pt idx="127">
                  <c:v>1.1236002450656548</c:v>
                </c:pt>
                <c:pt idx="128">
                  <c:v>1.1236002450656548</c:v>
                </c:pt>
                <c:pt idx="129">
                  <c:v>1.1236002450656548</c:v>
                </c:pt>
                <c:pt idx="130">
                  <c:v>1.1236002450656548</c:v>
                </c:pt>
                <c:pt idx="131">
                  <c:v>1.1236002450656548</c:v>
                </c:pt>
                <c:pt idx="132">
                  <c:v>1.1236002450656548</c:v>
                </c:pt>
                <c:pt idx="133">
                  <c:v>1.1236002450656548</c:v>
                </c:pt>
                <c:pt idx="134">
                  <c:v>1.1236002450656548</c:v>
                </c:pt>
                <c:pt idx="135">
                  <c:v>1.1236002450656548</c:v>
                </c:pt>
                <c:pt idx="136">
                  <c:v>1.1236002450656548</c:v>
                </c:pt>
                <c:pt idx="137">
                  <c:v>1.1236002450656548</c:v>
                </c:pt>
                <c:pt idx="138">
                  <c:v>1.1236002450656548</c:v>
                </c:pt>
                <c:pt idx="139">
                  <c:v>1.1236002450656548</c:v>
                </c:pt>
                <c:pt idx="140">
                  <c:v>1.1236002450656548</c:v>
                </c:pt>
                <c:pt idx="141">
                  <c:v>1.1236002450656548</c:v>
                </c:pt>
                <c:pt idx="142">
                  <c:v>1.1236002450656548</c:v>
                </c:pt>
                <c:pt idx="143">
                  <c:v>1.1236002450656548</c:v>
                </c:pt>
                <c:pt idx="144">
                  <c:v>1.1236002450656548</c:v>
                </c:pt>
                <c:pt idx="145">
                  <c:v>1.1236002450656548</c:v>
                </c:pt>
                <c:pt idx="146">
                  <c:v>1.1236002450656548</c:v>
                </c:pt>
                <c:pt idx="147">
                  <c:v>1.1236002450656548</c:v>
                </c:pt>
                <c:pt idx="148">
                  <c:v>1.1236002450656548</c:v>
                </c:pt>
                <c:pt idx="149">
                  <c:v>1.1236002450656548</c:v>
                </c:pt>
                <c:pt idx="150">
                  <c:v>1.1236002450656548</c:v>
                </c:pt>
                <c:pt idx="151">
                  <c:v>1.1236002450656548</c:v>
                </c:pt>
                <c:pt idx="152">
                  <c:v>1.1236002450656548</c:v>
                </c:pt>
                <c:pt idx="153">
                  <c:v>1.1236002450656548</c:v>
                </c:pt>
                <c:pt idx="154">
                  <c:v>1.1236002450656548</c:v>
                </c:pt>
                <c:pt idx="155">
                  <c:v>1.1236002450656548</c:v>
                </c:pt>
                <c:pt idx="156">
                  <c:v>1.1236002450656548</c:v>
                </c:pt>
                <c:pt idx="157">
                  <c:v>1.1236002450656548</c:v>
                </c:pt>
                <c:pt idx="158">
                  <c:v>1.1236002450656548</c:v>
                </c:pt>
                <c:pt idx="159">
                  <c:v>1.1236002450656548</c:v>
                </c:pt>
                <c:pt idx="160">
                  <c:v>1.1236002450656548</c:v>
                </c:pt>
                <c:pt idx="161">
                  <c:v>1.1236002450656548</c:v>
                </c:pt>
                <c:pt idx="162">
                  <c:v>1.1236002450656548</c:v>
                </c:pt>
                <c:pt idx="163">
                  <c:v>1.1236002450656548</c:v>
                </c:pt>
                <c:pt idx="164">
                  <c:v>1.1236002450656548</c:v>
                </c:pt>
                <c:pt idx="165">
                  <c:v>1.1236002450656548</c:v>
                </c:pt>
                <c:pt idx="166">
                  <c:v>1.1236002450656548</c:v>
                </c:pt>
                <c:pt idx="167">
                  <c:v>1.1236002450656548</c:v>
                </c:pt>
                <c:pt idx="168">
                  <c:v>1.1236002450656548</c:v>
                </c:pt>
                <c:pt idx="169">
                  <c:v>1.1236002450656548</c:v>
                </c:pt>
                <c:pt idx="170">
                  <c:v>1.1236002450656548</c:v>
                </c:pt>
                <c:pt idx="171">
                  <c:v>1.1236002450656548</c:v>
                </c:pt>
                <c:pt idx="172">
                  <c:v>1.1236002450656548</c:v>
                </c:pt>
                <c:pt idx="173">
                  <c:v>1.1236002450656548</c:v>
                </c:pt>
                <c:pt idx="174">
                  <c:v>1.1236002450656548</c:v>
                </c:pt>
                <c:pt idx="175">
                  <c:v>1.1236002450656548</c:v>
                </c:pt>
                <c:pt idx="176">
                  <c:v>1.1236002450656548</c:v>
                </c:pt>
                <c:pt idx="177">
                  <c:v>1.1236002450656548</c:v>
                </c:pt>
                <c:pt idx="178">
                  <c:v>1.1236002450656548</c:v>
                </c:pt>
                <c:pt idx="179">
                  <c:v>1.1236002450656548</c:v>
                </c:pt>
                <c:pt idx="180">
                  <c:v>1.1236002450656548</c:v>
                </c:pt>
                <c:pt idx="181">
                  <c:v>1.1236002450656548</c:v>
                </c:pt>
                <c:pt idx="182">
                  <c:v>1.1236002450656548</c:v>
                </c:pt>
                <c:pt idx="183">
                  <c:v>1.1236002450656548</c:v>
                </c:pt>
                <c:pt idx="184">
                  <c:v>1.1236002450656548</c:v>
                </c:pt>
                <c:pt idx="185">
                  <c:v>1.1236002450656548</c:v>
                </c:pt>
                <c:pt idx="186">
                  <c:v>1.1236002450656548</c:v>
                </c:pt>
                <c:pt idx="187">
                  <c:v>1.1236002450656548</c:v>
                </c:pt>
                <c:pt idx="188">
                  <c:v>1.1236002450656548</c:v>
                </c:pt>
                <c:pt idx="189">
                  <c:v>1.1236002450656548</c:v>
                </c:pt>
                <c:pt idx="190">
                  <c:v>1.1236002450656548</c:v>
                </c:pt>
                <c:pt idx="191">
                  <c:v>1.1236002450656548</c:v>
                </c:pt>
                <c:pt idx="192">
                  <c:v>1.1236002450656548</c:v>
                </c:pt>
                <c:pt idx="193">
                  <c:v>1.1236002450656548</c:v>
                </c:pt>
                <c:pt idx="194">
                  <c:v>1.1236002450656548</c:v>
                </c:pt>
                <c:pt idx="195">
                  <c:v>1.1236002450656548</c:v>
                </c:pt>
                <c:pt idx="196">
                  <c:v>1.1236002450656548</c:v>
                </c:pt>
                <c:pt idx="197">
                  <c:v>1.1236002450656548</c:v>
                </c:pt>
                <c:pt idx="198">
                  <c:v>1.1236002450656548</c:v>
                </c:pt>
                <c:pt idx="199">
                  <c:v>1.1236002450656548</c:v>
                </c:pt>
                <c:pt idx="200">
                  <c:v>1.1236002450656548</c:v>
                </c:pt>
                <c:pt idx="201">
                  <c:v>1.1236002450656548</c:v>
                </c:pt>
                <c:pt idx="202">
                  <c:v>1.1236002450656548</c:v>
                </c:pt>
                <c:pt idx="203">
                  <c:v>1.1236002450656548</c:v>
                </c:pt>
                <c:pt idx="204">
                  <c:v>1.1236002450656548</c:v>
                </c:pt>
                <c:pt idx="205">
                  <c:v>1.1236002450656548</c:v>
                </c:pt>
                <c:pt idx="206">
                  <c:v>1.1236002450656548</c:v>
                </c:pt>
                <c:pt idx="207">
                  <c:v>1.1236002450656548</c:v>
                </c:pt>
                <c:pt idx="208">
                  <c:v>1.1236002450656548</c:v>
                </c:pt>
                <c:pt idx="209">
                  <c:v>1.1236002450656548</c:v>
                </c:pt>
                <c:pt idx="210">
                  <c:v>1.1236002450656548</c:v>
                </c:pt>
                <c:pt idx="211">
                  <c:v>1.1236002450656548</c:v>
                </c:pt>
                <c:pt idx="212">
                  <c:v>1.1236002450656548</c:v>
                </c:pt>
                <c:pt idx="213">
                  <c:v>1.1236002450656548</c:v>
                </c:pt>
                <c:pt idx="214">
                  <c:v>1.1236002450656548</c:v>
                </c:pt>
                <c:pt idx="215">
                  <c:v>1.1236002450656548</c:v>
                </c:pt>
                <c:pt idx="216">
                  <c:v>1.1236002450656548</c:v>
                </c:pt>
                <c:pt idx="217">
                  <c:v>1.1236002450656548</c:v>
                </c:pt>
                <c:pt idx="218">
                  <c:v>1.1236002450656548</c:v>
                </c:pt>
                <c:pt idx="219">
                  <c:v>1.1236002450656548</c:v>
                </c:pt>
                <c:pt idx="220">
                  <c:v>1.1236002450656548</c:v>
                </c:pt>
                <c:pt idx="221">
                  <c:v>1.1236002450656548</c:v>
                </c:pt>
                <c:pt idx="222">
                  <c:v>1.1236002450656548</c:v>
                </c:pt>
                <c:pt idx="223">
                  <c:v>1.1236002450656548</c:v>
                </c:pt>
                <c:pt idx="224">
                  <c:v>1.1236002450656548</c:v>
                </c:pt>
                <c:pt idx="225">
                  <c:v>1.1236002450656548</c:v>
                </c:pt>
                <c:pt idx="226">
                  <c:v>1.1236002450656548</c:v>
                </c:pt>
                <c:pt idx="227">
                  <c:v>1.1236002450656548</c:v>
                </c:pt>
                <c:pt idx="228">
                  <c:v>1.1236002450656548</c:v>
                </c:pt>
                <c:pt idx="229">
                  <c:v>1.1236002450656548</c:v>
                </c:pt>
                <c:pt idx="230">
                  <c:v>1.1236002450656548</c:v>
                </c:pt>
                <c:pt idx="231">
                  <c:v>1.1236002450656548</c:v>
                </c:pt>
                <c:pt idx="232">
                  <c:v>1.1236002450656548</c:v>
                </c:pt>
                <c:pt idx="233">
                  <c:v>1.1236002450656548</c:v>
                </c:pt>
                <c:pt idx="234">
                  <c:v>1.1236002450656548</c:v>
                </c:pt>
                <c:pt idx="235">
                  <c:v>1.1236002450656548</c:v>
                </c:pt>
                <c:pt idx="236">
                  <c:v>1.1236002450656548</c:v>
                </c:pt>
                <c:pt idx="237">
                  <c:v>1.1236002450656548</c:v>
                </c:pt>
                <c:pt idx="238">
                  <c:v>1.1236002450656548</c:v>
                </c:pt>
                <c:pt idx="239">
                  <c:v>1.1236002450656548</c:v>
                </c:pt>
                <c:pt idx="240">
                  <c:v>1.1236002450656548</c:v>
                </c:pt>
                <c:pt idx="241">
                  <c:v>1.1236002450656548</c:v>
                </c:pt>
                <c:pt idx="242">
                  <c:v>1.1236002450656548</c:v>
                </c:pt>
                <c:pt idx="243">
                  <c:v>1.1236002450656548</c:v>
                </c:pt>
                <c:pt idx="244">
                  <c:v>1.1236002450656548</c:v>
                </c:pt>
                <c:pt idx="245">
                  <c:v>1.1236002450656548</c:v>
                </c:pt>
                <c:pt idx="246">
                  <c:v>1.1236002450656548</c:v>
                </c:pt>
                <c:pt idx="247">
                  <c:v>1.1236002450656548</c:v>
                </c:pt>
                <c:pt idx="248">
                  <c:v>1.1236002450656548</c:v>
                </c:pt>
                <c:pt idx="249">
                  <c:v>1.1236002450656548</c:v>
                </c:pt>
                <c:pt idx="250">
                  <c:v>1.1236002450656548</c:v>
                </c:pt>
                <c:pt idx="251">
                  <c:v>1.1236002450656548</c:v>
                </c:pt>
                <c:pt idx="252">
                  <c:v>1.1236002450656548</c:v>
                </c:pt>
                <c:pt idx="253">
                  <c:v>1.1236002450656548</c:v>
                </c:pt>
                <c:pt idx="254">
                  <c:v>1.1236002450656548</c:v>
                </c:pt>
                <c:pt idx="255">
                  <c:v>1.1236002450656548</c:v>
                </c:pt>
                <c:pt idx="256">
                  <c:v>1.1236002450656548</c:v>
                </c:pt>
                <c:pt idx="257">
                  <c:v>1.1236002450656548</c:v>
                </c:pt>
                <c:pt idx="258">
                  <c:v>1.1236002450656548</c:v>
                </c:pt>
                <c:pt idx="259">
                  <c:v>1.1236002450656548</c:v>
                </c:pt>
                <c:pt idx="260">
                  <c:v>1.1236002450656548</c:v>
                </c:pt>
                <c:pt idx="261">
                  <c:v>1.1236002450656548</c:v>
                </c:pt>
                <c:pt idx="262">
                  <c:v>1.1236002450656548</c:v>
                </c:pt>
                <c:pt idx="263">
                  <c:v>1.1236002450656548</c:v>
                </c:pt>
                <c:pt idx="264">
                  <c:v>1.1236002450656548</c:v>
                </c:pt>
                <c:pt idx="265">
                  <c:v>1.1236002450656548</c:v>
                </c:pt>
                <c:pt idx="266">
                  <c:v>1.1236002450656548</c:v>
                </c:pt>
                <c:pt idx="267">
                  <c:v>1.1236002450656548</c:v>
                </c:pt>
                <c:pt idx="268">
                  <c:v>1.1236002450656548</c:v>
                </c:pt>
                <c:pt idx="269">
                  <c:v>1.1236002450656548</c:v>
                </c:pt>
                <c:pt idx="270">
                  <c:v>1.1236002450656548</c:v>
                </c:pt>
                <c:pt idx="271">
                  <c:v>1.1236002450656548</c:v>
                </c:pt>
                <c:pt idx="272">
                  <c:v>1.1236002450656548</c:v>
                </c:pt>
                <c:pt idx="273">
                  <c:v>1.1236002450656548</c:v>
                </c:pt>
                <c:pt idx="274">
                  <c:v>1.1236002450656548</c:v>
                </c:pt>
                <c:pt idx="275">
                  <c:v>1.1236002450656548</c:v>
                </c:pt>
                <c:pt idx="276">
                  <c:v>1.1236002450656548</c:v>
                </c:pt>
                <c:pt idx="277">
                  <c:v>1.1236002450656548</c:v>
                </c:pt>
                <c:pt idx="278">
                  <c:v>1.1236002450656548</c:v>
                </c:pt>
                <c:pt idx="279">
                  <c:v>1.1236002450656548</c:v>
                </c:pt>
                <c:pt idx="280">
                  <c:v>1.1236002450656548</c:v>
                </c:pt>
                <c:pt idx="281">
                  <c:v>1.1236002450656548</c:v>
                </c:pt>
                <c:pt idx="282">
                  <c:v>1.1236002450656548</c:v>
                </c:pt>
                <c:pt idx="283">
                  <c:v>1.1236002450656548</c:v>
                </c:pt>
                <c:pt idx="284">
                  <c:v>1.1236002450656548</c:v>
                </c:pt>
                <c:pt idx="285">
                  <c:v>1.1236002450656548</c:v>
                </c:pt>
                <c:pt idx="286">
                  <c:v>1.1236002450656548</c:v>
                </c:pt>
                <c:pt idx="287">
                  <c:v>1.1236002450656548</c:v>
                </c:pt>
                <c:pt idx="288">
                  <c:v>1.1236002450656548</c:v>
                </c:pt>
                <c:pt idx="289">
                  <c:v>1.1236002450656548</c:v>
                </c:pt>
                <c:pt idx="290">
                  <c:v>1.1236002450656548</c:v>
                </c:pt>
                <c:pt idx="291">
                  <c:v>1.1236002450656548</c:v>
                </c:pt>
                <c:pt idx="292">
                  <c:v>1.1236002450656548</c:v>
                </c:pt>
                <c:pt idx="293">
                  <c:v>1.1236002450656548</c:v>
                </c:pt>
                <c:pt idx="294">
                  <c:v>1.1236002450656548</c:v>
                </c:pt>
                <c:pt idx="295">
                  <c:v>1.1236002450656548</c:v>
                </c:pt>
                <c:pt idx="296">
                  <c:v>1.1236002450656548</c:v>
                </c:pt>
                <c:pt idx="297">
                  <c:v>1.1236002450656548</c:v>
                </c:pt>
                <c:pt idx="298">
                  <c:v>1.1236002450656548</c:v>
                </c:pt>
                <c:pt idx="299">
                  <c:v>1.1236002450656548</c:v>
                </c:pt>
                <c:pt idx="300">
                  <c:v>1.1236002450656548</c:v>
                </c:pt>
                <c:pt idx="301">
                  <c:v>1.1236002450656548</c:v>
                </c:pt>
                <c:pt idx="302">
                  <c:v>1.1236002450656548</c:v>
                </c:pt>
                <c:pt idx="303">
                  <c:v>1.1236002450656548</c:v>
                </c:pt>
                <c:pt idx="304">
                  <c:v>1.1236002450656548</c:v>
                </c:pt>
                <c:pt idx="305">
                  <c:v>1.1236002450656548</c:v>
                </c:pt>
                <c:pt idx="306">
                  <c:v>1.1236002450656548</c:v>
                </c:pt>
                <c:pt idx="307">
                  <c:v>1.1236002450656548</c:v>
                </c:pt>
                <c:pt idx="308">
                  <c:v>1.1236002450656548</c:v>
                </c:pt>
                <c:pt idx="309">
                  <c:v>1.1236002450656548</c:v>
                </c:pt>
                <c:pt idx="310">
                  <c:v>1.1236002450656548</c:v>
                </c:pt>
                <c:pt idx="311">
                  <c:v>1.1236002450656548</c:v>
                </c:pt>
                <c:pt idx="312">
                  <c:v>1.1236002450656548</c:v>
                </c:pt>
                <c:pt idx="313">
                  <c:v>1.1236002450656548</c:v>
                </c:pt>
                <c:pt idx="314">
                  <c:v>1.1236002450656548</c:v>
                </c:pt>
                <c:pt idx="315">
                  <c:v>1.1236002450656548</c:v>
                </c:pt>
                <c:pt idx="316">
                  <c:v>1.1236002450656548</c:v>
                </c:pt>
                <c:pt idx="317">
                  <c:v>1.1236002450656548</c:v>
                </c:pt>
                <c:pt idx="318">
                  <c:v>1.1236002450656548</c:v>
                </c:pt>
                <c:pt idx="319">
                  <c:v>1.1236002450656548</c:v>
                </c:pt>
                <c:pt idx="320">
                  <c:v>1.1236002450656548</c:v>
                </c:pt>
                <c:pt idx="321">
                  <c:v>1.1236002450656548</c:v>
                </c:pt>
                <c:pt idx="322">
                  <c:v>1.1236002450656548</c:v>
                </c:pt>
                <c:pt idx="323">
                  <c:v>1.1236002450656548</c:v>
                </c:pt>
                <c:pt idx="324">
                  <c:v>1.1236002450656548</c:v>
                </c:pt>
                <c:pt idx="325">
                  <c:v>1.1236002450656548</c:v>
                </c:pt>
                <c:pt idx="326">
                  <c:v>1.1236002450656548</c:v>
                </c:pt>
                <c:pt idx="327">
                  <c:v>1.1236002450656548</c:v>
                </c:pt>
                <c:pt idx="328">
                  <c:v>1.1236002450656548</c:v>
                </c:pt>
                <c:pt idx="329">
                  <c:v>1.1236002450656548</c:v>
                </c:pt>
                <c:pt idx="330">
                  <c:v>1.1236002450656548</c:v>
                </c:pt>
                <c:pt idx="331">
                  <c:v>1.1236002450656548</c:v>
                </c:pt>
                <c:pt idx="332">
                  <c:v>1.1236002450656548</c:v>
                </c:pt>
                <c:pt idx="333">
                  <c:v>1.1236002450656548</c:v>
                </c:pt>
                <c:pt idx="334">
                  <c:v>1.1236002450656548</c:v>
                </c:pt>
                <c:pt idx="335">
                  <c:v>1.1236002450656548</c:v>
                </c:pt>
                <c:pt idx="336">
                  <c:v>1.1236002450656548</c:v>
                </c:pt>
                <c:pt idx="337">
                  <c:v>1.1236002450656548</c:v>
                </c:pt>
                <c:pt idx="338">
                  <c:v>1.1236002450656548</c:v>
                </c:pt>
                <c:pt idx="339">
                  <c:v>1.1236002450656548</c:v>
                </c:pt>
                <c:pt idx="340">
                  <c:v>1.1236002450656548</c:v>
                </c:pt>
                <c:pt idx="341">
                  <c:v>1.1236002450656548</c:v>
                </c:pt>
                <c:pt idx="342">
                  <c:v>1.1236002450656548</c:v>
                </c:pt>
                <c:pt idx="343">
                  <c:v>1.1236002450656548</c:v>
                </c:pt>
                <c:pt idx="344">
                  <c:v>1.1236002450656548</c:v>
                </c:pt>
                <c:pt idx="345">
                  <c:v>1.1236002450656548</c:v>
                </c:pt>
                <c:pt idx="346">
                  <c:v>1.1236002450656548</c:v>
                </c:pt>
                <c:pt idx="347">
                  <c:v>1.1236002450656548</c:v>
                </c:pt>
                <c:pt idx="348">
                  <c:v>1.1236002450656548</c:v>
                </c:pt>
                <c:pt idx="349">
                  <c:v>1.1236002450656548</c:v>
                </c:pt>
                <c:pt idx="350">
                  <c:v>1.1236002450656548</c:v>
                </c:pt>
                <c:pt idx="351">
                  <c:v>1.1236002450656548</c:v>
                </c:pt>
                <c:pt idx="352">
                  <c:v>1.1236002450656548</c:v>
                </c:pt>
                <c:pt idx="353">
                  <c:v>1.1236002450656548</c:v>
                </c:pt>
                <c:pt idx="354">
                  <c:v>1.1236002450656548</c:v>
                </c:pt>
                <c:pt idx="355">
                  <c:v>1.1236002450656548</c:v>
                </c:pt>
                <c:pt idx="356">
                  <c:v>1.1236002450656548</c:v>
                </c:pt>
                <c:pt idx="357">
                  <c:v>1.1236002450656548</c:v>
                </c:pt>
                <c:pt idx="358">
                  <c:v>1.1236002450656548</c:v>
                </c:pt>
                <c:pt idx="359">
                  <c:v>1.1236002450656548</c:v>
                </c:pt>
                <c:pt idx="360">
                  <c:v>1.1236002450656548</c:v>
                </c:pt>
                <c:pt idx="361">
                  <c:v>1.1236002450656548</c:v>
                </c:pt>
                <c:pt idx="362">
                  <c:v>1.1236002450656548</c:v>
                </c:pt>
                <c:pt idx="363">
                  <c:v>1.1236002450656548</c:v>
                </c:pt>
                <c:pt idx="364">
                  <c:v>1.1236002450656548</c:v>
                </c:pt>
                <c:pt idx="365">
                  <c:v>1.1236002450656548</c:v>
                </c:pt>
                <c:pt idx="366">
                  <c:v>1.1236002450656548</c:v>
                </c:pt>
                <c:pt idx="367">
                  <c:v>1.1236002450656548</c:v>
                </c:pt>
                <c:pt idx="368">
                  <c:v>1.1236002450656548</c:v>
                </c:pt>
                <c:pt idx="369">
                  <c:v>1.1236002450656548</c:v>
                </c:pt>
                <c:pt idx="370">
                  <c:v>1.1236002450656548</c:v>
                </c:pt>
                <c:pt idx="371">
                  <c:v>1.1236002450656548</c:v>
                </c:pt>
                <c:pt idx="372">
                  <c:v>1.1236002450656548</c:v>
                </c:pt>
                <c:pt idx="373">
                  <c:v>1.1236002450656548</c:v>
                </c:pt>
                <c:pt idx="374">
                  <c:v>1.1236002450656548</c:v>
                </c:pt>
                <c:pt idx="375">
                  <c:v>1.1236002450656548</c:v>
                </c:pt>
                <c:pt idx="376">
                  <c:v>1.1236002450656548</c:v>
                </c:pt>
                <c:pt idx="377">
                  <c:v>1.1236002450656548</c:v>
                </c:pt>
                <c:pt idx="378">
                  <c:v>1.1236002450656548</c:v>
                </c:pt>
                <c:pt idx="379">
                  <c:v>1.1236002450656548</c:v>
                </c:pt>
                <c:pt idx="380">
                  <c:v>1.1236002450656548</c:v>
                </c:pt>
                <c:pt idx="381">
                  <c:v>1.1236002450656548</c:v>
                </c:pt>
                <c:pt idx="382">
                  <c:v>1.1236002450656548</c:v>
                </c:pt>
                <c:pt idx="383">
                  <c:v>1.1236002450656548</c:v>
                </c:pt>
                <c:pt idx="384">
                  <c:v>1.1236002450656548</c:v>
                </c:pt>
                <c:pt idx="385">
                  <c:v>1.1236002450656548</c:v>
                </c:pt>
                <c:pt idx="386">
                  <c:v>1.1236002450656548</c:v>
                </c:pt>
                <c:pt idx="387">
                  <c:v>1.1236002450656548</c:v>
                </c:pt>
                <c:pt idx="388">
                  <c:v>1.1236002450656548</c:v>
                </c:pt>
                <c:pt idx="389">
                  <c:v>1.1236002450656548</c:v>
                </c:pt>
                <c:pt idx="390">
                  <c:v>1.1236002450656548</c:v>
                </c:pt>
                <c:pt idx="391">
                  <c:v>1.1236002450656548</c:v>
                </c:pt>
                <c:pt idx="392">
                  <c:v>1.1236002450656548</c:v>
                </c:pt>
                <c:pt idx="393">
                  <c:v>1.1236002450656548</c:v>
                </c:pt>
                <c:pt idx="394">
                  <c:v>1.1236002450656548</c:v>
                </c:pt>
                <c:pt idx="395">
                  <c:v>1.1236002450656548</c:v>
                </c:pt>
                <c:pt idx="396">
                  <c:v>1.1236002450656548</c:v>
                </c:pt>
                <c:pt idx="397">
                  <c:v>1.1236002450656548</c:v>
                </c:pt>
                <c:pt idx="398">
                  <c:v>1.1236002450656548</c:v>
                </c:pt>
                <c:pt idx="399">
                  <c:v>1.1236002450656548</c:v>
                </c:pt>
                <c:pt idx="400">
                  <c:v>1.1236002450656548</c:v>
                </c:pt>
                <c:pt idx="401">
                  <c:v>1.1236002450656548</c:v>
                </c:pt>
                <c:pt idx="402">
                  <c:v>1.1236002450656548</c:v>
                </c:pt>
                <c:pt idx="403">
                  <c:v>1.1236002450656548</c:v>
                </c:pt>
                <c:pt idx="404">
                  <c:v>1.1236002450656548</c:v>
                </c:pt>
                <c:pt idx="405">
                  <c:v>1.1236002450656548</c:v>
                </c:pt>
                <c:pt idx="406">
                  <c:v>1.1236002450656548</c:v>
                </c:pt>
                <c:pt idx="407">
                  <c:v>1.1236002450656548</c:v>
                </c:pt>
                <c:pt idx="408">
                  <c:v>1.1236002450656548</c:v>
                </c:pt>
                <c:pt idx="409">
                  <c:v>1.1236002450656548</c:v>
                </c:pt>
                <c:pt idx="410">
                  <c:v>1.1236002450656548</c:v>
                </c:pt>
                <c:pt idx="411">
                  <c:v>1.1236002450656548</c:v>
                </c:pt>
                <c:pt idx="412">
                  <c:v>1.1236002450656548</c:v>
                </c:pt>
                <c:pt idx="413">
                  <c:v>1.1236002450656548</c:v>
                </c:pt>
                <c:pt idx="414">
                  <c:v>1.1236002450656548</c:v>
                </c:pt>
                <c:pt idx="415">
                  <c:v>1.1236002450656548</c:v>
                </c:pt>
                <c:pt idx="416">
                  <c:v>1.1236002450656548</c:v>
                </c:pt>
                <c:pt idx="417">
                  <c:v>1.1236002450656548</c:v>
                </c:pt>
                <c:pt idx="418">
                  <c:v>1.1236002450656548</c:v>
                </c:pt>
                <c:pt idx="419">
                  <c:v>1.1236002450656548</c:v>
                </c:pt>
                <c:pt idx="420">
                  <c:v>1.1236002450656548</c:v>
                </c:pt>
                <c:pt idx="421">
                  <c:v>1.1236002450656548</c:v>
                </c:pt>
                <c:pt idx="422">
                  <c:v>1.1236002450656548</c:v>
                </c:pt>
                <c:pt idx="423">
                  <c:v>1.1236002450656548</c:v>
                </c:pt>
                <c:pt idx="424">
                  <c:v>1.1236002450656548</c:v>
                </c:pt>
                <c:pt idx="425">
                  <c:v>1.1236002450656548</c:v>
                </c:pt>
                <c:pt idx="426">
                  <c:v>1.1236002450656548</c:v>
                </c:pt>
                <c:pt idx="427">
                  <c:v>1.1236002450656548</c:v>
                </c:pt>
                <c:pt idx="428">
                  <c:v>1.1236002450656548</c:v>
                </c:pt>
                <c:pt idx="429">
                  <c:v>1.1236002450656548</c:v>
                </c:pt>
                <c:pt idx="430">
                  <c:v>1.1236002450656548</c:v>
                </c:pt>
                <c:pt idx="431">
                  <c:v>1.1236002450656548</c:v>
                </c:pt>
                <c:pt idx="432">
                  <c:v>1.1236002450656548</c:v>
                </c:pt>
                <c:pt idx="433">
                  <c:v>1.1236002450656548</c:v>
                </c:pt>
                <c:pt idx="434">
                  <c:v>1.1236002450656548</c:v>
                </c:pt>
                <c:pt idx="435">
                  <c:v>1.1236002450656548</c:v>
                </c:pt>
                <c:pt idx="436">
                  <c:v>1.1236002450656548</c:v>
                </c:pt>
                <c:pt idx="437">
                  <c:v>1.1236002450656548</c:v>
                </c:pt>
                <c:pt idx="438">
                  <c:v>1.1236002450656548</c:v>
                </c:pt>
                <c:pt idx="439">
                  <c:v>1.1236002450656548</c:v>
                </c:pt>
                <c:pt idx="440">
                  <c:v>1.1236002450656548</c:v>
                </c:pt>
                <c:pt idx="441">
                  <c:v>1.1236002450656548</c:v>
                </c:pt>
                <c:pt idx="442">
                  <c:v>1.1236002450656548</c:v>
                </c:pt>
                <c:pt idx="443">
                  <c:v>1.1236002450656548</c:v>
                </c:pt>
                <c:pt idx="444">
                  <c:v>1.1236002450656548</c:v>
                </c:pt>
                <c:pt idx="445">
                  <c:v>1.1236002450656548</c:v>
                </c:pt>
                <c:pt idx="446">
                  <c:v>1.1236002450656548</c:v>
                </c:pt>
                <c:pt idx="447">
                  <c:v>1.1236002450656548</c:v>
                </c:pt>
                <c:pt idx="448">
                  <c:v>1.1236002450656548</c:v>
                </c:pt>
                <c:pt idx="449">
                  <c:v>1.1236002450656548</c:v>
                </c:pt>
                <c:pt idx="450">
                  <c:v>1.1236002450656548</c:v>
                </c:pt>
                <c:pt idx="451">
                  <c:v>1.1236002450656548</c:v>
                </c:pt>
                <c:pt idx="452">
                  <c:v>1.1236002450656548</c:v>
                </c:pt>
                <c:pt idx="453">
                  <c:v>1.1236002450656548</c:v>
                </c:pt>
                <c:pt idx="454">
                  <c:v>1.1236002450656548</c:v>
                </c:pt>
                <c:pt idx="455">
                  <c:v>1.1236002450656548</c:v>
                </c:pt>
                <c:pt idx="456">
                  <c:v>1.1236002450656548</c:v>
                </c:pt>
                <c:pt idx="457">
                  <c:v>1.1236002450656548</c:v>
                </c:pt>
                <c:pt idx="458">
                  <c:v>1.1236002450656548</c:v>
                </c:pt>
                <c:pt idx="459">
                  <c:v>1.1236002450656548</c:v>
                </c:pt>
                <c:pt idx="460">
                  <c:v>1.1236002450656548</c:v>
                </c:pt>
                <c:pt idx="461">
                  <c:v>1.1236002450656548</c:v>
                </c:pt>
                <c:pt idx="462">
                  <c:v>1.1236002450656548</c:v>
                </c:pt>
                <c:pt idx="463">
                  <c:v>1.1236002450656548</c:v>
                </c:pt>
                <c:pt idx="464">
                  <c:v>1.1236002450656548</c:v>
                </c:pt>
                <c:pt idx="465">
                  <c:v>1.1236002450656548</c:v>
                </c:pt>
                <c:pt idx="466">
                  <c:v>1.1236002450656548</c:v>
                </c:pt>
                <c:pt idx="467">
                  <c:v>1.1236002450656548</c:v>
                </c:pt>
                <c:pt idx="468">
                  <c:v>1.1236002450656548</c:v>
                </c:pt>
                <c:pt idx="469">
                  <c:v>1.1236002450656548</c:v>
                </c:pt>
                <c:pt idx="470">
                  <c:v>1.0005409999999999</c:v>
                </c:pt>
                <c:pt idx="471">
                  <c:v>1.0005409999999999</c:v>
                </c:pt>
                <c:pt idx="472">
                  <c:v>1.0005409999999999</c:v>
                </c:pt>
                <c:pt idx="473">
                  <c:v>1.0005409999999999</c:v>
                </c:pt>
                <c:pt idx="474">
                  <c:v>1.0005409999999999</c:v>
                </c:pt>
                <c:pt idx="475">
                  <c:v>1.0005409999999999</c:v>
                </c:pt>
                <c:pt idx="476">
                  <c:v>1.0005409999999999</c:v>
                </c:pt>
                <c:pt idx="477">
                  <c:v>1.0005409999999999</c:v>
                </c:pt>
                <c:pt idx="478">
                  <c:v>1.0005409999999999</c:v>
                </c:pt>
                <c:pt idx="479">
                  <c:v>1.0005409999999999</c:v>
                </c:pt>
                <c:pt idx="480">
                  <c:v>1.0005409999999999</c:v>
                </c:pt>
                <c:pt idx="481">
                  <c:v>1.0005409999999999</c:v>
                </c:pt>
                <c:pt idx="482">
                  <c:v>1.0005409999999999</c:v>
                </c:pt>
                <c:pt idx="483">
                  <c:v>1.0005409999999999</c:v>
                </c:pt>
                <c:pt idx="484">
                  <c:v>1.0005409999999999</c:v>
                </c:pt>
                <c:pt idx="485">
                  <c:v>1.0005409999999999</c:v>
                </c:pt>
                <c:pt idx="486">
                  <c:v>1.0005409999999999</c:v>
                </c:pt>
                <c:pt idx="487">
                  <c:v>1.0005409999999999</c:v>
                </c:pt>
                <c:pt idx="488">
                  <c:v>1.0005409999999999</c:v>
                </c:pt>
                <c:pt idx="489">
                  <c:v>1.0005409999999999</c:v>
                </c:pt>
                <c:pt idx="490">
                  <c:v>1.0005409999999999</c:v>
                </c:pt>
                <c:pt idx="491">
                  <c:v>1.0005409999999999</c:v>
                </c:pt>
                <c:pt idx="492">
                  <c:v>1.0005409999999999</c:v>
                </c:pt>
                <c:pt idx="493">
                  <c:v>1.0005409999999999</c:v>
                </c:pt>
                <c:pt idx="494">
                  <c:v>1.0005409999999999</c:v>
                </c:pt>
                <c:pt idx="495">
                  <c:v>1.0005409999999999</c:v>
                </c:pt>
                <c:pt idx="496">
                  <c:v>1.0005409999999999</c:v>
                </c:pt>
                <c:pt idx="497">
                  <c:v>1.0005409999999999</c:v>
                </c:pt>
                <c:pt idx="498">
                  <c:v>1.0005409999999999</c:v>
                </c:pt>
                <c:pt idx="499">
                  <c:v>1.0005409999999999</c:v>
                </c:pt>
                <c:pt idx="500">
                  <c:v>1.0005409999999999</c:v>
                </c:pt>
                <c:pt idx="501">
                  <c:v>1.0005409999999999</c:v>
                </c:pt>
                <c:pt idx="502">
                  <c:v>1.0005409999999999</c:v>
                </c:pt>
                <c:pt idx="503">
                  <c:v>1.0005409999999999</c:v>
                </c:pt>
                <c:pt idx="504">
                  <c:v>1.0005409999999999</c:v>
                </c:pt>
                <c:pt idx="505">
                  <c:v>1.0005409999999999</c:v>
                </c:pt>
                <c:pt idx="506">
                  <c:v>1.0005409999999999</c:v>
                </c:pt>
                <c:pt idx="507">
                  <c:v>1.0005409999999999</c:v>
                </c:pt>
                <c:pt idx="508">
                  <c:v>1.0005409999999999</c:v>
                </c:pt>
                <c:pt idx="509">
                  <c:v>1.0005409999999999</c:v>
                </c:pt>
                <c:pt idx="510">
                  <c:v>1.0005409999999999</c:v>
                </c:pt>
                <c:pt idx="511">
                  <c:v>1.0005409999999999</c:v>
                </c:pt>
                <c:pt idx="512">
                  <c:v>1.0005409999999999</c:v>
                </c:pt>
                <c:pt idx="513">
                  <c:v>1.0005409999999999</c:v>
                </c:pt>
                <c:pt idx="514">
                  <c:v>1.0005409999999999</c:v>
                </c:pt>
                <c:pt idx="515">
                  <c:v>1.0005409999999999</c:v>
                </c:pt>
                <c:pt idx="516">
                  <c:v>1.0005409999999999</c:v>
                </c:pt>
                <c:pt idx="517">
                  <c:v>1.0005409999999999</c:v>
                </c:pt>
                <c:pt idx="518">
                  <c:v>1.0005409999999999</c:v>
                </c:pt>
                <c:pt idx="519">
                  <c:v>1.0005409999999999</c:v>
                </c:pt>
                <c:pt idx="520">
                  <c:v>1.0005409999999999</c:v>
                </c:pt>
                <c:pt idx="521">
                  <c:v>1.0005409999999999</c:v>
                </c:pt>
                <c:pt idx="522">
                  <c:v>1.0005409999999999</c:v>
                </c:pt>
                <c:pt idx="523">
                  <c:v>1.0005409999999999</c:v>
                </c:pt>
                <c:pt idx="524">
                  <c:v>1.0005409999999999</c:v>
                </c:pt>
                <c:pt idx="525">
                  <c:v>1.0005409999999999</c:v>
                </c:pt>
                <c:pt idx="526">
                  <c:v>1.0005409999999999</c:v>
                </c:pt>
                <c:pt idx="527">
                  <c:v>1.0005409999999999</c:v>
                </c:pt>
                <c:pt idx="528">
                  <c:v>1.0005409999999999</c:v>
                </c:pt>
                <c:pt idx="529">
                  <c:v>1.0005409999999999</c:v>
                </c:pt>
                <c:pt idx="530">
                  <c:v>1.0005409999999999</c:v>
                </c:pt>
                <c:pt idx="531">
                  <c:v>1.1236002450656548</c:v>
                </c:pt>
                <c:pt idx="532">
                  <c:v>1.1236002450656548</c:v>
                </c:pt>
                <c:pt idx="533">
                  <c:v>1.1236002450656548</c:v>
                </c:pt>
                <c:pt idx="534">
                  <c:v>1.1236002450656548</c:v>
                </c:pt>
                <c:pt idx="535">
                  <c:v>1.1236002450656548</c:v>
                </c:pt>
                <c:pt idx="536">
                  <c:v>1.1236002450656548</c:v>
                </c:pt>
                <c:pt idx="537">
                  <c:v>1.1236002450656548</c:v>
                </c:pt>
                <c:pt idx="538">
                  <c:v>1.1236002450656548</c:v>
                </c:pt>
                <c:pt idx="539">
                  <c:v>1.1236002450656548</c:v>
                </c:pt>
                <c:pt idx="540">
                  <c:v>1.1236002450656548</c:v>
                </c:pt>
                <c:pt idx="541">
                  <c:v>1.1236002450656548</c:v>
                </c:pt>
                <c:pt idx="542">
                  <c:v>1.1236002450656548</c:v>
                </c:pt>
                <c:pt idx="543">
                  <c:v>1.1236002450656548</c:v>
                </c:pt>
                <c:pt idx="544">
                  <c:v>1.1236002450656548</c:v>
                </c:pt>
                <c:pt idx="545">
                  <c:v>1.1236002450656548</c:v>
                </c:pt>
                <c:pt idx="546">
                  <c:v>1.1236002450656548</c:v>
                </c:pt>
                <c:pt idx="547">
                  <c:v>1.1236002450656548</c:v>
                </c:pt>
                <c:pt idx="548">
                  <c:v>1.1236002450656548</c:v>
                </c:pt>
                <c:pt idx="549">
                  <c:v>1.1236002450656548</c:v>
                </c:pt>
                <c:pt idx="550">
                  <c:v>1.1236002450656548</c:v>
                </c:pt>
                <c:pt idx="551">
                  <c:v>1.1236002450656548</c:v>
                </c:pt>
                <c:pt idx="552">
                  <c:v>1.1236002450656548</c:v>
                </c:pt>
                <c:pt idx="553">
                  <c:v>1.1236002450656548</c:v>
                </c:pt>
                <c:pt idx="554">
                  <c:v>1.1236002450656548</c:v>
                </c:pt>
                <c:pt idx="555">
                  <c:v>1.1236002450656548</c:v>
                </c:pt>
                <c:pt idx="556">
                  <c:v>1.1236002450656548</c:v>
                </c:pt>
                <c:pt idx="557">
                  <c:v>1.1236002450656548</c:v>
                </c:pt>
                <c:pt idx="558">
                  <c:v>1.1236002450656548</c:v>
                </c:pt>
                <c:pt idx="559">
                  <c:v>1.1236002450656548</c:v>
                </c:pt>
                <c:pt idx="560">
                  <c:v>1.1236002450656548</c:v>
                </c:pt>
                <c:pt idx="561">
                  <c:v>1.1236002450656548</c:v>
                </c:pt>
                <c:pt idx="562">
                  <c:v>1.1236002450656548</c:v>
                </c:pt>
                <c:pt idx="563">
                  <c:v>1.1236002450656548</c:v>
                </c:pt>
                <c:pt idx="564">
                  <c:v>1.1236002450656548</c:v>
                </c:pt>
                <c:pt idx="565">
                  <c:v>1.1236002450656548</c:v>
                </c:pt>
                <c:pt idx="566">
                  <c:v>1.1236002450656548</c:v>
                </c:pt>
                <c:pt idx="567">
                  <c:v>1.1236002450656548</c:v>
                </c:pt>
                <c:pt idx="568">
                  <c:v>1.1236002450656548</c:v>
                </c:pt>
                <c:pt idx="569">
                  <c:v>1.1236002450656548</c:v>
                </c:pt>
                <c:pt idx="570">
                  <c:v>1.1236002450656548</c:v>
                </c:pt>
                <c:pt idx="571">
                  <c:v>1.1236002450656548</c:v>
                </c:pt>
                <c:pt idx="572">
                  <c:v>1.1236002450656548</c:v>
                </c:pt>
                <c:pt idx="573">
                  <c:v>1.1236002450656548</c:v>
                </c:pt>
                <c:pt idx="574">
                  <c:v>1.1236002450656548</c:v>
                </c:pt>
                <c:pt idx="575">
                  <c:v>1.1236002450656548</c:v>
                </c:pt>
                <c:pt idx="576">
                  <c:v>1.1236002450656548</c:v>
                </c:pt>
                <c:pt idx="577">
                  <c:v>1.1236002450656548</c:v>
                </c:pt>
                <c:pt idx="578">
                  <c:v>1.1236002450656548</c:v>
                </c:pt>
                <c:pt idx="579">
                  <c:v>1.1236002450656548</c:v>
                </c:pt>
                <c:pt idx="580">
                  <c:v>1.1236002450656548</c:v>
                </c:pt>
                <c:pt idx="581">
                  <c:v>1.1236002450656548</c:v>
                </c:pt>
                <c:pt idx="582">
                  <c:v>1.1236002450656548</c:v>
                </c:pt>
                <c:pt idx="583">
                  <c:v>1.1236002450656548</c:v>
                </c:pt>
                <c:pt idx="584">
                  <c:v>1.1236002450656548</c:v>
                </c:pt>
                <c:pt idx="585">
                  <c:v>1.1236002450656548</c:v>
                </c:pt>
                <c:pt idx="586">
                  <c:v>1.1236002450656548</c:v>
                </c:pt>
                <c:pt idx="587">
                  <c:v>1.1236002450656548</c:v>
                </c:pt>
                <c:pt idx="588">
                  <c:v>1.1236002450656548</c:v>
                </c:pt>
                <c:pt idx="589">
                  <c:v>1.1236002450656548</c:v>
                </c:pt>
                <c:pt idx="590">
                  <c:v>1.1236002450656548</c:v>
                </c:pt>
                <c:pt idx="591">
                  <c:v>1.1236002450656548</c:v>
                </c:pt>
                <c:pt idx="592">
                  <c:v>1.1236002450656548</c:v>
                </c:pt>
                <c:pt idx="593">
                  <c:v>1.1236002450656548</c:v>
                </c:pt>
                <c:pt idx="594">
                  <c:v>1.1236002450656548</c:v>
                </c:pt>
                <c:pt idx="595">
                  <c:v>1.1236002450656548</c:v>
                </c:pt>
                <c:pt idx="596">
                  <c:v>1.1236002450656548</c:v>
                </c:pt>
                <c:pt idx="597">
                  <c:v>1.1236002450656548</c:v>
                </c:pt>
                <c:pt idx="598">
                  <c:v>1.1236002450656548</c:v>
                </c:pt>
                <c:pt idx="599">
                  <c:v>1.1236002450656548</c:v>
                </c:pt>
                <c:pt idx="600">
                  <c:v>1.1236002450656548</c:v>
                </c:pt>
                <c:pt idx="601">
                  <c:v>1.1236002450656548</c:v>
                </c:pt>
                <c:pt idx="602">
                  <c:v>1.1236002450656548</c:v>
                </c:pt>
                <c:pt idx="603">
                  <c:v>1.1236002450656548</c:v>
                </c:pt>
                <c:pt idx="604">
                  <c:v>1.1236002450656548</c:v>
                </c:pt>
                <c:pt idx="605">
                  <c:v>1.1236002450656548</c:v>
                </c:pt>
                <c:pt idx="606">
                  <c:v>1.1236002450656548</c:v>
                </c:pt>
                <c:pt idx="607">
                  <c:v>1.1236002450656548</c:v>
                </c:pt>
                <c:pt idx="608">
                  <c:v>1.1236002450656548</c:v>
                </c:pt>
                <c:pt idx="609">
                  <c:v>1.1236002450656548</c:v>
                </c:pt>
                <c:pt idx="610">
                  <c:v>1.1236002450656548</c:v>
                </c:pt>
                <c:pt idx="611">
                  <c:v>1.1236002450656548</c:v>
                </c:pt>
                <c:pt idx="612">
                  <c:v>1.1236002450656548</c:v>
                </c:pt>
                <c:pt idx="613">
                  <c:v>1.1236002450656548</c:v>
                </c:pt>
                <c:pt idx="614">
                  <c:v>1.1236002450656548</c:v>
                </c:pt>
                <c:pt idx="615">
                  <c:v>1.1236002450656548</c:v>
                </c:pt>
                <c:pt idx="616">
                  <c:v>1.1236002450656548</c:v>
                </c:pt>
                <c:pt idx="617">
                  <c:v>1.1236002450656548</c:v>
                </c:pt>
                <c:pt idx="618">
                  <c:v>1.1236002450656548</c:v>
                </c:pt>
                <c:pt idx="619">
                  <c:v>1.1236002450656548</c:v>
                </c:pt>
                <c:pt idx="620">
                  <c:v>1.1236002450656548</c:v>
                </c:pt>
                <c:pt idx="621">
                  <c:v>1.1236002450656548</c:v>
                </c:pt>
                <c:pt idx="622">
                  <c:v>1.1236002450656548</c:v>
                </c:pt>
                <c:pt idx="623">
                  <c:v>1.1236002450656548</c:v>
                </c:pt>
                <c:pt idx="624">
                  <c:v>1.1236002450656548</c:v>
                </c:pt>
                <c:pt idx="625">
                  <c:v>1.1236002450656548</c:v>
                </c:pt>
                <c:pt idx="626">
                  <c:v>1.1236002450656548</c:v>
                </c:pt>
                <c:pt idx="627">
                  <c:v>1.1236002450656548</c:v>
                </c:pt>
                <c:pt idx="628">
                  <c:v>1.1236002450656548</c:v>
                </c:pt>
                <c:pt idx="629">
                  <c:v>1.1236002450656548</c:v>
                </c:pt>
                <c:pt idx="630">
                  <c:v>1.1236002450656548</c:v>
                </c:pt>
                <c:pt idx="631">
                  <c:v>1.1236002450656548</c:v>
                </c:pt>
                <c:pt idx="632">
                  <c:v>1.1236002450656548</c:v>
                </c:pt>
                <c:pt idx="633">
                  <c:v>1.1236002450656548</c:v>
                </c:pt>
                <c:pt idx="634">
                  <c:v>1.1236002450656548</c:v>
                </c:pt>
                <c:pt idx="635">
                  <c:v>1.1236002450656548</c:v>
                </c:pt>
                <c:pt idx="636">
                  <c:v>1.1236002450656548</c:v>
                </c:pt>
                <c:pt idx="637">
                  <c:v>1.1236002450656548</c:v>
                </c:pt>
                <c:pt idx="638">
                  <c:v>1.1236002450656548</c:v>
                </c:pt>
                <c:pt idx="639">
                  <c:v>1.1236002450656548</c:v>
                </c:pt>
                <c:pt idx="640">
                  <c:v>1.1236002450656548</c:v>
                </c:pt>
                <c:pt idx="641">
                  <c:v>1.1236002450656548</c:v>
                </c:pt>
                <c:pt idx="642">
                  <c:v>1.1236002450656548</c:v>
                </c:pt>
                <c:pt idx="643">
                  <c:v>1.1236002450656548</c:v>
                </c:pt>
                <c:pt idx="644">
                  <c:v>1.1236002450656548</c:v>
                </c:pt>
                <c:pt idx="645">
                  <c:v>1.1236002450656548</c:v>
                </c:pt>
                <c:pt idx="646">
                  <c:v>1.1236002450656548</c:v>
                </c:pt>
                <c:pt idx="647">
                  <c:v>1.1236002450656548</c:v>
                </c:pt>
                <c:pt idx="648">
                  <c:v>1.1236002450656548</c:v>
                </c:pt>
                <c:pt idx="649">
                  <c:v>1.1236002450656548</c:v>
                </c:pt>
                <c:pt idx="650">
                  <c:v>1.1236002450656548</c:v>
                </c:pt>
                <c:pt idx="651">
                  <c:v>1.1236002450656548</c:v>
                </c:pt>
                <c:pt idx="652">
                  <c:v>1.1236002450656548</c:v>
                </c:pt>
                <c:pt idx="653">
                  <c:v>1.1236002450656548</c:v>
                </c:pt>
                <c:pt idx="654">
                  <c:v>1.1236002450656548</c:v>
                </c:pt>
                <c:pt idx="655">
                  <c:v>1.1236002450656548</c:v>
                </c:pt>
                <c:pt idx="656">
                  <c:v>1.1236002450656548</c:v>
                </c:pt>
                <c:pt idx="657">
                  <c:v>1.1236002450656548</c:v>
                </c:pt>
                <c:pt idx="658">
                  <c:v>1.1236002450656548</c:v>
                </c:pt>
                <c:pt idx="659">
                  <c:v>1.1236002450656548</c:v>
                </c:pt>
                <c:pt idx="660">
                  <c:v>1.1236002450656548</c:v>
                </c:pt>
                <c:pt idx="661">
                  <c:v>1.1236002450656548</c:v>
                </c:pt>
                <c:pt idx="662">
                  <c:v>1.1236002450656548</c:v>
                </c:pt>
                <c:pt idx="663">
                  <c:v>1.1236002450656548</c:v>
                </c:pt>
                <c:pt idx="664">
                  <c:v>1.1236002450656548</c:v>
                </c:pt>
                <c:pt idx="665">
                  <c:v>1.1236002450656548</c:v>
                </c:pt>
                <c:pt idx="666">
                  <c:v>1.1236002450656548</c:v>
                </c:pt>
                <c:pt idx="667">
                  <c:v>1.1236002450656548</c:v>
                </c:pt>
                <c:pt idx="668">
                  <c:v>1.1236002450656548</c:v>
                </c:pt>
                <c:pt idx="669">
                  <c:v>1.1236002450656548</c:v>
                </c:pt>
                <c:pt idx="670">
                  <c:v>1.1236002450656548</c:v>
                </c:pt>
                <c:pt idx="671">
                  <c:v>1.1236002450656548</c:v>
                </c:pt>
                <c:pt idx="672">
                  <c:v>1.1236002450656548</c:v>
                </c:pt>
                <c:pt idx="673">
                  <c:v>1.1236002450656548</c:v>
                </c:pt>
                <c:pt idx="674">
                  <c:v>1.1236002450656548</c:v>
                </c:pt>
                <c:pt idx="675">
                  <c:v>1.1236002450656548</c:v>
                </c:pt>
                <c:pt idx="676">
                  <c:v>1.1236002450656548</c:v>
                </c:pt>
                <c:pt idx="677">
                  <c:v>1.1236002450656548</c:v>
                </c:pt>
                <c:pt idx="678">
                  <c:v>1.1236002450656548</c:v>
                </c:pt>
                <c:pt idx="679">
                  <c:v>1.1236002450656548</c:v>
                </c:pt>
                <c:pt idx="680">
                  <c:v>1.1236002450656548</c:v>
                </c:pt>
                <c:pt idx="681">
                  <c:v>1.1236002450656548</c:v>
                </c:pt>
                <c:pt idx="682">
                  <c:v>1.1236002450656548</c:v>
                </c:pt>
                <c:pt idx="683">
                  <c:v>1.1236002450656548</c:v>
                </c:pt>
                <c:pt idx="684">
                  <c:v>1.1236002450656548</c:v>
                </c:pt>
                <c:pt idx="685">
                  <c:v>1.1236002450656548</c:v>
                </c:pt>
                <c:pt idx="686">
                  <c:v>1.1236002450656548</c:v>
                </c:pt>
                <c:pt idx="687">
                  <c:v>1.1236002450656548</c:v>
                </c:pt>
                <c:pt idx="688">
                  <c:v>1.1236002450656548</c:v>
                </c:pt>
                <c:pt idx="689">
                  <c:v>1.1236002450656548</c:v>
                </c:pt>
                <c:pt idx="690">
                  <c:v>1.1236002450656548</c:v>
                </c:pt>
                <c:pt idx="691">
                  <c:v>1.1236002450656548</c:v>
                </c:pt>
                <c:pt idx="692">
                  <c:v>1.1236002450656548</c:v>
                </c:pt>
                <c:pt idx="693">
                  <c:v>1.1236002450656548</c:v>
                </c:pt>
                <c:pt idx="694">
                  <c:v>1.1236002450656548</c:v>
                </c:pt>
                <c:pt idx="695">
                  <c:v>1.1236002450656548</c:v>
                </c:pt>
                <c:pt idx="696">
                  <c:v>1.1236002450656548</c:v>
                </c:pt>
                <c:pt idx="697">
                  <c:v>1.1236002450656548</c:v>
                </c:pt>
                <c:pt idx="698">
                  <c:v>1.1236002450656548</c:v>
                </c:pt>
                <c:pt idx="699">
                  <c:v>1.1236002450656548</c:v>
                </c:pt>
                <c:pt idx="700">
                  <c:v>1.1236002450656548</c:v>
                </c:pt>
                <c:pt idx="701">
                  <c:v>1.1236002450656548</c:v>
                </c:pt>
                <c:pt idx="702">
                  <c:v>1.1236002450656548</c:v>
                </c:pt>
                <c:pt idx="703">
                  <c:v>1.1236002450656548</c:v>
                </c:pt>
                <c:pt idx="704">
                  <c:v>1.1236002450656548</c:v>
                </c:pt>
                <c:pt idx="705">
                  <c:v>1.1236002450656548</c:v>
                </c:pt>
                <c:pt idx="706">
                  <c:v>1.1236002450656548</c:v>
                </c:pt>
                <c:pt idx="707">
                  <c:v>1.1236002450656548</c:v>
                </c:pt>
                <c:pt idx="708">
                  <c:v>1.1236002450656548</c:v>
                </c:pt>
                <c:pt idx="709">
                  <c:v>1.1236002450656548</c:v>
                </c:pt>
                <c:pt idx="710">
                  <c:v>1.1236002450656548</c:v>
                </c:pt>
                <c:pt idx="711">
                  <c:v>1.1236002450656548</c:v>
                </c:pt>
                <c:pt idx="712">
                  <c:v>1.1236002450656548</c:v>
                </c:pt>
                <c:pt idx="713">
                  <c:v>1.1236002450656548</c:v>
                </c:pt>
                <c:pt idx="714">
                  <c:v>1.1236002450656548</c:v>
                </c:pt>
                <c:pt idx="715">
                  <c:v>1.1236002450656548</c:v>
                </c:pt>
                <c:pt idx="716">
                  <c:v>1.1236002450656548</c:v>
                </c:pt>
                <c:pt idx="717">
                  <c:v>1.1236002450656548</c:v>
                </c:pt>
                <c:pt idx="718">
                  <c:v>1.1236002450656548</c:v>
                </c:pt>
                <c:pt idx="719">
                  <c:v>1.1236002450656548</c:v>
                </c:pt>
                <c:pt idx="720">
                  <c:v>1.1236002450656548</c:v>
                </c:pt>
                <c:pt idx="721">
                  <c:v>1.1236002450656548</c:v>
                </c:pt>
                <c:pt idx="722">
                  <c:v>1.1236002450656548</c:v>
                </c:pt>
                <c:pt idx="723">
                  <c:v>1.1236002450656548</c:v>
                </c:pt>
                <c:pt idx="724">
                  <c:v>1.1236002450656548</c:v>
                </c:pt>
                <c:pt idx="725">
                  <c:v>1.1236002450656548</c:v>
                </c:pt>
                <c:pt idx="726">
                  <c:v>1.1236002450656548</c:v>
                </c:pt>
                <c:pt idx="727">
                  <c:v>1.1236002450656548</c:v>
                </c:pt>
                <c:pt idx="728">
                  <c:v>1.1236002450656548</c:v>
                </c:pt>
                <c:pt idx="729">
                  <c:v>1.1236002450656548</c:v>
                </c:pt>
                <c:pt idx="730">
                  <c:v>1.1236002450656548</c:v>
                </c:pt>
                <c:pt idx="731">
                  <c:v>1.1236002450656548</c:v>
                </c:pt>
                <c:pt idx="732">
                  <c:v>1.1236002450656548</c:v>
                </c:pt>
                <c:pt idx="733">
                  <c:v>1.1236002450656548</c:v>
                </c:pt>
                <c:pt idx="734">
                  <c:v>1.1236002450656548</c:v>
                </c:pt>
                <c:pt idx="735">
                  <c:v>1.1236002450656548</c:v>
                </c:pt>
                <c:pt idx="736">
                  <c:v>1.1236002450656548</c:v>
                </c:pt>
                <c:pt idx="737">
                  <c:v>1.1236002450656548</c:v>
                </c:pt>
                <c:pt idx="738">
                  <c:v>1.1236002450656548</c:v>
                </c:pt>
                <c:pt idx="739">
                  <c:v>1.1236002450656548</c:v>
                </c:pt>
                <c:pt idx="740">
                  <c:v>1.1236002450656548</c:v>
                </c:pt>
                <c:pt idx="741">
                  <c:v>1.1236002450656548</c:v>
                </c:pt>
                <c:pt idx="742">
                  <c:v>1.1236002450656548</c:v>
                </c:pt>
                <c:pt idx="743">
                  <c:v>1.1236002450656548</c:v>
                </c:pt>
                <c:pt idx="744">
                  <c:v>1.1236002450656548</c:v>
                </c:pt>
                <c:pt idx="745">
                  <c:v>1.1236002450656548</c:v>
                </c:pt>
                <c:pt idx="746">
                  <c:v>1.1236002450656548</c:v>
                </c:pt>
                <c:pt idx="747">
                  <c:v>1.1236002450656548</c:v>
                </c:pt>
                <c:pt idx="748">
                  <c:v>1.1236002450656548</c:v>
                </c:pt>
                <c:pt idx="749">
                  <c:v>1.1236002450656548</c:v>
                </c:pt>
                <c:pt idx="750">
                  <c:v>1.1236002450656548</c:v>
                </c:pt>
                <c:pt idx="751">
                  <c:v>1.1236002450656548</c:v>
                </c:pt>
                <c:pt idx="752">
                  <c:v>1.1236002450656548</c:v>
                </c:pt>
                <c:pt idx="753">
                  <c:v>1.1236002450656548</c:v>
                </c:pt>
                <c:pt idx="754">
                  <c:v>1.1236002450656548</c:v>
                </c:pt>
                <c:pt idx="755">
                  <c:v>1.1236002450656548</c:v>
                </c:pt>
                <c:pt idx="756">
                  <c:v>1.1236002450656548</c:v>
                </c:pt>
                <c:pt idx="757">
                  <c:v>1.1236002450656548</c:v>
                </c:pt>
                <c:pt idx="758">
                  <c:v>1.1236002450656548</c:v>
                </c:pt>
                <c:pt idx="759">
                  <c:v>1.1236002450656548</c:v>
                </c:pt>
                <c:pt idx="760">
                  <c:v>1.1236002450656548</c:v>
                </c:pt>
                <c:pt idx="761">
                  <c:v>1.1236002450656548</c:v>
                </c:pt>
                <c:pt idx="762">
                  <c:v>1.1236002450656548</c:v>
                </c:pt>
                <c:pt idx="763">
                  <c:v>1.1236002450656548</c:v>
                </c:pt>
                <c:pt idx="764">
                  <c:v>1.1236002450656548</c:v>
                </c:pt>
                <c:pt idx="765">
                  <c:v>1.1236002450656548</c:v>
                </c:pt>
                <c:pt idx="766">
                  <c:v>1.1236002450656548</c:v>
                </c:pt>
                <c:pt idx="767">
                  <c:v>1.1236002450656548</c:v>
                </c:pt>
                <c:pt idx="768">
                  <c:v>1.1236002450656548</c:v>
                </c:pt>
                <c:pt idx="769">
                  <c:v>1.1236002450656548</c:v>
                </c:pt>
                <c:pt idx="770">
                  <c:v>1.1236002450656548</c:v>
                </c:pt>
                <c:pt idx="771">
                  <c:v>1.1236002450656548</c:v>
                </c:pt>
                <c:pt idx="772">
                  <c:v>1.1236002450656548</c:v>
                </c:pt>
                <c:pt idx="773">
                  <c:v>1.1236002450656548</c:v>
                </c:pt>
                <c:pt idx="774">
                  <c:v>1.1236002450656548</c:v>
                </c:pt>
                <c:pt idx="775">
                  <c:v>1.1236002450656548</c:v>
                </c:pt>
                <c:pt idx="776">
                  <c:v>1.1236002450656548</c:v>
                </c:pt>
                <c:pt idx="777">
                  <c:v>1.1236002450656548</c:v>
                </c:pt>
                <c:pt idx="778">
                  <c:v>1.1236002450656548</c:v>
                </c:pt>
                <c:pt idx="779">
                  <c:v>1.1236002450656548</c:v>
                </c:pt>
                <c:pt idx="780">
                  <c:v>1.1236002450656548</c:v>
                </c:pt>
                <c:pt idx="781">
                  <c:v>1.1236002450656548</c:v>
                </c:pt>
                <c:pt idx="782">
                  <c:v>1.1236002450656548</c:v>
                </c:pt>
                <c:pt idx="783">
                  <c:v>1.1236002450656548</c:v>
                </c:pt>
                <c:pt idx="784">
                  <c:v>1.1236002450656548</c:v>
                </c:pt>
                <c:pt idx="785">
                  <c:v>1.1236002450656548</c:v>
                </c:pt>
                <c:pt idx="786">
                  <c:v>1.1236002450656548</c:v>
                </c:pt>
                <c:pt idx="787">
                  <c:v>1.1236002450656548</c:v>
                </c:pt>
                <c:pt idx="788">
                  <c:v>1.1236002450656548</c:v>
                </c:pt>
                <c:pt idx="789">
                  <c:v>1.1236002450656548</c:v>
                </c:pt>
                <c:pt idx="790">
                  <c:v>1.1236002450656548</c:v>
                </c:pt>
                <c:pt idx="791">
                  <c:v>1.1236002450656548</c:v>
                </c:pt>
                <c:pt idx="792">
                  <c:v>1.1236002450656548</c:v>
                </c:pt>
                <c:pt idx="793">
                  <c:v>1.1236002450656548</c:v>
                </c:pt>
                <c:pt idx="794">
                  <c:v>1.1236002450656548</c:v>
                </c:pt>
                <c:pt idx="795">
                  <c:v>1.1236002450656548</c:v>
                </c:pt>
                <c:pt idx="796">
                  <c:v>1.1236002450656548</c:v>
                </c:pt>
                <c:pt idx="797">
                  <c:v>1.1236002450656548</c:v>
                </c:pt>
                <c:pt idx="798">
                  <c:v>1.1236002450656548</c:v>
                </c:pt>
                <c:pt idx="799">
                  <c:v>1.1236002450656548</c:v>
                </c:pt>
                <c:pt idx="800">
                  <c:v>1.1236002450656548</c:v>
                </c:pt>
                <c:pt idx="801">
                  <c:v>1.1236002450656548</c:v>
                </c:pt>
                <c:pt idx="802">
                  <c:v>1.1236002450656548</c:v>
                </c:pt>
                <c:pt idx="803">
                  <c:v>1.1236002450656548</c:v>
                </c:pt>
                <c:pt idx="804">
                  <c:v>1.1236002450656548</c:v>
                </c:pt>
                <c:pt idx="805">
                  <c:v>1.1236002450656548</c:v>
                </c:pt>
                <c:pt idx="806">
                  <c:v>1.1236002450656548</c:v>
                </c:pt>
                <c:pt idx="807">
                  <c:v>1.1236002450656548</c:v>
                </c:pt>
                <c:pt idx="808">
                  <c:v>1.1236002450656548</c:v>
                </c:pt>
                <c:pt idx="809">
                  <c:v>1.1236002450656548</c:v>
                </c:pt>
                <c:pt idx="810">
                  <c:v>1.1236002450656548</c:v>
                </c:pt>
                <c:pt idx="811">
                  <c:v>1.1236002450656548</c:v>
                </c:pt>
                <c:pt idx="812">
                  <c:v>1.1236002450656548</c:v>
                </c:pt>
                <c:pt idx="813">
                  <c:v>1.1236002450656548</c:v>
                </c:pt>
                <c:pt idx="814">
                  <c:v>1.1236002450656548</c:v>
                </c:pt>
                <c:pt idx="815">
                  <c:v>1.1236002450656548</c:v>
                </c:pt>
                <c:pt idx="816">
                  <c:v>1.1236002450656548</c:v>
                </c:pt>
                <c:pt idx="817">
                  <c:v>1.1236002450656548</c:v>
                </c:pt>
                <c:pt idx="818">
                  <c:v>1.1236002450656548</c:v>
                </c:pt>
                <c:pt idx="819">
                  <c:v>1.1236002450656548</c:v>
                </c:pt>
                <c:pt idx="820">
                  <c:v>1.1236002450656548</c:v>
                </c:pt>
                <c:pt idx="821">
                  <c:v>1.1236002450656548</c:v>
                </c:pt>
                <c:pt idx="822">
                  <c:v>1.1236002450656548</c:v>
                </c:pt>
                <c:pt idx="823">
                  <c:v>1.1236002450656548</c:v>
                </c:pt>
                <c:pt idx="824">
                  <c:v>1.1236002450656548</c:v>
                </c:pt>
                <c:pt idx="825">
                  <c:v>1.1236002450656548</c:v>
                </c:pt>
                <c:pt idx="826">
                  <c:v>1.1236002450656548</c:v>
                </c:pt>
                <c:pt idx="827">
                  <c:v>1.1236002450656548</c:v>
                </c:pt>
                <c:pt idx="828">
                  <c:v>1.1236002450656548</c:v>
                </c:pt>
                <c:pt idx="829">
                  <c:v>1.1236002450656548</c:v>
                </c:pt>
                <c:pt idx="830">
                  <c:v>1.1236002450656548</c:v>
                </c:pt>
                <c:pt idx="831">
                  <c:v>1.1236002450656548</c:v>
                </c:pt>
                <c:pt idx="832">
                  <c:v>1.1236002450656548</c:v>
                </c:pt>
                <c:pt idx="833">
                  <c:v>1.1236002450656548</c:v>
                </c:pt>
                <c:pt idx="834">
                  <c:v>1.1236002450656548</c:v>
                </c:pt>
                <c:pt idx="835">
                  <c:v>1.1236002450656548</c:v>
                </c:pt>
                <c:pt idx="836">
                  <c:v>1.1236002450656548</c:v>
                </c:pt>
                <c:pt idx="837">
                  <c:v>1.1236002450656548</c:v>
                </c:pt>
                <c:pt idx="838">
                  <c:v>1.1236002450656548</c:v>
                </c:pt>
                <c:pt idx="839">
                  <c:v>1.1236002450656548</c:v>
                </c:pt>
                <c:pt idx="840">
                  <c:v>1.1236002450656548</c:v>
                </c:pt>
                <c:pt idx="841">
                  <c:v>1.1236002450656548</c:v>
                </c:pt>
                <c:pt idx="842">
                  <c:v>1.1236002450656548</c:v>
                </c:pt>
                <c:pt idx="843">
                  <c:v>1.1236002450656548</c:v>
                </c:pt>
                <c:pt idx="844">
                  <c:v>1.1236002450656548</c:v>
                </c:pt>
                <c:pt idx="845">
                  <c:v>1.1236002450656548</c:v>
                </c:pt>
                <c:pt idx="846">
                  <c:v>1.1236002450656548</c:v>
                </c:pt>
                <c:pt idx="847">
                  <c:v>1.1236002450656548</c:v>
                </c:pt>
                <c:pt idx="848">
                  <c:v>1.1236002450656548</c:v>
                </c:pt>
                <c:pt idx="849">
                  <c:v>1.1236002450656548</c:v>
                </c:pt>
                <c:pt idx="850">
                  <c:v>1.1236002450656548</c:v>
                </c:pt>
                <c:pt idx="851">
                  <c:v>1.1236002450656548</c:v>
                </c:pt>
                <c:pt idx="852">
                  <c:v>1.1236002450656548</c:v>
                </c:pt>
                <c:pt idx="853">
                  <c:v>1.1236002450656548</c:v>
                </c:pt>
                <c:pt idx="854">
                  <c:v>1.1236002450656548</c:v>
                </c:pt>
                <c:pt idx="855">
                  <c:v>1.1236002450656548</c:v>
                </c:pt>
                <c:pt idx="856">
                  <c:v>1.1236002450656548</c:v>
                </c:pt>
                <c:pt idx="857">
                  <c:v>1.1236002450656548</c:v>
                </c:pt>
                <c:pt idx="858">
                  <c:v>1.1236002450656548</c:v>
                </c:pt>
                <c:pt idx="859">
                  <c:v>1.1236002450656548</c:v>
                </c:pt>
                <c:pt idx="860">
                  <c:v>1.1236002450656548</c:v>
                </c:pt>
                <c:pt idx="861">
                  <c:v>1.1236002450656548</c:v>
                </c:pt>
                <c:pt idx="862">
                  <c:v>1.1236002450656548</c:v>
                </c:pt>
                <c:pt idx="863">
                  <c:v>1.1236002450656548</c:v>
                </c:pt>
                <c:pt idx="864">
                  <c:v>1.1236002450656548</c:v>
                </c:pt>
                <c:pt idx="865">
                  <c:v>1.1236002450656548</c:v>
                </c:pt>
                <c:pt idx="866">
                  <c:v>1.1236002450656548</c:v>
                </c:pt>
                <c:pt idx="867">
                  <c:v>1.1236002450656548</c:v>
                </c:pt>
                <c:pt idx="868">
                  <c:v>1.1236002450656548</c:v>
                </c:pt>
                <c:pt idx="869">
                  <c:v>1.1236002450656548</c:v>
                </c:pt>
                <c:pt idx="870">
                  <c:v>1.1236002450656548</c:v>
                </c:pt>
                <c:pt idx="871">
                  <c:v>1.1236002450656548</c:v>
                </c:pt>
                <c:pt idx="872">
                  <c:v>1.1236002450656548</c:v>
                </c:pt>
                <c:pt idx="873">
                  <c:v>1.1236002450656548</c:v>
                </c:pt>
                <c:pt idx="874">
                  <c:v>1.1236002450656548</c:v>
                </c:pt>
                <c:pt idx="875">
                  <c:v>1.1236002450656548</c:v>
                </c:pt>
                <c:pt idx="876">
                  <c:v>1.1236002450656548</c:v>
                </c:pt>
                <c:pt idx="877">
                  <c:v>1.1236002450656548</c:v>
                </c:pt>
                <c:pt idx="878">
                  <c:v>1.1236002450656548</c:v>
                </c:pt>
                <c:pt idx="879">
                  <c:v>1.1236002450656548</c:v>
                </c:pt>
                <c:pt idx="880">
                  <c:v>1.1236002450656548</c:v>
                </c:pt>
                <c:pt idx="881">
                  <c:v>1.1236002450656548</c:v>
                </c:pt>
                <c:pt idx="882">
                  <c:v>1.1236002450656548</c:v>
                </c:pt>
                <c:pt idx="883">
                  <c:v>1.1236002450656548</c:v>
                </c:pt>
                <c:pt idx="884">
                  <c:v>1.1236002450656548</c:v>
                </c:pt>
                <c:pt idx="885">
                  <c:v>1.1236002450656548</c:v>
                </c:pt>
                <c:pt idx="886">
                  <c:v>1.1236002450656548</c:v>
                </c:pt>
                <c:pt idx="887">
                  <c:v>1.1236002450656548</c:v>
                </c:pt>
                <c:pt idx="888">
                  <c:v>1.1236002450656548</c:v>
                </c:pt>
                <c:pt idx="889">
                  <c:v>1.1236002450656548</c:v>
                </c:pt>
                <c:pt idx="890">
                  <c:v>1.1236002450656548</c:v>
                </c:pt>
                <c:pt idx="891">
                  <c:v>1.1236002450656548</c:v>
                </c:pt>
                <c:pt idx="892">
                  <c:v>1.1236002450656548</c:v>
                </c:pt>
                <c:pt idx="893">
                  <c:v>1.1236002450656548</c:v>
                </c:pt>
                <c:pt idx="894">
                  <c:v>1.1236002450656548</c:v>
                </c:pt>
                <c:pt idx="895">
                  <c:v>1.1236002450656548</c:v>
                </c:pt>
                <c:pt idx="896">
                  <c:v>1.1236002450656548</c:v>
                </c:pt>
                <c:pt idx="897">
                  <c:v>1.1236002450656548</c:v>
                </c:pt>
                <c:pt idx="898">
                  <c:v>1.1236002450656548</c:v>
                </c:pt>
                <c:pt idx="899">
                  <c:v>1.1236002450656548</c:v>
                </c:pt>
                <c:pt idx="900">
                  <c:v>1.1236002450656548</c:v>
                </c:pt>
                <c:pt idx="901">
                  <c:v>1.1236002450656548</c:v>
                </c:pt>
                <c:pt idx="902">
                  <c:v>1.1236002450656548</c:v>
                </c:pt>
                <c:pt idx="903">
                  <c:v>1.1236002450656548</c:v>
                </c:pt>
                <c:pt idx="904">
                  <c:v>1.1236002450656548</c:v>
                </c:pt>
                <c:pt idx="905">
                  <c:v>1.1236002450656548</c:v>
                </c:pt>
                <c:pt idx="906">
                  <c:v>1.1236002450656548</c:v>
                </c:pt>
                <c:pt idx="907">
                  <c:v>1.1236002450656548</c:v>
                </c:pt>
                <c:pt idx="908">
                  <c:v>1.1236002450656548</c:v>
                </c:pt>
                <c:pt idx="909">
                  <c:v>1.1236002450656548</c:v>
                </c:pt>
                <c:pt idx="910">
                  <c:v>1.1236002450656548</c:v>
                </c:pt>
                <c:pt idx="911">
                  <c:v>1.1236002450656548</c:v>
                </c:pt>
                <c:pt idx="912">
                  <c:v>1.1236002450656548</c:v>
                </c:pt>
                <c:pt idx="913">
                  <c:v>1.1236002450656548</c:v>
                </c:pt>
                <c:pt idx="914">
                  <c:v>1.1236002450656548</c:v>
                </c:pt>
                <c:pt idx="915">
                  <c:v>1.1236002450656548</c:v>
                </c:pt>
                <c:pt idx="916">
                  <c:v>1.1236002450656548</c:v>
                </c:pt>
                <c:pt idx="917">
                  <c:v>1.1236002450656548</c:v>
                </c:pt>
                <c:pt idx="918">
                  <c:v>1.1236002450656548</c:v>
                </c:pt>
                <c:pt idx="919">
                  <c:v>1.1236002450656548</c:v>
                </c:pt>
                <c:pt idx="920">
                  <c:v>1.1236002450656548</c:v>
                </c:pt>
                <c:pt idx="921">
                  <c:v>1.1236002450656548</c:v>
                </c:pt>
                <c:pt idx="922">
                  <c:v>1.1236002450656548</c:v>
                </c:pt>
                <c:pt idx="923">
                  <c:v>1.1236002450656548</c:v>
                </c:pt>
                <c:pt idx="924">
                  <c:v>1.1236002450656548</c:v>
                </c:pt>
                <c:pt idx="925">
                  <c:v>1.1236002450656548</c:v>
                </c:pt>
                <c:pt idx="926">
                  <c:v>1.1236002450656548</c:v>
                </c:pt>
                <c:pt idx="927">
                  <c:v>1.1236002450656548</c:v>
                </c:pt>
                <c:pt idx="928">
                  <c:v>1.1236002450656548</c:v>
                </c:pt>
                <c:pt idx="929">
                  <c:v>1.1236002450656548</c:v>
                </c:pt>
                <c:pt idx="930">
                  <c:v>1.1236002450656548</c:v>
                </c:pt>
                <c:pt idx="931">
                  <c:v>1.1236002450656548</c:v>
                </c:pt>
                <c:pt idx="932">
                  <c:v>1.1236002450656548</c:v>
                </c:pt>
                <c:pt idx="933">
                  <c:v>1.1236002450656548</c:v>
                </c:pt>
                <c:pt idx="934">
                  <c:v>1.1236002450656548</c:v>
                </c:pt>
                <c:pt idx="935">
                  <c:v>1.1236002450656548</c:v>
                </c:pt>
                <c:pt idx="936">
                  <c:v>1.1236002450656548</c:v>
                </c:pt>
                <c:pt idx="937">
                  <c:v>1.1236002450656548</c:v>
                </c:pt>
                <c:pt idx="938">
                  <c:v>1.1236002450656548</c:v>
                </c:pt>
                <c:pt idx="939">
                  <c:v>1.1236002450656548</c:v>
                </c:pt>
                <c:pt idx="940">
                  <c:v>1.1236002450656548</c:v>
                </c:pt>
                <c:pt idx="941">
                  <c:v>1.1236002450656548</c:v>
                </c:pt>
                <c:pt idx="942">
                  <c:v>1.1236002450656548</c:v>
                </c:pt>
                <c:pt idx="943">
                  <c:v>1.1236002450656548</c:v>
                </c:pt>
                <c:pt idx="944">
                  <c:v>1.1236002450656548</c:v>
                </c:pt>
                <c:pt idx="945">
                  <c:v>1.1236002450656548</c:v>
                </c:pt>
                <c:pt idx="946">
                  <c:v>1.1236002450656548</c:v>
                </c:pt>
                <c:pt idx="947">
                  <c:v>1.1236002450656548</c:v>
                </c:pt>
                <c:pt idx="948">
                  <c:v>1.1236002450656548</c:v>
                </c:pt>
                <c:pt idx="949">
                  <c:v>1.1236002450656548</c:v>
                </c:pt>
                <c:pt idx="950">
                  <c:v>1.1236002450656548</c:v>
                </c:pt>
                <c:pt idx="951">
                  <c:v>1.1236002450656548</c:v>
                </c:pt>
                <c:pt idx="952">
                  <c:v>1.1236002450656548</c:v>
                </c:pt>
                <c:pt idx="953">
                  <c:v>1.1236002450656548</c:v>
                </c:pt>
                <c:pt idx="954">
                  <c:v>1.1236002450656548</c:v>
                </c:pt>
                <c:pt idx="955">
                  <c:v>1.1236002450656548</c:v>
                </c:pt>
                <c:pt idx="956">
                  <c:v>1.1236002450656548</c:v>
                </c:pt>
                <c:pt idx="957">
                  <c:v>1.1236002450656548</c:v>
                </c:pt>
                <c:pt idx="958">
                  <c:v>1.1236002450656548</c:v>
                </c:pt>
                <c:pt idx="959">
                  <c:v>1.1236002450656548</c:v>
                </c:pt>
                <c:pt idx="960">
                  <c:v>1.1236002450656548</c:v>
                </c:pt>
                <c:pt idx="961">
                  <c:v>1.1236002450656548</c:v>
                </c:pt>
                <c:pt idx="962">
                  <c:v>1.1236002450656548</c:v>
                </c:pt>
                <c:pt idx="963">
                  <c:v>1.1236002450656548</c:v>
                </c:pt>
                <c:pt idx="964">
                  <c:v>1.1236002450656548</c:v>
                </c:pt>
                <c:pt idx="965">
                  <c:v>1.1236002450656548</c:v>
                </c:pt>
                <c:pt idx="966">
                  <c:v>1.1236002450656548</c:v>
                </c:pt>
                <c:pt idx="967">
                  <c:v>1.1236002450656548</c:v>
                </c:pt>
                <c:pt idx="968">
                  <c:v>1.1236002450656548</c:v>
                </c:pt>
                <c:pt idx="969">
                  <c:v>1.1236002450656548</c:v>
                </c:pt>
                <c:pt idx="970">
                  <c:v>1.1236002450656548</c:v>
                </c:pt>
                <c:pt idx="971">
                  <c:v>1.1236002450656548</c:v>
                </c:pt>
                <c:pt idx="972">
                  <c:v>1.1236002450656548</c:v>
                </c:pt>
                <c:pt idx="973">
                  <c:v>1.1236002450656548</c:v>
                </c:pt>
                <c:pt idx="974">
                  <c:v>1.1236002450656548</c:v>
                </c:pt>
                <c:pt idx="975">
                  <c:v>1.1236002450656548</c:v>
                </c:pt>
                <c:pt idx="976">
                  <c:v>1.1236002450656548</c:v>
                </c:pt>
                <c:pt idx="977">
                  <c:v>1.1236002450656548</c:v>
                </c:pt>
                <c:pt idx="978">
                  <c:v>1.1236002450656548</c:v>
                </c:pt>
                <c:pt idx="979">
                  <c:v>1.1236002450656548</c:v>
                </c:pt>
                <c:pt idx="980">
                  <c:v>1.1236002450656548</c:v>
                </c:pt>
                <c:pt idx="981">
                  <c:v>1.1236002450656548</c:v>
                </c:pt>
                <c:pt idx="982">
                  <c:v>1.1236002450656548</c:v>
                </c:pt>
                <c:pt idx="983">
                  <c:v>1.1236002450656548</c:v>
                </c:pt>
                <c:pt idx="984">
                  <c:v>1.1236002450656548</c:v>
                </c:pt>
                <c:pt idx="985">
                  <c:v>1.1236002450656548</c:v>
                </c:pt>
                <c:pt idx="986">
                  <c:v>1.1236002450656548</c:v>
                </c:pt>
                <c:pt idx="987">
                  <c:v>1.1236002450656548</c:v>
                </c:pt>
                <c:pt idx="988">
                  <c:v>1.1236002450656548</c:v>
                </c:pt>
                <c:pt idx="989">
                  <c:v>1.1236002450656548</c:v>
                </c:pt>
                <c:pt idx="990">
                  <c:v>1.1236002450656548</c:v>
                </c:pt>
                <c:pt idx="991">
                  <c:v>1.1236002450656548</c:v>
                </c:pt>
                <c:pt idx="992">
                  <c:v>1.1236002450656548</c:v>
                </c:pt>
                <c:pt idx="993">
                  <c:v>1.1236002450656548</c:v>
                </c:pt>
                <c:pt idx="994">
                  <c:v>1.1236002450656548</c:v>
                </c:pt>
                <c:pt idx="995">
                  <c:v>1.1236002450656548</c:v>
                </c:pt>
                <c:pt idx="996">
                  <c:v>1.1236002450656548</c:v>
                </c:pt>
                <c:pt idx="997">
                  <c:v>1.1236002450656548</c:v>
                </c:pt>
                <c:pt idx="998">
                  <c:v>1.1236002450656548</c:v>
                </c:pt>
                <c:pt idx="999">
                  <c:v>1.1236002450656548</c:v>
                </c:pt>
                <c:pt idx="1000">
                  <c:v>1.1236002450656548</c:v>
                </c:pt>
              </c:numCache>
            </c:numRef>
          </c:yVal>
          <c:smooth val="1"/>
        </c:ser>
        <c:axId val="264505984"/>
        <c:axId val="264524544"/>
      </c:scatterChart>
      <c:valAx>
        <c:axId val="264505984"/>
        <c:scaling>
          <c:orientation val="minMax"/>
          <c:max val="700"/>
          <c:min val="300"/>
        </c:scaling>
        <c:delete val="1"/>
        <c:axPos val="b"/>
        <c:majorGridlines>
          <c:spPr>
            <a:ln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0" dirty="0">
                    <a:latin typeface="Times New Roman" pitchFamily="18" charset="0"/>
                    <a:cs typeface="Times New Roman" pitchFamily="18" charset="0"/>
                  </a:rPr>
                  <a:t>Position in Active region</a:t>
                </a:r>
              </a:p>
            </c:rich>
          </c:tx>
          <c:layout/>
        </c:title>
        <c:numFmt formatCode="General" sourceLinked="1"/>
        <c:tickLblPos val="none"/>
        <c:crossAx val="264524544"/>
        <c:crosses val="autoZero"/>
        <c:crossBetween val="midCat"/>
      </c:valAx>
      <c:valAx>
        <c:axId val="264524544"/>
        <c:scaling>
          <c:orientation val="minMax"/>
          <c:min val="-0.2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="0" dirty="0">
                    <a:latin typeface="Times New Roman" pitchFamily="18" charset="0"/>
                    <a:cs typeface="Times New Roman" pitchFamily="18" charset="0"/>
                  </a:rPr>
                  <a:t>Energy ( eV)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64505984"/>
        <c:crosses val="autoZero"/>
        <c:crossBetween val="midCat"/>
      </c:valAx>
      <c:spPr>
        <a:ln w="22225">
          <a:solidFill>
            <a:schemeClr val="tx1"/>
          </a:solidFill>
        </a:ln>
      </c:spPr>
    </c:plotArea>
    <c:plotVisOnly val="1"/>
  </c:chart>
  <c:spPr>
    <a:ln w="12700">
      <a:noFill/>
    </a:ln>
  </c:sp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smoothMarker"/>
        <c:ser>
          <c:idx val="0"/>
          <c:order val="0"/>
          <c:spPr>
            <a:ln w="12700"/>
          </c:spPr>
          <c:marker>
            <c:symbol val="none"/>
          </c:marker>
          <c:xVal>
            <c:numRef>
              <c:f>(A!$A$5:$A$1004,A!$P:$P)</c:f>
              <c:numCache>
                <c:formatCode>General</c:formatCode>
                <c:ptCount val="1049576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  <c:pt idx="1004">
                  <c:v>1230</c:v>
                </c:pt>
                <c:pt idx="1005">
                  <c:v>1230.1499999999999</c:v>
                </c:pt>
                <c:pt idx="1006">
                  <c:v>1230.3</c:v>
                </c:pt>
                <c:pt idx="1007">
                  <c:v>1230.45</c:v>
                </c:pt>
                <c:pt idx="1008">
                  <c:v>1230.5999999999999</c:v>
                </c:pt>
                <c:pt idx="1009">
                  <c:v>1230.75</c:v>
                </c:pt>
                <c:pt idx="1010">
                  <c:v>1230.9000000000001</c:v>
                </c:pt>
                <c:pt idx="1011">
                  <c:v>1231.05</c:v>
                </c:pt>
                <c:pt idx="1012">
                  <c:v>1231.2</c:v>
                </c:pt>
                <c:pt idx="1013">
                  <c:v>1231.3499999999999</c:v>
                </c:pt>
                <c:pt idx="1014">
                  <c:v>1231.5</c:v>
                </c:pt>
                <c:pt idx="1015">
                  <c:v>1231.6499999999999</c:v>
                </c:pt>
                <c:pt idx="1016">
                  <c:v>1231.8</c:v>
                </c:pt>
                <c:pt idx="1017">
                  <c:v>1231.95</c:v>
                </c:pt>
                <c:pt idx="1018">
                  <c:v>1232.0999999999999</c:v>
                </c:pt>
                <c:pt idx="1019">
                  <c:v>1232.25</c:v>
                </c:pt>
                <c:pt idx="1020">
                  <c:v>1232.4000000000001</c:v>
                </c:pt>
                <c:pt idx="1021">
                  <c:v>1232.55</c:v>
                </c:pt>
                <c:pt idx="1022">
                  <c:v>1232.7</c:v>
                </c:pt>
                <c:pt idx="1023">
                  <c:v>1232.8499999999999</c:v>
                </c:pt>
                <c:pt idx="1024">
                  <c:v>1233</c:v>
                </c:pt>
                <c:pt idx="1025">
                  <c:v>1233.1499999999999</c:v>
                </c:pt>
                <c:pt idx="1026">
                  <c:v>1233.3</c:v>
                </c:pt>
                <c:pt idx="1027">
                  <c:v>1233.45</c:v>
                </c:pt>
                <c:pt idx="1028">
                  <c:v>1233.5999999999999</c:v>
                </c:pt>
                <c:pt idx="1029">
                  <c:v>1233.75</c:v>
                </c:pt>
                <c:pt idx="1030">
                  <c:v>1233.9000000000001</c:v>
                </c:pt>
                <c:pt idx="1031">
                  <c:v>1234.05</c:v>
                </c:pt>
                <c:pt idx="1032">
                  <c:v>1234.2</c:v>
                </c:pt>
                <c:pt idx="1033">
                  <c:v>1234.3499999999999</c:v>
                </c:pt>
                <c:pt idx="1034">
                  <c:v>1234.5</c:v>
                </c:pt>
                <c:pt idx="1035">
                  <c:v>1234.6499999999999</c:v>
                </c:pt>
                <c:pt idx="1036">
                  <c:v>1234.8</c:v>
                </c:pt>
                <c:pt idx="1037">
                  <c:v>1234.95</c:v>
                </c:pt>
                <c:pt idx="1038">
                  <c:v>1235.0999999999999</c:v>
                </c:pt>
                <c:pt idx="1039">
                  <c:v>1235.25</c:v>
                </c:pt>
                <c:pt idx="1040">
                  <c:v>1235.4000000000001</c:v>
                </c:pt>
                <c:pt idx="1041">
                  <c:v>1235.55</c:v>
                </c:pt>
                <c:pt idx="1042">
                  <c:v>1235.7</c:v>
                </c:pt>
                <c:pt idx="1043">
                  <c:v>1235.8499999999999</c:v>
                </c:pt>
                <c:pt idx="1044">
                  <c:v>1236</c:v>
                </c:pt>
                <c:pt idx="1045">
                  <c:v>1236.1499999999999</c:v>
                </c:pt>
                <c:pt idx="1046">
                  <c:v>1236.3</c:v>
                </c:pt>
                <c:pt idx="1047">
                  <c:v>1236.45</c:v>
                </c:pt>
                <c:pt idx="1048">
                  <c:v>1236.5999999999999</c:v>
                </c:pt>
                <c:pt idx="1049">
                  <c:v>1236.75</c:v>
                </c:pt>
                <c:pt idx="1050">
                  <c:v>1236.9000000000001</c:v>
                </c:pt>
                <c:pt idx="1051">
                  <c:v>1237.05</c:v>
                </c:pt>
                <c:pt idx="1052">
                  <c:v>1237.2</c:v>
                </c:pt>
                <c:pt idx="1053">
                  <c:v>1237.3499999999999</c:v>
                </c:pt>
                <c:pt idx="1054">
                  <c:v>1237.5</c:v>
                </c:pt>
                <c:pt idx="1055">
                  <c:v>1237.6499999999999</c:v>
                </c:pt>
                <c:pt idx="1056">
                  <c:v>1237.8</c:v>
                </c:pt>
                <c:pt idx="1057">
                  <c:v>1237.95</c:v>
                </c:pt>
                <c:pt idx="1058">
                  <c:v>1238.0999999999999</c:v>
                </c:pt>
                <c:pt idx="1059">
                  <c:v>1238.25</c:v>
                </c:pt>
                <c:pt idx="1060">
                  <c:v>1238.4000000000001</c:v>
                </c:pt>
                <c:pt idx="1061">
                  <c:v>1238.55</c:v>
                </c:pt>
                <c:pt idx="1062">
                  <c:v>1238.7</c:v>
                </c:pt>
                <c:pt idx="1063">
                  <c:v>1238.8499999999999</c:v>
                </c:pt>
                <c:pt idx="1064">
                  <c:v>1239</c:v>
                </c:pt>
                <c:pt idx="1065">
                  <c:v>1239.1499999999999</c:v>
                </c:pt>
                <c:pt idx="1066">
                  <c:v>1239.3</c:v>
                </c:pt>
                <c:pt idx="1067">
                  <c:v>1239.45</c:v>
                </c:pt>
                <c:pt idx="1068">
                  <c:v>1239.5999999999999</c:v>
                </c:pt>
                <c:pt idx="1069">
                  <c:v>1239.75</c:v>
                </c:pt>
                <c:pt idx="1070">
                  <c:v>1239.9000000000001</c:v>
                </c:pt>
                <c:pt idx="1071">
                  <c:v>1240.05</c:v>
                </c:pt>
                <c:pt idx="1072">
                  <c:v>1240.2</c:v>
                </c:pt>
                <c:pt idx="1073">
                  <c:v>1240.3499999999999</c:v>
                </c:pt>
                <c:pt idx="1074">
                  <c:v>1240.5</c:v>
                </c:pt>
                <c:pt idx="1075">
                  <c:v>1240.6499999999999</c:v>
                </c:pt>
                <c:pt idx="1076">
                  <c:v>1240.8</c:v>
                </c:pt>
                <c:pt idx="1077">
                  <c:v>1240.95</c:v>
                </c:pt>
                <c:pt idx="1078">
                  <c:v>1241.0999999999999</c:v>
                </c:pt>
                <c:pt idx="1079">
                  <c:v>1241.25</c:v>
                </c:pt>
                <c:pt idx="1080">
                  <c:v>1241.4000000000001</c:v>
                </c:pt>
                <c:pt idx="1081">
                  <c:v>1241.55</c:v>
                </c:pt>
                <c:pt idx="1082">
                  <c:v>1241.7</c:v>
                </c:pt>
                <c:pt idx="1083">
                  <c:v>1241.8499999999999</c:v>
                </c:pt>
                <c:pt idx="1084">
                  <c:v>1242</c:v>
                </c:pt>
                <c:pt idx="1085">
                  <c:v>1242.1499999999999</c:v>
                </c:pt>
                <c:pt idx="1086">
                  <c:v>1242.3</c:v>
                </c:pt>
                <c:pt idx="1087">
                  <c:v>1242.45</c:v>
                </c:pt>
                <c:pt idx="1088">
                  <c:v>1242.5999999999999</c:v>
                </c:pt>
                <c:pt idx="1089">
                  <c:v>1242.75</c:v>
                </c:pt>
                <c:pt idx="1090">
                  <c:v>1242.9000000000001</c:v>
                </c:pt>
                <c:pt idx="1091">
                  <c:v>1243.05</c:v>
                </c:pt>
                <c:pt idx="1092">
                  <c:v>1243.2</c:v>
                </c:pt>
                <c:pt idx="1093">
                  <c:v>1243.3499999999999</c:v>
                </c:pt>
                <c:pt idx="1094">
                  <c:v>1243.5</c:v>
                </c:pt>
                <c:pt idx="1095">
                  <c:v>1243.6499999999999</c:v>
                </c:pt>
                <c:pt idx="1096">
                  <c:v>1243.8</c:v>
                </c:pt>
                <c:pt idx="1097">
                  <c:v>1243.95</c:v>
                </c:pt>
                <c:pt idx="1098">
                  <c:v>1244.0999999999999</c:v>
                </c:pt>
                <c:pt idx="1099">
                  <c:v>1244.25</c:v>
                </c:pt>
                <c:pt idx="1100">
                  <c:v>1244.4000000000001</c:v>
                </c:pt>
                <c:pt idx="1101">
                  <c:v>1244.55</c:v>
                </c:pt>
                <c:pt idx="1102">
                  <c:v>1244.7</c:v>
                </c:pt>
                <c:pt idx="1103">
                  <c:v>1244.8499999999999</c:v>
                </c:pt>
                <c:pt idx="1104">
                  <c:v>1245</c:v>
                </c:pt>
                <c:pt idx="1105">
                  <c:v>1245.1499999999999</c:v>
                </c:pt>
                <c:pt idx="1106">
                  <c:v>1245.3</c:v>
                </c:pt>
                <c:pt idx="1107">
                  <c:v>1245.45</c:v>
                </c:pt>
                <c:pt idx="1108">
                  <c:v>1245.5999999999999</c:v>
                </c:pt>
                <c:pt idx="1109">
                  <c:v>1245.75</c:v>
                </c:pt>
                <c:pt idx="1110">
                  <c:v>1245.9000000000001</c:v>
                </c:pt>
                <c:pt idx="1111">
                  <c:v>1246.05</c:v>
                </c:pt>
                <c:pt idx="1112">
                  <c:v>1246.2</c:v>
                </c:pt>
                <c:pt idx="1113">
                  <c:v>1246.3499999999999</c:v>
                </c:pt>
                <c:pt idx="1114">
                  <c:v>1246.5</c:v>
                </c:pt>
                <c:pt idx="1115">
                  <c:v>1246.6499999999999</c:v>
                </c:pt>
                <c:pt idx="1116">
                  <c:v>1246.8</c:v>
                </c:pt>
                <c:pt idx="1117">
                  <c:v>1246.95</c:v>
                </c:pt>
                <c:pt idx="1118">
                  <c:v>1247.0999999999999</c:v>
                </c:pt>
                <c:pt idx="1119">
                  <c:v>1247.25</c:v>
                </c:pt>
                <c:pt idx="1120">
                  <c:v>1247.4000000000001</c:v>
                </c:pt>
                <c:pt idx="1121">
                  <c:v>1247.55</c:v>
                </c:pt>
                <c:pt idx="1122">
                  <c:v>1247.7</c:v>
                </c:pt>
                <c:pt idx="1123">
                  <c:v>1247.8499999999999</c:v>
                </c:pt>
                <c:pt idx="1124">
                  <c:v>1248</c:v>
                </c:pt>
                <c:pt idx="1125">
                  <c:v>1248.1499999999999</c:v>
                </c:pt>
                <c:pt idx="1126">
                  <c:v>1248.3</c:v>
                </c:pt>
                <c:pt idx="1127">
                  <c:v>1248.45</c:v>
                </c:pt>
                <c:pt idx="1128">
                  <c:v>1248.5999999999999</c:v>
                </c:pt>
                <c:pt idx="1129">
                  <c:v>1248.75</c:v>
                </c:pt>
                <c:pt idx="1130">
                  <c:v>1248.9000000000001</c:v>
                </c:pt>
                <c:pt idx="1131">
                  <c:v>1249.05</c:v>
                </c:pt>
                <c:pt idx="1132">
                  <c:v>1249.2</c:v>
                </c:pt>
                <c:pt idx="1133">
                  <c:v>1249.3499999999999</c:v>
                </c:pt>
                <c:pt idx="1134">
                  <c:v>1249.5</c:v>
                </c:pt>
                <c:pt idx="1135">
                  <c:v>1249.6499999999999</c:v>
                </c:pt>
                <c:pt idx="1136">
                  <c:v>1249.8</c:v>
                </c:pt>
                <c:pt idx="1137">
                  <c:v>1249.95</c:v>
                </c:pt>
                <c:pt idx="1138">
                  <c:v>1250.0999999999999</c:v>
                </c:pt>
                <c:pt idx="1139">
                  <c:v>1250.25</c:v>
                </c:pt>
                <c:pt idx="1140">
                  <c:v>1250.4000000000001</c:v>
                </c:pt>
                <c:pt idx="1141">
                  <c:v>1250.55</c:v>
                </c:pt>
                <c:pt idx="1142">
                  <c:v>1250.7</c:v>
                </c:pt>
                <c:pt idx="1143">
                  <c:v>1250.8499999999999</c:v>
                </c:pt>
                <c:pt idx="1144">
                  <c:v>1251</c:v>
                </c:pt>
                <c:pt idx="1145">
                  <c:v>1251.1499999999999</c:v>
                </c:pt>
                <c:pt idx="1146">
                  <c:v>1251.3</c:v>
                </c:pt>
                <c:pt idx="1147">
                  <c:v>1251.45</c:v>
                </c:pt>
                <c:pt idx="1148">
                  <c:v>1251.5999999999999</c:v>
                </c:pt>
                <c:pt idx="1149">
                  <c:v>1251.75</c:v>
                </c:pt>
                <c:pt idx="1150">
                  <c:v>1251.9000000000001</c:v>
                </c:pt>
                <c:pt idx="1151">
                  <c:v>1252.05</c:v>
                </c:pt>
                <c:pt idx="1152">
                  <c:v>1252.2</c:v>
                </c:pt>
                <c:pt idx="1153">
                  <c:v>1252.3499999999999</c:v>
                </c:pt>
                <c:pt idx="1154">
                  <c:v>1252.5</c:v>
                </c:pt>
                <c:pt idx="1155">
                  <c:v>1252.6499999999999</c:v>
                </c:pt>
                <c:pt idx="1156">
                  <c:v>1252.8</c:v>
                </c:pt>
                <c:pt idx="1157">
                  <c:v>1252.95</c:v>
                </c:pt>
                <c:pt idx="1158">
                  <c:v>1253.0999999999999</c:v>
                </c:pt>
                <c:pt idx="1159">
                  <c:v>1253.25</c:v>
                </c:pt>
                <c:pt idx="1160">
                  <c:v>1253.4000000000001</c:v>
                </c:pt>
                <c:pt idx="1161">
                  <c:v>1253.55</c:v>
                </c:pt>
                <c:pt idx="1162">
                  <c:v>1253.7</c:v>
                </c:pt>
                <c:pt idx="1163">
                  <c:v>1253.8499999999999</c:v>
                </c:pt>
                <c:pt idx="1164">
                  <c:v>1254</c:v>
                </c:pt>
                <c:pt idx="1165">
                  <c:v>1254.1499999999999</c:v>
                </c:pt>
                <c:pt idx="1166">
                  <c:v>1254.3</c:v>
                </c:pt>
                <c:pt idx="1167">
                  <c:v>1254.45</c:v>
                </c:pt>
                <c:pt idx="1168">
                  <c:v>1254.5999999999999</c:v>
                </c:pt>
                <c:pt idx="1169">
                  <c:v>1254.75</c:v>
                </c:pt>
                <c:pt idx="1170">
                  <c:v>1254.9000000000001</c:v>
                </c:pt>
                <c:pt idx="1171">
                  <c:v>1255.05</c:v>
                </c:pt>
                <c:pt idx="1172">
                  <c:v>1255.2</c:v>
                </c:pt>
                <c:pt idx="1173">
                  <c:v>1255.3499999999999</c:v>
                </c:pt>
                <c:pt idx="1174">
                  <c:v>1255.5</c:v>
                </c:pt>
                <c:pt idx="1175">
                  <c:v>1255.6499999999999</c:v>
                </c:pt>
                <c:pt idx="1176">
                  <c:v>1255.8</c:v>
                </c:pt>
                <c:pt idx="1177">
                  <c:v>1255.95</c:v>
                </c:pt>
                <c:pt idx="1178">
                  <c:v>1256.0999999999999</c:v>
                </c:pt>
                <c:pt idx="1179">
                  <c:v>1256.25</c:v>
                </c:pt>
                <c:pt idx="1180">
                  <c:v>1256.4000000000001</c:v>
                </c:pt>
                <c:pt idx="1181">
                  <c:v>1256.55</c:v>
                </c:pt>
                <c:pt idx="1182">
                  <c:v>1256.7</c:v>
                </c:pt>
                <c:pt idx="1183">
                  <c:v>1256.8499999999999</c:v>
                </c:pt>
                <c:pt idx="1184">
                  <c:v>1257</c:v>
                </c:pt>
                <c:pt idx="1185">
                  <c:v>1257.1499999999999</c:v>
                </c:pt>
                <c:pt idx="1186">
                  <c:v>1257.3</c:v>
                </c:pt>
                <c:pt idx="1187">
                  <c:v>1257.45</c:v>
                </c:pt>
                <c:pt idx="1188">
                  <c:v>1257.5999999999999</c:v>
                </c:pt>
                <c:pt idx="1189">
                  <c:v>1257.75</c:v>
                </c:pt>
                <c:pt idx="1190">
                  <c:v>1257.9000000000001</c:v>
                </c:pt>
                <c:pt idx="1191">
                  <c:v>1258.05</c:v>
                </c:pt>
                <c:pt idx="1192">
                  <c:v>1258.2</c:v>
                </c:pt>
                <c:pt idx="1193">
                  <c:v>1258.3499999999999</c:v>
                </c:pt>
                <c:pt idx="1194">
                  <c:v>1258.5</c:v>
                </c:pt>
                <c:pt idx="1195">
                  <c:v>1258.6499999999999</c:v>
                </c:pt>
                <c:pt idx="1196">
                  <c:v>1258.8</c:v>
                </c:pt>
                <c:pt idx="1197">
                  <c:v>1258.95</c:v>
                </c:pt>
                <c:pt idx="1198">
                  <c:v>1259.0999999999999</c:v>
                </c:pt>
                <c:pt idx="1199">
                  <c:v>1259.25</c:v>
                </c:pt>
                <c:pt idx="1200">
                  <c:v>1259.4000000000001</c:v>
                </c:pt>
                <c:pt idx="1201">
                  <c:v>1259.55</c:v>
                </c:pt>
                <c:pt idx="1202">
                  <c:v>1259.7</c:v>
                </c:pt>
                <c:pt idx="1203">
                  <c:v>1259.8499999999999</c:v>
                </c:pt>
                <c:pt idx="1204">
                  <c:v>1260</c:v>
                </c:pt>
                <c:pt idx="1205">
                  <c:v>1260.1499999999999</c:v>
                </c:pt>
                <c:pt idx="1206">
                  <c:v>1260.3</c:v>
                </c:pt>
                <c:pt idx="1207">
                  <c:v>1260.45</c:v>
                </c:pt>
                <c:pt idx="1208">
                  <c:v>1260.5999999999999</c:v>
                </c:pt>
                <c:pt idx="1209">
                  <c:v>1260.75</c:v>
                </c:pt>
                <c:pt idx="1210">
                  <c:v>1260.9000000000001</c:v>
                </c:pt>
                <c:pt idx="1211">
                  <c:v>1261.05</c:v>
                </c:pt>
                <c:pt idx="1212">
                  <c:v>1261.2</c:v>
                </c:pt>
                <c:pt idx="1213">
                  <c:v>1261.3499999999999</c:v>
                </c:pt>
                <c:pt idx="1214">
                  <c:v>1261.5</c:v>
                </c:pt>
                <c:pt idx="1215">
                  <c:v>1261.6499999999999</c:v>
                </c:pt>
                <c:pt idx="1216">
                  <c:v>1261.8</c:v>
                </c:pt>
                <c:pt idx="1217">
                  <c:v>1261.95</c:v>
                </c:pt>
                <c:pt idx="1218">
                  <c:v>1262.0999999999999</c:v>
                </c:pt>
                <c:pt idx="1219">
                  <c:v>1262.25</c:v>
                </c:pt>
                <c:pt idx="1220">
                  <c:v>1262.4000000000001</c:v>
                </c:pt>
                <c:pt idx="1221">
                  <c:v>1262.55</c:v>
                </c:pt>
                <c:pt idx="1222">
                  <c:v>1262.7</c:v>
                </c:pt>
                <c:pt idx="1223">
                  <c:v>1262.8499999999999</c:v>
                </c:pt>
                <c:pt idx="1224">
                  <c:v>1263</c:v>
                </c:pt>
                <c:pt idx="1225">
                  <c:v>1263.1499999999999</c:v>
                </c:pt>
                <c:pt idx="1226">
                  <c:v>1263.3</c:v>
                </c:pt>
                <c:pt idx="1227">
                  <c:v>1263.45</c:v>
                </c:pt>
                <c:pt idx="1228">
                  <c:v>1263.5999999999999</c:v>
                </c:pt>
                <c:pt idx="1229">
                  <c:v>1263.75</c:v>
                </c:pt>
                <c:pt idx="1230">
                  <c:v>1263.9000000000001</c:v>
                </c:pt>
                <c:pt idx="1231">
                  <c:v>1264.05</c:v>
                </c:pt>
                <c:pt idx="1232">
                  <c:v>1264.2</c:v>
                </c:pt>
                <c:pt idx="1233">
                  <c:v>1264.3499999999999</c:v>
                </c:pt>
                <c:pt idx="1234">
                  <c:v>1264.5</c:v>
                </c:pt>
                <c:pt idx="1235">
                  <c:v>1264.6499999999999</c:v>
                </c:pt>
                <c:pt idx="1236">
                  <c:v>1264.8</c:v>
                </c:pt>
                <c:pt idx="1237">
                  <c:v>1264.95</c:v>
                </c:pt>
                <c:pt idx="1238">
                  <c:v>1265.0999999999999</c:v>
                </c:pt>
                <c:pt idx="1239">
                  <c:v>1265.25</c:v>
                </c:pt>
                <c:pt idx="1240">
                  <c:v>1265.4000000000001</c:v>
                </c:pt>
                <c:pt idx="1241">
                  <c:v>1265.55</c:v>
                </c:pt>
                <c:pt idx="1242">
                  <c:v>1265.7</c:v>
                </c:pt>
                <c:pt idx="1243">
                  <c:v>1265.8499999999999</c:v>
                </c:pt>
                <c:pt idx="1244">
                  <c:v>1266</c:v>
                </c:pt>
                <c:pt idx="1245">
                  <c:v>1266.1499999999999</c:v>
                </c:pt>
                <c:pt idx="1246">
                  <c:v>1266.3</c:v>
                </c:pt>
                <c:pt idx="1247">
                  <c:v>1266.45</c:v>
                </c:pt>
                <c:pt idx="1248">
                  <c:v>1266.5999999999999</c:v>
                </c:pt>
                <c:pt idx="1249">
                  <c:v>1266.75</c:v>
                </c:pt>
                <c:pt idx="1250">
                  <c:v>1266.9000000000001</c:v>
                </c:pt>
                <c:pt idx="1251">
                  <c:v>1267.05</c:v>
                </c:pt>
                <c:pt idx="1252">
                  <c:v>1267.2</c:v>
                </c:pt>
                <c:pt idx="1253">
                  <c:v>1267.3499999999999</c:v>
                </c:pt>
                <c:pt idx="1254">
                  <c:v>1267.5</c:v>
                </c:pt>
                <c:pt idx="1255">
                  <c:v>1267.6499999999999</c:v>
                </c:pt>
                <c:pt idx="1256">
                  <c:v>1267.8</c:v>
                </c:pt>
                <c:pt idx="1257">
                  <c:v>1267.95</c:v>
                </c:pt>
                <c:pt idx="1258">
                  <c:v>1268.0999999999999</c:v>
                </c:pt>
                <c:pt idx="1259">
                  <c:v>1268.25</c:v>
                </c:pt>
                <c:pt idx="1260">
                  <c:v>1268.4000000000001</c:v>
                </c:pt>
                <c:pt idx="1261">
                  <c:v>1268.55</c:v>
                </c:pt>
                <c:pt idx="1262">
                  <c:v>1268.7</c:v>
                </c:pt>
                <c:pt idx="1263">
                  <c:v>1268.8499999999999</c:v>
                </c:pt>
                <c:pt idx="1264">
                  <c:v>1269</c:v>
                </c:pt>
                <c:pt idx="1265">
                  <c:v>1269.1499999999999</c:v>
                </c:pt>
                <c:pt idx="1266">
                  <c:v>1269.3</c:v>
                </c:pt>
                <c:pt idx="1267">
                  <c:v>1269.45</c:v>
                </c:pt>
                <c:pt idx="1268">
                  <c:v>1269.5999999999999</c:v>
                </c:pt>
                <c:pt idx="1269">
                  <c:v>1269.75</c:v>
                </c:pt>
                <c:pt idx="1270">
                  <c:v>1269.9000000000001</c:v>
                </c:pt>
                <c:pt idx="1271">
                  <c:v>1270.05</c:v>
                </c:pt>
                <c:pt idx="1272">
                  <c:v>1270.2</c:v>
                </c:pt>
                <c:pt idx="1273">
                  <c:v>1270.3499999999999</c:v>
                </c:pt>
                <c:pt idx="1274">
                  <c:v>1270.5</c:v>
                </c:pt>
                <c:pt idx="1275">
                  <c:v>1270.6499999999999</c:v>
                </c:pt>
                <c:pt idx="1276">
                  <c:v>1270.8</c:v>
                </c:pt>
                <c:pt idx="1277">
                  <c:v>1270.95</c:v>
                </c:pt>
                <c:pt idx="1278">
                  <c:v>1271.0999999999999</c:v>
                </c:pt>
                <c:pt idx="1279">
                  <c:v>1271.25</c:v>
                </c:pt>
                <c:pt idx="1280">
                  <c:v>1271.4000000000001</c:v>
                </c:pt>
                <c:pt idx="1281">
                  <c:v>1271.55</c:v>
                </c:pt>
                <c:pt idx="1282">
                  <c:v>1271.7</c:v>
                </c:pt>
                <c:pt idx="1283">
                  <c:v>1271.8499999999999</c:v>
                </c:pt>
                <c:pt idx="1284">
                  <c:v>1272</c:v>
                </c:pt>
                <c:pt idx="1285">
                  <c:v>1272.1499999999999</c:v>
                </c:pt>
                <c:pt idx="1286">
                  <c:v>1272.3</c:v>
                </c:pt>
                <c:pt idx="1287">
                  <c:v>1272.45</c:v>
                </c:pt>
                <c:pt idx="1288">
                  <c:v>1272.5999999999999</c:v>
                </c:pt>
                <c:pt idx="1289">
                  <c:v>1272.75</c:v>
                </c:pt>
                <c:pt idx="1290">
                  <c:v>1272.9000000000001</c:v>
                </c:pt>
                <c:pt idx="1291">
                  <c:v>1273.05</c:v>
                </c:pt>
                <c:pt idx="1292">
                  <c:v>1273.2</c:v>
                </c:pt>
                <c:pt idx="1293">
                  <c:v>1273.3499999999999</c:v>
                </c:pt>
                <c:pt idx="1294">
                  <c:v>1273.5</c:v>
                </c:pt>
                <c:pt idx="1295">
                  <c:v>1273.6499999999999</c:v>
                </c:pt>
                <c:pt idx="1296">
                  <c:v>1273.8</c:v>
                </c:pt>
                <c:pt idx="1297">
                  <c:v>1273.95</c:v>
                </c:pt>
                <c:pt idx="1298">
                  <c:v>1274.0999999999999</c:v>
                </c:pt>
                <c:pt idx="1299">
                  <c:v>1274.25</c:v>
                </c:pt>
                <c:pt idx="1300">
                  <c:v>1274.4000000000001</c:v>
                </c:pt>
                <c:pt idx="1301">
                  <c:v>1274.55</c:v>
                </c:pt>
                <c:pt idx="1302">
                  <c:v>1274.7</c:v>
                </c:pt>
                <c:pt idx="1303">
                  <c:v>1274.8499999999999</c:v>
                </c:pt>
                <c:pt idx="1304">
                  <c:v>1275</c:v>
                </c:pt>
                <c:pt idx="1305">
                  <c:v>1275.1499999999999</c:v>
                </c:pt>
                <c:pt idx="1306">
                  <c:v>1275.3</c:v>
                </c:pt>
                <c:pt idx="1307">
                  <c:v>1275.45</c:v>
                </c:pt>
                <c:pt idx="1308">
                  <c:v>1275.5999999999999</c:v>
                </c:pt>
                <c:pt idx="1309">
                  <c:v>1275.75</c:v>
                </c:pt>
                <c:pt idx="1310">
                  <c:v>1275.9000000000001</c:v>
                </c:pt>
                <c:pt idx="1311">
                  <c:v>1276.05</c:v>
                </c:pt>
                <c:pt idx="1312">
                  <c:v>1276.2</c:v>
                </c:pt>
                <c:pt idx="1313">
                  <c:v>1276.3499999999999</c:v>
                </c:pt>
                <c:pt idx="1314">
                  <c:v>1276.5</c:v>
                </c:pt>
                <c:pt idx="1315">
                  <c:v>1276.6499999999999</c:v>
                </c:pt>
                <c:pt idx="1316">
                  <c:v>1276.8</c:v>
                </c:pt>
                <c:pt idx="1317">
                  <c:v>1276.95</c:v>
                </c:pt>
                <c:pt idx="1318">
                  <c:v>1277.0999999999999</c:v>
                </c:pt>
                <c:pt idx="1319">
                  <c:v>1277.25</c:v>
                </c:pt>
                <c:pt idx="1320">
                  <c:v>1277.4000000000001</c:v>
                </c:pt>
                <c:pt idx="1321">
                  <c:v>1277.55</c:v>
                </c:pt>
                <c:pt idx="1322">
                  <c:v>1277.7</c:v>
                </c:pt>
                <c:pt idx="1323">
                  <c:v>1277.8499999999999</c:v>
                </c:pt>
                <c:pt idx="1324">
                  <c:v>1278</c:v>
                </c:pt>
                <c:pt idx="1325">
                  <c:v>1278.1499999999999</c:v>
                </c:pt>
                <c:pt idx="1326">
                  <c:v>1278.3</c:v>
                </c:pt>
                <c:pt idx="1327">
                  <c:v>1278.45</c:v>
                </c:pt>
                <c:pt idx="1328">
                  <c:v>1278.5999999999999</c:v>
                </c:pt>
                <c:pt idx="1329">
                  <c:v>1278.75</c:v>
                </c:pt>
                <c:pt idx="1330">
                  <c:v>1278.9000000000001</c:v>
                </c:pt>
                <c:pt idx="1331">
                  <c:v>1279.05</c:v>
                </c:pt>
                <c:pt idx="1332">
                  <c:v>1279.2</c:v>
                </c:pt>
                <c:pt idx="1333">
                  <c:v>1279.3499999999999</c:v>
                </c:pt>
                <c:pt idx="1334">
                  <c:v>1279.5</c:v>
                </c:pt>
                <c:pt idx="1335">
                  <c:v>1279.6499999999999</c:v>
                </c:pt>
                <c:pt idx="1336">
                  <c:v>1279.8</c:v>
                </c:pt>
                <c:pt idx="1337">
                  <c:v>1279.95</c:v>
                </c:pt>
                <c:pt idx="1338">
                  <c:v>1280.0999999999999</c:v>
                </c:pt>
                <c:pt idx="1339">
                  <c:v>1280.25</c:v>
                </c:pt>
                <c:pt idx="1340">
                  <c:v>1280.4000000000001</c:v>
                </c:pt>
                <c:pt idx="1341">
                  <c:v>1280.55</c:v>
                </c:pt>
                <c:pt idx="1342">
                  <c:v>1280.7</c:v>
                </c:pt>
                <c:pt idx="1343">
                  <c:v>1280.8499999999999</c:v>
                </c:pt>
                <c:pt idx="1344">
                  <c:v>1281</c:v>
                </c:pt>
                <c:pt idx="1345">
                  <c:v>1281.1499999999999</c:v>
                </c:pt>
                <c:pt idx="1346">
                  <c:v>1281.3</c:v>
                </c:pt>
                <c:pt idx="1347">
                  <c:v>1281.45</c:v>
                </c:pt>
                <c:pt idx="1348">
                  <c:v>1281.5999999999999</c:v>
                </c:pt>
                <c:pt idx="1349">
                  <c:v>1281.75</c:v>
                </c:pt>
                <c:pt idx="1350">
                  <c:v>1281.9000000000001</c:v>
                </c:pt>
                <c:pt idx="1351">
                  <c:v>1282.05</c:v>
                </c:pt>
                <c:pt idx="1352">
                  <c:v>1282.2</c:v>
                </c:pt>
                <c:pt idx="1353">
                  <c:v>1282.3499999999999</c:v>
                </c:pt>
                <c:pt idx="1354">
                  <c:v>1282.5</c:v>
                </c:pt>
                <c:pt idx="1355">
                  <c:v>1282.6499999999999</c:v>
                </c:pt>
                <c:pt idx="1356">
                  <c:v>1282.8</c:v>
                </c:pt>
                <c:pt idx="1357">
                  <c:v>1282.95</c:v>
                </c:pt>
                <c:pt idx="1358">
                  <c:v>1283.0999999999999</c:v>
                </c:pt>
                <c:pt idx="1359">
                  <c:v>1283.25</c:v>
                </c:pt>
                <c:pt idx="1360">
                  <c:v>1283.4000000000001</c:v>
                </c:pt>
                <c:pt idx="1361">
                  <c:v>1283.55</c:v>
                </c:pt>
                <c:pt idx="1362">
                  <c:v>1283.7</c:v>
                </c:pt>
                <c:pt idx="1363">
                  <c:v>1283.8499999999999</c:v>
                </c:pt>
                <c:pt idx="1364">
                  <c:v>1284</c:v>
                </c:pt>
                <c:pt idx="1365">
                  <c:v>1284.1499999999999</c:v>
                </c:pt>
                <c:pt idx="1366">
                  <c:v>1284.3</c:v>
                </c:pt>
                <c:pt idx="1367">
                  <c:v>1284.45</c:v>
                </c:pt>
                <c:pt idx="1368">
                  <c:v>1284.5999999999999</c:v>
                </c:pt>
                <c:pt idx="1369">
                  <c:v>1284.75</c:v>
                </c:pt>
                <c:pt idx="1370">
                  <c:v>1284.9000000000001</c:v>
                </c:pt>
                <c:pt idx="1371">
                  <c:v>1285.05</c:v>
                </c:pt>
                <c:pt idx="1372">
                  <c:v>1285.2</c:v>
                </c:pt>
                <c:pt idx="1373">
                  <c:v>1285.3499999999999</c:v>
                </c:pt>
                <c:pt idx="1374">
                  <c:v>1285.5</c:v>
                </c:pt>
                <c:pt idx="1375">
                  <c:v>1285.6499999999999</c:v>
                </c:pt>
                <c:pt idx="1376">
                  <c:v>1285.8</c:v>
                </c:pt>
                <c:pt idx="1377">
                  <c:v>1285.95</c:v>
                </c:pt>
                <c:pt idx="1378">
                  <c:v>1286.0999999999999</c:v>
                </c:pt>
                <c:pt idx="1379">
                  <c:v>1286.25</c:v>
                </c:pt>
                <c:pt idx="1380">
                  <c:v>1286.4000000000001</c:v>
                </c:pt>
                <c:pt idx="1381">
                  <c:v>1286.55</c:v>
                </c:pt>
                <c:pt idx="1382">
                  <c:v>1286.7</c:v>
                </c:pt>
                <c:pt idx="1383">
                  <c:v>1286.8499999999999</c:v>
                </c:pt>
                <c:pt idx="1384">
                  <c:v>1287</c:v>
                </c:pt>
                <c:pt idx="1385">
                  <c:v>1287.1499999999999</c:v>
                </c:pt>
                <c:pt idx="1386">
                  <c:v>1287.3</c:v>
                </c:pt>
                <c:pt idx="1387">
                  <c:v>1287.45</c:v>
                </c:pt>
                <c:pt idx="1388">
                  <c:v>1287.5999999999999</c:v>
                </c:pt>
                <c:pt idx="1389">
                  <c:v>1287.75</c:v>
                </c:pt>
                <c:pt idx="1390">
                  <c:v>1287.9000000000001</c:v>
                </c:pt>
                <c:pt idx="1391">
                  <c:v>1288.05</c:v>
                </c:pt>
                <c:pt idx="1392">
                  <c:v>1288.2</c:v>
                </c:pt>
                <c:pt idx="1393">
                  <c:v>1288.3499999999999</c:v>
                </c:pt>
                <c:pt idx="1394">
                  <c:v>1288.5</c:v>
                </c:pt>
                <c:pt idx="1395">
                  <c:v>1288.6499999999999</c:v>
                </c:pt>
                <c:pt idx="1396">
                  <c:v>1288.8</c:v>
                </c:pt>
                <c:pt idx="1397">
                  <c:v>1288.95</c:v>
                </c:pt>
                <c:pt idx="1398">
                  <c:v>1289.0999999999999</c:v>
                </c:pt>
                <c:pt idx="1399">
                  <c:v>1289.25</c:v>
                </c:pt>
                <c:pt idx="1400">
                  <c:v>1289.4000000000001</c:v>
                </c:pt>
                <c:pt idx="1401">
                  <c:v>1289.55</c:v>
                </c:pt>
                <c:pt idx="1402">
                  <c:v>1289.7</c:v>
                </c:pt>
                <c:pt idx="1403">
                  <c:v>1289.8499999999999</c:v>
                </c:pt>
                <c:pt idx="1404">
                  <c:v>1290</c:v>
                </c:pt>
                <c:pt idx="1405">
                  <c:v>1290.1499999999999</c:v>
                </c:pt>
                <c:pt idx="1406">
                  <c:v>1290.3</c:v>
                </c:pt>
                <c:pt idx="1407">
                  <c:v>1290.45</c:v>
                </c:pt>
                <c:pt idx="1408">
                  <c:v>1290.5999999999999</c:v>
                </c:pt>
                <c:pt idx="1409">
                  <c:v>1290.75</c:v>
                </c:pt>
                <c:pt idx="1410">
                  <c:v>1290.9000000000001</c:v>
                </c:pt>
                <c:pt idx="1411">
                  <c:v>1291.05</c:v>
                </c:pt>
                <c:pt idx="1412">
                  <c:v>1291.2</c:v>
                </c:pt>
                <c:pt idx="1413">
                  <c:v>1291.3499999999999</c:v>
                </c:pt>
                <c:pt idx="1414">
                  <c:v>1291.5</c:v>
                </c:pt>
                <c:pt idx="1415">
                  <c:v>1291.6499999999999</c:v>
                </c:pt>
                <c:pt idx="1416">
                  <c:v>1291.8</c:v>
                </c:pt>
                <c:pt idx="1417">
                  <c:v>1291.95</c:v>
                </c:pt>
                <c:pt idx="1418">
                  <c:v>1292.0999999999999</c:v>
                </c:pt>
                <c:pt idx="1419">
                  <c:v>1292.25</c:v>
                </c:pt>
                <c:pt idx="1420">
                  <c:v>1292.4000000000001</c:v>
                </c:pt>
                <c:pt idx="1421">
                  <c:v>1292.55</c:v>
                </c:pt>
                <c:pt idx="1422">
                  <c:v>1292.7</c:v>
                </c:pt>
                <c:pt idx="1423">
                  <c:v>1292.8499999999999</c:v>
                </c:pt>
                <c:pt idx="1424">
                  <c:v>1293</c:v>
                </c:pt>
                <c:pt idx="1425">
                  <c:v>1293.1499999999999</c:v>
                </c:pt>
                <c:pt idx="1426">
                  <c:v>1293.3</c:v>
                </c:pt>
                <c:pt idx="1427">
                  <c:v>1293.45</c:v>
                </c:pt>
                <c:pt idx="1428">
                  <c:v>1293.5999999999999</c:v>
                </c:pt>
                <c:pt idx="1429">
                  <c:v>1293.75</c:v>
                </c:pt>
                <c:pt idx="1430">
                  <c:v>1293.9000000000001</c:v>
                </c:pt>
                <c:pt idx="1431">
                  <c:v>1294.05</c:v>
                </c:pt>
                <c:pt idx="1432">
                  <c:v>1294.2</c:v>
                </c:pt>
                <c:pt idx="1433">
                  <c:v>1294.3499999999999</c:v>
                </c:pt>
                <c:pt idx="1434">
                  <c:v>1294.5</c:v>
                </c:pt>
                <c:pt idx="1435">
                  <c:v>1294.6499999999999</c:v>
                </c:pt>
                <c:pt idx="1436">
                  <c:v>1294.8</c:v>
                </c:pt>
                <c:pt idx="1437">
                  <c:v>1294.95</c:v>
                </c:pt>
                <c:pt idx="1438">
                  <c:v>1295.0999999999999</c:v>
                </c:pt>
                <c:pt idx="1439">
                  <c:v>1295.25</c:v>
                </c:pt>
                <c:pt idx="1440">
                  <c:v>1295.4000000000001</c:v>
                </c:pt>
                <c:pt idx="1441">
                  <c:v>1295.55</c:v>
                </c:pt>
                <c:pt idx="1442">
                  <c:v>1295.7</c:v>
                </c:pt>
                <c:pt idx="1443">
                  <c:v>1295.8499999999999</c:v>
                </c:pt>
                <c:pt idx="1444">
                  <c:v>1296</c:v>
                </c:pt>
                <c:pt idx="1445">
                  <c:v>1296.1499999999999</c:v>
                </c:pt>
                <c:pt idx="1446">
                  <c:v>1296.3</c:v>
                </c:pt>
                <c:pt idx="1447">
                  <c:v>1296.45</c:v>
                </c:pt>
                <c:pt idx="1448">
                  <c:v>1296.5999999999999</c:v>
                </c:pt>
                <c:pt idx="1449">
                  <c:v>1296.75</c:v>
                </c:pt>
                <c:pt idx="1450">
                  <c:v>1296.9000000000001</c:v>
                </c:pt>
                <c:pt idx="1451">
                  <c:v>1297.05</c:v>
                </c:pt>
                <c:pt idx="1452">
                  <c:v>1297.2</c:v>
                </c:pt>
                <c:pt idx="1453">
                  <c:v>1297.3499999999999</c:v>
                </c:pt>
                <c:pt idx="1454">
                  <c:v>1297.5</c:v>
                </c:pt>
                <c:pt idx="1455">
                  <c:v>1297.6499999999999</c:v>
                </c:pt>
                <c:pt idx="1456">
                  <c:v>1297.8</c:v>
                </c:pt>
                <c:pt idx="1457">
                  <c:v>1297.95</c:v>
                </c:pt>
                <c:pt idx="1458">
                  <c:v>1298.0999999999999</c:v>
                </c:pt>
                <c:pt idx="1459">
                  <c:v>1298.25</c:v>
                </c:pt>
                <c:pt idx="1460">
                  <c:v>1298.4000000000001</c:v>
                </c:pt>
                <c:pt idx="1461">
                  <c:v>1298.55</c:v>
                </c:pt>
                <c:pt idx="1462">
                  <c:v>1298.7</c:v>
                </c:pt>
                <c:pt idx="1463">
                  <c:v>1298.8499999999999</c:v>
                </c:pt>
                <c:pt idx="1464">
                  <c:v>1299</c:v>
                </c:pt>
                <c:pt idx="1465">
                  <c:v>1299.1499999999999</c:v>
                </c:pt>
                <c:pt idx="1466">
                  <c:v>1299.3</c:v>
                </c:pt>
                <c:pt idx="1467">
                  <c:v>1299.45</c:v>
                </c:pt>
                <c:pt idx="1468">
                  <c:v>1299.5999999999999</c:v>
                </c:pt>
                <c:pt idx="1469">
                  <c:v>1299.75</c:v>
                </c:pt>
                <c:pt idx="1470">
                  <c:v>1299.9000000000001</c:v>
                </c:pt>
                <c:pt idx="1471">
                  <c:v>1300.05</c:v>
                </c:pt>
                <c:pt idx="1472">
                  <c:v>1300.2</c:v>
                </c:pt>
                <c:pt idx="1473">
                  <c:v>1300.3499999999999</c:v>
                </c:pt>
                <c:pt idx="1474">
                  <c:v>1300.5</c:v>
                </c:pt>
                <c:pt idx="1475">
                  <c:v>1300.6499999999999</c:v>
                </c:pt>
                <c:pt idx="1476">
                  <c:v>1300.8</c:v>
                </c:pt>
                <c:pt idx="1477">
                  <c:v>1300.95</c:v>
                </c:pt>
                <c:pt idx="1478">
                  <c:v>1301.0999999999999</c:v>
                </c:pt>
                <c:pt idx="1479">
                  <c:v>1301.25</c:v>
                </c:pt>
                <c:pt idx="1480">
                  <c:v>1301.4000000000001</c:v>
                </c:pt>
                <c:pt idx="1481">
                  <c:v>1301.55</c:v>
                </c:pt>
                <c:pt idx="1482">
                  <c:v>1301.7</c:v>
                </c:pt>
                <c:pt idx="1483">
                  <c:v>1301.8499999999999</c:v>
                </c:pt>
                <c:pt idx="1484">
                  <c:v>1302</c:v>
                </c:pt>
                <c:pt idx="1485">
                  <c:v>1302.1499999999999</c:v>
                </c:pt>
                <c:pt idx="1486">
                  <c:v>1302.3</c:v>
                </c:pt>
                <c:pt idx="1487">
                  <c:v>1302.45</c:v>
                </c:pt>
                <c:pt idx="1488">
                  <c:v>1302.5999999999999</c:v>
                </c:pt>
                <c:pt idx="1489">
                  <c:v>1302.75</c:v>
                </c:pt>
                <c:pt idx="1490">
                  <c:v>1302.9000000000001</c:v>
                </c:pt>
                <c:pt idx="1491">
                  <c:v>1303.05</c:v>
                </c:pt>
                <c:pt idx="1492">
                  <c:v>1303.2</c:v>
                </c:pt>
                <c:pt idx="1493">
                  <c:v>1303.3499999999999</c:v>
                </c:pt>
                <c:pt idx="1494">
                  <c:v>1303.5</c:v>
                </c:pt>
                <c:pt idx="1495">
                  <c:v>1303.6499999999999</c:v>
                </c:pt>
                <c:pt idx="1496">
                  <c:v>1303.8</c:v>
                </c:pt>
                <c:pt idx="1497">
                  <c:v>1303.95</c:v>
                </c:pt>
                <c:pt idx="1498">
                  <c:v>1304.0999999999999</c:v>
                </c:pt>
                <c:pt idx="1499">
                  <c:v>1304.25</c:v>
                </c:pt>
                <c:pt idx="1500">
                  <c:v>1304.4000000000001</c:v>
                </c:pt>
                <c:pt idx="1501">
                  <c:v>1304.55</c:v>
                </c:pt>
                <c:pt idx="1502">
                  <c:v>1304.7</c:v>
                </c:pt>
                <c:pt idx="1503">
                  <c:v>1304.8499999999999</c:v>
                </c:pt>
                <c:pt idx="1504">
                  <c:v>1305</c:v>
                </c:pt>
                <c:pt idx="1505">
                  <c:v>1305.1499999999999</c:v>
                </c:pt>
                <c:pt idx="1506">
                  <c:v>1305.3</c:v>
                </c:pt>
                <c:pt idx="1507">
                  <c:v>1305.45</c:v>
                </c:pt>
                <c:pt idx="1508">
                  <c:v>1305.5999999999999</c:v>
                </c:pt>
                <c:pt idx="1509">
                  <c:v>1305.75</c:v>
                </c:pt>
                <c:pt idx="1510">
                  <c:v>1305.9000000000001</c:v>
                </c:pt>
                <c:pt idx="1511">
                  <c:v>1306.05</c:v>
                </c:pt>
                <c:pt idx="1512">
                  <c:v>1306.2</c:v>
                </c:pt>
                <c:pt idx="1513">
                  <c:v>1306.3499999999999</c:v>
                </c:pt>
                <c:pt idx="1514">
                  <c:v>1306.5</c:v>
                </c:pt>
                <c:pt idx="1515">
                  <c:v>1306.6499999999999</c:v>
                </c:pt>
                <c:pt idx="1516">
                  <c:v>1306.8</c:v>
                </c:pt>
                <c:pt idx="1517">
                  <c:v>1306.95</c:v>
                </c:pt>
                <c:pt idx="1518">
                  <c:v>1307.0999999999999</c:v>
                </c:pt>
                <c:pt idx="1519">
                  <c:v>1307.25</c:v>
                </c:pt>
                <c:pt idx="1520">
                  <c:v>1307.4000000000001</c:v>
                </c:pt>
                <c:pt idx="1521">
                  <c:v>1307.55</c:v>
                </c:pt>
                <c:pt idx="1522">
                  <c:v>1307.7</c:v>
                </c:pt>
                <c:pt idx="1523">
                  <c:v>1307.8499999999999</c:v>
                </c:pt>
                <c:pt idx="1524">
                  <c:v>1308</c:v>
                </c:pt>
                <c:pt idx="1525">
                  <c:v>1308.1499999999999</c:v>
                </c:pt>
                <c:pt idx="1526">
                  <c:v>1308.3</c:v>
                </c:pt>
                <c:pt idx="1527">
                  <c:v>1308.45</c:v>
                </c:pt>
                <c:pt idx="1528">
                  <c:v>1308.5999999999999</c:v>
                </c:pt>
                <c:pt idx="1529">
                  <c:v>1308.75</c:v>
                </c:pt>
                <c:pt idx="1530">
                  <c:v>1308.9000000000001</c:v>
                </c:pt>
                <c:pt idx="1531">
                  <c:v>1309.05</c:v>
                </c:pt>
                <c:pt idx="1532">
                  <c:v>1309.2</c:v>
                </c:pt>
                <c:pt idx="1533">
                  <c:v>1309.3499999999999</c:v>
                </c:pt>
                <c:pt idx="1534">
                  <c:v>1309.5</c:v>
                </c:pt>
                <c:pt idx="1535">
                  <c:v>1309.6499999999999</c:v>
                </c:pt>
                <c:pt idx="1536">
                  <c:v>1309.8</c:v>
                </c:pt>
                <c:pt idx="1537">
                  <c:v>1309.95</c:v>
                </c:pt>
                <c:pt idx="1538">
                  <c:v>1310.0999999999999</c:v>
                </c:pt>
                <c:pt idx="1539">
                  <c:v>1310.25</c:v>
                </c:pt>
                <c:pt idx="1540">
                  <c:v>1310.4000000000001</c:v>
                </c:pt>
                <c:pt idx="1541">
                  <c:v>1310.55</c:v>
                </c:pt>
                <c:pt idx="1542">
                  <c:v>1310.7</c:v>
                </c:pt>
                <c:pt idx="1543">
                  <c:v>1310.85</c:v>
                </c:pt>
                <c:pt idx="1544">
                  <c:v>1311</c:v>
                </c:pt>
                <c:pt idx="1545">
                  <c:v>1311.1499999999999</c:v>
                </c:pt>
                <c:pt idx="1546">
                  <c:v>1311.3</c:v>
                </c:pt>
                <c:pt idx="1547">
                  <c:v>1311.45</c:v>
                </c:pt>
                <c:pt idx="1548">
                  <c:v>1311.6</c:v>
                </c:pt>
                <c:pt idx="1549">
                  <c:v>1311.75</c:v>
                </c:pt>
                <c:pt idx="1550">
                  <c:v>1311.9</c:v>
                </c:pt>
                <c:pt idx="1551">
                  <c:v>1312.05</c:v>
                </c:pt>
                <c:pt idx="1552">
                  <c:v>1312.2</c:v>
                </c:pt>
                <c:pt idx="1553">
                  <c:v>1312.35</c:v>
                </c:pt>
                <c:pt idx="1554">
                  <c:v>1312.5</c:v>
                </c:pt>
                <c:pt idx="1555">
                  <c:v>1312.6499999999999</c:v>
                </c:pt>
                <c:pt idx="1556">
                  <c:v>1312.8</c:v>
                </c:pt>
                <c:pt idx="1557">
                  <c:v>1312.95</c:v>
                </c:pt>
                <c:pt idx="1558">
                  <c:v>1313.1</c:v>
                </c:pt>
                <c:pt idx="1559">
                  <c:v>1313.25</c:v>
                </c:pt>
                <c:pt idx="1560">
                  <c:v>1313.4</c:v>
                </c:pt>
                <c:pt idx="1561">
                  <c:v>1313.55</c:v>
                </c:pt>
                <c:pt idx="1562">
                  <c:v>1313.7</c:v>
                </c:pt>
                <c:pt idx="1563">
                  <c:v>1313.85</c:v>
                </c:pt>
                <c:pt idx="1564">
                  <c:v>1314</c:v>
                </c:pt>
                <c:pt idx="1565">
                  <c:v>1314.1499999999999</c:v>
                </c:pt>
                <c:pt idx="1566">
                  <c:v>1314.3</c:v>
                </c:pt>
                <c:pt idx="1567">
                  <c:v>1314.45</c:v>
                </c:pt>
                <c:pt idx="1568">
                  <c:v>1314.6</c:v>
                </c:pt>
                <c:pt idx="1569">
                  <c:v>1314.75</c:v>
                </c:pt>
                <c:pt idx="1570">
                  <c:v>1314.9</c:v>
                </c:pt>
                <c:pt idx="1571">
                  <c:v>1315.05</c:v>
                </c:pt>
                <c:pt idx="1572">
                  <c:v>1315.2</c:v>
                </c:pt>
                <c:pt idx="1573">
                  <c:v>1315.35</c:v>
                </c:pt>
                <c:pt idx="1574">
                  <c:v>1315.5</c:v>
                </c:pt>
                <c:pt idx="1575">
                  <c:v>1315.6499999999999</c:v>
                </c:pt>
                <c:pt idx="1576">
                  <c:v>1315.8</c:v>
                </c:pt>
                <c:pt idx="1577">
                  <c:v>1315.95</c:v>
                </c:pt>
                <c:pt idx="1578">
                  <c:v>1316.1</c:v>
                </c:pt>
                <c:pt idx="1579">
                  <c:v>1316.25</c:v>
                </c:pt>
                <c:pt idx="1580">
                  <c:v>1316.4</c:v>
                </c:pt>
                <c:pt idx="1581">
                  <c:v>1316.55</c:v>
                </c:pt>
                <c:pt idx="1582">
                  <c:v>1316.7</c:v>
                </c:pt>
                <c:pt idx="1583">
                  <c:v>1316.85</c:v>
                </c:pt>
                <c:pt idx="1584">
                  <c:v>1317</c:v>
                </c:pt>
                <c:pt idx="1585">
                  <c:v>1317.1499999999999</c:v>
                </c:pt>
                <c:pt idx="1586">
                  <c:v>1317.3</c:v>
                </c:pt>
                <c:pt idx="1587">
                  <c:v>1317.45</c:v>
                </c:pt>
                <c:pt idx="1588">
                  <c:v>1317.6</c:v>
                </c:pt>
                <c:pt idx="1589">
                  <c:v>1317.75</c:v>
                </c:pt>
                <c:pt idx="1590">
                  <c:v>1317.9</c:v>
                </c:pt>
                <c:pt idx="1591">
                  <c:v>1318.05</c:v>
                </c:pt>
                <c:pt idx="1592">
                  <c:v>1318.2</c:v>
                </c:pt>
                <c:pt idx="1593">
                  <c:v>1318.35</c:v>
                </c:pt>
                <c:pt idx="1594">
                  <c:v>1318.5</c:v>
                </c:pt>
                <c:pt idx="1595">
                  <c:v>1318.6499999999999</c:v>
                </c:pt>
                <c:pt idx="1596">
                  <c:v>1318.8</c:v>
                </c:pt>
                <c:pt idx="1597">
                  <c:v>1318.95</c:v>
                </c:pt>
                <c:pt idx="1598">
                  <c:v>1319.1</c:v>
                </c:pt>
                <c:pt idx="1599">
                  <c:v>1319.25</c:v>
                </c:pt>
                <c:pt idx="1600">
                  <c:v>1319.4</c:v>
                </c:pt>
                <c:pt idx="1601">
                  <c:v>1319.55</c:v>
                </c:pt>
                <c:pt idx="1602">
                  <c:v>1319.7</c:v>
                </c:pt>
                <c:pt idx="1603">
                  <c:v>1319.85</c:v>
                </c:pt>
                <c:pt idx="1604">
                  <c:v>1320</c:v>
                </c:pt>
                <c:pt idx="1605">
                  <c:v>1320.1499999999999</c:v>
                </c:pt>
                <c:pt idx="1606">
                  <c:v>1320.3</c:v>
                </c:pt>
                <c:pt idx="1607">
                  <c:v>1320.45</c:v>
                </c:pt>
                <c:pt idx="1608">
                  <c:v>1320.6</c:v>
                </c:pt>
                <c:pt idx="1609">
                  <c:v>1320.75</c:v>
                </c:pt>
                <c:pt idx="1610">
                  <c:v>1320.9</c:v>
                </c:pt>
                <c:pt idx="1611">
                  <c:v>1321.05</c:v>
                </c:pt>
                <c:pt idx="1612">
                  <c:v>1321.2</c:v>
                </c:pt>
                <c:pt idx="1613">
                  <c:v>1321.35</c:v>
                </c:pt>
                <c:pt idx="1614">
                  <c:v>1321.5</c:v>
                </c:pt>
                <c:pt idx="1615">
                  <c:v>1321.6499999999999</c:v>
                </c:pt>
                <c:pt idx="1616">
                  <c:v>1321.8</c:v>
                </c:pt>
                <c:pt idx="1617">
                  <c:v>1321.95</c:v>
                </c:pt>
                <c:pt idx="1618">
                  <c:v>1322.1</c:v>
                </c:pt>
                <c:pt idx="1619">
                  <c:v>1322.25</c:v>
                </c:pt>
                <c:pt idx="1620">
                  <c:v>1322.4</c:v>
                </c:pt>
                <c:pt idx="1621">
                  <c:v>1322.55</c:v>
                </c:pt>
                <c:pt idx="1622">
                  <c:v>1322.7</c:v>
                </c:pt>
                <c:pt idx="1623">
                  <c:v>1322.85</c:v>
                </c:pt>
                <c:pt idx="1624">
                  <c:v>1323</c:v>
                </c:pt>
                <c:pt idx="1625">
                  <c:v>1323.1499999999999</c:v>
                </c:pt>
                <c:pt idx="1626">
                  <c:v>1323.3</c:v>
                </c:pt>
                <c:pt idx="1627">
                  <c:v>1323.45</c:v>
                </c:pt>
                <c:pt idx="1628">
                  <c:v>1323.6</c:v>
                </c:pt>
                <c:pt idx="1629">
                  <c:v>1323.75</c:v>
                </c:pt>
                <c:pt idx="1630">
                  <c:v>1323.9</c:v>
                </c:pt>
                <c:pt idx="1631">
                  <c:v>1324.05</c:v>
                </c:pt>
                <c:pt idx="1632">
                  <c:v>1324.2</c:v>
                </c:pt>
                <c:pt idx="1633">
                  <c:v>1324.35</c:v>
                </c:pt>
                <c:pt idx="1634">
                  <c:v>1324.5</c:v>
                </c:pt>
                <c:pt idx="1635">
                  <c:v>1324.6499999999999</c:v>
                </c:pt>
                <c:pt idx="1636">
                  <c:v>1324.8</c:v>
                </c:pt>
                <c:pt idx="1637">
                  <c:v>1324.95</c:v>
                </c:pt>
                <c:pt idx="1638">
                  <c:v>1325.1</c:v>
                </c:pt>
                <c:pt idx="1639">
                  <c:v>1325.25</c:v>
                </c:pt>
                <c:pt idx="1640">
                  <c:v>1325.4</c:v>
                </c:pt>
                <c:pt idx="1641">
                  <c:v>1325.55</c:v>
                </c:pt>
                <c:pt idx="1642">
                  <c:v>1325.7</c:v>
                </c:pt>
                <c:pt idx="1643">
                  <c:v>1325.85</c:v>
                </c:pt>
                <c:pt idx="1644">
                  <c:v>1326</c:v>
                </c:pt>
                <c:pt idx="1645">
                  <c:v>1326.1499999999999</c:v>
                </c:pt>
                <c:pt idx="1646">
                  <c:v>1326.3</c:v>
                </c:pt>
                <c:pt idx="1647">
                  <c:v>1326.45</c:v>
                </c:pt>
                <c:pt idx="1648">
                  <c:v>1326.6</c:v>
                </c:pt>
                <c:pt idx="1649">
                  <c:v>1326.75</c:v>
                </c:pt>
                <c:pt idx="1650">
                  <c:v>1326.9</c:v>
                </c:pt>
                <c:pt idx="1651">
                  <c:v>1327.05</c:v>
                </c:pt>
                <c:pt idx="1652">
                  <c:v>1327.2</c:v>
                </c:pt>
                <c:pt idx="1653">
                  <c:v>1327.35</c:v>
                </c:pt>
                <c:pt idx="1654">
                  <c:v>1327.5</c:v>
                </c:pt>
                <c:pt idx="1655">
                  <c:v>1327.6499999999999</c:v>
                </c:pt>
                <c:pt idx="1656">
                  <c:v>1327.8</c:v>
                </c:pt>
                <c:pt idx="1657">
                  <c:v>1327.95</c:v>
                </c:pt>
                <c:pt idx="1658">
                  <c:v>1328.1</c:v>
                </c:pt>
                <c:pt idx="1659">
                  <c:v>1328.25</c:v>
                </c:pt>
                <c:pt idx="1660">
                  <c:v>1328.4</c:v>
                </c:pt>
                <c:pt idx="1661">
                  <c:v>1328.55</c:v>
                </c:pt>
                <c:pt idx="1662">
                  <c:v>1328.7</c:v>
                </c:pt>
                <c:pt idx="1663">
                  <c:v>1328.85</c:v>
                </c:pt>
                <c:pt idx="1664">
                  <c:v>1329</c:v>
                </c:pt>
                <c:pt idx="1665">
                  <c:v>1329.1499999999999</c:v>
                </c:pt>
                <c:pt idx="1666">
                  <c:v>1329.3</c:v>
                </c:pt>
                <c:pt idx="1667">
                  <c:v>1329.45</c:v>
                </c:pt>
                <c:pt idx="1668">
                  <c:v>1329.6</c:v>
                </c:pt>
                <c:pt idx="1669">
                  <c:v>1329.75</c:v>
                </c:pt>
                <c:pt idx="1670">
                  <c:v>1329.9</c:v>
                </c:pt>
                <c:pt idx="1671">
                  <c:v>1330.05</c:v>
                </c:pt>
                <c:pt idx="1672">
                  <c:v>1330.2</c:v>
                </c:pt>
                <c:pt idx="1673">
                  <c:v>1330.35</c:v>
                </c:pt>
                <c:pt idx="1674">
                  <c:v>1330.5</c:v>
                </c:pt>
                <c:pt idx="1675">
                  <c:v>1330.6499999999999</c:v>
                </c:pt>
                <c:pt idx="1676">
                  <c:v>1330.8</c:v>
                </c:pt>
                <c:pt idx="1677">
                  <c:v>1330.95</c:v>
                </c:pt>
                <c:pt idx="1678">
                  <c:v>1331.1</c:v>
                </c:pt>
                <c:pt idx="1679">
                  <c:v>1331.25</c:v>
                </c:pt>
                <c:pt idx="1680">
                  <c:v>1331.4</c:v>
                </c:pt>
                <c:pt idx="1681">
                  <c:v>1331.55</c:v>
                </c:pt>
                <c:pt idx="1682">
                  <c:v>1331.7</c:v>
                </c:pt>
                <c:pt idx="1683">
                  <c:v>1331.85</c:v>
                </c:pt>
                <c:pt idx="1684">
                  <c:v>1332</c:v>
                </c:pt>
                <c:pt idx="1685">
                  <c:v>1332.1499999999999</c:v>
                </c:pt>
                <c:pt idx="1686">
                  <c:v>1332.3</c:v>
                </c:pt>
                <c:pt idx="1687">
                  <c:v>1332.45</c:v>
                </c:pt>
                <c:pt idx="1688">
                  <c:v>1332.6</c:v>
                </c:pt>
                <c:pt idx="1689">
                  <c:v>1332.75</c:v>
                </c:pt>
                <c:pt idx="1690">
                  <c:v>1332.9</c:v>
                </c:pt>
                <c:pt idx="1691">
                  <c:v>1333.05</c:v>
                </c:pt>
                <c:pt idx="1692">
                  <c:v>1333.2</c:v>
                </c:pt>
                <c:pt idx="1693">
                  <c:v>1333.35</c:v>
                </c:pt>
                <c:pt idx="1694">
                  <c:v>1333.5</c:v>
                </c:pt>
                <c:pt idx="1695">
                  <c:v>1333.6499999999999</c:v>
                </c:pt>
                <c:pt idx="1696">
                  <c:v>1333.8</c:v>
                </c:pt>
                <c:pt idx="1697">
                  <c:v>1333.95</c:v>
                </c:pt>
                <c:pt idx="1698">
                  <c:v>1334.1</c:v>
                </c:pt>
                <c:pt idx="1699">
                  <c:v>1334.25</c:v>
                </c:pt>
                <c:pt idx="1700">
                  <c:v>1334.4</c:v>
                </c:pt>
                <c:pt idx="1701">
                  <c:v>1334.55</c:v>
                </c:pt>
                <c:pt idx="1702">
                  <c:v>1334.7</c:v>
                </c:pt>
                <c:pt idx="1703">
                  <c:v>1334.85</c:v>
                </c:pt>
                <c:pt idx="1704">
                  <c:v>1335</c:v>
                </c:pt>
                <c:pt idx="1705">
                  <c:v>1335.1499999999999</c:v>
                </c:pt>
                <c:pt idx="1706">
                  <c:v>1335.3</c:v>
                </c:pt>
                <c:pt idx="1707">
                  <c:v>1335.45</c:v>
                </c:pt>
                <c:pt idx="1708">
                  <c:v>1335.6</c:v>
                </c:pt>
                <c:pt idx="1709">
                  <c:v>1335.75</c:v>
                </c:pt>
                <c:pt idx="1710">
                  <c:v>1335.9</c:v>
                </c:pt>
                <c:pt idx="1711">
                  <c:v>1336.05</c:v>
                </c:pt>
                <c:pt idx="1712">
                  <c:v>1336.2</c:v>
                </c:pt>
                <c:pt idx="1713">
                  <c:v>1336.35</c:v>
                </c:pt>
                <c:pt idx="1714">
                  <c:v>1336.5</c:v>
                </c:pt>
                <c:pt idx="1715">
                  <c:v>1336.6499999999999</c:v>
                </c:pt>
                <c:pt idx="1716">
                  <c:v>1336.8</c:v>
                </c:pt>
                <c:pt idx="1717">
                  <c:v>1336.95</c:v>
                </c:pt>
                <c:pt idx="1718">
                  <c:v>1337.1</c:v>
                </c:pt>
                <c:pt idx="1719">
                  <c:v>1337.25</c:v>
                </c:pt>
                <c:pt idx="1720">
                  <c:v>1337.4</c:v>
                </c:pt>
                <c:pt idx="1721">
                  <c:v>1337.55</c:v>
                </c:pt>
                <c:pt idx="1722">
                  <c:v>1337.7</c:v>
                </c:pt>
                <c:pt idx="1723">
                  <c:v>1337.85</c:v>
                </c:pt>
                <c:pt idx="1724">
                  <c:v>1338</c:v>
                </c:pt>
                <c:pt idx="1725">
                  <c:v>1338.1499999999999</c:v>
                </c:pt>
                <c:pt idx="1726">
                  <c:v>1338.3</c:v>
                </c:pt>
                <c:pt idx="1727">
                  <c:v>1338.45</c:v>
                </c:pt>
                <c:pt idx="1728">
                  <c:v>1338.6</c:v>
                </c:pt>
                <c:pt idx="1729">
                  <c:v>1338.75</c:v>
                </c:pt>
                <c:pt idx="1730">
                  <c:v>1338.9</c:v>
                </c:pt>
                <c:pt idx="1731">
                  <c:v>1339.05</c:v>
                </c:pt>
                <c:pt idx="1732">
                  <c:v>1339.2</c:v>
                </c:pt>
                <c:pt idx="1733">
                  <c:v>1339.35</c:v>
                </c:pt>
                <c:pt idx="1734">
                  <c:v>1339.5</c:v>
                </c:pt>
                <c:pt idx="1735">
                  <c:v>1339.6499999999999</c:v>
                </c:pt>
                <c:pt idx="1736">
                  <c:v>1339.8</c:v>
                </c:pt>
                <c:pt idx="1737">
                  <c:v>1339.95</c:v>
                </c:pt>
                <c:pt idx="1738">
                  <c:v>1340.1</c:v>
                </c:pt>
                <c:pt idx="1739">
                  <c:v>1340.25</c:v>
                </c:pt>
                <c:pt idx="1740">
                  <c:v>1340.4</c:v>
                </c:pt>
                <c:pt idx="1741">
                  <c:v>1340.55</c:v>
                </c:pt>
                <c:pt idx="1742">
                  <c:v>1340.7</c:v>
                </c:pt>
                <c:pt idx="1743">
                  <c:v>1340.85</c:v>
                </c:pt>
                <c:pt idx="1744">
                  <c:v>1341</c:v>
                </c:pt>
                <c:pt idx="1745">
                  <c:v>1341.1499999999999</c:v>
                </c:pt>
                <c:pt idx="1746">
                  <c:v>1341.3</c:v>
                </c:pt>
                <c:pt idx="1747">
                  <c:v>1341.45</c:v>
                </c:pt>
                <c:pt idx="1748">
                  <c:v>1341.6</c:v>
                </c:pt>
                <c:pt idx="1749">
                  <c:v>1341.75</c:v>
                </c:pt>
                <c:pt idx="1750">
                  <c:v>1341.9</c:v>
                </c:pt>
                <c:pt idx="1751">
                  <c:v>1342.05</c:v>
                </c:pt>
                <c:pt idx="1752">
                  <c:v>1342.2</c:v>
                </c:pt>
                <c:pt idx="1753">
                  <c:v>1342.35</c:v>
                </c:pt>
                <c:pt idx="1754">
                  <c:v>1342.5</c:v>
                </c:pt>
                <c:pt idx="1755">
                  <c:v>1342.6499999999999</c:v>
                </c:pt>
                <c:pt idx="1756">
                  <c:v>1342.8</c:v>
                </c:pt>
                <c:pt idx="1757">
                  <c:v>1342.95</c:v>
                </c:pt>
                <c:pt idx="1758">
                  <c:v>1343.1</c:v>
                </c:pt>
                <c:pt idx="1759">
                  <c:v>1343.25</c:v>
                </c:pt>
                <c:pt idx="1760">
                  <c:v>1343.4</c:v>
                </c:pt>
                <c:pt idx="1761">
                  <c:v>1343.55</c:v>
                </c:pt>
                <c:pt idx="1762">
                  <c:v>1343.7</c:v>
                </c:pt>
                <c:pt idx="1763">
                  <c:v>1343.85</c:v>
                </c:pt>
                <c:pt idx="1764">
                  <c:v>1344</c:v>
                </c:pt>
                <c:pt idx="1765">
                  <c:v>1344.1499999999999</c:v>
                </c:pt>
                <c:pt idx="1766">
                  <c:v>1344.3</c:v>
                </c:pt>
                <c:pt idx="1767">
                  <c:v>1344.45</c:v>
                </c:pt>
                <c:pt idx="1768">
                  <c:v>1344.6</c:v>
                </c:pt>
                <c:pt idx="1769">
                  <c:v>1344.75</c:v>
                </c:pt>
                <c:pt idx="1770">
                  <c:v>1344.9</c:v>
                </c:pt>
                <c:pt idx="1771">
                  <c:v>1345.05</c:v>
                </c:pt>
                <c:pt idx="1772">
                  <c:v>1345.2</c:v>
                </c:pt>
                <c:pt idx="1773">
                  <c:v>1345.35</c:v>
                </c:pt>
                <c:pt idx="1774">
                  <c:v>1345.5</c:v>
                </c:pt>
                <c:pt idx="1775">
                  <c:v>1345.6499999999999</c:v>
                </c:pt>
                <c:pt idx="1776">
                  <c:v>1345.8</c:v>
                </c:pt>
                <c:pt idx="1777">
                  <c:v>1345.95</c:v>
                </c:pt>
                <c:pt idx="1778">
                  <c:v>1346.1</c:v>
                </c:pt>
                <c:pt idx="1779">
                  <c:v>1346.25</c:v>
                </c:pt>
                <c:pt idx="1780">
                  <c:v>1346.4</c:v>
                </c:pt>
                <c:pt idx="1781">
                  <c:v>1346.55</c:v>
                </c:pt>
                <c:pt idx="1782">
                  <c:v>1346.7</c:v>
                </c:pt>
                <c:pt idx="1783">
                  <c:v>1346.85</c:v>
                </c:pt>
                <c:pt idx="1784">
                  <c:v>1347</c:v>
                </c:pt>
                <c:pt idx="1785">
                  <c:v>1347.1499999999999</c:v>
                </c:pt>
                <c:pt idx="1786">
                  <c:v>1347.3</c:v>
                </c:pt>
                <c:pt idx="1787">
                  <c:v>1347.45</c:v>
                </c:pt>
                <c:pt idx="1788">
                  <c:v>1347.6</c:v>
                </c:pt>
                <c:pt idx="1789">
                  <c:v>1347.75</c:v>
                </c:pt>
                <c:pt idx="1790">
                  <c:v>1347.9</c:v>
                </c:pt>
                <c:pt idx="1791">
                  <c:v>1348.05</c:v>
                </c:pt>
                <c:pt idx="1792">
                  <c:v>1348.2</c:v>
                </c:pt>
                <c:pt idx="1793">
                  <c:v>1348.35</c:v>
                </c:pt>
                <c:pt idx="1794">
                  <c:v>1348.5</c:v>
                </c:pt>
                <c:pt idx="1795">
                  <c:v>1348.6499999999999</c:v>
                </c:pt>
                <c:pt idx="1796">
                  <c:v>1348.8</c:v>
                </c:pt>
                <c:pt idx="1797">
                  <c:v>1348.95</c:v>
                </c:pt>
                <c:pt idx="1798">
                  <c:v>1349.1</c:v>
                </c:pt>
                <c:pt idx="1799">
                  <c:v>1349.25</c:v>
                </c:pt>
                <c:pt idx="1800">
                  <c:v>1349.4</c:v>
                </c:pt>
                <c:pt idx="1801">
                  <c:v>1349.55</c:v>
                </c:pt>
                <c:pt idx="1802">
                  <c:v>1349.7</c:v>
                </c:pt>
                <c:pt idx="1803">
                  <c:v>1349.85</c:v>
                </c:pt>
                <c:pt idx="1804">
                  <c:v>1350</c:v>
                </c:pt>
                <c:pt idx="1805">
                  <c:v>1350.1499999999999</c:v>
                </c:pt>
                <c:pt idx="1806">
                  <c:v>1350.3</c:v>
                </c:pt>
                <c:pt idx="1807">
                  <c:v>1350.45</c:v>
                </c:pt>
                <c:pt idx="1808">
                  <c:v>1350.6</c:v>
                </c:pt>
                <c:pt idx="1809">
                  <c:v>1350.75</c:v>
                </c:pt>
                <c:pt idx="1810">
                  <c:v>1350.9</c:v>
                </c:pt>
                <c:pt idx="1811">
                  <c:v>1351.05</c:v>
                </c:pt>
                <c:pt idx="1812">
                  <c:v>1351.2</c:v>
                </c:pt>
                <c:pt idx="1813">
                  <c:v>1351.35</c:v>
                </c:pt>
                <c:pt idx="1814">
                  <c:v>1351.5</c:v>
                </c:pt>
                <c:pt idx="1815">
                  <c:v>1351.6499999999999</c:v>
                </c:pt>
                <c:pt idx="1816">
                  <c:v>1351.8</c:v>
                </c:pt>
                <c:pt idx="1817">
                  <c:v>1351.95</c:v>
                </c:pt>
                <c:pt idx="1818">
                  <c:v>1352.1</c:v>
                </c:pt>
                <c:pt idx="1819">
                  <c:v>1352.25</c:v>
                </c:pt>
                <c:pt idx="1820">
                  <c:v>1352.4</c:v>
                </c:pt>
                <c:pt idx="1821">
                  <c:v>1352.55</c:v>
                </c:pt>
                <c:pt idx="1822">
                  <c:v>1352.7</c:v>
                </c:pt>
                <c:pt idx="1823">
                  <c:v>1352.85</c:v>
                </c:pt>
                <c:pt idx="1824">
                  <c:v>1353</c:v>
                </c:pt>
                <c:pt idx="1825">
                  <c:v>1353.1499999999999</c:v>
                </c:pt>
                <c:pt idx="1826">
                  <c:v>1353.3</c:v>
                </c:pt>
                <c:pt idx="1827">
                  <c:v>1353.45</c:v>
                </c:pt>
                <c:pt idx="1828">
                  <c:v>1353.6</c:v>
                </c:pt>
                <c:pt idx="1829">
                  <c:v>1353.75</c:v>
                </c:pt>
                <c:pt idx="1830">
                  <c:v>1353.9</c:v>
                </c:pt>
                <c:pt idx="1831">
                  <c:v>1354.05</c:v>
                </c:pt>
                <c:pt idx="1832">
                  <c:v>1354.2</c:v>
                </c:pt>
                <c:pt idx="1833">
                  <c:v>1354.35</c:v>
                </c:pt>
                <c:pt idx="1834">
                  <c:v>1354.5</c:v>
                </c:pt>
                <c:pt idx="1835">
                  <c:v>1354.6499999999999</c:v>
                </c:pt>
                <c:pt idx="1836">
                  <c:v>1354.8</c:v>
                </c:pt>
                <c:pt idx="1837">
                  <c:v>1354.95</c:v>
                </c:pt>
                <c:pt idx="1838">
                  <c:v>1355.1</c:v>
                </c:pt>
                <c:pt idx="1839">
                  <c:v>1355.25</c:v>
                </c:pt>
                <c:pt idx="1840">
                  <c:v>1355.4</c:v>
                </c:pt>
                <c:pt idx="1841">
                  <c:v>1355.55</c:v>
                </c:pt>
                <c:pt idx="1842">
                  <c:v>1355.7</c:v>
                </c:pt>
                <c:pt idx="1843">
                  <c:v>1355.85</c:v>
                </c:pt>
                <c:pt idx="1844">
                  <c:v>1356</c:v>
                </c:pt>
                <c:pt idx="1845">
                  <c:v>1356.1499999999999</c:v>
                </c:pt>
                <c:pt idx="1846">
                  <c:v>1356.3</c:v>
                </c:pt>
                <c:pt idx="1847">
                  <c:v>1356.45</c:v>
                </c:pt>
                <c:pt idx="1848">
                  <c:v>1356.6</c:v>
                </c:pt>
                <c:pt idx="1849">
                  <c:v>1356.75</c:v>
                </c:pt>
                <c:pt idx="1850">
                  <c:v>1356.9</c:v>
                </c:pt>
                <c:pt idx="1851">
                  <c:v>1357.05</c:v>
                </c:pt>
                <c:pt idx="1852">
                  <c:v>1357.2</c:v>
                </c:pt>
                <c:pt idx="1853">
                  <c:v>1357.35</c:v>
                </c:pt>
                <c:pt idx="1854">
                  <c:v>1357.5</c:v>
                </c:pt>
                <c:pt idx="1855">
                  <c:v>1357.6499999999999</c:v>
                </c:pt>
                <c:pt idx="1856">
                  <c:v>1357.8</c:v>
                </c:pt>
                <c:pt idx="1857">
                  <c:v>1357.95</c:v>
                </c:pt>
                <c:pt idx="1858">
                  <c:v>1358.1</c:v>
                </c:pt>
                <c:pt idx="1859">
                  <c:v>1358.25</c:v>
                </c:pt>
                <c:pt idx="1860">
                  <c:v>1358.4</c:v>
                </c:pt>
                <c:pt idx="1861">
                  <c:v>1358.55</c:v>
                </c:pt>
                <c:pt idx="1862">
                  <c:v>1358.7</c:v>
                </c:pt>
                <c:pt idx="1863">
                  <c:v>1358.85</c:v>
                </c:pt>
                <c:pt idx="1864">
                  <c:v>1359</c:v>
                </c:pt>
                <c:pt idx="1865">
                  <c:v>1359.1499999999999</c:v>
                </c:pt>
                <c:pt idx="1866">
                  <c:v>1359.3</c:v>
                </c:pt>
                <c:pt idx="1867">
                  <c:v>1359.45</c:v>
                </c:pt>
                <c:pt idx="1868">
                  <c:v>1359.6</c:v>
                </c:pt>
                <c:pt idx="1869">
                  <c:v>1359.75</c:v>
                </c:pt>
                <c:pt idx="1870">
                  <c:v>1359.9</c:v>
                </c:pt>
                <c:pt idx="1871">
                  <c:v>1360.05</c:v>
                </c:pt>
                <c:pt idx="1872">
                  <c:v>1360.2</c:v>
                </c:pt>
                <c:pt idx="1873">
                  <c:v>1360.35</c:v>
                </c:pt>
                <c:pt idx="1874">
                  <c:v>1360.5</c:v>
                </c:pt>
                <c:pt idx="1875">
                  <c:v>1360.6499999999999</c:v>
                </c:pt>
                <c:pt idx="1876">
                  <c:v>1360.8</c:v>
                </c:pt>
                <c:pt idx="1877">
                  <c:v>1360.95</c:v>
                </c:pt>
                <c:pt idx="1878">
                  <c:v>1361.1</c:v>
                </c:pt>
                <c:pt idx="1879">
                  <c:v>1361.25</c:v>
                </c:pt>
                <c:pt idx="1880">
                  <c:v>1361.4</c:v>
                </c:pt>
                <c:pt idx="1881">
                  <c:v>1361.55</c:v>
                </c:pt>
                <c:pt idx="1882">
                  <c:v>1361.7</c:v>
                </c:pt>
                <c:pt idx="1883">
                  <c:v>1361.85</c:v>
                </c:pt>
                <c:pt idx="1884">
                  <c:v>1362</c:v>
                </c:pt>
                <c:pt idx="1885">
                  <c:v>1362.1499999999999</c:v>
                </c:pt>
                <c:pt idx="1886">
                  <c:v>1362.3</c:v>
                </c:pt>
                <c:pt idx="1887">
                  <c:v>1362.45</c:v>
                </c:pt>
                <c:pt idx="1888">
                  <c:v>1362.6</c:v>
                </c:pt>
                <c:pt idx="1889">
                  <c:v>1362.75</c:v>
                </c:pt>
                <c:pt idx="1890">
                  <c:v>1362.9</c:v>
                </c:pt>
                <c:pt idx="1891">
                  <c:v>1363.05</c:v>
                </c:pt>
                <c:pt idx="1892">
                  <c:v>1363.2</c:v>
                </c:pt>
                <c:pt idx="1893">
                  <c:v>1363.35</c:v>
                </c:pt>
                <c:pt idx="1894">
                  <c:v>1363.5</c:v>
                </c:pt>
                <c:pt idx="1895">
                  <c:v>1363.6499999999999</c:v>
                </c:pt>
                <c:pt idx="1896">
                  <c:v>1363.8</c:v>
                </c:pt>
                <c:pt idx="1897">
                  <c:v>1363.95</c:v>
                </c:pt>
                <c:pt idx="1898">
                  <c:v>1364.1</c:v>
                </c:pt>
                <c:pt idx="1899">
                  <c:v>1364.25</c:v>
                </c:pt>
                <c:pt idx="1900">
                  <c:v>1364.4</c:v>
                </c:pt>
                <c:pt idx="1901">
                  <c:v>1364.55</c:v>
                </c:pt>
                <c:pt idx="1902">
                  <c:v>1364.7</c:v>
                </c:pt>
                <c:pt idx="1903">
                  <c:v>1364.85</c:v>
                </c:pt>
                <c:pt idx="1904">
                  <c:v>1365</c:v>
                </c:pt>
                <c:pt idx="1905">
                  <c:v>1365.1499999999999</c:v>
                </c:pt>
                <c:pt idx="1906">
                  <c:v>1365.3</c:v>
                </c:pt>
                <c:pt idx="1907">
                  <c:v>1365.45</c:v>
                </c:pt>
                <c:pt idx="1908">
                  <c:v>1365.6</c:v>
                </c:pt>
                <c:pt idx="1909">
                  <c:v>1365.75</c:v>
                </c:pt>
                <c:pt idx="1910">
                  <c:v>1365.9</c:v>
                </c:pt>
                <c:pt idx="1911">
                  <c:v>1366.05</c:v>
                </c:pt>
                <c:pt idx="1912">
                  <c:v>1366.2</c:v>
                </c:pt>
                <c:pt idx="1913">
                  <c:v>1366.35</c:v>
                </c:pt>
                <c:pt idx="1914">
                  <c:v>1366.5</c:v>
                </c:pt>
                <c:pt idx="1915">
                  <c:v>1366.6499999999999</c:v>
                </c:pt>
                <c:pt idx="1916">
                  <c:v>1366.8</c:v>
                </c:pt>
                <c:pt idx="1917">
                  <c:v>1366.95</c:v>
                </c:pt>
                <c:pt idx="1918">
                  <c:v>1367.1</c:v>
                </c:pt>
                <c:pt idx="1919">
                  <c:v>1367.25</c:v>
                </c:pt>
                <c:pt idx="1920">
                  <c:v>1367.4</c:v>
                </c:pt>
                <c:pt idx="1921">
                  <c:v>1367.55</c:v>
                </c:pt>
                <c:pt idx="1922">
                  <c:v>1367.7</c:v>
                </c:pt>
                <c:pt idx="1923">
                  <c:v>1367.85</c:v>
                </c:pt>
                <c:pt idx="1924">
                  <c:v>1368</c:v>
                </c:pt>
                <c:pt idx="1925">
                  <c:v>1368.1499999999999</c:v>
                </c:pt>
                <c:pt idx="1926">
                  <c:v>1368.3</c:v>
                </c:pt>
                <c:pt idx="1927">
                  <c:v>1368.45</c:v>
                </c:pt>
                <c:pt idx="1928">
                  <c:v>1368.6</c:v>
                </c:pt>
                <c:pt idx="1929">
                  <c:v>1368.75</c:v>
                </c:pt>
                <c:pt idx="1930">
                  <c:v>1368.9</c:v>
                </c:pt>
                <c:pt idx="1931">
                  <c:v>1369.05</c:v>
                </c:pt>
                <c:pt idx="1932">
                  <c:v>1369.2</c:v>
                </c:pt>
                <c:pt idx="1933">
                  <c:v>1369.35</c:v>
                </c:pt>
                <c:pt idx="1934">
                  <c:v>1369.5</c:v>
                </c:pt>
                <c:pt idx="1935">
                  <c:v>1369.6499999999999</c:v>
                </c:pt>
                <c:pt idx="1936">
                  <c:v>1369.8</c:v>
                </c:pt>
                <c:pt idx="1937">
                  <c:v>1369.95</c:v>
                </c:pt>
                <c:pt idx="1938">
                  <c:v>1370.1</c:v>
                </c:pt>
                <c:pt idx="1939">
                  <c:v>1370.25</c:v>
                </c:pt>
                <c:pt idx="1940">
                  <c:v>1370.4</c:v>
                </c:pt>
                <c:pt idx="1941">
                  <c:v>1370.55</c:v>
                </c:pt>
                <c:pt idx="1942">
                  <c:v>1370.7</c:v>
                </c:pt>
                <c:pt idx="1943">
                  <c:v>1370.85</c:v>
                </c:pt>
                <c:pt idx="1944">
                  <c:v>1371</c:v>
                </c:pt>
                <c:pt idx="1945">
                  <c:v>1371.1499999999999</c:v>
                </c:pt>
                <c:pt idx="1946">
                  <c:v>1371.3</c:v>
                </c:pt>
                <c:pt idx="1947">
                  <c:v>1371.45</c:v>
                </c:pt>
                <c:pt idx="1948">
                  <c:v>1371.6</c:v>
                </c:pt>
                <c:pt idx="1949">
                  <c:v>1371.75</c:v>
                </c:pt>
                <c:pt idx="1950">
                  <c:v>1371.9</c:v>
                </c:pt>
                <c:pt idx="1951">
                  <c:v>1372.05</c:v>
                </c:pt>
                <c:pt idx="1952">
                  <c:v>1372.2</c:v>
                </c:pt>
                <c:pt idx="1953">
                  <c:v>1372.35</c:v>
                </c:pt>
                <c:pt idx="1954">
                  <c:v>1372.5</c:v>
                </c:pt>
                <c:pt idx="1955">
                  <c:v>1372.6499999999999</c:v>
                </c:pt>
                <c:pt idx="1956">
                  <c:v>1372.8</c:v>
                </c:pt>
                <c:pt idx="1957">
                  <c:v>1372.95</c:v>
                </c:pt>
                <c:pt idx="1958">
                  <c:v>1373.1</c:v>
                </c:pt>
                <c:pt idx="1959">
                  <c:v>1373.25</c:v>
                </c:pt>
                <c:pt idx="1960">
                  <c:v>1373.4</c:v>
                </c:pt>
                <c:pt idx="1961">
                  <c:v>1373.55</c:v>
                </c:pt>
                <c:pt idx="1962">
                  <c:v>1373.7</c:v>
                </c:pt>
                <c:pt idx="1963">
                  <c:v>1373.85</c:v>
                </c:pt>
                <c:pt idx="1964">
                  <c:v>1374</c:v>
                </c:pt>
                <c:pt idx="1965">
                  <c:v>1374.1499999999999</c:v>
                </c:pt>
                <c:pt idx="1966">
                  <c:v>1374.3</c:v>
                </c:pt>
                <c:pt idx="1967">
                  <c:v>1374.45</c:v>
                </c:pt>
                <c:pt idx="1968">
                  <c:v>1374.6</c:v>
                </c:pt>
                <c:pt idx="1969">
                  <c:v>1374.75</c:v>
                </c:pt>
                <c:pt idx="1970">
                  <c:v>1374.9</c:v>
                </c:pt>
                <c:pt idx="1971">
                  <c:v>1375.05</c:v>
                </c:pt>
                <c:pt idx="1972">
                  <c:v>1375.2</c:v>
                </c:pt>
                <c:pt idx="1973">
                  <c:v>1375.35</c:v>
                </c:pt>
                <c:pt idx="1974">
                  <c:v>1375.5</c:v>
                </c:pt>
                <c:pt idx="1975">
                  <c:v>1375.6499999999999</c:v>
                </c:pt>
                <c:pt idx="1976">
                  <c:v>1375.8</c:v>
                </c:pt>
                <c:pt idx="1977">
                  <c:v>1375.95</c:v>
                </c:pt>
                <c:pt idx="1978">
                  <c:v>1376.1</c:v>
                </c:pt>
                <c:pt idx="1979">
                  <c:v>1376.25</c:v>
                </c:pt>
                <c:pt idx="1980">
                  <c:v>1376.4</c:v>
                </c:pt>
                <c:pt idx="1981">
                  <c:v>1376.55</c:v>
                </c:pt>
                <c:pt idx="1982">
                  <c:v>1376.7</c:v>
                </c:pt>
                <c:pt idx="1983">
                  <c:v>1376.85</c:v>
                </c:pt>
                <c:pt idx="1984">
                  <c:v>1377</c:v>
                </c:pt>
                <c:pt idx="1985">
                  <c:v>1377.1499999999999</c:v>
                </c:pt>
                <c:pt idx="1986">
                  <c:v>1377.3</c:v>
                </c:pt>
                <c:pt idx="1987">
                  <c:v>1377.45</c:v>
                </c:pt>
                <c:pt idx="1988">
                  <c:v>1377.6</c:v>
                </c:pt>
                <c:pt idx="1989">
                  <c:v>1377.75</c:v>
                </c:pt>
                <c:pt idx="1990">
                  <c:v>1377.9</c:v>
                </c:pt>
                <c:pt idx="1991">
                  <c:v>1378.05</c:v>
                </c:pt>
                <c:pt idx="1992">
                  <c:v>1378.2</c:v>
                </c:pt>
                <c:pt idx="1993">
                  <c:v>1378.35</c:v>
                </c:pt>
                <c:pt idx="1994">
                  <c:v>1378.5</c:v>
                </c:pt>
                <c:pt idx="1995">
                  <c:v>1378.6499999999999</c:v>
                </c:pt>
                <c:pt idx="1996">
                  <c:v>1378.8</c:v>
                </c:pt>
                <c:pt idx="1997">
                  <c:v>1378.95</c:v>
                </c:pt>
                <c:pt idx="1998">
                  <c:v>1379.1</c:v>
                </c:pt>
                <c:pt idx="1999">
                  <c:v>1379.25</c:v>
                </c:pt>
                <c:pt idx="2000">
                  <c:v>1379.4</c:v>
                </c:pt>
                <c:pt idx="2001">
                  <c:v>1379.55</c:v>
                </c:pt>
                <c:pt idx="2002">
                  <c:v>1379.7</c:v>
                </c:pt>
                <c:pt idx="2003">
                  <c:v>1379.85</c:v>
                </c:pt>
              </c:numCache>
            </c:numRef>
          </c:xVal>
          <c:yVal>
            <c:numRef>
              <c:f>(A!$B$5:$B$1004,A!$Q:$Q)</c:f>
              <c:numCache>
                <c:formatCode>0.00E+00</c:formatCode>
                <c:ptCount val="1049576"/>
                <c:pt idx="0">
                  <c:v>-82.8</c:v>
                </c:pt>
                <c:pt idx="1">
                  <c:v>-85.2</c:v>
                </c:pt>
                <c:pt idx="2">
                  <c:v>-82.6</c:v>
                </c:pt>
                <c:pt idx="3">
                  <c:v>-83.4</c:v>
                </c:pt>
                <c:pt idx="4">
                  <c:v>-82.2</c:v>
                </c:pt>
                <c:pt idx="5">
                  <c:v>-83.4</c:v>
                </c:pt>
                <c:pt idx="6">
                  <c:v>-83.8</c:v>
                </c:pt>
                <c:pt idx="7">
                  <c:v>-83.2</c:v>
                </c:pt>
                <c:pt idx="8">
                  <c:v>-81.5</c:v>
                </c:pt>
                <c:pt idx="9">
                  <c:v>-82.5</c:v>
                </c:pt>
                <c:pt idx="10">
                  <c:v>-83.5</c:v>
                </c:pt>
                <c:pt idx="11">
                  <c:v>-84.9</c:v>
                </c:pt>
                <c:pt idx="12">
                  <c:v>-83.7</c:v>
                </c:pt>
                <c:pt idx="13">
                  <c:v>-84.9</c:v>
                </c:pt>
                <c:pt idx="14">
                  <c:v>-83.5</c:v>
                </c:pt>
                <c:pt idx="15">
                  <c:v>-83.5</c:v>
                </c:pt>
                <c:pt idx="16">
                  <c:v>-84</c:v>
                </c:pt>
                <c:pt idx="17">
                  <c:v>-82</c:v>
                </c:pt>
                <c:pt idx="18">
                  <c:v>-82.3</c:v>
                </c:pt>
                <c:pt idx="19">
                  <c:v>-80.599999999999994</c:v>
                </c:pt>
                <c:pt idx="20">
                  <c:v>-83.3</c:v>
                </c:pt>
                <c:pt idx="21">
                  <c:v>-84.1</c:v>
                </c:pt>
                <c:pt idx="22">
                  <c:v>-86.3</c:v>
                </c:pt>
                <c:pt idx="23">
                  <c:v>-83.7</c:v>
                </c:pt>
                <c:pt idx="24">
                  <c:v>-82.7</c:v>
                </c:pt>
                <c:pt idx="25">
                  <c:v>-83.4</c:v>
                </c:pt>
                <c:pt idx="26">
                  <c:v>-85.4</c:v>
                </c:pt>
                <c:pt idx="27">
                  <c:v>-84.8</c:v>
                </c:pt>
                <c:pt idx="28">
                  <c:v>-85.4</c:v>
                </c:pt>
                <c:pt idx="29">
                  <c:v>-82.9</c:v>
                </c:pt>
                <c:pt idx="30">
                  <c:v>-83.3</c:v>
                </c:pt>
                <c:pt idx="31">
                  <c:v>-82.6</c:v>
                </c:pt>
                <c:pt idx="32">
                  <c:v>-81.900000000000006</c:v>
                </c:pt>
                <c:pt idx="33">
                  <c:v>-82.1</c:v>
                </c:pt>
                <c:pt idx="34">
                  <c:v>-84.4</c:v>
                </c:pt>
                <c:pt idx="35">
                  <c:v>-83.1</c:v>
                </c:pt>
                <c:pt idx="36">
                  <c:v>-83.7</c:v>
                </c:pt>
                <c:pt idx="37">
                  <c:v>-83.6</c:v>
                </c:pt>
                <c:pt idx="38">
                  <c:v>-83.6</c:v>
                </c:pt>
                <c:pt idx="39">
                  <c:v>-83.7</c:v>
                </c:pt>
                <c:pt idx="40">
                  <c:v>-84.8</c:v>
                </c:pt>
                <c:pt idx="41">
                  <c:v>-83.6</c:v>
                </c:pt>
                <c:pt idx="42">
                  <c:v>-82.7</c:v>
                </c:pt>
                <c:pt idx="43">
                  <c:v>-83.7</c:v>
                </c:pt>
                <c:pt idx="44">
                  <c:v>-82.7</c:v>
                </c:pt>
                <c:pt idx="45">
                  <c:v>-83.9</c:v>
                </c:pt>
                <c:pt idx="46">
                  <c:v>-81.5</c:v>
                </c:pt>
                <c:pt idx="47">
                  <c:v>-84.3</c:v>
                </c:pt>
                <c:pt idx="48">
                  <c:v>-84</c:v>
                </c:pt>
                <c:pt idx="49">
                  <c:v>-86.7</c:v>
                </c:pt>
                <c:pt idx="50">
                  <c:v>-85</c:v>
                </c:pt>
                <c:pt idx="51">
                  <c:v>-82.1</c:v>
                </c:pt>
                <c:pt idx="52">
                  <c:v>-83.4</c:v>
                </c:pt>
                <c:pt idx="53">
                  <c:v>-84.2</c:v>
                </c:pt>
                <c:pt idx="54">
                  <c:v>-82.9</c:v>
                </c:pt>
                <c:pt idx="55">
                  <c:v>-84.7</c:v>
                </c:pt>
                <c:pt idx="56">
                  <c:v>-84.9</c:v>
                </c:pt>
                <c:pt idx="57">
                  <c:v>-83.6</c:v>
                </c:pt>
                <c:pt idx="58">
                  <c:v>-85.3</c:v>
                </c:pt>
                <c:pt idx="59">
                  <c:v>-81.5</c:v>
                </c:pt>
                <c:pt idx="60">
                  <c:v>-84.3</c:v>
                </c:pt>
                <c:pt idx="61">
                  <c:v>-84.4</c:v>
                </c:pt>
                <c:pt idx="62">
                  <c:v>-83.8</c:v>
                </c:pt>
                <c:pt idx="63">
                  <c:v>-84.5</c:v>
                </c:pt>
                <c:pt idx="64">
                  <c:v>-83.2</c:v>
                </c:pt>
                <c:pt idx="65">
                  <c:v>-83.9</c:v>
                </c:pt>
                <c:pt idx="66">
                  <c:v>-83</c:v>
                </c:pt>
                <c:pt idx="67">
                  <c:v>-83.5</c:v>
                </c:pt>
                <c:pt idx="68">
                  <c:v>-84.1</c:v>
                </c:pt>
                <c:pt idx="69">
                  <c:v>-83.2</c:v>
                </c:pt>
                <c:pt idx="70">
                  <c:v>-83.5</c:v>
                </c:pt>
                <c:pt idx="71">
                  <c:v>-85.3</c:v>
                </c:pt>
                <c:pt idx="72">
                  <c:v>-82.3</c:v>
                </c:pt>
                <c:pt idx="73">
                  <c:v>-83</c:v>
                </c:pt>
                <c:pt idx="74">
                  <c:v>-82.5</c:v>
                </c:pt>
                <c:pt idx="75">
                  <c:v>-84.1</c:v>
                </c:pt>
                <c:pt idx="76">
                  <c:v>-83.5</c:v>
                </c:pt>
                <c:pt idx="77">
                  <c:v>-88.2</c:v>
                </c:pt>
                <c:pt idx="78">
                  <c:v>-84.5</c:v>
                </c:pt>
                <c:pt idx="79">
                  <c:v>-83.6</c:v>
                </c:pt>
                <c:pt idx="80">
                  <c:v>-83.6</c:v>
                </c:pt>
                <c:pt idx="81">
                  <c:v>-82.9</c:v>
                </c:pt>
                <c:pt idx="82">
                  <c:v>-83.9</c:v>
                </c:pt>
                <c:pt idx="83">
                  <c:v>-84.1</c:v>
                </c:pt>
                <c:pt idx="84">
                  <c:v>-85.5</c:v>
                </c:pt>
                <c:pt idx="85">
                  <c:v>-85.6</c:v>
                </c:pt>
                <c:pt idx="86">
                  <c:v>-84.5</c:v>
                </c:pt>
                <c:pt idx="87">
                  <c:v>-82.7</c:v>
                </c:pt>
                <c:pt idx="88">
                  <c:v>-84.2</c:v>
                </c:pt>
                <c:pt idx="89">
                  <c:v>-82</c:v>
                </c:pt>
                <c:pt idx="90">
                  <c:v>-84.2</c:v>
                </c:pt>
                <c:pt idx="91">
                  <c:v>-84.1</c:v>
                </c:pt>
                <c:pt idx="92">
                  <c:v>-83.7</c:v>
                </c:pt>
                <c:pt idx="93">
                  <c:v>-84.5</c:v>
                </c:pt>
                <c:pt idx="94">
                  <c:v>-83.9</c:v>
                </c:pt>
                <c:pt idx="95">
                  <c:v>-81.400000000000006</c:v>
                </c:pt>
                <c:pt idx="96">
                  <c:v>-83.7</c:v>
                </c:pt>
                <c:pt idx="97">
                  <c:v>-84.6</c:v>
                </c:pt>
                <c:pt idx="98">
                  <c:v>-82.6</c:v>
                </c:pt>
                <c:pt idx="99">
                  <c:v>-84.6</c:v>
                </c:pt>
                <c:pt idx="100">
                  <c:v>-84</c:v>
                </c:pt>
                <c:pt idx="101">
                  <c:v>-88.2</c:v>
                </c:pt>
                <c:pt idx="102">
                  <c:v>-82.7</c:v>
                </c:pt>
                <c:pt idx="103">
                  <c:v>-84</c:v>
                </c:pt>
                <c:pt idx="104">
                  <c:v>-82.9</c:v>
                </c:pt>
                <c:pt idx="105">
                  <c:v>-84.9</c:v>
                </c:pt>
                <c:pt idx="106">
                  <c:v>-83.3</c:v>
                </c:pt>
                <c:pt idx="107">
                  <c:v>-84.3</c:v>
                </c:pt>
                <c:pt idx="108">
                  <c:v>-83.5</c:v>
                </c:pt>
                <c:pt idx="109">
                  <c:v>-83.7</c:v>
                </c:pt>
                <c:pt idx="110">
                  <c:v>-86.2</c:v>
                </c:pt>
                <c:pt idx="111">
                  <c:v>-84</c:v>
                </c:pt>
                <c:pt idx="112">
                  <c:v>-84.3</c:v>
                </c:pt>
                <c:pt idx="113">
                  <c:v>-82.6</c:v>
                </c:pt>
                <c:pt idx="114">
                  <c:v>-82.9</c:v>
                </c:pt>
                <c:pt idx="115">
                  <c:v>-84.3</c:v>
                </c:pt>
                <c:pt idx="116">
                  <c:v>-82.8</c:v>
                </c:pt>
                <c:pt idx="117">
                  <c:v>-84.7</c:v>
                </c:pt>
                <c:pt idx="118">
                  <c:v>-82.7</c:v>
                </c:pt>
                <c:pt idx="119">
                  <c:v>-82.5</c:v>
                </c:pt>
                <c:pt idx="120">
                  <c:v>-87</c:v>
                </c:pt>
                <c:pt idx="121">
                  <c:v>-84</c:v>
                </c:pt>
                <c:pt idx="122">
                  <c:v>-83</c:v>
                </c:pt>
                <c:pt idx="123">
                  <c:v>-84.1</c:v>
                </c:pt>
                <c:pt idx="124">
                  <c:v>-83.7</c:v>
                </c:pt>
                <c:pt idx="125">
                  <c:v>-83.4</c:v>
                </c:pt>
                <c:pt idx="126">
                  <c:v>-84.1</c:v>
                </c:pt>
                <c:pt idx="127">
                  <c:v>-82.2</c:v>
                </c:pt>
                <c:pt idx="128">
                  <c:v>-83.6</c:v>
                </c:pt>
                <c:pt idx="129">
                  <c:v>-84</c:v>
                </c:pt>
                <c:pt idx="130">
                  <c:v>-84.1</c:v>
                </c:pt>
                <c:pt idx="131">
                  <c:v>-84.5</c:v>
                </c:pt>
                <c:pt idx="132">
                  <c:v>-83.8</c:v>
                </c:pt>
                <c:pt idx="133">
                  <c:v>-82.5</c:v>
                </c:pt>
                <c:pt idx="134">
                  <c:v>-82.4</c:v>
                </c:pt>
                <c:pt idx="135">
                  <c:v>-83.2</c:v>
                </c:pt>
                <c:pt idx="136">
                  <c:v>-83.3</c:v>
                </c:pt>
                <c:pt idx="137">
                  <c:v>-85.3</c:v>
                </c:pt>
                <c:pt idx="138">
                  <c:v>-84.7</c:v>
                </c:pt>
                <c:pt idx="139">
                  <c:v>-84.7</c:v>
                </c:pt>
                <c:pt idx="140">
                  <c:v>-83.9</c:v>
                </c:pt>
                <c:pt idx="141">
                  <c:v>-83</c:v>
                </c:pt>
                <c:pt idx="142">
                  <c:v>-85.4</c:v>
                </c:pt>
                <c:pt idx="143">
                  <c:v>-86.1</c:v>
                </c:pt>
                <c:pt idx="144">
                  <c:v>-86.8</c:v>
                </c:pt>
                <c:pt idx="145">
                  <c:v>-84.7</c:v>
                </c:pt>
                <c:pt idx="146">
                  <c:v>-86</c:v>
                </c:pt>
                <c:pt idx="147">
                  <c:v>-84.8</c:v>
                </c:pt>
                <c:pt idx="148">
                  <c:v>-83.6</c:v>
                </c:pt>
                <c:pt idx="149">
                  <c:v>-85.9</c:v>
                </c:pt>
                <c:pt idx="150">
                  <c:v>-82.8</c:v>
                </c:pt>
                <c:pt idx="151">
                  <c:v>-84.4</c:v>
                </c:pt>
                <c:pt idx="152">
                  <c:v>-83.8</c:v>
                </c:pt>
                <c:pt idx="153">
                  <c:v>-84.1</c:v>
                </c:pt>
                <c:pt idx="154">
                  <c:v>-84.1</c:v>
                </c:pt>
                <c:pt idx="155">
                  <c:v>-83.8</c:v>
                </c:pt>
                <c:pt idx="156">
                  <c:v>-83.4</c:v>
                </c:pt>
                <c:pt idx="157">
                  <c:v>-82.1</c:v>
                </c:pt>
                <c:pt idx="158">
                  <c:v>-81.3</c:v>
                </c:pt>
                <c:pt idx="159">
                  <c:v>-83.2</c:v>
                </c:pt>
                <c:pt idx="160">
                  <c:v>-82.8</c:v>
                </c:pt>
                <c:pt idx="161">
                  <c:v>-84.1</c:v>
                </c:pt>
                <c:pt idx="162">
                  <c:v>-83.8</c:v>
                </c:pt>
                <c:pt idx="163">
                  <c:v>-83.8</c:v>
                </c:pt>
                <c:pt idx="164">
                  <c:v>-82.5</c:v>
                </c:pt>
                <c:pt idx="165">
                  <c:v>-82.8</c:v>
                </c:pt>
                <c:pt idx="166">
                  <c:v>-83.9</c:v>
                </c:pt>
                <c:pt idx="167">
                  <c:v>-84.4</c:v>
                </c:pt>
                <c:pt idx="168">
                  <c:v>-82.9</c:v>
                </c:pt>
                <c:pt idx="169">
                  <c:v>-82.2</c:v>
                </c:pt>
                <c:pt idx="170">
                  <c:v>-83.9</c:v>
                </c:pt>
                <c:pt idx="171">
                  <c:v>-82.6</c:v>
                </c:pt>
                <c:pt idx="172">
                  <c:v>-83</c:v>
                </c:pt>
                <c:pt idx="173">
                  <c:v>-84</c:v>
                </c:pt>
                <c:pt idx="174">
                  <c:v>-82.3</c:v>
                </c:pt>
                <c:pt idx="175">
                  <c:v>-82.6</c:v>
                </c:pt>
                <c:pt idx="176">
                  <c:v>-83.7</c:v>
                </c:pt>
                <c:pt idx="177">
                  <c:v>-84</c:v>
                </c:pt>
                <c:pt idx="178">
                  <c:v>-85.3</c:v>
                </c:pt>
                <c:pt idx="179">
                  <c:v>-83.1</c:v>
                </c:pt>
                <c:pt idx="180">
                  <c:v>-83.4</c:v>
                </c:pt>
                <c:pt idx="181">
                  <c:v>-86.3</c:v>
                </c:pt>
                <c:pt idx="182">
                  <c:v>-83</c:v>
                </c:pt>
                <c:pt idx="183">
                  <c:v>-84.2</c:v>
                </c:pt>
                <c:pt idx="184">
                  <c:v>-83.1</c:v>
                </c:pt>
                <c:pt idx="185">
                  <c:v>-84.4</c:v>
                </c:pt>
                <c:pt idx="186">
                  <c:v>-83.9</c:v>
                </c:pt>
                <c:pt idx="187">
                  <c:v>-83.7</c:v>
                </c:pt>
                <c:pt idx="188">
                  <c:v>-84.1</c:v>
                </c:pt>
                <c:pt idx="189">
                  <c:v>-82.6</c:v>
                </c:pt>
                <c:pt idx="190">
                  <c:v>-82.5</c:v>
                </c:pt>
                <c:pt idx="191">
                  <c:v>-87.5</c:v>
                </c:pt>
                <c:pt idx="192">
                  <c:v>-86</c:v>
                </c:pt>
                <c:pt idx="193">
                  <c:v>-83.7</c:v>
                </c:pt>
                <c:pt idx="194">
                  <c:v>-83.9</c:v>
                </c:pt>
                <c:pt idx="195">
                  <c:v>-84.1</c:v>
                </c:pt>
                <c:pt idx="196">
                  <c:v>-83</c:v>
                </c:pt>
                <c:pt idx="197">
                  <c:v>-83</c:v>
                </c:pt>
                <c:pt idx="198">
                  <c:v>-82.3</c:v>
                </c:pt>
                <c:pt idx="199">
                  <c:v>-83.6</c:v>
                </c:pt>
                <c:pt idx="200">
                  <c:v>-83.3</c:v>
                </c:pt>
                <c:pt idx="201">
                  <c:v>-83</c:v>
                </c:pt>
                <c:pt idx="202">
                  <c:v>-87.9</c:v>
                </c:pt>
                <c:pt idx="203">
                  <c:v>-83.9</c:v>
                </c:pt>
                <c:pt idx="204">
                  <c:v>-83.9</c:v>
                </c:pt>
                <c:pt idx="205">
                  <c:v>-83.5</c:v>
                </c:pt>
                <c:pt idx="206">
                  <c:v>-83.6</c:v>
                </c:pt>
                <c:pt idx="207">
                  <c:v>-87.2</c:v>
                </c:pt>
                <c:pt idx="208">
                  <c:v>-84.4</c:v>
                </c:pt>
                <c:pt idx="209">
                  <c:v>-84.5</c:v>
                </c:pt>
                <c:pt idx="210">
                  <c:v>-83.1</c:v>
                </c:pt>
                <c:pt idx="211">
                  <c:v>-82.9</c:v>
                </c:pt>
                <c:pt idx="212">
                  <c:v>-82.8</c:v>
                </c:pt>
                <c:pt idx="213">
                  <c:v>-83.1</c:v>
                </c:pt>
                <c:pt idx="214">
                  <c:v>-84.3</c:v>
                </c:pt>
                <c:pt idx="215">
                  <c:v>-83.6</c:v>
                </c:pt>
                <c:pt idx="216">
                  <c:v>-84.8</c:v>
                </c:pt>
                <c:pt idx="217">
                  <c:v>-83</c:v>
                </c:pt>
                <c:pt idx="218">
                  <c:v>-82.6</c:v>
                </c:pt>
                <c:pt idx="219">
                  <c:v>-84.6</c:v>
                </c:pt>
                <c:pt idx="220">
                  <c:v>-82.5</c:v>
                </c:pt>
                <c:pt idx="221">
                  <c:v>-83.9</c:v>
                </c:pt>
                <c:pt idx="222">
                  <c:v>-84.9</c:v>
                </c:pt>
                <c:pt idx="223">
                  <c:v>-83.1</c:v>
                </c:pt>
                <c:pt idx="224">
                  <c:v>-83.7</c:v>
                </c:pt>
                <c:pt idx="225">
                  <c:v>-84.2</c:v>
                </c:pt>
                <c:pt idx="226">
                  <c:v>-83.2</c:v>
                </c:pt>
                <c:pt idx="227">
                  <c:v>-84.7</c:v>
                </c:pt>
                <c:pt idx="228">
                  <c:v>-84.6</c:v>
                </c:pt>
                <c:pt idx="229">
                  <c:v>-86.7</c:v>
                </c:pt>
                <c:pt idx="230">
                  <c:v>-83.3</c:v>
                </c:pt>
                <c:pt idx="231">
                  <c:v>-84.1</c:v>
                </c:pt>
                <c:pt idx="232">
                  <c:v>-83.7</c:v>
                </c:pt>
                <c:pt idx="233">
                  <c:v>-84.2</c:v>
                </c:pt>
                <c:pt idx="234">
                  <c:v>-84.9</c:v>
                </c:pt>
                <c:pt idx="235">
                  <c:v>-82</c:v>
                </c:pt>
                <c:pt idx="236">
                  <c:v>-87.6</c:v>
                </c:pt>
                <c:pt idx="237">
                  <c:v>-84.1</c:v>
                </c:pt>
                <c:pt idx="238">
                  <c:v>-83.3</c:v>
                </c:pt>
                <c:pt idx="239">
                  <c:v>-82.2</c:v>
                </c:pt>
                <c:pt idx="240">
                  <c:v>-84.8</c:v>
                </c:pt>
                <c:pt idx="241">
                  <c:v>-85</c:v>
                </c:pt>
                <c:pt idx="242">
                  <c:v>-83.9</c:v>
                </c:pt>
                <c:pt idx="243">
                  <c:v>-84.6</c:v>
                </c:pt>
                <c:pt idx="244">
                  <c:v>-84.1</c:v>
                </c:pt>
                <c:pt idx="245">
                  <c:v>-82.6</c:v>
                </c:pt>
                <c:pt idx="246">
                  <c:v>-82.5</c:v>
                </c:pt>
                <c:pt idx="247">
                  <c:v>-82.2</c:v>
                </c:pt>
                <c:pt idx="248">
                  <c:v>-84.1</c:v>
                </c:pt>
                <c:pt idx="249">
                  <c:v>-85.2</c:v>
                </c:pt>
                <c:pt idx="250">
                  <c:v>-84.7</c:v>
                </c:pt>
                <c:pt idx="251">
                  <c:v>-84</c:v>
                </c:pt>
                <c:pt idx="252">
                  <c:v>-82.7</c:v>
                </c:pt>
                <c:pt idx="253">
                  <c:v>-82</c:v>
                </c:pt>
                <c:pt idx="254">
                  <c:v>-82.1</c:v>
                </c:pt>
                <c:pt idx="255">
                  <c:v>-85</c:v>
                </c:pt>
                <c:pt idx="256">
                  <c:v>-83.7</c:v>
                </c:pt>
                <c:pt idx="257">
                  <c:v>-84.3</c:v>
                </c:pt>
                <c:pt idx="258">
                  <c:v>-82.4</c:v>
                </c:pt>
                <c:pt idx="259">
                  <c:v>-84.5</c:v>
                </c:pt>
                <c:pt idx="260">
                  <c:v>-81.599999999999994</c:v>
                </c:pt>
                <c:pt idx="261">
                  <c:v>-82.5</c:v>
                </c:pt>
                <c:pt idx="262">
                  <c:v>-83.1</c:v>
                </c:pt>
                <c:pt idx="263">
                  <c:v>-84.1</c:v>
                </c:pt>
                <c:pt idx="264">
                  <c:v>-81.5</c:v>
                </c:pt>
                <c:pt idx="265">
                  <c:v>-84.9</c:v>
                </c:pt>
                <c:pt idx="266">
                  <c:v>-86.6</c:v>
                </c:pt>
                <c:pt idx="267">
                  <c:v>-86.3</c:v>
                </c:pt>
                <c:pt idx="268">
                  <c:v>-84.2</c:v>
                </c:pt>
                <c:pt idx="269">
                  <c:v>-83.1</c:v>
                </c:pt>
                <c:pt idx="270">
                  <c:v>-83.7</c:v>
                </c:pt>
                <c:pt idx="271">
                  <c:v>-84.7</c:v>
                </c:pt>
                <c:pt idx="272">
                  <c:v>-85.2</c:v>
                </c:pt>
                <c:pt idx="273">
                  <c:v>-82.8</c:v>
                </c:pt>
                <c:pt idx="274">
                  <c:v>-82.8</c:v>
                </c:pt>
                <c:pt idx="275">
                  <c:v>-84.2</c:v>
                </c:pt>
                <c:pt idx="276">
                  <c:v>-83.5</c:v>
                </c:pt>
                <c:pt idx="277">
                  <c:v>-84</c:v>
                </c:pt>
                <c:pt idx="278">
                  <c:v>-83.1</c:v>
                </c:pt>
                <c:pt idx="279">
                  <c:v>-83.3</c:v>
                </c:pt>
                <c:pt idx="280">
                  <c:v>-86.7</c:v>
                </c:pt>
                <c:pt idx="281">
                  <c:v>-87.8</c:v>
                </c:pt>
                <c:pt idx="282">
                  <c:v>-83.4</c:v>
                </c:pt>
                <c:pt idx="283">
                  <c:v>-84</c:v>
                </c:pt>
                <c:pt idx="284">
                  <c:v>-83.5</c:v>
                </c:pt>
                <c:pt idx="285">
                  <c:v>-85.8</c:v>
                </c:pt>
                <c:pt idx="286">
                  <c:v>-82.6</c:v>
                </c:pt>
                <c:pt idx="287">
                  <c:v>-82.8</c:v>
                </c:pt>
                <c:pt idx="288">
                  <c:v>-83.5</c:v>
                </c:pt>
                <c:pt idx="289">
                  <c:v>-86.8</c:v>
                </c:pt>
                <c:pt idx="290">
                  <c:v>-82.6</c:v>
                </c:pt>
                <c:pt idx="291">
                  <c:v>-83.9</c:v>
                </c:pt>
                <c:pt idx="292">
                  <c:v>-84.2</c:v>
                </c:pt>
                <c:pt idx="293">
                  <c:v>-84.2</c:v>
                </c:pt>
                <c:pt idx="294">
                  <c:v>-86.1</c:v>
                </c:pt>
                <c:pt idx="295">
                  <c:v>-85.6</c:v>
                </c:pt>
                <c:pt idx="296">
                  <c:v>-84.4</c:v>
                </c:pt>
                <c:pt idx="297">
                  <c:v>-84.5</c:v>
                </c:pt>
                <c:pt idx="298">
                  <c:v>-82.9</c:v>
                </c:pt>
                <c:pt idx="299">
                  <c:v>-82.8</c:v>
                </c:pt>
                <c:pt idx="300">
                  <c:v>-83.5</c:v>
                </c:pt>
                <c:pt idx="301">
                  <c:v>-84.1</c:v>
                </c:pt>
                <c:pt idx="302">
                  <c:v>-85.7</c:v>
                </c:pt>
                <c:pt idx="303">
                  <c:v>-82.8</c:v>
                </c:pt>
                <c:pt idx="304">
                  <c:v>-83.5</c:v>
                </c:pt>
                <c:pt idx="305">
                  <c:v>-81</c:v>
                </c:pt>
                <c:pt idx="306">
                  <c:v>-83.6</c:v>
                </c:pt>
                <c:pt idx="307">
                  <c:v>-83</c:v>
                </c:pt>
                <c:pt idx="308">
                  <c:v>-83.5</c:v>
                </c:pt>
                <c:pt idx="309">
                  <c:v>-82.8</c:v>
                </c:pt>
                <c:pt idx="310">
                  <c:v>-83.3</c:v>
                </c:pt>
                <c:pt idx="311">
                  <c:v>-83.1</c:v>
                </c:pt>
                <c:pt idx="312">
                  <c:v>-83.4</c:v>
                </c:pt>
                <c:pt idx="313">
                  <c:v>-83.6</c:v>
                </c:pt>
                <c:pt idx="314">
                  <c:v>-86.3</c:v>
                </c:pt>
                <c:pt idx="315">
                  <c:v>-83.7</c:v>
                </c:pt>
                <c:pt idx="316">
                  <c:v>-84.6</c:v>
                </c:pt>
                <c:pt idx="317">
                  <c:v>-84</c:v>
                </c:pt>
                <c:pt idx="318">
                  <c:v>-83.4</c:v>
                </c:pt>
                <c:pt idx="319">
                  <c:v>-84.4</c:v>
                </c:pt>
                <c:pt idx="320">
                  <c:v>-82.6</c:v>
                </c:pt>
                <c:pt idx="321">
                  <c:v>-83.5</c:v>
                </c:pt>
                <c:pt idx="322">
                  <c:v>-84.8</c:v>
                </c:pt>
                <c:pt idx="323">
                  <c:v>-83.4</c:v>
                </c:pt>
                <c:pt idx="324">
                  <c:v>-83.9</c:v>
                </c:pt>
                <c:pt idx="325">
                  <c:v>-84.4</c:v>
                </c:pt>
                <c:pt idx="326">
                  <c:v>-84.4</c:v>
                </c:pt>
                <c:pt idx="327">
                  <c:v>-84.9</c:v>
                </c:pt>
                <c:pt idx="328">
                  <c:v>-84.4</c:v>
                </c:pt>
                <c:pt idx="329">
                  <c:v>-85.5</c:v>
                </c:pt>
                <c:pt idx="330">
                  <c:v>-84</c:v>
                </c:pt>
                <c:pt idx="331">
                  <c:v>-84.2</c:v>
                </c:pt>
                <c:pt idx="332">
                  <c:v>-81.7</c:v>
                </c:pt>
                <c:pt idx="333">
                  <c:v>-83.7</c:v>
                </c:pt>
                <c:pt idx="334">
                  <c:v>-83.7</c:v>
                </c:pt>
                <c:pt idx="335">
                  <c:v>-85.3</c:v>
                </c:pt>
                <c:pt idx="336">
                  <c:v>-84.8</c:v>
                </c:pt>
                <c:pt idx="337">
                  <c:v>-83.2</c:v>
                </c:pt>
                <c:pt idx="338">
                  <c:v>-83.2</c:v>
                </c:pt>
                <c:pt idx="339">
                  <c:v>-84.3</c:v>
                </c:pt>
                <c:pt idx="340">
                  <c:v>-85.2</c:v>
                </c:pt>
                <c:pt idx="341">
                  <c:v>-82.5</c:v>
                </c:pt>
                <c:pt idx="342">
                  <c:v>-83.3</c:v>
                </c:pt>
                <c:pt idx="343">
                  <c:v>-84.1</c:v>
                </c:pt>
                <c:pt idx="344">
                  <c:v>-82</c:v>
                </c:pt>
                <c:pt idx="345">
                  <c:v>-82.8</c:v>
                </c:pt>
                <c:pt idx="346">
                  <c:v>-83.7</c:v>
                </c:pt>
                <c:pt idx="347">
                  <c:v>-83</c:v>
                </c:pt>
                <c:pt idx="348">
                  <c:v>-82.6</c:v>
                </c:pt>
                <c:pt idx="349">
                  <c:v>-84.5</c:v>
                </c:pt>
                <c:pt idx="350">
                  <c:v>-83</c:v>
                </c:pt>
                <c:pt idx="351">
                  <c:v>-85.5</c:v>
                </c:pt>
                <c:pt idx="352">
                  <c:v>-84.5</c:v>
                </c:pt>
                <c:pt idx="353">
                  <c:v>-83.7</c:v>
                </c:pt>
                <c:pt idx="354">
                  <c:v>-84.6</c:v>
                </c:pt>
                <c:pt idx="355">
                  <c:v>-85.2</c:v>
                </c:pt>
                <c:pt idx="356">
                  <c:v>-84.1</c:v>
                </c:pt>
                <c:pt idx="357">
                  <c:v>-83.6</c:v>
                </c:pt>
                <c:pt idx="358">
                  <c:v>-82.5</c:v>
                </c:pt>
                <c:pt idx="359">
                  <c:v>-88.3</c:v>
                </c:pt>
                <c:pt idx="360">
                  <c:v>-83.2</c:v>
                </c:pt>
                <c:pt idx="361">
                  <c:v>-82.8</c:v>
                </c:pt>
                <c:pt idx="362">
                  <c:v>-82.8</c:v>
                </c:pt>
                <c:pt idx="363">
                  <c:v>-83</c:v>
                </c:pt>
                <c:pt idx="364">
                  <c:v>-84.6</c:v>
                </c:pt>
                <c:pt idx="365">
                  <c:v>-84.2</c:v>
                </c:pt>
                <c:pt idx="366">
                  <c:v>-85.4</c:v>
                </c:pt>
                <c:pt idx="367">
                  <c:v>-84.4</c:v>
                </c:pt>
                <c:pt idx="368">
                  <c:v>-83.7</c:v>
                </c:pt>
                <c:pt idx="369">
                  <c:v>-86.3</c:v>
                </c:pt>
                <c:pt idx="370">
                  <c:v>-85.7</c:v>
                </c:pt>
                <c:pt idx="371">
                  <c:v>-82.8</c:v>
                </c:pt>
                <c:pt idx="372">
                  <c:v>-84.8</c:v>
                </c:pt>
                <c:pt idx="373">
                  <c:v>-85.9</c:v>
                </c:pt>
                <c:pt idx="374">
                  <c:v>-84</c:v>
                </c:pt>
                <c:pt idx="375">
                  <c:v>-83.7</c:v>
                </c:pt>
                <c:pt idx="376">
                  <c:v>-84.6</c:v>
                </c:pt>
                <c:pt idx="377">
                  <c:v>-84.9</c:v>
                </c:pt>
                <c:pt idx="378">
                  <c:v>-84</c:v>
                </c:pt>
                <c:pt idx="379">
                  <c:v>-83.7</c:v>
                </c:pt>
                <c:pt idx="380">
                  <c:v>-81.599999999999994</c:v>
                </c:pt>
                <c:pt idx="381">
                  <c:v>-83.2</c:v>
                </c:pt>
                <c:pt idx="382">
                  <c:v>-82.8</c:v>
                </c:pt>
                <c:pt idx="383">
                  <c:v>-84.3</c:v>
                </c:pt>
                <c:pt idx="384">
                  <c:v>-83.3</c:v>
                </c:pt>
                <c:pt idx="385">
                  <c:v>-84.5</c:v>
                </c:pt>
                <c:pt idx="386">
                  <c:v>-83</c:v>
                </c:pt>
                <c:pt idx="387">
                  <c:v>-83.9</c:v>
                </c:pt>
                <c:pt idx="388">
                  <c:v>-84.7</c:v>
                </c:pt>
                <c:pt idx="389">
                  <c:v>-84.8</c:v>
                </c:pt>
                <c:pt idx="390">
                  <c:v>-83</c:v>
                </c:pt>
                <c:pt idx="391">
                  <c:v>-84.9</c:v>
                </c:pt>
                <c:pt idx="392">
                  <c:v>-84.7</c:v>
                </c:pt>
                <c:pt idx="393">
                  <c:v>-82.8</c:v>
                </c:pt>
                <c:pt idx="394">
                  <c:v>-85</c:v>
                </c:pt>
                <c:pt idx="395">
                  <c:v>-86</c:v>
                </c:pt>
                <c:pt idx="396">
                  <c:v>-85.1</c:v>
                </c:pt>
                <c:pt idx="397">
                  <c:v>-84</c:v>
                </c:pt>
                <c:pt idx="398">
                  <c:v>-83.9</c:v>
                </c:pt>
                <c:pt idx="399">
                  <c:v>-84</c:v>
                </c:pt>
                <c:pt idx="400">
                  <c:v>-83.1</c:v>
                </c:pt>
                <c:pt idx="401">
                  <c:v>-82.9</c:v>
                </c:pt>
                <c:pt idx="402">
                  <c:v>-84</c:v>
                </c:pt>
                <c:pt idx="403">
                  <c:v>-84</c:v>
                </c:pt>
                <c:pt idx="404">
                  <c:v>-84.2</c:v>
                </c:pt>
                <c:pt idx="405">
                  <c:v>-86.5</c:v>
                </c:pt>
                <c:pt idx="406">
                  <c:v>-82.1</c:v>
                </c:pt>
                <c:pt idx="407">
                  <c:v>-85</c:v>
                </c:pt>
                <c:pt idx="408">
                  <c:v>-85.2</c:v>
                </c:pt>
                <c:pt idx="409">
                  <c:v>-83.3</c:v>
                </c:pt>
                <c:pt idx="410">
                  <c:v>-84.7</c:v>
                </c:pt>
                <c:pt idx="411">
                  <c:v>-85.1</c:v>
                </c:pt>
                <c:pt idx="412">
                  <c:v>-82.1</c:v>
                </c:pt>
                <c:pt idx="413">
                  <c:v>-82.8</c:v>
                </c:pt>
                <c:pt idx="414">
                  <c:v>-83.2</c:v>
                </c:pt>
                <c:pt idx="415">
                  <c:v>-83.7</c:v>
                </c:pt>
                <c:pt idx="416">
                  <c:v>-83.8</c:v>
                </c:pt>
                <c:pt idx="417">
                  <c:v>-84.8</c:v>
                </c:pt>
                <c:pt idx="418">
                  <c:v>-83.5</c:v>
                </c:pt>
                <c:pt idx="419">
                  <c:v>-86.5</c:v>
                </c:pt>
                <c:pt idx="420">
                  <c:v>-83.6</c:v>
                </c:pt>
                <c:pt idx="421">
                  <c:v>-82.8</c:v>
                </c:pt>
                <c:pt idx="422">
                  <c:v>-83</c:v>
                </c:pt>
                <c:pt idx="423">
                  <c:v>-83.5</c:v>
                </c:pt>
                <c:pt idx="424">
                  <c:v>-84.2</c:v>
                </c:pt>
                <c:pt idx="425">
                  <c:v>-84.6</c:v>
                </c:pt>
                <c:pt idx="426">
                  <c:v>-81.7</c:v>
                </c:pt>
                <c:pt idx="427">
                  <c:v>-83.3</c:v>
                </c:pt>
                <c:pt idx="428">
                  <c:v>-84.3</c:v>
                </c:pt>
                <c:pt idx="429">
                  <c:v>-84</c:v>
                </c:pt>
                <c:pt idx="430">
                  <c:v>-83.6</c:v>
                </c:pt>
                <c:pt idx="431">
                  <c:v>-82.2</c:v>
                </c:pt>
                <c:pt idx="432">
                  <c:v>-83.2</c:v>
                </c:pt>
                <c:pt idx="433">
                  <c:v>-82.3</c:v>
                </c:pt>
                <c:pt idx="434">
                  <c:v>-84.2</c:v>
                </c:pt>
                <c:pt idx="435">
                  <c:v>-83</c:v>
                </c:pt>
                <c:pt idx="436">
                  <c:v>-82.7</c:v>
                </c:pt>
                <c:pt idx="437">
                  <c:v>-84.9</c:v>
                </c:pt>
                <c:pt idx="438">
                  <c:v>-82.4</c:v>
                </c:pt>
                <c:pt idx="439">
                  <c:v>-83.3</c:v>
                </c:pt>
                <c:pt idx="440">
                  <c:v>-83.9</c:v>
                </c:pt>
                <c:pt idx="441">
                  <c:v>-83.4</c:v>
                </c:pt>
                <c:pt idx="442">
                  <c:v>-83.7</c:v>
                </c:pt>
                <c:pt idx="443">
                  <c:v>-82.7</c:v>
                </c:pt>
                <c:pt idx="444">
                  <c:v>-82.7</c:v>
                </c:pt>
                <c:pt idx="445">
                  <c:v>-81.900000000000006</c:v>
                </c:pt>
                <c:pt idx="446">
                  <c:v>-83.5</c:v>
                </c:pt>
                <c:pt idx="447">
                  <c:v>-82.6</c:v>
                </c:pt>
                <c:pt idx="448">
                  <c:v>-84.5</c:v>
                </c:pt>
                <c:pt idx="449">
                  <c:v>-84.1</c:v>
                </c:pt>
                <c:pt idx="450">
                  <c:v>-81.7</c:v>
                </c:pt>
                <c:pt idx="451">
                  <c:v>-83.3</c:v>
                </c:pt>
                <c:pt idx="452">
                  <c:v>-83.9</c:v>
                </c:pt>
                <c:pt idx="453">
                  <c:v>-83.2</c:v>
                </c:pt>
                <c:pt idx="454">
                  <c:v>-83.5</c:v>
                </c:pt>
                <c:pt idx="455">
                  <c:v>-82.6</c:v>
                </c:pt>
                <c:pt idx="456">
                  <c:v>-83.4</c:v>
                </c:pt>
                <c:pt idx="457">
                  <c:v>-85.6</c:v>
                </c:pt>
                <c:pt idx="458">
                  <c:v>-84.2</c:v>
                </c:pt>
                <c:pt idx="459">
                  <c:v>-83</c:v>
                </c:pt>
                <c:pt idx="460">
                  <c:v>-82.8</c:v>
                </c:pt>
                <c:pt idx="461">
                  <c:v>-85.6</c:v>
                </c:pt>
                <c:pt idx="462">
                  <c:v>-83</c:v>
                </c:pt>
                <c:pt idx="463">
                  <c:v>-84.1</c:v>
                </c:pt>
                <c:pt idx="464">
                  <c:v>-83.6</c:v>
                </c:pt>
                <c:pt idx="465">
                  <c:v>-83.2</c:v>
                </c:pt>
                <c:pt idx="466">
                  <c:v>-82.5</c:v>
                </c:pt>
                <c:pt idx="467">
                  <c:v>-83.3</c:v>
                </c:pt>
                <c:pt idx="468">
                  <c:v>-85.2</c:v>
                </c:pt>
                <c:pt idx="469">
                  <c:v>-83</c:v>
                </c:pt>
                <c:pt idx="470">
                  <c:v>-85.3</c:v>
                </c:pt>
                <c:pt idx="471">
                  <c:v>-83</c:v>
                </c:pt>
                <c:pt idx="472">
                  <c:v>-83.5</c:v>
                </c:pt>
                <c:pt idx="473">
                  <c:v>-82.5</c:v>
                </c:pt>
                <c:pt idx="474">
                  <c:v>-83.2</c:v>
                </c:pt>
                <c:pt idx="475">
                  <c:v>-84.5</c:v>
                </c:pt>
                <c:pt idx="476">
                  <c:v>-83.5</c:v>
                </c:pt>
                <c:pt idx="477">
                  <c:v>-84.5</c:v>
                </c:pt>
                <c:pt idx="478">
                  <c:v>-83.9</c:v>
                </c:pt>
                <c:pt idx="479">
                  <c:v>-83.2</c:v>
                </c:pt>
                <c:pt idx="480">
                  <c:v>-82.8</c:v>
                </c:pt>
                <c:pt idx="481">
                  <c:v>-84</c:v>
                </c:pt>
                <c:pt idx="482">
                  <c:v>-85.2</c:v>
                </c:pt>
                <c:pt idx="483">
                  <c:v>-83.6</c:v>
                </c:pt>
                <c:pt idx="484">
                  <c:v>-82.8</c:v>
                </c:pt>
                <c:pt idx="485">
                  <c:v>-83.8</c:v>
                </c:pt>
                <c:pt idx="486">
                  <c:v>-83.7</c:v>
                </c:pt>
                <c:pt idx="487">
                  <c:v>-81.7</c:v>
                </c:pt>
                <c:pt idx="488">
                  <c:v>-83.1</c:v>
                </c:pt>
                <c:pt idx="489">
                  <c:v>-84.4</c:v>
                </c:pt>
                <c:pt idx="490">
                  <c:v>-83.5</c:v>
                </c:pt>
                <c:pt idx="491">
                  <c:v>-83.7</c:v>
                </c:pt>
                <c:pt idx="492">
                  <c:v>-84.5</c:v>
                </c:pt>
                <c:pt idx="493">
                  <c:v>-84.4</c:v>
                </c:pt>
                <c:pt idx="494">
                  <c:v>-82.4</c:v>
                </c:pt>
                <c:pt idx="495">
                  <c:v>-83.2</c:v>
                </c:pt>
                <c:pt idx="496">
                  <c:v>-86.1</c:v>
                </c:pt>
                <c:pt idx="497">
                  <c:v>-83.7</c:v>
                </c:pt>
                <c:pt idx="498">
                  <c:v>-82.1</c:v>
                </c:pt>
                <c:pt idx="499">
                  <c:v>-82.9</c:v>
                </c:pt>
                <c:pt idx="500">
                  <c:v>-83.4</c:v>
                </c:pt>
                <c:pt idx="501">
                  <c:v>-85</c:v>
                </c:pt>
                <c:pt idx="502">
                  <c:v>-87</c:v>
                </c:pt>
                <c:pt idx="503">
                  <c:v>-83.7</c:v>
                </c:pt>
                <c:pt idx="504">
                  <c:v>-83.4</c:v>
                </c:pt>
                <c:pt idx="505">
                  <c:v>-83.1</c:v>
                </c:pt>
                <c:pt idx="506">
                  <c:v>-83.8</c:v>
                </c:pt>
                <c:pt idx="507">
                  <c:v>-85.6</c:v>
                </c:pt>
                <c:pt idx="508">
                  <c:v>-84.1</c:v>
                </c:pt>
                <c:pt idx="509">
                  <c:v>-81.900000000000006</c:v>
                </c:pt>
                <c:pt idx="510">
                  <c:v>-82.4</c:v>
                </c:pt>
                <c:pt idx="511">
                  <c:v>-86</c:v>
                </c:pt>
                <c:pt idx="512">
                  <c:v>-83.8</c:v>
                </c:pt>
                <c:pt idx="513">
                  <c:v>-85.4</c:v>
                </c:pt>
                <c:pt idx="514">
                  <c:v>-84.5</c:v>
                </c:pt>
                <c:pt idx="515">
                  <c:v>-82.9</c:v>
                </c:pt>
                <c:pt idx="516">
                  <c:v>-83.4</c:v>
                </c:pt>
                <c:pt idx="517">
                  <c:v>-84</c:v>
                </c:pt>
                <c:pt idx="518">
                  <c:v>-85.2</c:v>
                </c:pt>
                <c:pt idx="519">
                  <c:v>-83.1</c:v>
                </c:pt>
                <c:pt idx="520">
                  <c:v>-83.7</c:v>
                </c:pt>
                <c:pt idx="521">
                  <c:v>-84.6</c:v>
                </c:pt>
                <c:pt idx="522">
                  <c:v>-83.3</c:v>
                </c:pt>
                <c:pt idx="523">
                  <c:v>-83.5</c:v>
                </c:pt>
                <c:pt idx="524">
                  <c:v>-83.9</c:v>
                </c:pt>
                <c:pt idx="525">
                  <c:v>-85.3</c:v>
                </c:pt>
                <c:pt idx="526">
                  <c:v>-82.2</c:v>
                </c:pt>
                <c:pt idx="527">
                  <c:v>-86.2</c:v>
                </c:pt>
                <c:pt idx="528">
                  <c:v>-82.7</c:v>
                </c:pt>
                <c:pt idx="529">
                  <c:v>-83.3</c:v>
                </c:pt>
                <c:pt idx="530">
                  <c:v>-83.4</c:v>
                </c:pt>
                <c:pt idx="531">
                  <c:v>-83.5</c:v>
                </c:pt>
                <c:pt idx="532">
                  <c:v>-81.599999999999994</c:v>
                </c:pt>
                <c:pt idx="533">
                  <c:v>-82</c:v>
                </c:pt>
                <c:pt idx="534">
                  <c:v>-82.7</c:v>
                </c:pt>
                <c:pt idx="535">
                  <c:v>-82.9</c:v>
                </c:pt>
                <c:pt idx="536">
                  <c:v>-84.1</c:v>
                </c:pt>
                <c:pt idx="537">
                  <c:v>-82.8</c:v>
                </c:pt>
                <c:pt idx="538">
                  <c:v>-82.5</c:v>
                </c:pt>
                <c:pt idx="539">
                  <c:v>-83.9</c:v>
                </c:pt>
                <c:pt idx="540">
                  <c:v>-83.6</c:v>
                </c:pt>
                <c:pt idx="541">
                  <c:v>-83.6</c:v>
                </c:pt>
                <c:pt idx="542">
                  <c:v>-81.8</c:v>
                </c:pt>
                <c:pt idx="543">
                  <c:v>-81.900000000000006</c:v>
                </c:pt>
                <c:pt idx="544">
                  <c:v>-80.8</c:v>
                </c:pt>
                <c:pt idx="545">
                  <c:v>-83.5</c:v>
                </c:pt>
                <c:pt idx="546">
                  <c:v>-81.8</c:v>
                </c:pt>
                <c:pt idx="547">
                  <c:v>-84.2</c:v>
                </c:pt>
                <c:pt idx="548">
                  <c:v>-83.3</c:v>
                </c:pt>
                <c:pt idx="549">
                  <c:v>-84.1</c:v>
                </c:pt>
                <c:pt idx="550">
                  <c:v>-87.8</c:v>
                </c:pt>
                <c:pt idx="551">
                  <c:v>-83.1</c:v>
                </c:pt>
                <c:pt idx="552">
                  <c:v>-83.7</c:v>
                </c:pt>
                <c:pt idx="553">
                  <c:v>-82.8</c:v>
                </c:pt>
                <c:pt idx="554">
                  <c:v>-85.2</c:v>
                </c:pt>
                <c:pt idx="555">
                  <c:v>-83.3</c:v>
                </c:pt>
                <c:pt idx="556">
                  <c:v>-84.1</c:v>
                </c:pt>
                <c:pt idx="557">
                  <c:v>-82.5</c:v>
                </c:pt>
                <c:pt idx="558">
                  <c:v>-83</c:v>
                </c:pt>
                <c:pt idx="559">
                  <c:v>-83.2</c:v>
                </c:pt>
                <c:pt idx="560">
                  <c:v>-84.1</c:v>
                </c:pt>
                <c:pt idx="561">
                  <c:v>-83.4</c:v>
                </c:pt>
                <c:pt idx="562">
                  <c:v>-83.2</c:v>
                </c:pt>
                <c:pt idx="563">
                  <c:v>-84.5</c:v>
                </c:pt>
                <c:pt idx="564">
                  <c:v>-85.2</c:v>
                </c:pt>
                <c:pt idx="565">
                  <c:v>-83.7</c:v>
                </c:pt>
                <c:pt idx="566">
                  <c:v>-82.3</c:v>
                </c:pt>
                <c:pt idx="567">
                  <c:v>-84.1</c:v>
                </c:pt>
                <c:pt idx="568">
                  <c:v>-82.4</c:v>
                </c:pt>
                <c:pt idx="569">
                  <c:v>-82.8</c:v>
                </c:pt>
                <c:pt idx="570">
                  <c:v>-84</c:v>
                </c:pt>
                <c:pt idx="571">
                  <c:v>-84.5</c:v>
                </c:pt>
                <c:pt idx="572">
                  <c:v>-82.3</c:v>
                </c:pt>
                <c:pt idx="573">
                  <c:v>-83.5</c:v>
                </c:pt>
                <c:pt idx="574">
                  <c:v>-85.2</c:v>
                </c:pt>
                <c:pt idx="575">
                  <c:v>-85</c:v>
                </c:pt>
                <c:pt idx="576">
                  <c:v>-82.9</c:v>
                </c:pt>
                <c:pt idx="577">
                  <c:v>-83.7</c:v>
                </c:pt>
                <c:pt idx="578">
                  <c:v>-84.9</c:v>
                </c:pt>
                <c:pt idx="579">
                  <c:v>-83.6</c:v>
                </c:pt>
                <c:pt idx="580">
                  <c:v>-83.2</c:v>
                </c:pt>
                <c:pt idx="581">
                  <c:v>-83.2</c:v>
                </c:pt>
                <c:pt idx="582">
                  <c:v>-84.3</c:v>
                </c:pt>
                <c:pt idx="583">
                  <c:v>-84.3</c:v>
                </c:pt>
                <c:pt idx="584">
                  <c:v>-83.8</c:v>
                </c:pt>
                <c:pt idx="585">
                  <c:v>-81.5</c:v>
                </c:pt>
                <c:pt idx="586">
                  <c:v>-83.1</c:v>
                </c:pt>
                <c:pt idx="587">
                  <c:v>-83.4</c:v>
                </c:pt>
                <c:pt idx="588">
                  <c:v>-82.7</c:v>
                </c:pt>
                <c:pt idx="589">
                  <c:v>-82.7</c:v>
                </c:pt>
                <c:pt idx="590">
                  <c:v>-81.8</c:v>
                </c:pt>
                <c:pt idx="591">
                  <c:v>-83.3</c:v>
                </c:pt>
                <c:pt idx="592">
                  <c:v>-84.7</c:v>
                </c:pt>
                <c:pt idx="593">
                  <c:v>-84.7</c:v>
                </c:pt>
                <c:pt idx="594">
                  <c:v>-83.3</c:v>
                </c:pt>
                <c:pt idx="595">
                  <c:v>-83.7</c:v>
                </c:pt>
                <c:pt idx="596">
                  <c:v>-85</c:v>
                </c:pt>
                <c:pt idx="597">
                  <c:v>-83.8</c:v>
                </c:pt>
                <c:pt idx="598">
                  <c:v>-82.9</c:v>
                </c:pt>
                <c:pt idx="599">
                  <c:v>-83.3</c:v>
                </c:pt>
                <c:pt idx="600">
                  <c:v>-83.2</c:v>
                </c:pt>
                <c:pt idx="601">
                  <c:v>-84.6</c:v>
                </c:pt>
                <c:pt idx="602">
                  <c:v>-84.3</c:v>
                </c:pt>
                <c:pt idx="603">
                  <c:v>-83.3</c:v>
                </c:pt>
                <c:pt idx="604">
                  <c:v>-83.9</c:v>
                </c:pt>
                <c:pt idx="605">
                  <c:v>-83.1</c:v>
                </c:pt>
                <c:pt idx="606">
                  <c:v>-83.8</c:v>
                </c:pt>
                <c:pt idx="607">
                  <c:v>-83.1</c:v>
                </c:pt>
                <c:pt idx="608">
                  <c:v>-82.9</c:v>
                </c:pt>
                <c:pt idx="609">
                  <c:v>-83</c:v>
                </c:pt>
                <c:pt idx="610">
                  <c:v>-83.5</c:v>
                </c:pt>
                <c:pt idx="611">
                  <c:v>-84.2</c:v>
                </c:pt>
                <c:pt idx="612">
                  <c:v>-84.2</c:v>
                </c:pt>
                <c:pt idx="613">
                  <c:v>-83.1</c:v>
                </c:pt>
                <c:pt idx="614">
                  <c:v>-82.2</c:v>
                </c:pt>
                <c:pt idx="615">
                  <c:v>-83.2</c:v>
                </c:pt>
                <c:pt idx="616">
                  <c:v>-83.6</c:v>
                </c:pt>
                <c:pt idx="617">
                  <c:v>-82.7</c:v>
                </c:pt>
                <c:pt idx="618">
                  <c:v>-85.1</c:v>
                </c:pt>
                <c:pt idx="619">
                  <c:v>-83.1</c:v>
                </c:pt>
                <c:pt idx="620">
                  <c:v>-84.1</c:v>
                </c:pt>
                <c:pt idx="621">
                  <c:v>-84.7</c:v>
                </c:pt>
                <c:pt idx="622">
                  <c:v>-83.8</c:v>
                </c:pt>
                <c:pt idx="623">
                  <c:v>-83.1</c:v>
                </c:pt>
                <c:pt idx="624">
                  <c:v>-83.6</c:v>
                </c:pt>
                <c:pt idx="625">
                  <c:v>-83.1</c:v>
                </c:pt>
                <c:pt idx="626">
                  <c:v>-84.3</c:v>
                </c:pt>
                <c:pt idx="627">
                  <c:v>-82.6</c:v>
                </c:pt>
                <c:pt idx="628">
                  <c:v>-83.3</c:v>
                </c:pt>
                <c:pt idx="629">
                  <c:v>-83.1</c:v>
                </c:pt>
                <c:pt idx="630">
                  <c:v>-84.4</c:v>
                </c:pt>
                <c:pt idx="631">
                  <c:v>-83.7</c:v>
                </c:pt>
                <c:pt idx="632">
                  <c:v>-82.9</c:v>
                </c:pt>
                <c:pt idx="633">
                  <c:v>-83.4</c:v>
                </c:pt>
                <c:pt idx="634">
                  <c:v>-83</c:v>
                </c:pt>
                <c:pt idx="635">
                  <c:v>-83.5</c:v>
                </c:pt>
                <c:pt idx="636">
                  <c:v>-83.2</c:v>
                </c:pt>
                <c:pt idx="637">
                  <c:v>-82.5</c:v>
                </c:pt>
                <c:pt idx="638">
                  <c:v>-83.5</c:v>
                </c:pt>
                <c:pt idx="639">
                  <c:v>-82</c:v>
                </c:pt>
                <c:pt idx="640">
                  <c:v>-83.2</c:v>
                </c:pt>
                <c:pt idx="641">
                  <c:v>-82.3</c:v>
                </c:pt>
                <c:pt idx="642">
                  <c:v>-82.9</c:v>
                </c:pt>
                <c:pt idx="643">
                  <c:v>-84.1</c:v>
                </c:pt>
                <c:pt idx="644">
                  <c:v>-85.6</c:v>
                </c:pt>
                <c:pt idx="645">
                  <c:v>-85.8</c:v>
                </c:pt>
                <c:pt idx="646">
                  <c:v>-83.9</c:v>
                </c:pt>
                <c:pt idx="647">
                  <c:v>-84.5</c:v>
                </c:pt>
                <c:pt idx="648">
                  <c:v>-82.4</c:v>
                </c:pt>
                <c:pt idx="649">
                  <c:v>-83.2</c:v>
                </c:pt>
                <c:pt idx="650">
                  <c:v>-82</c:v>
                </c:pt>
                <c:pt idx="651">
                  <c:v>-84.1</c:v>
                </c:pt>
                <c:pt idx="652">
                  <c:v>-83.7</c:v>
                </c:pt>
                <c:pt idx="653">
                  <c:v>-81.5</c:v>
                </c:pt>
                <c:pt idx="654">
                  <c:v>-83.4</c:v>
                </c:pt>
                <c:pt idx="655">
                  <c:v>-82.7</c:v>
                </c:pt>
                <c:pt idx="656">
                  <c:v>-83.1</c:v>
                </c:pt>
                <c:pt idx="657">
                  <c:v>-83.1</c:v>
                </c:pt>
                <c:pt idx="658">
                  <c:v>-84.9</c:v>
                </c:pt>
                <c:pt idx="659">
                  <c:v>-83.9</c:v>
                </c:pt>
                <c:pt idx="660">
                  <c:v>-83.8</c:v>
                </c:pt>
                <c:pt idx="661">
                  <c:v>-84.3</c:v>
                </c:pt>
                <c:pt idx="662">
                  <c:v>-82.9</c:v>
                </c:pt>
                <c:pt idx="663">
                  <c:v>-82.8</c:v>
                </c:pt>
                <c:pt idx="664">
                  <c:v>-83.5</c:v>
                </c:pt>
                <c:pt idx="665">
                  <c:v>-84.6</c:v>
                </c:pt>
                <c:pt idx="666">
                  <c:v>-82.7</c:v>
                </c:pt>
                <c:pt idx="667">
                  <c:v>-83.1</c:v>
                </c:pt>
                <c:pt idx="668">
                  <c:v>-83.8</c:v>
                </c:pt>
                <c:pt idx="669">
                  <c:v>-82.5</c:v>
                </c:pt>
                <c:pt idx="670">
                  <c:v>-84.5</c:v>
                </c:pt>
                <c:pt idx="671">
                  <c:v>-83.5</c:v>
                </c:pt>
                <c:pt idx="672">
                  <c:v>-84.4</c:v>
                </c:pt>
                <c:pt idx="673">
                  <c:v>-83.8</c:v>
                </c:pt>
                <c:pt idx="674">
                  <c:v>-83.7</c:v>
                </c:pt>
                <c:pt idx="675">
                  <c:v>-83.6</c:v>
                </c:pt>
                <c:pt idx="676">
                  <c:v>-83.9</c:v>
                </c:pt>
                <c:pt idx="677">
                  <c:v>-82.2</c:v>
                </c:pt>
                <c:pt idx="678">
                  <c:v>-82.9</c:v>
                </c:pt>
                <c:pt idx="679">
                  <c:v>-82</c:v>
                </c:pt>
                <c:pt idx="680">
                  <c:v>-83.6</c:v>
                </c:pt>
                <c:pt idx="681">
                  <c:v>-83</c:v>
                </c:pt>
                <c:pt idx="682">
                  <c:v>-83</c:v>
                </c:pt>
                <c:pt idx="683">
                  <c:v>-83.4</c:v>
                </c:pt>
                <c:pt idx="684">
                  <c:v>-86.2</c:v>
                </c:pt>
                <c:pt idx="685">
                  <c:v>-85</c:v>
                </c:pt>
                <c:pt idx="686">
                  <c:v>-82</c:v>
                </c:pt>
                <c:pt idx="687">
                  <c:v>-83.2</c:v>
                </c:pt>
                <c:pt idx="688">
                  <c:v>-82.6</c:v>
                </c:pt>
                <c:pt idx="689">
                  <c:v>-82.7</c:v>
                </c:pt>
                <c:pt idx="690">
                  <c:v>-83.7</c:v>
                </c:pt>
                <c:pt idx="691">
                  <c:v>-83.8</c:v>
                </c:pt>
                <c:pt idx="692">
                  <c:v>-83.6</c:v>
                </c:pt>
                <c:pt idx="693">
                  <c:v>-83.2</c:v>
                </c:pt>
                <c:pt idx="694">
                  <c:v>-83.4</c:v>
                </c:pt>
                <c:pt idx="695">
                  <c:v>-84.5</c:v>
                </c:pt>
                <c:pt idx="696">
                  <c:v>-82.6</c:v>
                </c:pt>
                <c:pt idx="697">
                  <c:v>-83</c:v>
                </c:pt>
                <c:pt idx="698">
                  <c:v>-83.2</c:v>
                </c:pt>
                <c:pt idx="699">
                  <c:v>-82.6</c:v>
                </c:pt>
                <c:pt idx="700">
                  <c:v>-82.6</c:v>
                </c:pt>
                <c:pt idx="701">
                  <c:v>-83.2</c:v>
                </c:pt>
                <c:pt idx="702">
                  <c:v>-83.1</c:v>
                </c:pt>
                <c:pt idx="703">
                  <c:v>-81.5</c:v>
                </c:pt>
                <c:pt idx="704">
                  <c:v>-83.8</c:v>
                </c:pt>
                <c:pt idx="705">
                  <c:v>-83.7</c:v>
                </c:pt>
                <c:pt idx="706">
                  <c:v>-85.6</c:v>
                </c:pt>
                <c:pt idx="707">
                  <c:v>-83.5</c:v>
                </c:pt>
                <c:pt idx="708">
                  <c:v>-82.7</c:v>
                </c:pt>
                <c:pt idx="709">
                  <c:v>-83.3</c:v>
                </c:pt>
                <c:pt idx="710">
                  <c:v>-83.5</c:v>
                </c:pt>
                <c:pt idx="711">
                  <c:v>-81.3</c:v>
                </c:pt>
                <c:pt idx="712">
                  <c:v>-84.6</c:v>
                </c:pt>
                <c:pt idx="713">
                  <c:v>-82.7</c:v>
                </c:pt>
                <c:pt idx="714">
                  <c:v>-83</c:v>
                </c:pt>
                <c:pt idx="715">
                  <c:v>-84.4</c:v>
                </c:pt>
                <c:pt idx="716">
                  <c:v>-83.4</c:v>
                </c:pt>
                <c:pt idx="717">
                  <c:v>-84.8</c:v>
                </c:pt>
                <c:pt idx="718">
                  <c:v>-79.099999999999994</c:v>
                </c:pt>
                <c:pt idx="719">
                  <c:v>-57.1</c:v>
                </c:pt>
                <c:pt idx="720">
                  <c:v>-53</c:v>
                </c:pt>
                <c:pt idx="721">
                  <c:v>-47.5</c:v>
                </c:pt>
                <c:pt idx="722">
                  <c:v>-46.5</c:v>
                </c:pt>
                <c:pt idx="723">
                  <c:v>-62.2</c:v>
                </c:pt>
                <c:pt idx="724">
                  <c:v>-82.1</c:v>
                </c:pt>
                <c:pt idx="725">
                  <c:v>-84.3</c:v>
                </c:pt>
                <c:pt idx="726">
                  <c:v>-84</c:v>
                </c:pt>
                <c:pt idx="727">
                  <c:v>-83.6</c:v>
                </c:pt>
                <c:pt idx="728">
                  <c:v>-83.4</c:v>
                </c:pt>
                <c:pt idx="729">
                  <c:v>-81.8</c:v>
                </c:pt>
                <c:pt idx="730">
                  <c:v>-83.7</c:v>
                </c:pt>
                <c:pt idx="731">
                  <c:v>-81.7</c:v>
                </c:pt>
                <c:pt idx="732">
                  <c:v>-82.8</c:v>
                </c:pt>
                <c:pt idx="733">
                  <c:v>-83.1</c:v>
                </c:pt>
                <c:pt idx="734">
                  <c:v>-82</c:v>
                </c:pt>
                <c:pt idx="735">
                  <c:v>-83.3</c:v>
                </c:pt>
                <c:pt idx="736">
                  <c:v>-84</c:v>
                </c:pt>
                <c:pt idx="737">
                  <c:v>-82.6</c:v>
                </c:pt>
                <c:pt idx="738">
                  <c:v>-83.7</c:v>
                </c:pt>
                <c:pt idx="739">
                  <c:v>-84.5</c:v>
                </c:pt>
                <c:pt idx="740">
                  <c:v>-84</c:v>
                </c:pt>
                <c:pt idx="741">
                  <c:v>-84.1</c:v>
                </c:pt>
                <c:pt idx="742">
                  <c:v>-83.1</c:v>
                </c:pt>
                <c:pt idx="743">
                  <c:v>-83.6</c:v>
                </c:pt>
                <c:pt idx="744">
                  <c:v>-83.1</c:v>
                </c:pt>
                <c:pt idx="745">
                  <c:v>-82.6</c:v>
                </c:pt>
                <c:pt idx="746">
                  <c:v>-81.900000000000006</c:v>
                </c:pt>
                <c:pt idx="747">
                  <c:v>-83.4</c:v>
                </c:pt>
                <c:pt idx="748">
                  <c:v>-80.8</c:v>
                </c:pt>
                <c:pt idx="749">
                  <c:v>-83.4</c:v>
                </c:pt>
                <c:pt idx="750">
                  <c:v>-82.7</c:v>
                </c:pt>
                <c:pt idx="751">
                  <c:v>-84.3</c:v>
                </c:pt>
                <c:pt idx="752">
                  <c:v>-82.1</c:v>
                </c:pt>
                <c:pt idx="753">
                  <c:v>-83.8</c:v>
                </c:pt>
                <c:pt idx="754">
                  <c:v>-84</c:v>
                </c:pt>
                <c:pt idx="755">
                  <c:v>-82.5</c:v>
                </c:pt>
                <c:pt idx="756">
                  <c:v>-83.2</c:v>
                </c:pt>
                <c:pt idx="757">
                  <c:v>-81.7</c:v>
                </c:pt>
                <c:pt idx="758">
                  <c:v>-82</c:v>
                </c:pt>
                <c:pt idx="759">
                  <c:v>-84.5</c:v>
                </c:pt>
                <c:pt idx="760">
                  <c:v>-84.3</c:v>
                </c:pt>
                <c:pt idx="761">
                  <c:v>-83.7</c:v>
                </c:pt>
                <c:pt idx="762">
                  <c:v>-82.5</c:v>
                </c:pt>
                <c:pt idx="763">
                  <c:v>-81.599999999999994</c:v>
                </c:pt>
                <c:pt idx="764">
                  <c:v>-82.5</c:v>
                </c:pt>
                <c:pt idx="765">
                  <c:v>-83.6</c:v>
                </c:pt>
                <c:pt idx="766">
                  <c:v>-83.4</c:v>
                </c:pt>
                <c:pt idx="767">
                  <c:v>-83.5</c:v>
                </c:pt>
                <c:pt idx="768">
                  <c:v>-82.5</c:v>
                </c:pt>
                <c:pt idx="769">
                  <c:v>-81.599999999999994</c:v>
                </c:pt>
                <c:pt idx="770">
                  <c:v>-83.6</c:v>
                </c:pt>
                <c:pt idx="771">
                  <c:v>-82.1</c:v>
                </c:pt>
                <c:pt idx="772">
                  <c:v>-83</c:v>
                </c:pt>
                <c:pt idx="773">
                  <c:v>-83.4</c:v>
                </c:pt>
                <c:pt idx="774">
                  <c:v>-84.8</c:v>
                </c:pt>
                <c:pt idx="775">
                  <c:v>-82.7</c:v>
                </c:pt>
                <c:pt idx="776">
                  <c:v>-83.2</c:v>
                </c:pt>
                <c:pt idx="777">
                  <c:v>-83.1</c:v>
                </c:pt>
                <c:pt idx="778">
                  <c:v>-81.7</c:v>
                </c:pt>
                <c:pt idx="779">
                  <c:v>-82.7</c:v>
                </c:pt>
                <c:pt idx="780">
                  <c:v>-84.6</c:v>
                </c:pt>
                <c:pt idx="781">
                  <c:v>-81.900000000000006</c:v>
                </c:pt>
                <c:pt idx="782">
                  <c:v>-82.7</c:v>
                </c:pt>
                <c:pt idx="783">
                  <c:v>-81.599999999999994</c:v>
                </c:pt>
                <c:pt idx="784">
                  <c:v>-81.5</c:v>
                </c:pt>
                <c:pt idx="785">
                  <c:v>-83</c:v>
                </c:pt>
                <c:pt idx="786">
                  <c:v>-83.2</c:v>
                </c:pt>
                <c:pt idx="787">
                  <c:v>-83.5</c:v>
                </c:pt>
                <c:pt idx="788">
                  <c:v>-82.9</c:v>
                </c:pt>
                <c:pt idx="789">
                  <c:v>-81.900000000000006</c:v>
                </c:pt>
                <c:pt idx="790">
                  <c:v>-83.1</c:v>
                </c:pt>
                <c:pt idx="791">
                  <c:v>-84.3</c:v>
                </c:pt>
                <c:pt idx="792">
                  <c:v>-84.3</c:v>
                </c:pt>
                <c:pt idx="793">
                  <c:v>-83</c:v>
                </c:pt>
                <c:pt idx="794">
                  <c:v>-83</c:v>
                </c:pt>
                <c:pt idx="795">
                  <c:v>-82.7</c:v>
                </c:pt>
                <c:pt idx="796">
                  <c:v>-82.3</c:v>
                </c:pt>
                <c:pt idx="797">
                  <c:v>-83.2</c:v>
                </c:pt>
                <c:pt idx="798">
                  <c:v>-83.7</c:v>
                </c:pt>
                <c:pt idx="799">
                  <c:v>-82.3</c:v>
                </c:pt>
                <c:pt idx="800">
                  <c:v>-84</c:v>
                </c:pt>
                <c:pt idx="801">
                  <c:v>-83.2</c:v>
                </c:pt>
                <c:pt idx="802">
                  <c:v>-83.5</c:v>
                </c:pt>
                <c:pt idx="803">
                  <c:v>-81.099999999999994</c:v>
                </c:pt>
                <c:pt idx="804">
                  <c:v>-81.900000000000006</c:v>
                </c:pt>
                <c:pt idx="805">
                  <c:v>-85.5</c:v>
                </c:pt>
                <c:pt idx="806">
                  <c:v>-82</c:v>
                </c:pt>
                <c:pt idx="807">
                  <c:v>-82.9</c:v>
                </c:pt>
                <c:pt idx="808">
                  <c:v>-82.7</c:v>
                </c:pt>
                <c:pt idx="809">
                  <c:v>-83.7</c:v>
                </c:pt>
                <c:pt idx="810">
                  <c:v>-83.1</c:v>
                </c:pt>
                <c:pt idx="811">
                  <c:v>-83.2</c:v>
                </c:pt>
                <c:pt idx="812">
                  <c:v>-84</c:v>
                </c:pt>
                <c:pt idx="813">
                  <c:v>-84.3</c:v>
                </c:pt>
                <c:pt idx="814">
                  <c:v>-83.3</c:v>
                </c:pt>
                <c:pt idx="815">
                  <c:v>-83.9</c:v>
                </c:pt>
                <c:pt idx="816">
                  <c:v>-82.4</c:v>
                </c:pt>
                <c:pt idx="817">
                  <c:v>-83.4</c:v>
                </c:pt>
                <c:pt idx="818">
                  <c:v>-81.3</c:v>
                </c:pt>
                <c:pt idx="819">
                  <c:v>-84.2</c:v>
                </c:pt>
                <c:pt idx="820">
                  <c:v>-83.1</c:v>
                </c:pt>
                <c:pt idx="821">
                  <c:v>-83.3</c:v>
                </c:pt>
                <c:pt idx="822">
                  <c:v>-83.8</c:v>
                </c:pt>
                <c:pt idx="823">
                  <c:v>-84</c:v>
                </c:pt>
                <c:pt idx="824">
                  <c:v>-82.2</c:v>
                </c:pt>
                <c:pt idx="825">
                  <c:v>-82.5</c:v>
                </c:pt>
                <c:pt idx="826">
                  <c:v>-82.9</c:v>
                </c:pt>
                <c:pt idx="827">
                  <c:v>-83.7</c:v>
                </c:pt>
                <c:pt idx="828">
                  <c:v>-81.7</c:v>
                </c:pt>
                <c:pt idx="829">
                  <c:v>-82.5</c:v>
                </c:pt>
                <c:pt idx="830">
                  <c:v>-84</c:v>
                </c:pt>
                <c:pt idx="831">
                  <c:v>-83.6</c:v>
                </c:pt>
                <c:pt idx="832">
                  <c:v>-82.7</c:v>
                </c:pt>
                <c:pt idx="833">
                  <c:v>-82.9</c:v>
                </c:pt>
                <c:pt idx="834">
                  <c:v>-82.7</c:v>
                </c:pt>
                <c:pt idx="835">
                  <c:v>-81.3</c:v>
                </c:pt>
                <c:pt idx="836">
                  <c:v>-84.1</c:v>
                </c:pt>
                <c:pt idx="837">
                  <c:v>-82.3</c:v>
                </c:pt>
                <c:pt idx="838">
                  <c:v>-85.8</c:v>
                </c:pt>
                <c:pt idx="839">
                  <c:v>-82.7</c:v>
                </c:pt>
                <c:pt idx="840">
                  <c:v>-83.3</c:v>
                </c:pt>
                <c:pt idx="841">
                  <c:v>-83.1</c:v>
                </c:pt>
                <c:pt idx="842">
                  <c:v>-82.8</c:v>
                </c:pt>
                <c:pt idx="843">
                  <c:v>-84.3</c:v>
                </c:pt>
                <c:pt idx="844">
                  <c:v>-82.7</c:v>
                </c:pt>
                <c:pt idx="845">
                  <c:v>-83.1</c:v>
                </c:pt>
                <c:pt idx="846">
                  <c:v>-82.5</c:v>
                </c:pt>
                <c:pt idx="847">
                  <c:v>-82.8</c:v>
                </c:pt>
                <c:pt idx="848">
                  <c:v>-84</c:v>
                </c:pt>
                <c:pt idx="849">
                  <c:v>-82.9</c:v>
                </c:pt>
                <c:pt idx="850">
                  <c:v>-84.1</c:v>
                </c:pt>
                <c:pt idx="851">
                  <c:v>-82.2</c:v>
                </c:pt>
                <c:pt idx="852">
                  <c:v>-81.900000000000006</c:v>
                </c:pt>
                <c:pt idx="853">
                  <c:v>-82</c:v>
                </c:pt>
                <c:pt idx="854">
                  <c:v>-84.9</c:v>
                </c:pt>
                <c:pt idx="855">
                  <c:v>-83.1</c:v>
                </c:pt>
                <c:pt idx="856">
                  <c:v>-82.2</c:v>
                </c:pt>
                <c:pt idx="857">
                  <c:v>-82.6</c:v>
                </c:pt>
                <c:pt idx="858">
                  <c:v>-82.8</c:v>
                </c:pt>
                <c:pt idx="859">
                  <c:v>-84.1</c:v>
                </c:pt>
                <c:pt idx="860">
                  <c:v>-84.3</c:v>
                </c:pt>
                <c:pt idx="861">
                  <c:v>-81.8</c:v>
                </c:pt>
                <c:pt idx="862">
                  <c:v>-81</c:v>
                </c:pt>
                <c:pt idx="863">
                  <c:v>-82.2</c:v>
                </c:pt>
                <c:pt idx="864">
                  <c:v>-83.7</c:v>
                </c:pt>
                <c:pt idx="865">
                  <c:v>-81.099999999999994</c:v>
                </c:pt>
                <c:pt idx="866">
                  <c:v>-83.1</c:v>
                </c:pt>
                <c:pt idx="867">
                  <c:v>-83.2</c:v>
                </c:pt>
                <c:pt idx="868">
                  <c:v>-81.900000000000006</c:v>
                </c:pt>
                <c:pt idx="869">
                  <c:v>-84.4</c:v>
                </c:pt>
                <c:pt idx="870">
                  <c:v>-85.2</c:v>
                </c:pt>
                <c:pt idx="871">
                  <c:v>-80.2</c:v>
                </c:pt>
                <c:pt idx="872">
                  <c:v>-83.9</c:v>
                </c:pt>
                <c:pt idx="873">
                  <c:v>-83.1</c:v>
                </c:pt>
                <c:pt idx="874">
                  <c:v>-84.9</c:v>
                </c:pt>
                <c:pt idx="875">
                  <c:v>-83.6</c:v>
                </c:pt>
                <c:pt idx="876">
                  <c:v>-82.5</c:v>
                </c:pt>
                <c:pt idx="877">
                  <c:v>-81.900000000000006</c:v>
                </c:pt>
                <c:pt idx="878">
                  <c:v>-82.7</c:v>
                </c:pt>
                <c:pt idx="879">
                  <c:v>-81.400000000000006</c:v>
                </c:pt>
                <c:pt idx="880">
                  <c:v>-83.5</c:v>
                </c:pt>
                <c:pt idx="881">
                  <c:v>-83.5</c:v>
                </c:pt>
                <c:pt idx="882">
                  <c:v>-83.3</c:v>
                </c:pt>
                <c:pt idx="883">
                  <c:v>-82.4</c:v>
                </c:pt>
                <c:pt idx="884">
                  <c:v>-81.2</c:v>
                </c:pt>
                <c:pt idx="885">
                  <c:v>-82.3</c:v>
                </c:pt>
                <c:pt idx="886">
                  <c:v>-82.2</c:v>
                </c:pt>
                <c:pt idx="887">
                  <c:v>-83</c:v>
                </c:pt>
                <c:pt idx="888">
                  <c:v>-82.6</c:v>
                </c:pt>
                <c:pt idx="889">
                  <c:v>-82.1</c:v>
                </c:pt>
                <c:pt idx="890">
                  <c:v>-83.8</c:v>
                </c:pt>
                <c:pt idx="891">
                  <c:v>-86.5</c:v>
                </c:pt>
                <c:pt idx="892">
                  <c:v>-83.9</c:v>
                </c:pt>
                <c:pt idx="893">
                  <c:v>-83.5</c:v>
                </c:pt>
                <c:pt idx="894">
                  <c:v>-83.8</c:v>
                </c:pt>
                <c:pt idx="895">
                  <c:v>-82.1</c:v>
                </c:pt>
                <c:pt idx="896">
                  <c:v>-82.7</c:v>
                </c:pt>
                <c:pt idx="897">
                  <c:v>-84.4</c:v>
                </c:pt>
                <c:pt idx="898">
                  <c:v>-82.2</c:v>
                </c:pt>
                <c:pt idx="899">
                  <c:v>-81.2</c:v>
                </c:pt>
                <c:pt idx="900">
                  <c:v>-82.2</c:v>
                </c:pt>
                <c:pt idx="901">
                  <c:v>-86.4</c:v>
                </c:pt>
                <c:pt idx="902">
                  <c:v>-82.2</c:v>
                </c:pt>
                <c:pt idx="903">
                  <c:v>-83.7</c:v>
                </c:pt>
                <c:pt idx="904">
                  <c:v>-81.599999999999994</c:v>
                </c:pt>
                <c:pt idx="905">
                  <c:v>-83.3</c:v>
                </c:pt>
                <c:pt idx="906">
                  <c:v>-83.1</c:v>
                </c:pt>
                <c:pt idx="907">
                  <c:v>-82.8</c:v>
                </c:pt>
                <c:pt idx="908">
                  <c:v>-83.8</c:v>
                </c:pt>
                <c:pt idx="909">
                  <c:v>-82.6</c:v>
                </c:pt>
                <c:pt idx="910">
                  <c:v>-82.5</c:v>
                </c:pt>
                <c:pt idx="911">
                  <c:v>-83.7</c:v>
                </c:pt>
                <c:pt idx="912">
                  <c:v>-82.4</c:v>
                </c:pt>
                <c:pt idx="913">
                  <c:v>-83</c:v>
                </c:pt>
                <c:pt idx="914">
                  <c:v>-81.3</c:v>
                </c:pt>
                <c:pt idx="915">
                  <c:v>-82.4</c:v>
                </c:pt>
                <c:pt idx="916">
                  <c:v>-81.900000000000006</c:v>
                </c:pt>
                <c:pt idx="917">
                  <c:v>-85</c:v>
                </c:pt>
                <c:pt idx="918">
                  <c:v>-82.5</c:v>
                </c:pt>
                <c:pt idx="919">
                  <c:v>-83.5</c:v>
                </c:pt>
                <c:pt idx="920">
                  <c:v>-83.8</c:v>
                </c:pt>
                <c:pt idx="921">
                  <c:v>-82.8</c:v>
                </c:pt>
                <c:pt idx="922">
                  <c:v>-84.2</c:v>
                </c:pt>
                <c:pt idx="923">
                  <c:v>-82.4</c:v>
                </c:pt>
                <c:pt idx="924">
                  <c:v>-83.3</c:v>
                </c:pt>
                <c:pt idx="925">
                  <c:v>-83.9</c:v>
                </c:pt>
                <c:pt idx="926">
                  <c:v>-82.6</c:v>
                </c:pt>
                <c:pt idx="927">
                  <c:v>-83.1</c:v>
                </c:pt>
                <c:pt idx="928">
                  <c:v>-83.9</c:v>
                </c:pt>
                <c:pt idx="929">
                  <c:v>-81.900000000000006</c:v>
                </c:pt>
                <c:pt idx="930">
                  <c:v>-86.4</c:v>
                </c:pt>
                <c:pt idx="931">
                  <c:v>-82.4</c:v>
                </c:pt>
                <c:pt idx="932">
                  <c:v>-84.3</c:v>
                </c:pt>
                <c:pt idx="933">
                  <c:v>-83.2</c:v>
                </c:pt>
                <c:pt idx="934">
                  <c:v>-83.1</c:v>
                </c:pt>
                <c:pt idx="935">
                  <c:v>-84.2</c:v>
                </c:pt>
                <c:pt idx="936">
                  <c:v>-84</c:v>
                </c:pt>
                <c:pt idx="937">
                  <c:v>-82.3</c:v>
                </c:pt>
                <c:pt idx="938">
                  <c:v>-84.4</c:v>
                </c:pt>
                <c:pt idx="939">
                  <c:v>-82.6</c:v>
                </c:pt>
                <c:pt idx="940">
                  <c:v>-83.8</c:v>
                </c:pt>
                <c:pt idx="941">
                  <c:v>-81.599999999999994</c:v>
                </c:pt>
                <c:pt idx="942">
                  <c:v>-84.3</c:v>
                </c:pt>
                <c:pt idx="943">
                  <c:v>-82.1</c:v>
                </c:pt>
                <c:pt idx="944">
                  <c:v>-81.3</c:v>
                </c:pt>
                <c:pt idx="945">
                  <c:v>-83.4</c:v>
                </c:pt>
                <c:pt idx="946">
                  <c:v>-82.5</c:v>
                </c:pt>
                <c:pt idx="947">
                  <c:v>-82.9</c:v>
                </c:pt>
                <c:pt idx="948">
                  <c:v>-83.2</c:v>
                </c:pt>
                <c:pt idx="949">
                  <c:v>-81.900000000000006</c:v>
                </c:pt>
                <c:pt idx="950">
                  <c:v>-83.4</c:v>
                </c:pt>
                <c:pt idx="951">
                  <c:v>-83</c:v>
                </c:pt>
                <c:pt idx="952">
                  <c:v>-81.7</c:v>
                </c:pt>
                <c:pt idx="953">
                  <c:v>-83.5</c:v>
                </c:pt>
                <c:pt idx="954">
                  <c:v>-81.3</c:v>
                </c:pt>
                <c:pt idx="955">
                  <c:v>-84.2</c:v>
                </c:pt>
                <c:pt idx="956">
                  <c:v>-83.1</c:v>
                </c:pt>
                <c:pt idx="957">
                  <c:v>-81.3</c:v>
                </c:pt>
                <c:pt idx="958">
                  <c:v>-83.6</c:v>
                </c:pt>
                <c:pt idx="959">
                  <c:v>-83.8</c:v>
                </c:pt>
                <c:pt idx="960">
                  <c:v>-84.5</c:v>
                </c:pt>
                <c:pt idx="961">
                  <c:v>-83.5</c:v>
                </c:pt>
                <c:pt idx="962">
                  <c:v>-82.4</c:v>
                </c:pt>
                <c:pt idx="963">
                  <c:v>-83.2</c:v>
                </c:pt>
                <c:pt idx="964">
                  <c:v>-83.3</c:v>
                </c:pt>
                <c:pt idx="965">
                  <c:v>-80.599999999999994</c:v>
                </c:pt>
                <c:pt idx="966">
                  <c:v>-82.7</c:v>
                </c:pt>
                <c:pt idx="967">
                  <c:v>-83</c:v>
                </c:pt>
                <c:pt idx="968">
                  <c:v>-82.2</c:v>
                </c:pt>
                <c:pt idx="969">
                  <c:v>-85.1</c:v>
                </c:pt>
                <c:pt idx="970">
                  <c:v>-83.5</c:v>
                </c:pt>
                <c:pt idx="971">
                  <c:v>-82.4</c:v>
                </c:pt>
                <c:pt idx="972">
                  <c:v>-83.7</c:v>
                </c:pt>
                <c:pt idx="973">
                  <c:v>-82.3</c:v>
                </c:pt>
                <c:pt idx="974">
                  <c:v>-82</c:v>
                </c:pt>
                <c:pt idx="975">
                  <c:v>-82.3</c:v>
                </c:pt>
                <c:pt idx="976">
                  <c:v>-82.4</c:v>
                </c:pt>
                <c:pt idx="977">
                  <c:v>-82.7</c:v>
                </c:pt>
                <c:pt idx="978">
                  <c:v>-82.1</c:v>
                </c:pt>
                <c:pt idx="979">
                  <c:v>-82.1</c:v>
                </c:pt>
                <c:pt idx="980">
                  <c:v>-84.9</c:v>
                </c:pt>
                <c:pt idx="981">
                  <c:v>-84</c:v>
                </c:pt>
                <c:pt idx="982">
                  <c:v>-82.9</c:v>
                </c:pt>
                <c:pt idx="983">
                  <c:v>-83.2</c:v>
                </c:pt>
                <c:pt idx="984">
                  <c:v>-81.3</c:v>
                </c:pt>
                <c:pt idx="985">
                  <c:v>-82.4</c:v>
                </c:pt>
                <c:pt idx="986">
                  <c:v>-84.5</c:v>
                </c:pt>
                <c:pt idx="987">
                  <c:v>-84.1</c:v>
                </c:pt>
                <c:pt idx="988">
                  <c:v>-83</c:v>
                </c:pt>
                <c:pt idx="989">
                  <c:v>-82.6</c:v>
                </c:pt>
                <c:pt idx="990">
                  <c:v>-83.6</c:v>
                </c:pt>
                <c:pt idx="991">
                  <c:v>-82.3</c:v>
                </c:pt>
                <c:pt idx="992">
                  <c:v>-83.9</c:v>
                </c:pt>
                <c:pt idx="993">
                  <c:v>-82</c:v>
                </c:pt>
                <c:pt idx="994">
                  <c:v>-83.7</c:v>
                </c:pt>
                <c:pt idx="995">
                  <c:v>-83.8</c:v>
                </c:pt>
                <c:pt idx="996">
                  <c:v>-84.1</c:v>
                </c:pt>
                <c:pt idx="997">
                  <c:v>-81.400000000000006</c:v>
                </c:pt>
                <c:pt idx="998">
                  <c:v>-81</c:v>
                </c:pt>
                <c:pt idx="999">
                  <c:v>-81.099999999999994</c:v>
                </c:pt>
                <c:pt idx="1004">
                  <c:v>-82.6</c:v>
                </c:pt>
                <c:pt idx="1005">
                  <c:v>-83.8</c:v>
                </c:pt>
                <c:pt idx="1006">
                  <c:v>-83.9</c:v>
                </c:pt>
                <c:pt idx="1007">
                  <c:v>-84.8</c:v>
                </c:pt>
                <c:pt idx="1008">
                  <c:v>-85</c:v>
                </c:pt>
                <c:pt idx="1009">
                  <c:v>-86.3</c:v>
                </c:pt>
                <c:pt idx="1010">
                  <c:v>-84.1</c:v>
                </c:pt>
                <c:pt idx="1011">
                  <c:v>-84.4</c:v>
                </c:pt>
                <c:pt idx="1012">
                  <c:v>-86.7</c:v>
                </c:pt>
                <c:pt idx="1013">
                  <c:v>-85.8</c:v>
                </c:pt>
                <c:pt idx="1014">
                  <c:v>-82.9</c:v>
                </c:pt>
                <c:pt idx="1015">
                  <c:v>-82.9</c:v>
                </c:pt>
                <c:pt idx="1016">
                  <c:v>-84.4</c:v>
                </c:pt>
                <c:pt idx="1017">
                  <c:v>-85.3</c:v>
                </c:pt>
                <c:pt idx="1018">
                  <c:v>-84.3</c:v>
                </c:pt>
                <c:pt idx="1019">
                  <c:v>-85.7</c:v>
                </c:pt>
                <c:pt idx="1020">
                  <c:v>-88</c:v>
                </c:pt>
                <c:pt idx="1021">
                  <c:v>-84.8</c:v>
                </c:pt>
                <c:pt idx="1022">
                  <c:v>-83.9</c:v>
                </c:pt>
                <c:pt idx="1023">
                  <c:v>-83.9</c:v>
                </c:pt>
                <c:pt idx="1024">
                  <c:v>-86.1</c:v>
                </c:pt>
                <c:pt idx="1025">
                  <c:v>-84.7</c:v>
                </c:pt>
                <c:pt idx="1026">
                  <c:v>-87.5</c:v>
                </c:pt>
                <c:pt idx="1027">
                  <c:v>-85.7</c:v>
                </c:pt>
                <c:pt idx="1028">
                  <c:v>-84.8</c:v>
                </c:pt>
                <c:pt idx="1029">
                  <c:v>-87.1</c:v>
                </c:pt>
                <c:pt idx="1030">
                  <c:v>-84</c:v>
                </c:pt>
                <c:pt idx="1031">
                  <c:v>-84</c:v>
                </c:pt>
                <c:pt idx="1032">
                  <c:v>-88.1</c:v>
                </c:pt>
                <c:pt idx="1033">
                  <c:v>-84.7</c:v>
                </c:pt>
                <c:pt idx="1034">
                  <c:v>-84.3</c:v>
                </c:pt>
                <c:pt idx="1035">
                  <c:v>-85.2</c:v>
                </c:pt>
                <c:pt idx="1036">
                  <c:v>-84.3</c:v>
                </c:pt>
                <c:pt idx="1037">
                  <c:v>-85.4</c:v>
                </c:pt>
                <c:pt idx="1038">
                  <c:v>-86.3</c:v>
                </c:pt>
                <c:pt idx="1039">
                  <c:v>-85.4</c:v>
                </c:pt>
                <c:pt idx="1040">
                  <c:v>-83</c:v>
                </c:pt>
                <c:pt idx="1041">
                  <c:v>-83.2</c:v>
                </c:pt>
                <c:pt idx="1042">
                  <c:v>-82</c:v>
                </c:pt>
                <c:pt idx="1043">
                  <c:v>-83.9</c:v>
                </c:pt>
                <c:pt idx="1044">
                  <c:v>-86.1</c:v>
                </c:pt>
                <c:pt idx="1045">
                  <c:v>-85.3</c:v>
                </c:pt>
                <c:pt idx="1046">
                  <c:v>-85.6</c:v>
                </c:pt>
                <c:pt idx="1047">
                  <c:v>-85.6</c:v>
                </c:pt>
                <c:pt idx="1048">
                  <c:v>-85.3</c:v>
                </c:pt>
                <c:pt idx="1049">
                  <c:v>-85.4</c:v>
                </c:pt>
                <c:pt idx="1050">
                  <c:v>-84</c:v>
                </c:pt>
                <c:pt idx="1051">
                  <c:v>-85.1</c:v>
                </c:pt>
                <c:pt idx="1052">
                  <c:v>-86.8</c:v>
                </c:pt>
                <c:pt idx="1053">
                  <c:v>-85.8</c:v>
                </c:pt>
                <c:pt idx="1054">
                  <c:v>-85</c:v>
                </c:pt>
                <c:pt idx="1055">
                  <c:v>-85.6</c:v>
                </c:pt>
                <c:pt idx="1056">
                  <c:v>-84.4</c:v>
                </c:pt>
                <c:pt idx="1057">
                  <c:v>-84.6</c:v>
                </c:pt>
                <c:pt idx="1058">
                  <c:v>-85.7</c:v>
                </c:pt>
                <c:pt idx="1059">
                  <c:v>-83.4</c:v>
                </c:pt>
                <c:pt idx="1060">
                  <c:v>-84.6</c:v>
                </c:pt>
                <c:pt idx="1061">
                  <c:v>-84.7</c:v>
                </c:pt>
                <c:pt idx="1062">
                  <c:v>-83.2</c:v>
                </c:pt>
                <c:pt idx="1063">
                  <c:v>-83.5</c:v>
                </c:pt>
                <c:pt idx="1064">
                  <c:v>-85.7</c:v>
                </c:pt>
                <c:pt idx="1065">
                  <c:v>-83.8</c:v>
                </c:pt>
                <c:pt idx="1066">
                  <c:v>-83</c:v>
                </c:pt>
                <c:pt idx="1067">
                  <c:v>-82.4</c:v>
                </c:pt>
                <c:pt idx="1068">
                  <c:v>-83.3</c:v>
                </c:pt>
                <c:pt idx="1069">
                  <c:v>-83.2</c:v>
                </c:pt>
                <c:pt idx="1070">
                  <c:v>-85.6</c:v>
                </c:pt>
                <c:pt idx="1071">
                  <c:v>-85.2</c:v>
                </c:pt>
                <c:pt idx="1072">
                  <c:v>-82.3</c:v>
                </c:pt>
                <c:pt idx="1073">
                  <c:v>-82.4</c:v>
                </c:pt>
                <c:pt idx="1074">
                  <c:v>-84.1</c:v>
                </c:pt>
                <c:pt idx="1075">
                  <c:v>-84.8</c:v>
                </c:pt>
                <c:pt idx="1076">
                  <c:v>-86.2</c:v>
                </c:pt>
                <c:pt idx="1077">
                  <c:v>-83.8</c:v>
                </c:pt>
                <c:pt idx="1078">
                  <c:v>-85.3</c:v>
                </c:pt>
                <c:pt idx="1079">
                  <c:v>-83.8</c:v>
                </c:pt>
                <c:pt idx="1080">
                  <c:v>-84.9</c:v>
                </c:pt>
                <c:pt idx="1081">
                  <c:v>-83.2</c:v>
                </c:pt>
                <c:pt idx="1082">
                  <c:v>-82.1</c:v>
                </c:pt>
                <c:pt idx="1083">
                  <c:v>-82.5</c:v>
                </c:pt>
                <c:pt idx="1084">
                  <c:v>-85.3</c:v>
                </c:pt>
                <c:pt idx="1085">
                  <c:v>-82.5</c:v>
                </c:pt>
                <c:pt idx="1086">
                  <c:v>-83.9</c:v>
                </c:pt>
                <c:pt idx="1087">
                  <c:v>-85.2</c:v>
                </c:pt>
                <c:pt idx="1088">
                  <c:v>-83.5</c:v>
                </c:pt>
                <c:pt idx="1089">
                  <c:v>-84.3</c:v>
                </c:pt>
                <c:pt idx="1090">
                  <c:v>-85.6</c:v>
                </c:pt>
                <c:pt idx="1091">
                  <c:v>-85.5</c:v>
                </c:pt>
                <c:pt idx="1092">
                  <c:v>-83.9</c:v>
                </c:pt>
                <c:pt idx="1093">
                  <c:v>-84.4</c:v>
                </c:pt>
                <c:pt idx="1094">
                  <c:v>-85.2</c:v>
                </c:pt>
                <c:pt idx="1095">
                  <c:v>-84.5</c:v>
                </c:pt>
                <c:pt idx="1096">
                  <c:v>-85.1</c:v>
                </c:pt>
                <c:pt idx="1097">
                  <c:v>-85</c:v>
                </c:pt>
                <c:pt idx="1098">
                  <c:v>-83.6</c:v>
                </c:pt>
                <c:pt idx="1099">
                  <c:v>-85.2</c:v>
                </c:pt>
                <c:pt idx="1100">
                  <c:v>-84.1</c:v>
                </c:pt>
                <c:pt idx="1101">
                  <c:v>-84.8</c:v>
                </c:pt>
                <c:pt idx="1102">
                  <c:v>-87.7</c:v>
                </c:pt>
                <c:pt idx="1103">
                  <c:v>-83.8</c:v>
                </c:pt>
                <c:pt idx="1104">
                  <c:v>-87</c:v>
                </c:pt>
                <c:pt idx="1105">
                  <c:v>-86.1</c:v>
                </c:pt>
                <c:pt idx="1106">
                  <c:v>-84</c:v>
                </c:pt>
                <c:pt idx="1107">
                  <c:v>-85.6</c:v>
                </c:pt>
                <c:pt idx="1108">
                  <c:v>-87.5</c:v>
                </c:pt>
                <c:pt idx="1109">
                  <c:v>-87.2</c:v>
                </c:pt>
                <c:pt idx="1110">
                  <c:v>-82.9</c:v>
                </c:pt>
                <c:pt idx="1111">
                  <c:v>-84.5</c:v>
                </c:pt>
                <c:pt idx="1112">
                  <c:v>-84.6</c:v>
                </c:pt>
                <c:pt idx="1113">
                  <c:v>-82.7</c:v>
                </c:pt>
                <c:pt idx="1114">
                  <c:v>-87</c:v>
                </c:pt>
                <c:pt idx="1115">
                  <c:v>-85.9</c:v>
                </c:pt>
                <c:pt idx="1116">
                  <c:v>-83.9</c:v>
                </c:pt>
                <c:pt idx="1117">
                  <c:v>-83</c:v>
                </c:pt>
                <c:pt idx="1118">
                  <c:v>-85.1</c:v>
                </c:pt>
                <c:pt idx="1119">
                  <c:v>-85.3</c:v>
                </c:pt>
                <c:pt idx="1120">
                  <c:v>-84.8</c:v>
                </c:pt>
                <c:pt idx="1121">
                  <c:v>-85.1</c:v>
                </c:pt>
                <c:pt idx="1122">
                  <c:v>-86.2</c:v>
                </c:pt>
                <c:pt idx="1123">
                  <c:v>-84.4</c:v>
                </c:pt>
                <c:pt idx="1124">
                  <c:v>-85.2</c:v>
                </c:pt>
                <c:pt idx="1125">
                  <c:v>-85.6</c:v>
                </c:pt>
                <c:pt idx="1126">
                  <c:v>-83.3</c:v>
                </c:pt>
                <c:pt idx="1127">
                  <c:v>-84.9</c:v>
                </c:pt>
                <c:pt idx="1128">
                  <c:v>-84.9</c:v>
                </c:pt>
                <c:pt idx="1129">
                  <c:v>-85.2</c:v>
                </c:pt>
                <c:pt idx="1130">
                  <c:v>-84.8</c:v>
                </c:pt>
                <c:pt idx="1131">
                  <c:v>-83.2</c:v>
                </c:pt>
                <c:pt idx="1132">
                  <c:v>-83.3</c:v>
                </c:pt>
                <c:pt idx="1133">
                  <c:v>-85</c:v>
                </c:pt>
                <c:pt idx="1134">
                  <c:v>-85.5</c:v>
                </c:pt>
                <c:pt idx="1135">
                  <c:v>-83.8</c:v>
                </c:pt>
                <c:pt idx="1136">
                  <c:v>-82.9</c:v>
                </c:pt>
                <c:pt idx="1137">
                  <c:v>-84.2</c:v>
                </c:pt>
                <c:pt idx="1138">
                  <c:v>-84</c:v>
                </c:pt>
                <c:pt idx="1139">
                  <c:v>-84.8</c:v>
                </c:pt>
                <c:pt idx="1140">
                  <c:v>-84.5</c:v>
                </c:pt>
                <c:pt idx="1141">
                  <c:v>-84.4</c:v>
                </c:pt>
                <c:pt idx="1142">
                  <c:v>-83.9</c:v>
                </c:pt>
                <c:pt idx="1143">
                  <c:v>-87.5</c:v>
                </c:pt>
                <c:pt idx="1144">
                  <c:v>-84.3</c:v>
                </c:pt>
                <c:pt idx="1145">
                  <c:v>-83.4</c:v>
                </c:pt>
                <c:pt idx="1146">
                  <c:v>-85.1</c:v>
                </c:pt>
                <c:pt idx="1147">
                  <c:v>-85.5</c:v>
                </c:pt>
                <c:pt idx="1148">
                  <c:v>-85.5</c:v>
                </c:pt>
                <c:pt idx="1149">
                  <c:v>-84.1</c:v>
                </c:pt>
                <c:pt idx="1150">
                  <c:v>-83.4</c:v>
                </c:pt>
                <c:pt idx="1151">
                  <c:v>-83.4</c:v>
                </c:pt>
                <c:pt idx="1152">
                  <c:v>-85.9</c:v>
                </c:pt>
                <c:pt idx="1153">
                  <c:v>-84.2</c:v>
                </c:pt>
                <c:pt idx="1154">
                  <c:v>-85.8</c:v>
                </c:pt>
                <c:pt idx="1155">
                  <c:v>-86.3</c:v>
                </c:pt>
                <c:pt idx="1156">
                  <c:v>-85.8</c:v>
                </c:pt>
                <c:pt idx="1157">
                  <c:v>-87.3</c:v>
                </c:pt>
                <c:pt idx="1158">
                  <c:v>-84.7</c:v>
                </c:pt>
                <c:pt idx="1159">
                  <c:v>-85.2</c:v>
                </c:pt>
                <c:pt idx="1160">
                  <c:v>-85.6</c:v>
                </c:pt>
                <c:pt idx="1161">
                  <c:v>-84.5</c:v>
                </c:pt>
                <c:pt idx="1162">
                  <c:v>-85.8</c:v>
                </c:pt>
                <c:pt idx="1163">
                  <c:v>-84.9</c:v>
                </c:pt>
                <c:pt idx="1164">
                  <c:v>-86.7</c:v>
                </c:pt>
                <c:pt idx="1165">
                  <c:v>-85</c:v>
                </c:pt>
                <c:pt idx="1166">
                  <c:v>-83.7</c:v>
                </c:pt>
                <c:pt idx="1167">
                  <c:v>-83.4</c:v>
                </c:pt>
                <c:pt idx="1168">
                  <c:v>-84.8</c:v>
                </c:pt>
                <c:pt idx="1169">
                  <c:v>-87</c:v>
                </c:pt>
                <c:pt idx="1170">
                  <c:v>-87.6</c:v>
                </c:pt>
                <c:pt idx="1171">
                  <c:v>-84.3</c:v>
                </c:pt>
                <c:pt idx="1172">
                  <c:v>-84.7</c:v>
                </c:pt>
                <c:pt idx="1173">
                  <c:v>-87.8</c:v>
                </c:pt>
                <c:pt idx="1174">
                  <c:v>-85.8</c:v>
                </c:pt>
                <c:pt idx="1175">
                  <c:v>-84.9</c:v>
                </c:pt>
                <c:pt idx="1176">
                  <c:v>-83.4</c:v>
                </c:pt>
                <c:pt idx="1177">
                  <c:v>-84.5</c:v>
                </c:pt>
                <c:pt idx="1178">
                  <c:v>-85.8</c:v>
                </c:pt>
                <c:pt idx="1179">
                  <c:v>-87.2</c:v>
                </c:pt>
                <c:pt idx="1180">
                  <c:v>-85.7</c:v>
                </c:pt>
                <c:pt idx="1181">
                  <c:v>-88.2</c:v>
                </c:pt>
                <c:pt idx="1182">
                  <c:v>-85.1</c:v>
                </c:pt>
                <c:pt idx="1183">
                  <c:v>-83.8</c:v>
                </c:pt>
                <c:pt idx="1184">
                  <c:v>-87.7</c:v>
                </c:pt>
                <c:pt idx="1185">
                  <c:v>-85.8</c:v>
                </c:pt>
                <c:pt idx="1186">
                  <c:v>-83.4</c:v>
                </c:pt>
                <c:pt idx="1187">
                  <c:v>-84.5</c:v>
                </c:pt>
                <c:pt idx="1188">
                  <c:v>-83.9</c:v>
                </c:pt>
                <c:pt idx="1189">
                  <c:v>-86</c:v>
                </c:pt>
                <c:pt idx="1190">
                  <c:v>-86.5</c:v>
                </c:pt>
                <c:pt idx="1191">
                  <c:v>-88.2</c:v>
                </c:pt>
                <c:pt idx="1192">
                  <c:v>-85.2</c:v>
                </c:pt>
                <c:pt idx="1193">
                  <c:v>-84.4</c:v>
                </c:pt>
                <c:pt idx="1194">
                  <c:v>-85.6</c:v>
                </c:pt>
                <c:pt idx="1195">
                  <c:v>-83.8</c:v>
                </c:pt>
                <c:pt idx="1196">
                  <c:v>-85.5</c:v>
                </c:pt>
                <c:pt idx="1197">
                  <c:v>-84.6</c:v>
                </c:pt>
                <c:pt idx="1198">
                  <c:v>-84.7</c:v>
                </c:pt>
                <c:pt idx="1199">
                  <c:v>-86.9</c:v>
                </c:pt>
                <c:pt idx="1200">
                  <c:v>-85.1</c:v>
                </c:pt>
                <c:pt idx="1201">
                  <c:v>-85.6</c:v>
                </c:pt>
                <c:pt idx="1202">
                  <c:v>-83.8</c:v>
                </c:pt>
                <c:pt idx="1203">
                  <c:v>-85.1</c:v>
                </c:pt>
                <c:pt idx="1204">
                  <c:v>-83.9</c:v>
                </c:pt>
                <c:pt idx="1205">
                  <c:v>-84.6</c:v>
                </c:pt>
                <c:pt idx="1206">
                  <c:v>-85.3</c:v>
                </c:pt>
                <c:pt idx="1207">
                  <c:v>-85.6</c:v>
                </c:pt>
                <c:pt idx="1208">
                  <c:v>-85</c:v>
                </c:pt>
                <c:pt idx="1209">
                  <c:v>-86.1</c:v>
                </c:pt>
                <c:pt idx="1210">
                  <c:v>-82.9</c:v>
                </c:pt>
                <c:pt idx="1211">
                  <c:v>-87</c:v>
                </c:pt>
                <c:pt idx="1212">
                  <c:v>-83.2</c:v>
                </c:pt>
                <c:pt idx="1213">
                  <c:v>-84.8</c:v>
                </c:pt>
                <c:pt idx="1214">
                  <c:v>-83.3</c:v>
                </c:pt>
                <c:pt idx="1215">
                  <c:v>-87.6</c:v>
                </c:pt>
                <c:pt idx="1216">
                  <c:v>-85.5</c:v>
                </c:pt>
                <c:pt idx="1217">
                  <c:v>-84.3</c:v>
                </c:pt>
                <c:pt idx="1218">
                  <c:v>-84.4</c:v>
                </c:pt>
                <c:pt idx="1219">
                  <c:v>-84.7</c:v>
                </c:pt>
                <c:pt idx="1220">
                  <c:v>-82.2</c:v>
                </c:pt>
                <c:pt idx="1221">
                  <c:v>-86.5</c:v>
                </c:pt>
                <c:pt idx="1222">
                  <c:v>-85.9</c:v>
                </c:pt>
                <c:pt idx="1223">
                  <c:v>-83.9</c:v>
                </c:pt>
                <c:pt idx="1224">
                  <c:v>-86.2</c:v>
                </c:pt>
                <c:pt idx="1225">
                  <c:v>-86.6</c:v>
                </c:pt>
                <c:pt idx="1226">
                  <c:v>-84.9</c:v>
                </c:pt>
                <c:pt idx="1227">
                  <c:v>-83.4</c:v>
                </c:pt>
                <c:pt idx="1228">
                  <c:v>-87.2</c:v>
                </c:pt>
                <c:pt idx="1229">
                  <c:v>-85.8</c:v>
                </c:pt>
                <c:pt idx="1230">
                  <c:v>-82.7</c:v>
                </c:pt>
                <c:pt idx="1231">
                  <c:v>-86.4</c:v>
                </c:pt>
                <c:pt idx="1232">
                  <c:v>-85</c:v>
                </c:pt>
                <c:pt idx="1233">
                  <c:v>-84</c:v>
                </c:pt>
                <c:pt idx="1234">
                  <c:v>-85.7</c:v>
                </c:pt>
                <c:pt idx="1235">
                  <c:v>-84.7</c:v>
                </c:pt>
                <c:pt idx="1236">
                  <c:v>-86.9</c:v>
                </c:pt>
                <c:pt idx="1237">
                  <c:v>-84.4</c:v>
                </c:pt>
                <c:pt idx="1238">
                  <c:v>-83.6</c:v>
                </c:pt>
                <c:pt idx="1239">
                  <c:v>-83.9</c:v>
                </c:pt>
                <c:pt idx="1240">
                  <c:v>-84.3</c:v>
                </c:pt>
                <c:pt idx="1241">
                  <c:v>-86.2</c:v>
                </c:pt>
                <c:pt idx="1242">
                  <c:v>-83.5</c:v>
                </c:pt>
                <c:pt idx="1243">
                  <c:v>-83.9</c:v>
                </c:pt>
                <c:pt idx="1244">
                  <c:v>-84.4</c:v>
                </c:pt>
                <c:pt idx="1245">
                  <c:v>-83.3</c:v>
                </c:pt>
                <c:pt idx="1246">
                  <c:v>-84.7</c:v>
                </c:pt>
                <c:pt idx="1247">
                  <c:v>-83.9</c:v>
                </c:pt>
                <c:pt idx="1248">
                  <c:v>-83.4</c:v>
                </c:pt>
                <c:pt idx="1249">
                  <c:v>-84.9</c:v>
                </c:pt>
                <c:pt idx="1250">
                  <c:v>-84.5</c:v>
                </c:pt>
                <c:pt idx="1251">
                  <c:v>-83.6</c:v>
                </c:pt>
                <c:pt idx="1252">
                  <c:v>-85.1</c:v>
                </c:pt>
                <c:pt idx="1253">
                  <c:v>-86.2</c:v>
                </c:pt>
                <c:pt idx="1254">
                  <c:v>-85.5</c:v>
                </c:pt>
                <c:pt idx="1255">
                  <c:v>-86.1</c:v>
                </c:pt>
                <c:pt idx="1256">
                  <c:v>-84.4</c:v>
                </c:pt>
                <c:pt idx="1257">
                  <c:v>-83.5</c:v>
                </c:pt>
                <c:pt idx="1258">
                  <c:v>-83.6</c:v>
                </c:pt>
                <c:pt idx="1259">
                  <c:v>-85.3</c:v>
                </c:pt>
                <c:pt idx="1260">
                  <c:v>-83.9</c:v>
                </c:pt>
                <c:pt idx="1261">
                  <c:v>-83.4</c:v>
                </c:pt>
                <c:pt idx="1262">
                  <c:v>-83.3</c:v>
                </c:pt>
                <c:pt idx="1263">
                  <c:v>-83.5</c:v>
                </c:pt>
                <c:pt idx="1264">
                  <c:v>-85.7</c:v>
                </c:pt>
                <c:pt idx="1265">
                  <c:v>-83.4</c:v>
                </c:pt>
                <c:pt idx="1266">
                  <c:v>-84</c:v>
                </c:pt>
                <c:pt idx="1267">
                  <c:v>-82.7</c:v>
                </c:pt>
                <c:pt idx="1268">
                  <c:v>-83.1</c:v>
                </c:pt>
                <c:pt idx="1269">
                  <c:v>-84.3</c:v>
                </c:pt>
                <c:pt idx="1270">
                  <c:v>-85</c:v>
                </c:pt>
                <c:pt idx="1271">
                  <c:v>-87.2</c:v>
                </c:pt>
                <c:pt idx="1272">
                  <c:v>-87.4</c:v>
                </c:pt>
                <c:pt idx="1273">
                  <c:v>-84.7</c:v>
                </c:pt>
                <c:pt idx="1274">
                  <c:v>-84.8</c:v>
                </c:pt>
                <c:pt idx="1275">
                  <c:v>-84.3</c:v>
                </c:pt>
                <c:pt idx="1276">
                  <c:v>-84.1</c:v>
                </c:pt>
                <c:pt idx="1277">
                  <c:v>-84.1</c:v>
                </c:pt>
                <c:pt idx="1278">
                  <c:v>-86.2</c:v>
                </c:pt>
                <c:pt idx="1279">
                  <c:v>-84.8</c:v>
                </c:pt>
                <c:pt idx="1280">
                  <c:v>-88.2</c:v>
                </c:pt>
                <c:pt idx="1281">
                  <c:v>-87.2</c:v>
                </c:pt>
                <c:pt idx="1282">
                  <c:v>-84.2</c:v>
                </c:pt>
                <c:pt idx="1283">
                  <c:v>-84.6</c:v>
                </c:pt>
                <c:pt idx="1284">
                  <c:v>-84.7</c:v>
                </c:pt>
                <c:pt idx="1285">
                  <c:v>-85.5</c:v>
                </c:pt>
                <c:pt idx="1286">
                  <c:v>-85.8</c:v>
                </c:pt>
                <c:pt idx="1287">
                  <c:v>-87.1</c:v>
                </c:pt>
                <c:pt idx="1288">
                  <c:v>-84.1</c:v>
                </c:pt>
                <c:pt idx="1289">
                  <c:v>-84.6</c:v>
                </c:pt>
                <c:pt idx="1290">
                  <c:v>-84.6</c:v>
                </c:pt>
                <c:pt idx="1291">
                  <c:v>-83.4</c:v>
                </c:pt>
                <c:pt idx="1292">
                  <c:v>-81.400000000000006</c:v>
                </c:pt>
                <c:pt idx="1293">
                  <c:v>-84.9</c:v>
                </c:pt>
                <c:pt idx="1294">
                  <c:v>-83.4</c:v>
                </c:pt>
                <c:pt idx="1295">
                  <c:v>-85.5</c:v>
                </c:pt>
                <c:pt idx="1296">
                  <c:v>-84.7</c:v>
                </c:pt>
                <c:pt idx="1297">
                  <c:v>-85.3</c:v>
                </c:pt>
                <c:pt idx="1298">
                  <c:v>-85.5</c:v>
                </c:pt>
                <c:pt idx="1299">
                  <c:v>-84.8</c:v>
                </c:pt>
                <c:pt idx="1300">
                  <c:v>-83.4</c:v>
                </c:pt>
                <c:pt idx="1301">
                  <c:v>-84.1</c:v>
                </c:pt>
                <c:pt idx="1302">
                  <c:v>-85.7</c:v>
                </c:pt>
                <c:pt idx="1303">
                  <c:v>-85.3</c:v>
                </c:pt>
                <c:pt idx="1304">
                  <c:v>-84.7</c:v>
                </c:pt>
                <c:pt idx="1305">
                  <c:v>-84.3</c:v>
                </c:pt>
                <c:pt idx="1306">
                  <c:v>-87.5</c:v>
                </c:pt>
                <c:pt idx="1307">
                  <c:v>-84.7</c:v>
                </c:pt>
                <c:pt idx="1308">
                  <c:v>-82</c:v>
                </c:pt>
                <c:pt idx="1309">
                  <c:v>-84.3</c:v>
                </c:pt>
                <c:pt idx="1310">
                  <c:v>-85.5</c:v>
                </c:pt>
                <c:pt idx="1311">
                  <c:v>-86.2</c:v>
                </c:pt>
                <c:pt idx="1312">
                  <c:v>-87.1</c:v>
                </c:pt>
                <c:pt idx="1313">
                  <c:v>-87.3</c:v>
                </c:pt>
                <c:pt idx="1314">
                  <c:v>-85.7</c:v>
                </c:pt>
                <c:pt idx="1315">
                  <c:v>-85.6</c:v>
                </c:pt>
                <c:pt idx="1316">
                  <c:v>-85.1</c:v>
                </c:pt>
                <c:pt idx="1317">
                  <c:v>-83.9</c:v>
                </c:pt>
                <c:pt idx="1318">
                  <c:v>-84.6</c:v>
                </c:pt>
                <c:pt idx="1319">
                  <c:v>-85.4</c:v>
                </c:pt>
                <c:pt idx="1320">
                  <c:v>-85.9</c:v>
                </c:pt>
                <c:pt idx="1321">
                  <c:v>-84.5</c:v>
                </c:pt>
                <c:pt idx="1322">
                  <c:v>-86</c:v>
                </c:pt>
                <c:pt idx="1323">
                  <c:v>-84.1</c:v>
                </c:pt>
                <c:pt idx="1324">
                  <c:v>-83.7</c:v>
                </c:pt>
                <c:pt idx="1325">
                  <c:v>-84.9</c:v>
                </c:pt>
                <c:pt idx="1326">
                  <c:v>-83.2</c:v>
                </c:pt>
                <c:pt idx="1327">
                  <c:v>-85.1</c:v>
                </c:pt>
                <c:pt idx="1328">
                  <c:v>-85.7</c:v>
                </c:pt>
                <c:pt idx="1329">
                  <c:v>-83</c:v>
                </c:pt>
                <c:pt idx="1330">
                  <c:v>-85.5</c:v>
                </c:pt>
                <c:pt idx="1331">
                  <c:v>-85.1</c:v>
                </c:pt>
                <c:pt idx="1332">
                  <c:v>-85.2</c:v>
                </c:pt>
                <c:pt idx="1333">
                  <c:v>-84.8</c:v>
                </c:pt>
                <c:pt idx="1334">
                  <c:v>-84.5</c:v>
                </c:pt>
                <c:pt idx="1335">
                  <c:v>-85.1</c:v>
                </c:pt>
                <c:pt idx="1336">
                  <c:v>-85</c:v>
                </c:pt>
                <c:pt idx="1337">
                  <c:v>-87.7</c:v>
                </c:pt>
                <c:pt idx="1338">
                  <c:v>-83.5</c:v>
                </c:pt>
                <c:pt idx="1339">
                  <c:v>-81.900000000000006</c:v>
                </c:pt>
                <c:pt idx="1340">
                  <c:v>-86.2</c:v>
                </c:pt>
                <c:pt idx="1341">
                  <c:v>-84.7</c:v>
                </c:pt>
                <c:pt idx="1342">
                  <c:v>-83.3</c:v>
                </c:pt>
                <c:pt idx="1343">
                  <c:v>-83.5</c:v>
                </c:pt>
                <c:pt idx="1344">
                  <c:v>-85.5</c:v>
                </c:pt>
                <c:pt idx="1345">
                  <c:v>-83.5</c:v>
                </c:pt>
                <c:pt idx="1346">
                  <c:v>-86.6</c:v>
                </c:pt>
                <c:pt idx="1347">
                  <c:v>-82</c:v>
                </c:pt>
                <c:pt idx="1348">
                  <c:v>-87.4</c:v>
                </c:pt>
                <c:pt idx="1349">
                  <c:v>-86</c:v>
                </c:pt>
                <c:pt idx="1350">
                  <c:v>-85.5</c:v>
                </c:pt>
                <c:pt idx="1351">
                  <c:v>-84</c:v>
                </c:pt>
                <c:pt idx="1352">
                  <c:v>-85.2</c:v>
                </c:pt>
                <c:pt idx="1353">
                  <c:v>-85.5</c:v>
                </c:pt>
                <c:pt idx="1354">
                  <c:v>-83.9</c:v>
                </c:pt>
                <c:pt idx="1355">
                  <c:v>-86.2</c:v>
                </c:pt>
                <c:pt idx="1356">
                  <c:v>-83.9</c:v>
                </c:pt>
                <c:pt idx="1357">
                  <c:v>-85</c:v>
                </c:pt>
                <c:pt idx="1358">
                  <c:v>-83.7</c:v>
                </c:pt>
                <c:pt idx="1359">
                  <c:v>-83.8</c:v>
                </c:pt>
                <c:pt idx="1360">
                  <c:v>-84.3</c:v>
                </c:pt>
                <c:pt idx="1361">
                  <c:v>-86.2</c:v>
                </c:pt>
                <c:pt idx="1362">
                  <c:v>-84.7</c:v>
                </c:pt>
                <c:pt idx="1363">
                  <c:v>-83.5</c:v>
                </c:pt>
                <c:pt idx="1364">
                  <c:v>-83.7</c:v>
                </c:pt>
                <c:pt idx="1365">
                  <c:v>-84.4</c:v>
                </c:pt>
                <c:pt idx="1366">
                  <c:v>-84.1</c:v>
                </c:pt>
                <c:pt idx="1367">
                  <c:v>-83.9</c:v>
                </c:pt>
                <c:pt idx="1368">
                  <c:v>-85.6</c:v>
                </c:pt>
                <c:pt idx="1369">
                  <c:v>-85.6</c:v>
                </c:pt>
                <c:pt idx="1370">
                  <c:v>-85.1</c:v>
                </c:pt>
                <c:pt idx="1371">
                  <c:v>-84.2</c:v>
                </c:pt>
                <c:pt idx="1372">
                  <c:v>-83.5</c:v>
                </c:pt>
                <c:pt idx="1373">
                  <c:v>-84.2</c:v>
                </c:pt>
                <c:pt idx="1374">
                  <c:v>-86.4</c:v>
                </c:pt>
                <c:pt idx="1375">
                  <c:v>-85.2</c:v>
                </c:pt>
                <c:pt idx="1376">
                  <c:v>-86.6</c:v>
                </c:pt>
                <c:pt idx="1377">
                  <c:v>-85.6</c:v>
                </c:pt>
                <c:pt idx="1378">
                  <c:v>-84.4</c:v>
                </c:pt>
                <c:pt idx="1379">
                  <c:v>-84.2</c:v>
                </c:pt>
                <c:pt idx="1380">
                  <c:v>-84.7</c:v>
                </c:pt>
                <c:pt idx="1381">
                  <c:v>-84</c:v>
                </c:pt>
                <c:pt idx="1382">
                  <c:v>-85.5</c:v>
                </c:pt>
                <c:pt idx="1383">
                  <c:v>-83.5</c:v>
                </c:pt>
                <c:pt idx="1384">
                  <c:v>-84.5</c:v>
                </c:pt>
                <c:pt idx="1385">
                  <c:v>-85.8</c:v>
                </c:pt>
                <c:pt idx="1386">
                  <c:v>-84.5</c:v>
                </c:pt>
                <c:pt idx="1387">
                  <c:v>-85.1</c:v>
                </c:pt>
                <c:pt idx="1388">
                  <c:v>-86.6</c:v>
                </c:pt>
                <c:pt idx="1389">
                  <c:v>-87.4</c:v>
                </c:pt>
                <c:pt idx="1390">
                  <c:v>-87.2</c:v>
                </c:pt>
                <c:pt idx="1391">
                  <c:v>-83.8</c:v>
                </c:pt>
                <c:pt idx="1392">
                  <c:v>-86.8</c:v>
                </c:pt>
                <c:pt idx="1393">
                  <c:v>-86.3</c:v>
                </c:pt>
                <c:pt idx="1394">
                  <c:v>-83.3</c:v>
                </c:pt>
                <c:pt idx="1395">
                  <c:v>-85.6</c:v>
                </c:pt>
                <c:pt idx="1396">
                  <c:v>-84.7</c:v>
                </c:pt>
                <c:pt idx="1397">
                  <c:v>-84.6</c:v>
                </c:pt>
                <c:pt idx="1398">
                  <c:v>-82.3</c:v>
                </c:pt>
                <c:pt idx="1399">
                  <c:v>-83.6</c:v>
                </c:pt>
                <c:pt idx="1400">
                  <c:v>-86</c:v>
                </c:pt>
                <c:pt idx="1401">
                  <c:v>-84.6</c:v>
                </c:pt>
                <c:pt idx="1402">
                  <c:v>-84.9</c:v>
                </c:pt>
                <c:pt idx="1403">
                  <c:v>-84</c:v>
                </c:pt>
                <c:pt idx="1404">
                  <c:v>-84.1</c:v>
                </c:pt>
                <c:pt idx="1405">
                  <c:v>-83.6</c:v>
                </c:pt>
                <c:pt idx="1406">
                  <c:v>-84.5</c:v>
                </c:pt>
                <c:pt idx="1407">
                  <c:v>-88.3</c:v>
                </c:pt>
                <c:pt idx="1408">
                  <c:v>-88.1</c:v>
                </c:pt>
                <c:pt idx="1409">
                  <c:v>-81.900000000000006</c:v>
                </c:pt>
                <c:pt idx="1410">
                  <c:v>-87.3</c:v>
                </c:pt>
                <c:pt idx="1411">
                  <c:v>-86.5</c:v>
                </c:pt>
                <c:pt idx="1412">
                  <c:v>-84.3</c:v>
                </c:pt>
                <c:pt idx="1413">
                  <c:v>-87.5</c:v>
                </c:pt>
                <c:pt idx="1414">
                  <c:v>-84.9</c:v>
                </c:pt>
                <c:pt idx="1415">
                  <c:v>-85.3</c:v>
                </c:pt>
                <c:pt idx="1416">
                  <c:v>-84.1</c:v>
                </c:pt>
                <c:pt idx="1417">
                  <c:v>-84.3</c:v>
                </c:pt>
                <c:pt idx="1418">
                  <c:v>-84</c:v>
                </c:pt>
                <c:pt idx="1419">
                  <c:v>-82.3</c:v>
                </c:pt>
                <c:pt idx="1420">
                  <c:v>-83.7</c:v>
                </c:pt>
                <c:pt idx="1421">
                  <c:v>-85.8</c:v>
                </c:pt>
                <c:pt idx="1422">
                  <c:v>-85.7</c:v>
                </c:pt>
                <c:pt idx="1423">
                  <c:v>-83.9</c:v>
                </c:pt>
                <c:pt idx="1424">
                  <c:v>-83</c:v>
                </c:pt>
                <c:pt idx="1425">
                  <c:v>-84.2</c:v>
                </c:pt>
                <c:pt idx="1426">
                  <c:v>-87.3</c:v>
                </c:pt>
                <c:pt idx="1427">
                  <c:v>-86.6</c:v>
                </c:pt>
                <c:pt idx="1428">
                  <c:v>-83.8</c:v>
                </c:pt>
                <c:pt idx="1429">
                  <c:v>-84.8</c:v>
                </c:pt>
                <c:pt idx="1430">
                  <c:v>-83.4</c:v>
                </c:pt>
                <c:pt idx="1431">
                  <c:v>-84.3</c:v>
                </c:pt>
                <c:pt idx="1432">
                  <c:v>-87.6</c:v>
                </c:pt>
                <c:pt idx="1433">
                  <c:v>-82.8</c:v>
                </c:pt>
                <c:pt idx="1434">
                  <c:v>-84.9</c:v>
                </c:pt>
                <c:pt idx="1435">
                  <c:v>-83.7</c:v>
                </c:pt>
                <c:pt idx="1436">
                  <c:v>-83.8</c:v>
                </c:pt>
                <c:pt idx="1437">
                  <c:v>-86.9</c:v>
                </c:pt>
                <c:pt idx="1438">
                  <c:v>-86.3</c:v>
                </c:pt>
                <c:pt idx="1439">
                  <c:v>-84.3</c:v>
                </c:pt>
                <c:pt idx="1440">
                  <c:v>-83.2</c:v>
                </c:pt>
                <c:pt idx="1441">
                  <c:v>-83.7</c:v>
                </c:pt>
                <c:pt idx="1442">
                  <c:v>-82.2</c:v>
                </c:pt>
                <c:pt idx="1443">
                  <c:v>-85.2</c:v>
                </c:pt>
                <c:pt idx="1444">
                  <c:v>-85.2</c:v>
                </c:pt>
                <c:pt idx="1445">
                  <c:v>-85.5</c:v>
                </c:pt>
                <c:pt idx="1446">
                  <c:v>-84.4</c:v>
                </c:pt>
                <c:pt idx="1447">
                  <c:v>-81.7</c:v>
                </c:pt>
                <c:pt idx="1448">
                  <c:v>-83.7</c:v>
                </c:pt>
                <c:pt idx="1449">
                  <c:v>-86.5</c:v>
                </c:pt>
                <c:pt idx="1450">
                  <c:v>-84.9</c:v>
                </c:pt>
                <c:pt idx="1451">
                  <c:v>-86.4</c:v>
                </c:pt>
                <c:pt idx="1452">
                  <c:v>-85.1</c:v>
                </c:pt>
                <c:pt idx="1453">
                  <c:v>-84.9</c:v>
                </c:pt>
                <c:pt idx="1454">
                  <c:v>-83</c:v>
                </c:pt>
                <c:pt idx="1455">
                  <c:v>-83.8</c:v>
                </c:pt>
                <c:pt idx="1456">
                  <c:v>-86.5</c:v>
                </c:pt>
                <c:pt idx="1457">
                  <c:v>-84.4</c:v>
                </c:pt>
                <c:pt idx="1458">
                  <c:v>-86.8</c:v>
                </c:pt>
                <c:pt idx="1459">
                  <c:v>-85.2</c:v>
                </c:pt>
                <c:pt idx="1460">
                  <c:v>-85.2</c:v>
                </c:pt>
                <c:pt idx="1461">
                  <c:v>-82.8</c:v>
                </c:pt>
                <c:pt idx="1462">
                  <c:v>-85.2</c:v>
                </c:pt>
                <c:pt idx="1463">
                  <c:v>-83</c:v>
                </c:pt>
                <c:pt idx="1464">
                  <c:v>-82.9</c:v>
                </c:pt>
                <c:pt idx="1465">
                  <c:v>-84.7</c:v>
                </c:pt>
                <c:pt idx="1466">
                  <c:v>-84.1</c:v>
                </c:pt>
                <c:pt idx="1467">
                  <c:v>-84.6</c:v>
                </c:pt>
                <c:pt idx="1468">
                  <c:v>-83.3</c:v>
                </c:pt>
                <c:pt idx="1469">
                  <c:v>-85</c:v>
                </c:pt>
                <c:pt idx="1470">
                  <c:v>-83.6</c:v>
                </c:pt>
                <c:pt idx="1471">
                  <c:v>-84.4</c:v>
                </c:pt>
                <c:pt idx="1472">
                  <c:v>-83.9</c:v>
                </c:pt>
                <c:pt idx="1473">
                  <c:v>-82.7</c:v>
                </c:pt>
                <c:pt idx="1474">
                  <c:v>-82.4</c:v>
                </c:pt>
                <c:pt idx="1475">
                  <c:v>-86.3</c:v>
                </c:pt>
                <c:pt idx="1476">
                  <c:v>-85.3</c:v>
                </c:pt>
                <c:pt idx="1477">
                  <c:v>-82.1</c:v>
                </c:pt>
                <c:pt idx="1478">
                  <c:v>-83.9</c:v>
                </c:pt>
                <c:pt idx="1479">
                  <c:v>-83.4</c:v>
                </c:pt>
                <c:pt idx="1480">
                  <c:v>-83.2</c:v>
                </c:pt>
                <c:pt idx="1481">
                  <c:v>-82.5</c:v>
                </c:pt>
                <c:pt idx="1482">
                  <c:v>-84.9</c:v>
                </c:pt>
                <c:pt idx="1483">
                  <c:v>-83.6</c:v>
                </c:pt>
                <c:pt idx="1484">
                  <c:v>-83.6</c:v>
                </c:pt>
                <c:pt idx="1485">
                  <c:v>-83.4</c:v>
                </c:pt>
                <c:pt idx="1486">
                  <c:v>-86.5</c:v>
                </c:pt>
                <c:pt idx="1487">
                  <c:v>-85.4</c:v>
                </c:pt>
                <c:pt idx="1488">
                  <c:v>-82.4</c:v>
                </c:pt>
                <c:pt idx="1489">
                  <c:v>-84.2</c:v>
                </c:pt>
                <c:pt idx="1490">
                  <c:v>-83.8</c:v>
                </c:pt>
                <c:pt idx="1491">
                  <c:v>-86.5</c:v>
                </c:pt>
                <c:pt idx="1492">
                  <c:v>-85.1</c:v>
                </c:pt>
                <c:pt idx="1493">
                  <c:v>-84.5</c:v>
                </c:pt>
                <c:pt idx="1494">
                  <c:v>-84.1</c:v>
                </c:pt>
                <c:pt idx="1495">
                  <c:v>-85.4</c:v>
                </c:pt>
                <c:pt idx="1496">
                  <c:v>-84.4</c:v>
                </c:pt>
                <c:pt idx="1497">
                  <c:v>-86.8</c:v>
                </c:pt>
                <c:pt idx="1498">
                  <c:v>-83.9</c:v>
                </c:pt>
                <c:pt idx="1499">
                  <c:v>-84.9</c:v>
                </c:pt>
                <c:pt idx="1500">
                  <c:v>-83.9</c:v>
                </c:pt>
                <c:pt idx="1501">
                  <c:v>-84.4</c:v>
                </c:pt>
                <c:pt idx="1502">
                  <c:v>-84.3</c:v>
                </c:pt>
                <c:pt idx="1503">
                  <c:v>-83.5</c:v>
                </c:pt>
                <c:pt idx="1504">
                  <c:v>-87.6</c:v>
                </c:pt>
                <c:pt idx="1505">
                  <c:v>-84.7</c:v>
                </c:pt>
                <c:pt idx="1506">
                  <c:v>-86.2</c:v>
                </c:pt>
                <c:pt idx="1507">
                  <c:v>-83.5</c:v>
                </c:pt>
                <c:pt idx="1508">
                  <c:v>-85.3</c:v>
                </c:pt>
                <c:pt idx="1509">
                  <c:v>-83.1</c:v>
                </c:pt>
                <c:pt idx="1510">
                  <c:v>-82.4</c:v>
                </c:pt>
                <c:pt idx="1511">
                  <c:v>-83</c:v>
                </c:pt>
                <c:pt idx="1512">
                  <c:v>-84.3</c:v>
                </c:pt>
                <c:pt idx="1513">
                  <c:v>-83.9</c:v>
                </c:pt>
                <c:pt idx="1514">
                  <c:v>-82.8</c:v>
                </c:pt>
                <c:pt idx="1515">
                  <c:v>-84.5</c:v>
                </c:pt>
                <c:pt idx="1516">
                  <c:v>-82.6</c:v>
                </c:pt>
                <c:pt idx="1517">
                  <c:v>-84.7</c:v>
                </c:pt>
                <c:pt idx="1518">
                  <c:v>-85.7</c:v>
                </c:pt>
                <c:pt idx="1519">
                  <c:v>-84.6</c:v>
                </c:pt>
                <c:pt idx="1520">
                  <c:v>-83.3</c:v>
                </c:pt>
                <c:pt idx="1521">
                  <c:v>-82.1</c:v>
                </c:pt>
                <c:pt idx="1522">
                  <c:v>-86.2</c:v>
                </c:pt>
                <c:pt idx="1523">
                  <c:v>-83</c:v>
                </c:pt>
                <c:pt idx="1524">
                  <c:v>-85.5</c:v>
                </c:pt>
                <c:pt idx="1525">
                  <c:v>-82.1</c:v>
                </c:pt>
                <c:pt idx="1526">
                  <c:v>-83.4</c:v>
                </c:pt>
                <c:pt idx="1527">
                  <c:v>-85</c:v>
                </c:pt>
                <c:pt idx="1528">
                  <c:v>-83.7</c:v>
                </c:pt>
                <c:pt idx="1529">
                  <c:v>-83.9</c:v>
                </c:pt>
                <c:pt idx="1530">
                  <c:v>-85.3</c:v>
                </c:pt>
                <c:pt idx="1531">
                  <c:v>-83.6</c:v>
                </c:pt>
                <c:pt idx="1532">
                  <c:v>-84.8</c:v>
                </c:pt>
                <c:pt idx="1533">
                  <c:v>-83.6</c:v>
                </c:pt>
                <c:pt idx="1534">
                  <c:v>-85.3</c:v>
                </c:pt>
                <c:pt idx="1535">
                  <c:v>-83.4</c:v>
                </c:pt>
                <c:pt idx="1536">
                  <c:v>-83.4</c:v>
                </c:pt>
                <c:pt idx="1537">
                  <c:v>-83.8</c:v>
                </c:pt>
                <c:pt idx="1538">
                  <c:v>-85.3</c:v>
                </c:pt>
                <c:pt idx="1539">
                  <c:v>-83.5</c:v>
                </c:pt>
                <c:pt idx="1540">
                  <c:v>-86.1</c:v>
                </c:pt>
                <c:pt idx="1541">
                  <c:v>-84.7</c:v>
                </c:pt>
                <c:pt idx="1542">
                  <c:v>-84.3</c:v>
                </c:pt>
                <c:pt idx="1543">
                  <c:v>-84.5</c:v>
                </c:pt>
                <c:pt idx="1544">
                  <c:v>-83.5</c:v>
                </c:pt>
                <c:pt idx="1545">
                  <c:v>-84.2</c:v>
                </c:pt>
                <c:pt idx="1546">
                  <c:v>-84</c:v>
                </c:pt>
                <c:pt idx="1547">
                  <c:v>-83.4</c:v>
                </c:pt>
                <c:pt idx="1548">
                  <c:v>-83.4</c:v>
                </c:pt>
                <c:pt idx="1549">
                  <c:v>-83.4</c:v>
                </c:pt>
                <c:pt idx="1550">
                  <c:v>-82.9</c:v>
                </c:pt>
                <c:pt idx="1551">
                  <c:v>-83.8</c:v>
                </c:pt>
                <c:pt idx="1552">
                  <c:v>-82.8</c:v>
                </c:pt>
                <c:pt idx="1553">
                  <c:v>-83.5</c:v>
                </c:pt>
                <c:pt idx="1554">
                  <c:v>-88.1</c:v>
                </c:pt>
                <c:pt idx="1555">
                  <c:v>-83.8</c:v>
                </c:pt>
                <c:pt idx="1556">
                  <c:v>-83.8</c:v>
                </c:pt>
                <c:pt idx="1557">
                  <c:v>-85.2</c:v>
                </c:pt>
                <c:pt idx="1558">
                  <c:v>-84.4</c:v>
                </c:pt>
                <c:pt idx="1559">
                  <c:v>-85.3</c:v>
                </c:pt>
                <c:pt idx="1560">
                  <c:v>-78.900000000000006</c:v>
                </c:pt>
                <c:pt idx="1561">
                  <c:v>-54</c:v>
                </c:pt>
                <c:pt idx="1562">
                  <c:v>-54</c:v>
                </c:pt>
                <c:pt idx="1563">
                  <c:v>-49.1</c:v>
                </c:pt>
                <c:pt idx="1564">
                  <c:v>-43.8</c:v>
                </c:pt>
                <c:pt idx="1565">
                  <c:v>-46.2</c:v>
                </c:pt>
                <c:pt idx="1566">
                  <c:v>-74.5</c:v>
                </c:pt>
                <c:pt idx="1567">
                  <c:v>-83.3</c:v>
                </c:pt>
                <c:pt idx="1568">
                  <c:v>-83.2</c:v>
                </c:pt>
                <c:pt idx="1569">
                  <c:v>-87.3</c:v>
                </c:pt>
                <c:pt idx="1570">
                  <c:v>-85.2</c:v>
                </c:pt>
                <c:pt idx="1571">
                  <c:v>-85.9</c:v>
                </c:pt>
                <c:pt idx="1572">
                  <c:v>-83</c:v>
                </c:pt>
                <c:pt idx="1573">
                  <c:v>-85.8</c:v>
                </c:pt>
                <c:pt idx="1574">
                  <c:v>-84.6</c:v>
                </c:pt>
                <c:pt idx="1575">
                  <c:v>-85</c:v>
                </c:pt>
                <c:pt idx="1576">
                  <c:v>-84</c:v>
                </c:pt>
                <c:pt idx="1577">
                  <c:v>-82.1</c:v>
                </c:pt>
                <c:pt idx="1578">
                  <c:v>-84.9</c:v>
                </c:pt>
                <c:pt idx="1579">
                  <c:v>-84.3</c:v>
                </c:pt>
                <c:pt idx="1580">
                  <c:v>-82.9</c:v>
                </c:pt>
                <c:pt idx="1581">
                  <c:v>-83.3</c:v>
                </c:pt>
                <c:pt idx="1582">
                  <c:v>-82.9</c:v>
                </c:pt>
                <c:pt idx="1583">
                  <c:v>-84.4</c:v>
                </c:pt>
                <c:pt idx="1584">
                  <c:v>-83.6</c:v>
                </c:pt>
                <c:pt idx="1585">
                  <c:v>-84.3</c:v>
                </c:pt>
                <c:pt idx="1586">
                  <c:v>-82.6</c:v>
                </c:pt>
                <c:pt idx="1587">
                  <c:v>-82.3</c:v>
                </c:pt>
                <c:pt idx="1588">
                  <c:v>-84.4</c:v>
                </c:pt>
                <c:pt idx="1589">
                  <c:v>-82.7</c:v>
                </c:pt>
                <c:pt idx="1590">
                  <c:v>-84.2</c:v>
                </c:pt>
                <c:pt idx="1591">
                  <c:v>-85.5</c:v>
                </c:pt>
                <c:pt idx="1592">
                  <c:v>-83.6</c:v>
                </c:pt>
                <c:pt idx="1593">
                  <c:v>-82.8</c:v>
                </c:pt>
                <c:pt idx="1594">
                  <c:v>-81.8</c:v>
                </c:pt>
                <c:pt idx="1595">
                  <c:v>-82.9</c:v>
                </c:pt>
                <c:pt idx="1596">
                  <c:v>-82.5</c:v>
                </c:pt>
                <c:pt idx="1597">
                  <c:v>-83</c:v>
                </c:pt>
                <c:pt idx="1598">
                  <c:v>-81</c:v>
                </c:pt>
                <c:pt idx="1599">
                  <c:v>-81.900000000000006</c:v>
                </c:pt>
                <c:pt idx="1600">
                  <c:v>-84.6</c:v>
                </c:pt>
                <c:pt idx="1601">
                  <c:v>-84.5</c:v>
                </c:pt>
                <c:pt idx="1602">
                  <c:v>-85.2</c:v>
                </c:pt>
                <c:pt idx="1603">
                  <c:v>-84.7</c:v>
                </c:pt>
                <c:pt idx="1604">
                  <c:v>-82.7</c:v>
                </c:pt>
                <c:pt idx="1605">
                  <c:v>-84.3</c:v>
                </c:pt>
                <c:pt idx="1606">
                  <c:v>-82.2</c:v>
                </c:pt>
                <c:pt idx="1607">
                  <c:v>-86.6</c:v>
                </c:pt>
                <c:pt idx="1608">
                  <c:v>-84.6</c:v>
                </c:pt>
                <c:pt idx="1609">
                  <c:v>-82.9</c:v>
                </c:pt>
                <c:pt idx="1610">
                  <c:v>-86.5</c:v>
                </c:pt>
                <c:pt idx="1611">
                  <c:v>-83.1</c:v>
                </c:pt>
                <c:pt idx="1612">
                  <c:v>-84.1</c:v>
                </c:pt>
                <c:pt idx="1613">
                  <c:v>-84.3</c:v>
                </c:pt>
                <c:pt idx="1614">
                  <c:v>-82.9</c:v>
                </c:pt>
                <c:pt idx="1615">
                  <c:v>-82.3</c:v>
                </c:pt>
                <c:pt idx="1616">
                  <c:v>-82.8</c:v>
                </c:pt>
                <c:pt idx="1617">
                  <c:v>-82.3</c:v>
                </c:pt>
                <c:pt idx="1618">
                  <c:v>-83.7</c:v>
                </c:pt>
                <c:pt idx="1619">
                  <c:v>-81.099999999999994</c:v>
                </c:pt>
                <c:pt idx="1620">
                  <c:v>-83.9</c:v>
                </c:pt>
                <c:pt idx="1621">
                  <c:v>-83.4</c:v>
                </c:pt>
                <c:pt idx="1622">
                  <c:v>-84</c:v>
                </c:pt>
                <c:pt idx="1623">
                  <c:v>-83.8</c:v>
                </c:pt>
                <c:pt idx="1624">
                  <c:v>-83.6</c:v>
                </c:pt>
                <c:pt idx="1625">
                  <c:v>-82.8</c:v>
                </c:pt>
                <c:pt idx="1626">
                  <c:v>-82.4</c:v>
                </c:pt>
                <c:pt idx="1627">
                  <c:v>-83.5</c:v>
                </c:pt>
                <c:pt idx="1628">
                  <c:v>-84</c:v>
                </c:pt>
                <c:pt idx="1629">
                  <c:v>-81.2</c:v>
                </c:pt>
                <c:pt idx="1630">
                  <c:v>-82.2</c:v>
                </c:pt>
                <c:pt idx="1631">
                  <c:v>-83</c:v>
                </c:pt>
                <c:pt idx="1632">
                  <c:v>-83.1</c:v>
                </c:pt>
                <c:pt idx="1633">
                  <c:v>-82.4</c:v>
                </c:pt>
                <c:pt idx="1634">
                  <c:v>-84.6</c:v>
                </c:pt>
                <c:pt idx="1635">
                  <c:v>-81.5</c:v>
                </c:pt>
                <c:pt idx="1636">
                  <c:v>-84</c:v>
                </c:pt>
                <c:pt idx="1637">
                  <c:v>-84.1</c:v>
                </c:pt>
                <c:pt idx="1638">
                  <c:v>-84</c:v>
                </c:pt>
                <c:pt idx="1639">
                  <c:v>-83.8</c:v>
                </c:pt>
                <c:pt idx="1640">
                  <c:v>-83.3</c:v>
                </c:pt>
                <c:pt idx="1641">
                  <c:v>-83.1</c:v>
                </c:pt>
                <c:pt idx="1642">
                  <c:v>-85.1</c:v>
                </c:pt>
                <c:pt idx="1643">
                  <c:v>-85.2</c:v>
                </c:pt>
                <c:pt idx="1644">
                  <c:v>-83.4</c:v>
                </c:pt>
                <c:pt idx="1645">
                  <c:v>-87.4</c:v>
                </c:pt>
                <c:pt idx="1646">
                  <c:v>-83.8</c:v>
                </c:pt>
                <c:pt idx="1647">
                  <c:v>-84.7</c:v>
                </c:pt>
                <c:pt idx="1648">
                  <c:v>-82.7</c:v>
                </c:pt>
                <c:pt idx="1649">
                  <c:v>-84</c:v>
                </c:pt>
                <c:pt idx="1650">
                  <c:v>-82.6</c:v>
                </c:pt>
                <c:pt idx="1651">
                  <c:v>-84.5</c:v>
                </c:pt>
                <c:pt idx="1652">
                  <c:v>-83</c:v>
                </c:pt>
                <c:pt idx="1653">
                  <c:v>-84.7</c:v>
                </c:pt>
                <c:pt idx="1654">
                  <c:v>-82.3</c:v>
                </c:pt>
                <c:pt idx="1655">
                  <c:v>-84.4</c:v>
                </c:pt>
                <c:pt idx="1656">
                  <c:v>-83.7</c:v>
                </c:pt>
                <c:pt idx="1657">
                  <c:v>-83.4</c:v>
                </c:pt>
                <c:pt idx="1658">
                  <c:v>-81.599999999999994</c:v>
                </c:pt>
                <c:pt idx="1659">
                  <c:v>-85.7</c:v>
                </c:pt>
                <c:pt idx="1660">
                  <c:v>-82.8</c:v>
                </c:pt>
                <c:pt idx="1661">
                  <c:v>-83.8</c:v>
                </c:pt>
                <c:pt idx="1662">
                  <c:v>-84.7</c:v>
                </c:pt>
                <c:pt idx="1663">
                  <c:v>-83.7</c:v>
                </c:pt>
                <c:pt idx="1664">
                  <c:v>-81.5</c:v>
                </c:pt>
                <c:pt idx="1665">
                  <c:v>-85.7</c:v>
                </c:pt>
                <c:pt idx="1666">
                  <c:v>-83.9</c:v>
                </c:pt>
                <c:pt idx="1667">
                  <c:v>-82.4</c:v>
                </c:pt>
                <c:pt idx="1668">
                  <c:v>-84</c:v>
                </c:pt>
                <c:pt idx="1669">
                  <c:v>-83.9</c:v>
                </c:pt>
                <c:pt idx="1670">
                  <c:v>-83.3</c:v>
                </c:pt>
                <c:pt idx="1671">
                  <c:v>-82.5</c:v>
                </c:pt>
                <c:pt idx="1672">
                  <c:v>-82.4</c:v>
                </c:pt>
                <c:pt idx="1673">
                  <c:v>-83.7</c:v>
                </c:pt>
                <c:pt idx="1674">
                  <c:v>-82.8</c:v>
                </c:pt>
                <c:pt idx="1675">
                  <c:v>-83.4</c:v>
                </c:pt>
                <c:pt idx="1676">
                  <c:v>-84.3</c:v>
                </c:pt>
                <c:pt idx="1677">
                  <c:v>-82.5</c:v>
                </c:pt>
                <c:pt idx="1678">
                  <c:v>-84.1</c:v>
                </c:pt>
                <c:pt idx="1679">
                  <c:v>-83</c:v>
                </c:pt>
                <c:pt idx="1680">
                  <c:v>-83.2</c:v>
                </c:pt>
                <c:pt idx="1681">
                  <c:v>-83.7</c:v>
                </c:pt>
                <c:pt idx="1682">
                  <c:v>-84.8</c:v>
                </c:pt>
                <c:pt idx="1683">
                  <c:v>-82.7</c:v>
                </c:pt>
                <c:pt idx="1684">
                  <c:v>-83.3</c:v>
                </c:pt>
                <c:pt idx="1685">
                  <c:v>-83.3</c:v>
                </c:pt>
                <c:pt idx="1686">
                  <c:v>-83.4</c:v>
                </c:pt>
                <c:pt idx="1687">
                  <c:v>-82.1</c:v>
                </c:pt>
                <c:pt idx="1688">
                  <c:v>-82.8</c:v>
                </c:pt>
                <c:pt idx="1689">
                  <c:v>-83.7</c:v>
                </c:pt>
                <c:pt idx="1690">
                  <c:v>-84.1</c:v>
                </c:pt>
                <c:pt idx="1691">
                  <c:v>-83.1</c:v>
                </c:pt>
                <c:pt idx="1692">
                  <c:v>-83.1</c:v>
                </c:pt>
                <c:pt idx="1693">
                  <c:v>-84</c:v>
                </c:pt>
                <c:pt idx="1694">
                  <c:v>-84.1</c:v>
                </c:pt>
                <c:pt idx="1695">
                  <c:v>-84.3</c:v>
                </c:pt>
                <c:pt idx="1696">
                  <c:v>-83.1</c:v>
                </c:pt>
                <c:pt idx="1697">
                  <c:v>-83.7</c:v>
                </c:pt>
                <c:pt idx="1698">
                  <c:v>-83.5</c:v>
                </c:pt>
                <c:pt idx="1699">
                  <c:v>-81.599999999999994</c:v>
                </c:pt>
                <c:pt idx="1700">
                  <c:v>-82.6</c:v>
                </c:pt>
                <c:pt idx="1701">
                  <c:v>-83</c:v>
                </c:pt>
                <c:pt idx="1702">
                  <c:v>-83.1</c:v>
                </c:pt>
                <c:pt idx="1703">
                  <c:v>-83.6</c:v>
                </c:pt>
                <c:pt idx="1704">
                  <c:v>-82.3</c:v>
                </c:pt>
                <c:pt idx="1705">
                  <c:v>-84.2</c:v>
                </c:pt>
                <c:pt idx="1706">
                  <c:v>-82.9</c:v>
                </c:pt>
                <c:pt idx="1707">
                  <c:v>-81.3</c:v>
                </c:pt>
                <c:pt idx="1708">
                  <c:v>-84.6</c:v>
                </c:pt>
                <c:pt idx="1709">
                  <c:v>-82.8</c:v>
                </c:pt>
                <c:pt idx="1710">
                  <c:v>-83.2</c:v>
                </c:pt>
                <c:pt idx="1711">
                  <c:v>-81.2</c:v>
                </c:pt>
                <c:pt idx="1712">
                  <c:v>-86.3</c:v>
                </c:pt>
                <c:pt idx="1713">
                  <c:v>-85.6</c:v>
                </c:pt>
                <c:pt idx="1714">
                  <c:v>-84.5</c:v>
                </c:pt>
                <c:pt idx="1715">
                  <c:v>-83.6</c:v>
                </c:pt>
                <c:pt idx="1716">
                  <c:v>-83.5</c:v>
                </c:pt>
                <c:pt idx="1717">
                  <c:v>-86.6</c:v>
                </c:pt>
                <c:pt idx="1718">
                  <c:v>-82.9</c:v>
                </c:pt>
                <c:pt idx="1719">
                  <c:v>-83.3</c:v>
                </c:pt>
                <c:pt idx="1720">
                  <c:v>-84.7</c:v>
                </c:pt>
                <c:pt idx="1721">
                  <c:v>-84.5</c:v>
                </c:pt>
                <c:pt idx="1722">
                  <c:v>-84.8</c:v>
                </c:pt>
                <c:pt idx="1723">
                  <c:v>-82.6</c:v>
                </c:pt>
                <c:pt idx="1724">
                  <c:v>-84.1</c:v>
                </c:pt>
                <c:pt idx="1725">
                  <c:v>-83.1</c:v>
                </c:pt>
                <c:pt idx="1726">
                  <c:v>-83.9</c:v>
                </c:pt>
                <c:pt idx="1727">
                  <c:v>-84.3</c:v>
                </c:pt>
                <c:pt idx="1728">
                  <c:v>-82.7</c:v>
                </c:pt>
                <c:pt idx="1729">
                  <c:v>-82.4</c:v>
                </c:pt>
                <c:pt idx="1730">
                  <c:v>-83.6</c:v>
                </c:pt>
                <c:pt idx="1731">
                  <c:v>-83.2</c:v>
                </c:pt>
                <c:pt idx="1732">
                  <c:v>-84.4</c:v>
                </c:pt>
                <c:pt idx="1733">
                  <c:v>-82.7</c:v>
                </c:pt>
                <c:pt idx="1734">
                  <c:v>-83</c:v>
                </c:pt>
                <c:pt idx="1735">
                  <c:v>-82.4</c:v>
                </c:pt>
                <c:pt idx="1736">
                  <c:v>-83.5</c:v>
                </c:pt>
                <c:pt idx="1737">
                  <c:v>-84</c:v>
                </c:pt>
                <c:pt idx="1738">
                  <c:v>-83.3</c:v>
                </c:pt>
                <c:pt idx="1739">
                  <c:v>-80.8</c:v>
                </c:pt>
                <c:pt idx="1740">
                  <c:v>-83.3</c:v>
                </c:pt>
                <c:pt idx="1741">
                  <c:v>-83.3</c:v>
                </c:pt>
                <c:pt idx="1742">
                  <c:v>-83.9</c:v>
                </c:pt>
                <c:pt idx="1743">
                  <c:v>-83.8</c:v>
                </c:pt>
                <c:pt idx="1744">
                  <c:v>-84.1</c:v>
                </c:pt>
                <c:pt idx="1745">
                  <c:v>-82.9</c:v>
                </c:pt>
                <c:pt idx="1746">
                  <c:v>-84.2</c:v>
                </c:pt>
                <c:pt idx="1747">
                  <c:v>-84.9</c:v>
                </c:pt>
                <c:pt idx="1748">
                  <c:v>-83.5</c:v>
                </c:pt>
                <c:pt idx="1749">
                  <c:v>-82.6</c:v>
                </c:pt>
                <c:pt idx="1750">
                  <c:v>-85.3</c:v>
                </c:pt>
                <c:pt idx="1751">
                  <c:v>-81.8</c:v>
                </c:pt>
                <c:pt idx="1752">
                  <c:v>-83.1</c:v>
                </c:pt>
                <c:pt idx="1753">
                  <c:v>-84.9</c:v>
                </c:pt>
                <c:pt idx="1754">
                  <c:v>-81.099999999999994</c:v>
                </c:pt>
                <c:pt idx="1755">
                  <c:v>-83.2</c:v>
                </c:pt>
                <c:pt idx="1756">
                  <c:v>-83.1</c:v>
                </c:pt>
                <c:pt idx="1757">
                  <c:v>-84</c:v>
                </c:pt>
                <c:pt idx="1758">
                  <c:v>-82.9</c:v>
                </c:pt>
                <c:pt idx="1759">
                  <c:v>-82.6</c:v>
                </c:pt>
                <c:pt idx="1760">
                  <c:v>-83.5</c:v>
                </c:pt>
                <c:pt idx="1761">
                  <c:v>-81.7</c:v>
                </c:pt>
                <c:pt idx="1762">
                  <c:v>-86.2</c:v>
                </c:pt>
                <c:pt idx="1763">
                  <c:v>-82.3</c:v>
                </c:pt>
                <c:pt idx="1764">
                  <c:v>-81.3</c:v>
                </c:pt>
                <c:pt idx="1765">
                  <c:v>-83.6</c:v>
                </c:pt>
                <c:pt idx="1766">
                  <c:v>-81.900000000000006</c:v>
                </c:pt>
                <c:pt idx="1767">
                  <c:v>-84</c:v>
                </c:pt>
                <c:pt idx="1768">
                  <c:v>-82.4</c:v>
                </c:pt>
                <c:pt idx="1769">
                  <c:v>-82.8</c:v>
                </c:pt>
                <c:pt idx="1770">
                  <c:v>-83.9</c:v>
                </c:pt>
                <c:pt idx="1771">
                  <c:v>-83.2</c:v>
                </c:pt>
                <c:pt idx="1772">
                  <c:v>-82.9</c:v>
                </c:pt>
                <c:pt idx="1773">
                  <c:v>-82.4</c:v>
                </c:pt>
                <c:pt idx="1774">
                  <c:v>-84.3</c:v>
                </c:pt>
                <c:pt idx="1775">
                  <c:v>-84.9</c:v>
                </c:pt>
                <c:pt idx="1776">
                  <c:v>-84.3</c:v>
                </c:pt>
                <c:pt idx="1777">
                  <c:v>-81.8</c:v>
                </c:pt>
                <c:pt idx="1778">
                  <c:v>-83.4</c:v>
                </c:pt>
                <c:pt idx="1779">
                  <c:v>-82.6</c:v>
                </c:pt>
                <c:pt idx="1780">
                  <c:v>-82.3</c:v>
                </c:pt>
                <c:pt idx="1781">
                  <c:v>-84.4</c:v>
                </c:pt>
                <c:pt idx="1782">
                  <c:v>-82.4</c:v>
                </c:pt>
                <c:pt idx="1783">
                  <c:v>-84</c:v>
                </c:pt>
                <c:pt idx="1784">
                  <c:v>-83.2</c:v>
                </c:pt>
                <c:pt idx="1785">
                  <c:v>-82.3</c:v>
                </c:pt>
                <c:pt idx="1786">
                  <c:v>-85.7</c:v>
                </c:pt>
                <c:pt idx="1787">
                  <c:v>-83</c:v>
                </c:pt>
                <c:pt idx="1788">
                  <c:v>-84</c:v>
                </c:pt>
                <c:pt idx="1789">
                  <c:v>-83.7</c:v>
                </c:pt>
                <c:pt idx="1790">
                  <c:v>-82.5</c:v>
                </c:pt>
                <c:pt idx="1791">
                  <c:v>-83</c:v>
                </c:pt>
                <c:pt idx="1792">
                  <c:v>-83.5</c:v>
                </c:pt>
                <c:pt idx="1793">
                  <c:v>-82.7</c:v>
                </c:pt>
                <c:pt idx="1794">
                  <c:v>-81.7</c:v>
                </c:pt>
                <c:pt idx="1795">
                  <c:v>-83</c:v>
                </c:pt>
                <c:pt idx="1796">
                  <c:v>-83.3</c:v>
                </c:pt>
                <c:pt idx="1797">
                  <c:v>-84</c:v>
                </c:pt>
                <c:pt idx="1798">
                  <c:v>-83.5</c:v>
                </c:pt>
                <c:pt idx="1799">
                  <c:v>-82.3</c:v>
                </c:pt>
                <c:pt idx="1800">
                  <c:v>-82.1</c:v>
                </c:pt>
                <c:pt idx="1801">
                  <c:v>-85.2</c:v>
                </c:pt>
                <c:pt idx="1802">
                  <c:v>-83.5</c:v>
                </c:pt>
                <c:pt idx="1803">
                  <c:v>-83.5</c:v>
                </c:pt>
                <c:pt idx="1804">
                  <c:v>-82.1</c:v>
                </c:pt>
                <c:pt idx="1805">
                  <c:v>-84.4</c:v>
                </c:pt>
                <c:pt idx="1806">
                  <c:v>-83.2</c:v>
                </c:pt>
                <c:pt idx="1807">
                  <c:v>-83.8</c:v>
                </c:pt>
                <c:pt idx="1808">
                  <c:v>-83.7</c:v>
                </c:pt>
                <c:pt idx="1809">
                  <c:v>-81.900000000000006</c:v>
                </c:pt>
                <c:pt idx="1810">
                  <c:v>-82.4</c:v>
                </c:pt>
                <c:pt idx="1811">
                  <c:v>-83.2</c:v>
                </c:pt>
                <c:pt idx="1812">
                  <c:v>-81.599999999999994</c:v>
                </c:pt>
                <c:pt idx="1813">
                  <c:v>-83.7</c:v>
                </c:pt>
                <c:pt idx="1814">
                  <c:v>-82.7</c:v>
                </c:pt>
                <c:pt idx="1815">
                  <c:v>-82.9</c:v>
                </c:pt>
                <c:pt idx="1816">
                  <c:v>-82.4</c:v>
                </c:pt>
                <c:pt idx="1817">
                  <c:v>-82.9</c:v>
                </c:pt>
                <c:pt idx="1818">
                  <c:v>-86.1</c:v>
                </c:pt>
                <c:pt idx="1819">
                  <c:v>-82.8</c:v>
                </c:pt>
                <c:pt idx="1820">
                  <c:v>-82.4</c:v>
                </c:pt>
                <c:pt idx="1821">
                  <c:v>-85</c:v>
                </c:pt>
                <c:pt idx="1822">
                  <c:v>-83.9</c:v>
                </c:pt>
                <c:pt idx="1823">
                  <c:v>-82.3</c:v>
                </c:pt>
                <c:pt idx="1824">
                  <c:v>-83.5</c:v>
                </c:pt>
                <c:pt idx="1825">
                  <c:v>-83.3</c:v>
                </c:pt>
                <c:pt idx="1826">
                  <c:v>-82.4</c:v>
                </c:pt>
                <c:pt idx="1827">
                  <c:v>-82.5</c:v>
                </c:pt>
                <c:pt idx="1828">
                  <c:v>-82.1</c:v>
                </c:pt>
                <c:pt idx="1829">
                  <c:v>-84</c:v>
                </c:pt>
                <c:pt idx="1830">
                  <c:v>-82.9</c:v>
                </c:pt>
                <c:pt idx="1831">
                  <c:v>-82.9</c:v>
                </c:pt>
                <c:pt idx="1832">
                  <c:v>-81.7</c:v>
                </c:pt>
                <c:pt idx="1833">
                  <c:v>-81.3</c:v>
                </c:pt>
                <c:pt idx="1834">
                  <c:v>-81.8</c:v>
                </c:pt>
                <c:pt idx="1835">
                  <c:v>-83.1</c:v>
                </c:pt>
                <c:pt idx="1836">
                  <c:v>-84.9</c:v>
                </c:pt>
                <c:pt idx="1837">
                  <c:v>-83.4</c:v>
                </c:pt>
                <c:pt idx="1838">
                  <c:v>-83.2</c:v>
                </c:pt>
                <c:pt idx="1839">
                  <c:v>-84.1</c:v>
                </c:pt>
                <c:pt idx="1840">
                  <c:v>-82.1</c:v>
                </c:pt>
                <c:pt idx="1841">
                  <c:v>-81.3</c:v>
                </c:pt>
                <c:pt idx="1842">
                  <c:v>-84.5</c:v>
                </c:pt>
                <c:pt idx="1843">
                  <c:v>-82.6</c:v>
                </c:pt>
                <c:pt idx="1844">
                  <c:v>-81.8</c:v>
                </c:pt>
                <c:pt idx="1845">
                  <c:v>-81.5</c:v>
                </c:pt>
                <c:pt idx="1846">
                  <c:v>-82.6</c:v>
                </c:pt>
                <c:pt idx="1847">
                  <c:v>-83.4</c:v>
                </c:pt>
                <c:pt idx="1848">
                  <c:v>-84.6</c:v>
                </c:pt>
                <c:pt idx="1849">
                  <c:v>-83.5</c:v>
                </c:pt>
                <c:pt idx="1850">
                  <c:v>-83.9</c:v>
                </c:pt>
                <c:pt idx="1851">
                  <c:v>-83.8</c:v>
                </c:pt>
                <c:pt idx="1852">
                  <c:v>-83.4</c:v>
                </c:pt>
                <c:pt idx="1853">
                  <c:v>-82.8</c:v>
                </c:pt>
                <c:pt idx="1854">
                  <c:v>-83.4</c:v>
                </c:pt>
                <c:pt idx="1855">
                  <c:v>-81.099999999999994</c:v>
                </c:pt>
                <c:pt idx="1856">
                  <c:v>-83.9</c:v>
                </c:pt>
                <c:pt idx="1857">
                  <c:v>-84.3</c:v>
                </c:pt>
                <c:pt idx="1858">
                  <c:v>-82.7</c:v>
                </c:pt>
                <c:pt idx="1859">
                  <c:v>-82</c:v>
                </c:pt>
                <c:pt idx="1860">
                  <c:v>-84.6</c:v>
                </c:pt>
                <c:pt idx="1861">
                  <c:v>-81.8</c:v>
                </c:pt>
                <c:pt idx="1862">
                  <c:v>-81.599999999999994</c:v>
                </c:pt>
                <c:pt idx="1863">
                  <c:v>-83.1</c:v>
                </c:pt>
                <c:pt idx="1864">
                  <c:v>-83.3</c:v>
                </c:pt>
                <c:pt idx="1865">
                  <c:v>-82.6</c:v>
                </c:pt>
                <c:pt idx="1866">
                  <c:v>-83.1</c:v>
                </c:pt>
                <c:pt idx="1867">
                  <c:v>-82.3</c:v>
                </c:pt>
                <c:pt idx="1868">
                  <c:v>-83.7</c:v>
                </c:pt>
                <c:pt idx="1869">
                  <c:v>-82.8</c:v>
                </c:pt>
                <c:pt idx="1870">
                  <c:v>-82.5</c:v>
                </c:pt>
                <c:pt idx="1871">
                  <c:v>-83.4</c:v>
                </c:pt>
                <c:pt idx="1872">
                  <c:v>-82.8</c:v>
                </c:pt>
                <c:pt idx="1873">
                  <c:v>-82.5</c:v>
                </c:pt>
                <c:pt idx="1874">
                  <c:v>-85.8</c:v>
                </c:pt>
                <c:pt idx="1875">
                  <c:v>-82.9</c:v>
                </c:pt>
                <c:pt idx="1876">
                  <c:v>-82.3</c:v>
                </c:pt>
                <c:pt idx="1877">
                  <c:v>-83.3</c:v>
                </c:pt>
                <c:pt idx="1878">
                  <c:v>-82.5</c:v>
                </c:pt>
                <c:pt idx="1879">
                  <c:v>-84.3</c:v>
                </c:pt>
                <c:pt idx="1880">
                  <c:v>-83.3</c:v>
                </c:pt>
                <c:pt idx="1881">
                  <c:v>-83.3</c:v>
                </c:pt>
                <c:pt idx="1882">
                  <c:v>-83.5</c:v>
                </c:pt>
                <c:pt idx="1883">
                  <c:v>-82.3</c:v>
                </c:pt>
                <c:pt idx="1884">
                  <c:v>-84.1</c:v>
                </c:pt>
                <c:pt idx="1885">
                  <c:v>-84.2</c:v>
                </c:pt>
                <c:pt idx="1886">
                  <c:v>-83.7</c:v>
                </c:pt>
                <c:pt idx="1887">
                  <c:v>-84.2</c:v>
                </c:pt>
                <c:pt idx="1888">
                  <c:v>-83</c:v>
                </c:pt>
                <c:pt idx="1889">
                  <c:v>-82.5</c:v>
                </c:pt>
                <c:pt idx="1890">
                  <c:v>-82.1</c:v>
                </c:pt>
                <c:pt idx="1891">
                  <c:v>-81.400000000000006</c:v>
                </c:pt>
                <c:pt idx="1892">
                  <c:v>-82</c:v>
                </c:pt>
                <c:pt idx="1893">
                  <c:v>-82.5</c:v>
                </c:pt>
                <c:pt idx="1894">
                  <c:v>-83.1</c:v>
                </c:pt>
                <c:pt idx="1895">
                  <c:v>-84.5</c:v>
                </c:pt>
                <c:pt idx="1896">
                  <c:v>-83.2</c:v>
                </c:pt>
                <c:pt idx="1897">
                  <c:v>-81.900000000000006</c:v>
                </c:pt>
                <c:pt idx="1898">
                  <c:v>-83.3</c:v>
                </c:pt>
                <c:pt idx="1899">
                  <c:v>-82.9</c:v>
                </c:pt>
                <c:pt idx="1900">
                  <c:v>-83</c:v>
                </c:pt>
                <c:pt idx="1901">
                  <c:v>-82.3</c:v>
                </c:pt>
                <c:pt idx="1902">
                  <c:v>-82.5</c:v>
                </c:pt>
                <c:pt idx="1903">
                  <c:v>-83.3</c:v>
                </c:pt>
                <c:pt idx="1904">
                  <c:v>-81.400000000000006</c:v>
                </c:pt>
                <c:pt idx="1905">
                  <c:v>-81.3</c:v>
                </c:pt>
                <c:pt idx="1906">
                  <c:v>-83.1</c:v>
                </c:pt>
                <c:pt idx="1907">
                  <c:v>-83.8</c:v>
                </c:pt>
                <c:pt idx="1908">
                  <c:v>-83.7</c:v>
                </c:pt>
                <c:pt idx="1909">
                  <c:v>-84.4</c:v>
                </c:pt>
                <c:pt idx="1910">
                  <c:v>-81.5</c:v>
                </c:pt>
                <c:pt idx="1911">
                  <c:v>-83.4</c:v>
                </c:pt>
                <c:pt idx="1912">
                  <c:v>-83.6</c:v>
                </c:pt>
                <c:pt idx="1913">
                  <c:v>-81.5</c:v>
                </c:pt>
                <c:pt idx="1914">
                  <c:v>-83.4</c:v>
                </c:pt>
                <c:pt idx="1915">
                  <c:v>-82.5</c:v>
                </c:pt>
                <c:pt idx="1916">
                  <c:v>-83.4</c:v>
                </c:pt>
                <c:pt idx="1917">
                  <c:v>-82.2</c:v>
                </c:pt>
                <c:pt idx="1918">
                  <c:v>-84.1</c:v>
                </c:pt>
                <c:pt idx="1919">
                  <c:v>-82</c:v>
                </c:pt>
                <c:pt idx="1920">
                  <c:v>-83.5</c:v>
                </c:pt>
                <c:pt idx="1921">
                  <c:v>-84.7</c:v>
                </c:pt>
                <c:pt idx="1922">
                  <c:v>-85.3</c:v>
                </c:pt>
                <c:pt idx="1923">
                  <c:v>-83.9</c:v>
                </c:pt>
                <c:pt idx="1924">
                  <c:v>-82.7</c:v>
                </c:pt>
                <c:pt idx="1925">
                  <c:v>-85.2</c:v>
                </c:pt>
                <c:pt idx="1926">
                  <c:v>-84.2</c:v>
                </c:pt>
                <c:pt idx="1927">
                  <c:v>-83.1</c:v>
                </c:pt>
                <c:pt idx="1928">
                  <c:v>-83</c:v>
                </c:pt>
                <c:pt idx="1929">
                  <c:v>-81</c:v>
                </c:pt>
                <c:pt idx="1930">
                  <c:v>-83.2</c:v>
                </c:pt>
                <c:pt idx="1931">
                  <c:v>-81</c:v>
                </c:pt>
                <c:pt idx="1932">
                  <c:v>-86.3</c:v>
                </c:pt>
                <c:pt idx="1933">
                  <c:v>-81.5</c:v>
                </c:pt>
                <c:pt idx="1934">
                  <c:v>-81.900000000000006</c:v>
                </c:pt>
                <c:pt idx="1935">
                  <c:v>-82.7</c:v>
                </c:pt>
                <c:pt idx="1936">
                  <c:v>-83.5</c:v>
                </c:pt>
                <c:pt idx="1937">
                  <c:v>-83.4</c:v>
                </c:pt>
                <c:pt idx="1938">
                  <c:v>-82</c:v>
                </c:pt>
                <c:pt idx="1939">
                  <c:v>-83.6</c:v>
                </c:pt>
                <c:pt idx="1940">
                  <c:v>-84.7</c:v>
                </c:pt>
                <c:pt idx="1941">
                  <c:v>-87.7</c:v>
                </c:pt>
                <c:pt idx="1942">
                  <c:v>-83.5</c:v>
                </c:pt>
                <c:pt idx="1943">
                  <c:v>-84.1</c:v>
                </c:pt>
                <c:pt idx="1944">
                  <c:v>-83.6</c:v>
                </c:pt>
                <c:pt idx="1945">
                  <c:v>-86.7</c:v>
                </c:pt>
                <c:pt idx="1946">
                  <c:v>-85.3</c:v>
                </c:pt>
                <c:pt idx="1947">
                  <c:v>-83.7</c:v>
                </c:pt>
                <c:pt idx="1948">
                  <c:v>-84.9</c:v>
                </c:pt>
                <c:pt idx="1949">
                  <c:v>-83.7</c:v>
                </c:pt>
                <c:pt idx="1950">
                  <c:v>-84</c:v>
                </c:pt>
                <c:pt idx="1951">
                  <c:v>-83.3</c:v>
                </c:pt>
                <c:pt idx="1952">
                  <c:v>-83.5</c:v>
                </c:pt>
                <c:pt idx="1953">
                  <c:v>-82.7</c:v>
                </c:pt>
                <c:pt idx="1954">
                  <c:v>-82.8</c:v>
                </c:pt>
                <c:pt idx="1955">
                  <c:v>-82.1</c:v>
                </c:pt>
                <c:pt idx="1956">
                  <c:v>-81.3</c:v>
                </c:pt>
                <c:pt idx="1957">
                  <c:v>-81</c:v>
                </c:pt>
                <c:pt idx="1958">
                  <c:v>-82.5</c:v>
                </c:pt>
                <c:pt idx="1959">
                  <c:v>-82.7</c:v>
                </c:pt>
                <c:pt idx="1960">
                  <c:v>-82.7</c:v>
                </c:pt>
                <c:pt idx="1961">
                  <c:v>-82.6</c:v>
                </c:pt>
                <c:pt idx="1962">
                  <c:v>-82.3</c:v>
                </c:pt>
                <c:pt idx="1963">
                  <c:v>-82.9</c:v>
                </c:pt>
                <c:pt idx="1964">
                  <c:v>-82.3</c:v>
                </c:pt>
                <c:pt idx="1965">
                  <c:v>-81.400000000000006</c:v>
                </c:pt>
                <c:pt idx="1966">
                  <c:v>-82.9</c:v>
                </c:pt>
                <c:pt idx="1967">
                  <c:v>-83.5</c:v>
                </c:pt>
                <c:pt idx="1968">
                  <c:v>-82.1</c:v>
                </c:pt>
                <c:pt idx="1969">
                  <c:v>-81.599999999999994</c:v>
                </c:pt>
                <c:pt idx="1970">
                  <c:v>-82</c:v>
                </c:pt>
                <c:pt idx="1971">
                  <c:v>-82.5</c:v>
                </c:pt>
                <c:pt idx="1972">
                  <c:v>-82.8</c:v>
                </c:pt>
                <c:pt idx="1973">
                  <c:v>-82.6</c:v>
                </c:pt>
                <c:pt idx="1974">
                  <c:v>-83</c:v>
                </c:pt>
                <c:pt idx="1975">
                  <c:v>-83.1</c:v>
                </c:pt>
                <c:pt idx="1976">
                  <c:v>-82</c:v>
                </c:pt>
                <c:pt idx="1977">
                  <c:v>-81.400000000000006</c:v>
                </c:pt>
                <c:pt idx="1978">
                  <c:v>-81.599999999999994</c:v>
                </c:pt>
                <c:pt idx="1979">
                  <c:v>-83.1</c:v>
                </c:pt>
                <c:pt idx="1980">
                  <c:v>-82.5</c:v>
                </c:pt>
                <c:pt idx="1981">
                  <c:v>-83.2</c:v>
                </c:pt>
                <c:pt idx="1982">
                  <c:v>-81.900000000000006</c:v>
                </c:pt>
                <c:pt idx="1983">
                  <c:v>-82.5</c:v>
                </c:pt>
                <c:pt idx="1984">
                  <c:v>-81.900000000000006</c:v>
                </c:pt>
                <c:pt idx="1985">
                  <c:v>-80.8</c:v>
                </c:pt>
                <c:pt idx="1986">
                  <c:v>-81</c:v>
                </c:pt>
                <c:pt idx="1987">
                  <c:v>-83.5</c:v>
                </c:pt>
                <c:pt idx="1988">
                  <c:v>-82.2</c:v>
                </c:pt>
                <c:pt idx="1989">
                  <c:v>-82.2</c:v>
                </c:pt>
                <c:pt idx="1990">
                  <c:v>-83.1</c:v>
                </c:pt>
                <c:pt idx="1991">
                  <c:v>-82.3</c:v>
                </c:pt>
                <c:pt idx="1992">
                  <c:v>-81.599999999999994</c:v>
                </c:pt>
                <c:pt idx="1993">
                  <c:v>-81.099999999999994</c:v>
                </c:pt>
                <c:pt idx="1994">
                  <c:v>-80.8</c:v>
                </c:pt>
                <c:pt idx="1995">
                  <c:v>-83.7</c:v>
                </c:pt>
                <c:pt idx="1996">
                  <c:v>-82.7</c:v>
                </c:pt>
                <c:pt idx="1997">
                  <c:v>-83.4</c:v>
                </c:pt>
                <c:pt idx="1998">
                  <c:v>-82.9</c:v>
                </c:pt>
                <c:pt idx="1999">
                  <c:v>-81.8</c:v>
                </c:pt>
                <c:pt idx="2000">
                  <c:v>-83</c:v>
                </c:pt>
                <c:pt idx="2001">
                  <c:v>-84.3</c:v>
                </c:pt>
                <c:pt idx="2002">
                  <c:v>-82.6</c:v>
                </c:pt>
                <c:pt idx="2003">
                  <c:v>-82.5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A!$E$1:$E$4</c:f>
              <c:strCache>
                <c:ptCount val="1"/>
                <c:pt idx="0">
                  <c:v>C6 A2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(A!$D$5:$D$1004,A!$P:$P)</c:f>
              <c:numCache>
                <c:formatCode>General</c:formatCode>
                <c:ptCount val="1049576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  <c:pt idx="1004">
                  <c:v>1230</c:v>
                </c:pt>
                <c:pt idx="1005">
                  <c:v>1230.1499999999999</c:v>
                </c:pt>
                <c:pt idx="1006">
                  <c:v>1230.3</c:v>
                </c:pt>
                <c:pt idx="1007">
                  <c:v>1230.45</c:v>
                </c:pt>
                <c:pt idx="1008">
                  <c:v>1230.5999999999999</c:v>
                </c:pt>
                <c:pt idx="1009">
                  <c:v>1230.75</c:v>
                </c:pt>
                <c:pt idx="1010">
                  <c:v>1230.9000000000001</c:v>
                </c:pt>
                <c:pt idx="1011">
                  <c:v>1231.05</c:v>
                </c:pt>
                <c:pt idx="1012">
                  <c:v>1231.2</c:v>
                </c:pt>
                <c:pt idx="1013">
                  <c:v>1231.3499999999999</c:v>
                </c:pt>
                <c:pt idx="1014">
                  <c:v>1231.5</c:v>
                </c:pt>
                <c:pt idx="1015">
                  <c:v>1231.6499999999999</c:v>
                </c:pt>
                <c:pt idx="1016">
                  <c:v>1231.8</c:v>
                </c:pt>
                <c:pt idx="1017">
                  <c:v>1231.95</c:v>
                </c:pt>
                <c:pt idx="1018">
                  <c:v>1232.0999999999999</c:v>
                </c:pt>
                <c:pt idx="1019">
                  <c:v>1232.25</c:v>
                </c:pt>
                <c:pt idx="1020">
                  <c:v>1232.4000000000001</c:v>
                </c:pt>
                <c:pt idx="1021">
                  <c:v>1232.55</c:v>
                </c:pt>
                <c:pt idx="1022">
                  <c:v>1232.7</c:v>
                </c:pt>
                <c:pt idx="1023">
                  <c:v>1232.8499999999999</c:v>
                </c:pt>
                <c:pt idx="1024">
                  <c:v>1233</c:v>
                </c:pt>
                <c:pt idx="1025">
                  <c:v>1233.1499999999999</c:v>
                </c:pt>
                <c:pt idx="1026">
                  <c:v>1233.3</c:v>
                </c:pt>
                <c:pt idx="1027">
                  <c:v>1233.45</c:v>
                </c:pt>
                <c:pt idx="1028">
                  <c:v>1233.5999999999999</c:v>
                </c:pt>
                <c:pt idx="1029">
                  <c:v>1233.75</c:v>
                </c:pt>
                <c:pt idx="1030">
                  <c:v>1233.9000000000001</c:v>
                </c:pt>
                <c:pt idx="1031">
                  <c:v>1234.05</c:v>
                </c:pt>
                <c:pt idx="1032">
                  <c:v>1234.2</c:v>
                </c:pt>
                <c:pt idx="1033">
                  <c:v>1234.3499999999999</c:v>
                </c:pt>
                <c:pt idx="1034">
                  <c:v>1234.5</c:v>
                </c:pt>
                <c:pt idx="1035">
                  <c:v>1234.6499999999999</c:v>
                </c:pt>
                <c:pt idx="1036">
                  <c:v>1234.8</c:v>
                </c:pt>
                <c:pt idx="1037">
                  <c:v>1234.95</c:v>
                </c:pt>
                <c:pt idx="1038">
                  <c:v>1235.0999999999999</c:v>
                </c:pt>
                <c:pt idx="1039">
                  <c:v>1235.25</c:v>
                </c:pt>
                <c:pt idx="1040">
                  <c:v>1235.4000000000001</c:v>
                </c:pt>
                <c:pt idx="1041">
                  <c:v>1235.55</c:v>
                </c:pt>
                <c:pt idx="1042">
                  <c:v>1235.7</c:v>
                </c:pt>
                <c:pt idx="1043">
                  <c:v>1235.8499999999999</c:v>
                </c:pt>
                <c:pt idx="1044">
                  <c:v>1236</c:v>
                </c:pt>
                <c:pt idx="1045">
                  <c:v>1236.1499999999999</c:v>
                </c:pt>
                <c:pt idx="1046">
                  <c:v>1236.3</c:v>
                </c:pt>
                <c:pt idx="1047">
                  <c:v>1236.45</c:v>
                </c:pt>
                <c:pt idx="1048">
                  <c:v>1236.5999999999999</c:v>
                </c:pt>
                <c:pt idx="1049">
                  <c:v>1236.75</c:v>
                </c:pt>
                <c:pt idx="1050">
                  <c:v>1236.9000000000001</c:v>
                </c:pt>
                <c:pt idx="1051">
                  <c:v>1237.05</c:v>
                </c:pt>
                <c:pt idx="1052">
                  <c:v>1237.2</c:v>
                </c:pt>
                <c:pt idx="1053">
                  <c:v>1237.3499999999999</c:v>
                </c:pt>
                <c:pt idx="1054">
                  <c:v>1237.5</c:v>
                </c:pt>
                <c:pt idx="1055">
                  <c:v>1237.6499999999999</c:v>
                </c:pt>
                <c:pt idx="1056">
                  <c:v>1237.8</c:v>
                </c:pt>
                <c:pt idx="1057">
                  <c:v>1237.95</c:v>
                </c:pt>
                <c:pt idx="1058">
                  <c:v>1238.0999999999999</c:v>
                </c:pt>
                <c:pt idx="1059">
                  <c:v>1238.25</c:v>
                </c:pt>
                <c:pt idx="1060">
                  <c:v>1238.4000000000001</c:v>
                </c:pt>
                <c:pt idx="1061">
                  <c:v>1238.55</c:v>
                </c:pt>
                <c:pt idx="1062">
                  <c:v>1238.7</c:v>
                </c:pt>
                <c:pt idx="1063">
                  <c:v>1238.8499999999999</c:v>
                </c:pt>
                <c:pt idx="1064">
                  <c:v>1239</c:v>
                </c:pt>
                <c:pt idx="1065">
                  <c:v>1239.1499999999999</c:v>
                </c:pt>
                <c:pt idx="1066">
                  <c:v>1239.3</c:v>
                </c:pt>
                <c:pt idx="1067">
                  <c:v>1239.45</c:v>
                </c:pt>
                <c:pt idx="1068">
                  <c:v>1239.5999999999999</c:v>
                </c:pt>
                <c:pt idx="1069">
                  <c:v>1239.75</c:v>
                </c:pt>
                <c:pt idx="1070">
                  <c:v>1239.9000000000001</c:v>
                </c:pt>
                <c:pt idx="1071">
                  <c:v>1240.05</c:v>
                </c:pt>
                <c:pt idx="1072">
                  <c:v>1240.2</c:v>
                </c:pt>
                <c:pt idx="1073">
                  <c:v>1240.3499999999999</c:v>
                </c:pt>
                <c:pt idx="1074">
                  <c:v>1240.5</c:v>
                </c:pt>
                <c:pt idx="1075">
                  <c:v>1240.6499999999999</c:v>
                </c:pt>
                <c:pt idx="1076">
                  <c:v>1240.8</c:v>
                </c:pt>
                <c:pt idx="1077">
                  <c:v>1240.95</c:v>
                </c:pt>
                <c:pt idx="1078">
                  <c:v>1241.0999999999999</c:v>
                </c:pt>
                <c:pt idx="1079">
                  <c:v>1241.25</c:v>
                </c:pt>
                <c:pt idx="1080">
                  <c:v>1241.4000000000001</c:v>
                </c:pt>
                <c:pt idx="1081">
                  <c:v>1241.55</c:v>
                </c:pt>
                <c:pt idx="1082">
                  <c:v>1241.7</c:v>
                </c:pt>
                <c:pt idx="1083">
                  <c:v>1241.8499999999999</c:v>
                </c:pt>
                <c:pt idx="1084">
                  <c:v>1242</c:v>
                </c:pt>
                <c:pt idx="1085">
                  <c:v>1242.1499999999999</c:v>
                </c:pt>
                <c:pt idx="1086">
                  <c:v>1242.3</c:v>
                </c:pt>
                <c:pt idx="1087">
                  <c:v>1242.45</c:v>
                </c:pt>
                <c:pt idx="1088">
                  <c:v>1242.5999999999999</c:v>
                </c:pt>
                <c:pt idx="1089">
                  <c:v>1242.75</c:v>
                </c:pt>
                <c:pt idx="1090">
                  <c:v>1242.9000000000001</c:v>
                </c:pt>
                <c:pt idx="1091">
                  <c:v>1243.05</c:v>
                </c:pt>
                <c:pt idx="1092">
                  <c:v>1243.2</c:v>
                </c:pt>
                <c:pt idx="1093">
                  <c:v>1243.3499999999999</c:v>
                </c:pt>
                <c:pt idx="1094">
                  <c:v>1243.5</c:v>
                </c:pt>
                <c:pt idx="1095">
                  <c:v>1243.6499999999999</c:v>
                </c:pt>
                <c:pt idx="1096">
                  <c:v>1243.8</c:v>
                </c:pt>
                <c:pt idx="1097">
                  <c:v>1243.95</c:v>
                </c:pt>
                <c:pt idx="1098">
                  <c:v>1244.0999999999999</c:v>
                </c:pt>
                <c:pt idx="1099">
                  <c:v>1244.25</c:v>
                </c:pt>
                <c:pt idx="1100">
                  <c:v>1244.4000000000001</c:v>
                </c:pt>
                <c:pt idx="1101">
                  <c:v>1244.55</c:v>
                </c:pt>
                <c:pt idx="1102">
                  <c:v>1244.7</c:v>
                </c:pt>
                <c:pt idx="1103">
                  <c:v>1244.8499999999999</c:v>
                </c:pt>
                <c:pt idx="1104">
                  <c:v>1245</c:v>
                </c:pt>
                <c:pt idx="1105">
                  <c:v>1245.1499999999999</c:v>
                </c:pt>
                <c:pt idx="1106">
                  <c:v>1245.3</c:v>
                </c:pt>
                <c:pt idx="1107">
                  <c:v>1245.45</c:v>
                </c:pt>
                <c:pt idx="1108">
                  <c:v>1245.5999999999999</c:v>
                </c:pt>
                <c:pt idx="1109">
                  <c:v>1245.75</c:v>
                </c:pt>
                <c:pt idx="1110">
                  <c:v>1245.9000000000001</c:v>
                </c:pt>
                <c:pt idx="1111">
                  <c:v>1246.05</c:v>
                </c:pt>
                <c:pt idx="1112">
                  <c:v>1246.2</c:v>
                </c:pt>
                <c:pt idx="1113">
                  <c:v>1246.3499999999999</c:v>
                </c:pt>
                <c:pt idx="1114">
                  <c:v>1246.5</c:v>
                </c:pt>
                <c:pt idx="1115">
                  <c:v>1246.6499999999999</c:v>
                </c:pt>
                <c:pt idx="1116">
                  <c:v>1246.8</c:v>
                </c:pt>
                <c:pt idx="1117">
                  <c:v>1246.95</c:v>
                </c:pt>
                <c:pt idx="1118">
                  <c:v>1247.0999999999999</c:v>
                </c:pt>
                <c:pt idx="1119">
                  <c:v>1247.25</c:v>
                </c:pt>
                <c:pt idx="1120">
                  <c:v>1247.4000000000001</c:v>
                </c:pt>
                <c:pt idx="1121">
                  <c:v>1247.55</c:v>
                </c:pt>
                <c:pt idx="1122">
                  <c:v>1247.7</c:v>
                </c:pt>
                <c:pt idx="1123">
                  <c:v>1247.8499999999999</c:v>
                </c:pt>
                <c:pt idx="1124">
                  <c:v>1248</c:v>
                </c:pt>
                <c:pt idx="1125">
                  <c:v>1248.1499999999999</c:v>
                </c:pt>
                <c:pt idx="1126">
                  <c:v>1248.3</c:v>
                </c:pt>
                <c:pt idx="1127">
                  <c:v>1248.45</c:v>
                </c:pt>
                <c:pt idx="1128">
                  <c:v>1248.5999999999999</c:v>
                </c:pt>
                <c:pt idx="1129">
                  <c:v>1248.75</c:v>
                </c:pt>
                <c:pt idx="1130">
                  <c:v>1248.9000000000001</c:v>
                </c:pt>
                <c:pt idx="1131">
                  <c:v>1249.05</c:v>
                </c:pt>
                <c:pt idx="1132">
                  <c:v>1249.2</c:v>
                </c:pt>
                <c:pt idx="1133">
                  <c:v>1249.3499999999999</c:v>
                </c:pt>
                <c:pt idx="1134">
                  <c:v>1249.5</c:v>
                </c:pt>
                <c:pt idx="1135">
                  <c:v>1249.6499999999999</c:v>
                </c:pt>
                <c:pt idx="1136">
                  <c:v>1249.8</c:v>
                </c:pt>
                <c:pt idx="1137">
                  <c:v>1249.95</c:v>
                </c:pt>
                <c:pt idx="1138">
                  <c:v>1250.0999999999999</c:v>
                </c:pt>
                <c:pt idx="1139">
                  <c:v>1250.25</c:v>
                </c:pt>
                <c:pt idx="1140">
                  <c:v>1250.4000000000001</c:v>
                </c:pt>
                <c:pt idx="1141">
                  <c:v>1250.55</c:v>
                </c:pt>
                <c:pt idx="1142">
                  <c:v>1250.7</c:v>
                </c:pt>
                <c:pt idx="1143">
                  <c:v>1250.8499999999999</c:v>
                </c:pt>
                <c:pt idx="1144">
                  <c:v>1251</c:v>
                </c:pt>
                <c:pt idx="1145">
                  <c:v>1251.1499999999999</c:v>
                </c:pt>
                <c:pt idx="1146">
                  <c:v>1251.3</c:v>
                </c:pt>
                <c:pt idx="1147">
                  <c:v>1251.45</c:v>
                </c:pt>
                <c:pt idx="1148">
                  <c:v>1251.5999999999999</c:v>
                </c:pt>
                <c:pt idx="1149">
                  <c:v>1251.75</c:v>
                </c:pt>
                <c:pt idx="1150">
                  <c:v>1251.9000000000001</c:v>
                </c:pt>
                <c:pt idx="1151">
                  <c:v>1252.05</c:v>
                </c:pt>
                <c:pt idx="1152">
                  <c:v>1252.2</c:v>
                </c:pt>
                <c:pt idx="1153">
                  <c:v>1252.3499999999999</c:v>
                </c:pt>
                <c:pt idx="1154">
                  <c:v>1252.5</c:v>
                </c:pt>
                <c:pt idx="1155">
                  <c:v>1252.6499999999999</c:v>
                </c:pt>
                <c:pt idx="1156">
                  <c:v>1252.8</c:v>
                </c:pt>
                <c:pt idx="1157">
                  <c:v>1252.95</c:v>
                </c:pt>
                <c:pt idx="1158">
                  <c:v>1253.0999999999999</c:v>
                </c:pt>
                <c:pt idx="1159">
                  <c:v>1253.25</c:v>
                </c:pt>
                <c:pt idx="1160">
                  <c:v>1253.4000000000001</c:v>
                </c:pt>
                <c:pt idx="1161">
                  <c:v>1253.55</c:v>
                </c:pt>
                <c:pt idx="1162">
                  <c:v>1253.7</c:v>
                </c:pt>
                <c:pt idx="1163">
                  <c:v>1253.8499999999999</c:v>
                </c:pt>
                <c:pt idx="1164">
                  <c:v>1254</c:v>
                </c:pt>
                <c:pt idx="1165">
                  <c:v>1254.1499999999999</c:v>
                </c:pt>
                <c:pt idx="1166">
                  <c:v>1254.3</c:v>
                </c:pt>
                <c:pt idx="1167">
                  <c:v>1254.45</c:v>
                </c:pt>
                <c:pt idx="1168">
                  <c:v>1254.5999999999999</c:v>
                </c:pt>
                <c:pt idx="1169">
                  <c:v>1254.75</c:v>
                </c:pt>
                <c:pt idx="1170">
                  <c:v>1254.9000000000001</c:v>
                </c:pt>
                <c:pt idx="1171">
                  <c:v>1255.05</c:v>
                </c:pt>
                <c:pt idx="1172">
                  <c:v>1255.2</c:v>
                </c:pt>
                <c:pt idx="1173">
                  <c:v>1255.3499999999999</c:v>
                </c:pt>
                <c:pt idx="1174">
                  <c:v>1255.5</c:v>
                </c:pt>
                <c:pt idx="1175">
                  <c:v>1255.6499999999999</c:v>
                </c:pt>
                <c:pt idx="1176">
                  <c:v>1255.8</c:v>
                </c:pt>
                <c:pt idx="1177">
                  <c:v>1255.95</c:v>
                </c:pt>
                <c:pt idx="1178">
                  <c:v>1256.0999999999999</c:v>
                </c:pt>
                <c:pt idx="1179">
                  <c:v>1256.25</c:v>
                </c:pt>
                <c:pt idx="1180">
                  <c:v>1256.4000000000001</c:v>
                </c:pt>
                <c:pt idx="1181">
                  <c:v>1256.55</c:v>
                </c:pt>
                <c:pt idx="1182">
                  <c:v>1256.7</c:v>
                </c:pt>
                <c:pt idx="1183">
                  <c:v>1256.8499999999999</c:v>
                </c:pt>
                <c:pt idx="1184">
                  <c:v>1257</c:v>
                </c:pt>
                <c:pt idx="1185">
                  <c:v>1257.1499999999999</c:v>
                </c:pt>
                <c:pt idx="1186">
                  <c:v>1257.3</c:v>
                </c:pt>
                <c:pt idx="1187">
                  <c:v>1257.45</c:v>
                </c:pt>
                <c:pt idx="1188">
                  <c:v>1257.5999999999999</c:v>
                </c:pt>
                <c:pt idx="1189">
                  <c:v>1257.75</c:v>
                </c:pt>
                <c:pt idx="1190">
                  <c:v>1257.9000000000001</c:v>
                </c:pt>
                <c:pt idx="1191">
                  <c:v>1258.05</c:v>
                </c:pt>
                <c:pt idx="1192">
                  <c:v>1258.2</c:v>
                </c:pt>
                <c:pt idx="1193">
                  <c:v>1258.3499999999999</c:v>
                </c:pt>
                <c:pt idx="1194">
                  <c:v>1258.5</c:v>
                </c:pt>
                <c:pt idx="1195">
                  <c:v>1258.6499999999999</c:v>
                </c:pt>
                <c:pt idx="1196">
                  <c:v>1258.8</c:v>
                </c:pt>
                <c:pt idx="1197">
                  <c:v>1258.95</c:v>
                </c:pt>
                <c:pt idx="1198">
                  <c:v>1259.0999999999999</c:v>
                </c:pt>
                <c:pt idx="1199">
                  <c:v>1259.25</c:v>
                </c:pt>
                <c:pt idx="1200">
                  <c:v>1259.4000000000001</c:v>
                </c:pt>
                <c:pt idx="1201">
                  <c:v>1259.55</c:v>
                </c:pt>
                <c:pt idx="1202">
                  <c:v>1259.7</c:v>
                </c:pt>
                <c:pt idx="1203">
                  <c:v>1259.8499999999999</c:v>
                </c:pt>
                <c:pt idx="1204">
                  <c:v>1260</c:v>
                </c:pt>
                <c:pt idx="1205">
                  <c:v>1260.1499999999999</c:v>
                </c:pt>
                <c:pt idx="1206">
                  <c:v>1260.3</c:v>
                </c:pt>
                <c:pt idx="1207">
                  <c:v>1260.45</c:v>
                </c:pt>
                <c:pt idx="1208">
                  <c:v>1260.5999999999999</c:v>
                </c:pt>
                <c:pt idx="1209">
                  <c:v>1260.75</c:v>
                </c:pt>
                <c:pt idx="1210">
                  <c:v>1260.9000000000001</c:v>
                </c:pt>
                <c:pt idx="1211">
                  <c:v>1261.05</c:v>
                </c:pt>
                <c:pt idx="1212">
                  <c:v>1261.2</c:v>
                </c:pt>
                <c:pt idx="1213">
                  <c:v>1261.3499999999999</c:v>
                </c:pt>
                <c:pt idx="1214">
                  <c:v>1261.5</c:v>
                </c:pt>
                <c:pt idx="1215">
                  <c:v>1261.6499999999999</c:v>
                </c:pt>
                <c:pt idx="1216">
                  <c:v>1261.8</c:v>
                </c:pt>
                <c:pt idx="1217">
                  <c:v>1261.95</c:v>
                </c:pt>
                <c:pt idx="1218">
                  <c:v>1262.0999999999999</c:v>
                </c:pt>
                <c:pt idx="1219">
                  <c:v>1262.25</c:v>
                </c:pt>
                <c:pt idx="1220">
                  <c:v>1262.4000000000001</c:v>
                </c:pt>
                <c:pt idx="1221">
                  <c:v>1262.55</c:v>
                </c:pt>
                <c:pt idx="1222">
                  <c:v>1262.7</c:v>
                </c:pt>
                <c:pt idx="1223">
                  <c:v>1262.8499999999999</c:v>
                </c:pt>
                <c:pt idx="1224">
                  <c:v>1263</c:v>
                </c:pt>
                <c:pt idx="1225">
                  <c:v>1263.1499999999999</c:v>
                </c:pt>
                <c:pt idx="1226">
                  <c:v>1263.3</c:v>
                </c:pt>
                <c:pt idx="1227">
                  <c:v>1263.45</c:v>
                </c:pt>
                <c:pt idx="1228">
                  <c:v>1263.5999999999999</c:v>
                </c:pt>
                <c:pt idx="1229">
                  <c:v>1263.75</c:v>
                </c:pt>
                <c:pt idx="1230">
                  <c:v>1263.9000000000001</c:v>
                </c:pt>
                <c:pt idx="1231">
                  <c:v>1264.05</c:v>
                </c:pt>
                <c:pt idx="1232">
                  <c:v>1264.2</c:v>
                </c:pt>
                <c:pt idx="1233">
                  <c:v>1264.3499999999999</c:v>
                </c:pt>
                <c:pt idx="1234">
                  <c:v>1264.5</c:v>
                </c:pt>
                <c:pt idx="1235">
                  <c:v>1264.6499999999999</c:v>
                </c:pt>
                <c:pt idx="1236">
                  <c:v>1264.8</c:v>
                </c:pt>
                <c:pt idx="1237">
                  <c:v>1264.95</c:v>
                </c:pt>
                <c:pt idx="1238">
                  <c:v>1265.0999999999999</c:v>
                </c:pt>
                <c:pt idx="1239">
                  <c:v>1265.25</c:v>
                </c:pt>
                <c:pt idx="1240">
                  <c:v>1265.4000000000001</c:v>
                </c:pt>
                <c:pt idx="1241">
                  <c:v>1265.55</c:v>
                </c:pt>
                <c:pt idx="1242">
                  <c:v>1265.7</c:v>
                </c:pt>
                <c:pt idx="1243">
                  <c:v>1265.8499999999999</c:v>
                </c:pt>
                <c:pt idx="1244">
                  <c:v>1266</c:v>
                </c:pt>
                <c:pt idx="1245">
                  <c:v>1266.1499999999999</c:v>
                </c:pt>
                <c:pt idx="1246">
                  <c:v>1266.3</c:v>
                </c:pt>
                <c:pt idx="1247">
                  <c:v>1266.45</c:v>
                </c:pt>
                <c:pt idx="1248">
                  <c:v>1266.5999999999999</c:v>
                </c:pt>
                <c:pt idx="1249">
                  <c:v>1266.75</c:v>
                </c:pt>
                <c:pt idx="1250">
                  <c:v>1266.9000000000001</c:v>
                </c:pt>
                <c:pt idx="1251">
                  <c:v>1267.05</c:v>
                </c:pt>
                <c:pt idx="1252">
                  <c:v>1267.2</c:v>
                </c:pt>
                <c:pt idx="1253">
                  <c:v>1267.3499999999999</c:v>
                </c:pt>
                <c:pt idx="1254">
                  <c:v>1267.5</c:v>
                </c:pt>
                <c:pt idx="1255">
                  <c:v>1267.6499999999999</c:v>
                </c:pt>
                <c:pt idx="1256">
                  <c:v>1267.8</c:v>
                </c:pt>
                <c:pt idx="1257">
                  <c:v>1267.95</c:v>
                </c:pt>
                <c:pt idx="1258">
                  <c:v>1268.0999999999999</c:v>
                </c:pt>
                <c:pt idx="1259">
                  <c:v>1268.25</c:v>
                </c:pt>
                <c:pt idx="1260">
                  <c:v>1268.4000000000001</c:v>
                </c:pt>
                <c:pt idx="1261">
                  <c:v>1268.55</c:v>
                </c:pt>
                <c:pt idx="1262">
                  <c:v>1268.7</c:v>
                </c:pt>
                <c:pt idx="1263">
                  <c:v>1268.8499999999999</c:v>
                </c:pt>
                <c:pt idx="1264">
                  <c:v>1269</c:v>
                </c:pt>
                <c:pt idx="1265">
                  <c:v>1269.1499999999999</c:v>
                </c:pt>
                <c:pt idx="1266">
                  <c:v>1269.3</c:v>
                </c:pt>
                <c:pt idx="1267">
                  <c:v>1269.45</c:v>
                </c:pt>
                <c:pt idx="1268">
                  <c:v>1269.5999999999999</c:v>
                </c:pt>
                <c:pt idx="1269">
                  <c:v>1269.75</c:v>
                </c:pt>
                <c:pt idx="1270">
                  <c:v>1269.9000000000001</c:v>
                </c:pt>
                <c:pt idx="1271">
                  <c:v>1270.05</c:v>
                </c:pt>
                <c:pt idx="1272">
                  <c:v>1270.2</c:v>
                </c:pt>
                <c:pt idx="1273">
                  <c:v>1270.3499999999999</c:v>
                </c:pt>
                <c:pt idx="1274">
                  <c:v>1270.5</c:v>
                </c:pt>
                <c:pt idx="1275">
                  <c:v>1270.6499999999999</c:v>
                </c:pt>
                <c:pt idx="1276">
                  <c:v>1270.8</c:v>
                </c:pt>
                <c:pt idx="1277">
                  <c:v>1270.95</c:v>
                </c:pt>
                <c:pt idx="1278">
                  <c:v>1271.0999999999999</c:v>
                </c:pt>
                <c:pt idx="1279">
                  <c:v>1271.25</c:v>
                </c:pt>
                <c:pt idx="1280">
                  <c:v>1271.4000000000001</c:v>
                </c:pt>
                <c:pt idx="1281">
                  <c:v>1271.55</c:v>
                </c:pt>
                <c:pt idx="1282">
                  <c:v>1271.7</c:v>
                </c:pt>
                <c:pt idx="1283">
                  <c:v>1271.8499999999999</c:v>
                </c:pt>
                <c:pt idx="1284">
                  <c:v>1272</c:v>
                </c:pt>
                <c:pt idx="1285">
                  <c:v>1272.1499999999999</c:v>
                </c:pt>
                <c:pt idx="1286">
                  <c:v>1272.3</c:v>
                </c:pt>
                <c:pt idx="1287">
                  <c:v>1272.45</c:v>
                </c:pt>
                <c:pt idx="1288">
                  <c:v>1272.5999999999999</c:v>
                </c:pt>
                <c:pt idx="1289">
                  <c:v>1272.75</c:v>
                </c:pt>
                <c:pt idx="1290">
                  <c:v>1272.9000000000001</c:v>
                </c:pt>
                <c:pt idx="1291">
                  <c:v>1273.05</c:v>
                </c:pt>
                <c:pt idx="1292">
                  <c:v>1273.2</c:v>
                </c:pt>
                <c:pt idx="1293">
                  <c:v>1273.3499999999999</c:v>
                </c:pt>
                <c:pt idx="1294">
                  <c:v>1273.5</c:v>
                </c:pt>
                <c:pt idx="1295">
                  <c:v>1273.6499999999999</c:v>
                </c:pt>
                <c:pt idx="1296">
                  <c:v>1273.8</c:v>
                </c:pt>
                <c:pt idx="1297">
                  <c:v>1273.95</c:v>
                </c:pt>
                <c:pt idx="1298">
                  <c:v>1274.0999999999999</c:v>
                </c:pt>
                <c:pt idx="1299">
                  <c:v>1274.25</c:v>
                </c:pt>
                <c:pt idx="1300">
                  <c:v>1274.4000000000001</c:v>
                </c:pt>
                <c:pt idx="1301">
                  <c:v>1274.55</c:v>
                </c:pt>
                <c:pt idx="1302">
                  <c:v>1274.7</c:v>
                </c:pt>
                <c:pt idx="1303">
                  <c:v>1274.8499999999999</c:v>
                </c:pt>
                <c:pt idx="1304">
                  <c:v>1275</c:v>
                </c:pt>
                <c:pt idx="1305">
                  <c:v>1275.1499999999999</c:v>
                </c:pt>
                <c:pt idx="1306">
                  <c:v>1275.3</c:v>
                </c:pt>
                <c:pt idx="1307">
                  <c:v>1275.45</c:v>
                </c:pt>
                <c:pt idx="1308">
                  <c:v>1275.5999999999999</c:v>
                </c:pt>
                <c:pt idx="1309">
                  <c:v>1275.75</c:v>
                </c:pt>
                <c:pt idx="1310">
                  <c:v>1275.9000000000001</c:v>
                </c:pt>
                <c:pt idx="1311">
                  <c:v>1276.05</c:v>
                </c:pt>
                <c:pt idx="1312">
                  <c:v>1276.2</c:v>
                </c:pt>
                <c:pt idx="1313">
                  <c:v>1276.3499999999999</c:v>
                </c:pt>
                <c:pt idx="1314">
                  <c:v>1276.5</c:v>
                </c:pt>
                <c:pt idx="1315">
                  <c:v>1276.6499999999999</c:v>
                </c:pt>
                <c:pt idx="1316">
                  <c:v>1276.8</c:v>
                </c:pt>
                <c:pt idx="1317">
                  <c:v>1276.95</c:v>
                </c:pt>
                <c:pt idx="1318">
                  <c:v>1277.0999999999999</c:v>
                </c:pt>
                <c:pt idx="1319">
                  <c:v>1277.25</c:v>
                </c:pt>
                <c:pt idx="1320">
                  <c:v>1277.4000000000001</c:v>
                </c:pt>
                <c:pt idx="1321">
                  <c:v>1277.55</c:v>
                </c:pt>
                <c:pt idx="1322">
                  <c:v>1277.7</c:v>
                </c:pt>
                <c:pt idx="1323">
                  <c:v>1277.8499999999999</c:v>
                </c:pt>
                <c:pt idx="1324">
                  <c:v>1278</c:v>
                </c:pt>
                <c:pt idx="1325">
                  <c:v>1278.1499999999999</c:v>
                </c:pt>
                <c:pt idx="1326">
                  <c:v>1278.3</c:v>
                </c:pt>
                <c:pt idx="1327">
                  <c:v>1278.45</c:v>
                </c:pt>
                <c:pt idx="1328">
                  <c:v>1278.5999999999999</c:v>
                </c:pt>
                <c:pt idx="1329">
                  <c:v>1278.75</c:v>
                </c:pt>
                <c:pt idx="1330">
                  <c:v>1278.9000000000001</c:v>
                </c:pt>
                <c:pt idx="1331">
                  <c:v>1279.05</c:v>
                </c:pt>
                <c:pt idx="1332">
                  <c:v>1279.2</c:v>
                </c:pt>
                <c:pt idx="1333">
                  <c:v>1279.3499999999999</c:v>
                </c:pt>
                <c:pt idx="1334">
                  <c:v>1279.5</c:v>
                </c:pt>
                <c:pt idx="1335">
                  <c:v>1279.6499999999999</c:v>
                </c:pt>
                <c:pt idx="1336">
                  <c:v>1279.8</c:v>
                </c:pt>
                <c:pt idx="1337">
                  <c:v>1279.95</c:v>
                </c:pt>
                <c:pt idx="1338">
                  <c:v>1280.0999999999999</c:v>
                </c:pt>
                <c:pt idx="1339">
                  <c:v>1280.25</c:v>
                </c:pt>
                <c:pt idx="1340">
                  <c:v>1280.4000000000001</c:v>
                </c:pt>
                <c:pt idx="1341">
                  <c:v>1280.55</c:v>
                </c:pt>
                <c:pt idx="1342">
                  <c:v>1280.7</c:v>
                </c:pt>
                <c:pt idx="1343">
                  <c:v>1280.8499999999999</c:v>
                </c:pt>
                <c:pt idx="1344">
                  <c:v>1281</c:v>
                </c:pt>
                <c:pt idx="1345">
                  <c:v>1281.1499999999999</c:v>
                </c:pt>
                <c:pt idx="1346">
                  <c:v>1281.3</c:v>
                </c:pt>
                <c:pt idx="1347">
                  <c:v>1281.45</c:v>
                </c:pt>
                <c:pt idx="1348">
                  <c:v>1281.5999999999999</c:v>
                </c:pt>
                <c:pt idx="1349">
                  <c:v>1281.75</c:v>
                </c:pt>
                <c:pt idx="1350">
                  <c:v>1281.9000000000001</c:v>
                </c:pt>
                <c:pt idx="1351">
                  <c:v>1282.05</c:v>
                </c:pt>
                <c:pt idx="1352">
                  <c:v>1282.2</c:v>
                </c:pt>
                <c:pt idx="1353">
                  <c:v>1282.3499999999999</c:v>
                </c:pt>
                <c:pt idx="1354">
                  <c:v>1282.5</c:v>
                </c:pt>
                <c:pt idx="1355">
                  <c:v>1282.6499999999999</c:v>
                </c:pt>
                <c:pt idx="1356">
                  <c:v>1282.8</c:v>
                </c:pt>
                <c:pt idx="1357">
                  <c:v>1282.95</c:v>
                </c:pt>
                <c:pt idx="1358">
                  <c:v>1283.0999999999999</c:v>
                </c:pt>
                <c:pt idx="1359">
                  <c:v>1283.25</c:v>
                </c:pt>
                <c:pt idx="1360">
                  <c:v>1283.4000000000001</c:v>
                </c:pt>
                <c:pt idx="1361">
                  <c:v>1283.55</c:v>
                </c:pt>
                <c:pt idx="1362">
                  <c:v>1283.7</c:v>
                </c:pt>
                <c:pt idx="1363">
                  <c:v>1283.8499999999999</c:v>
                </c:pt>
                <c:pt idx="1364">
                  <c:v>1284</c:v>
                </c:pt>
                <c:pt idx="1365">
                  <c:v>1284.1499999999999</c:v>
                </c:pt>
                <c:pt idx="1366">
                  <c:v>1284.3</c:v>
                </c:pt>
                <c:pt idx="1367">
                  <c:v>1284.45</c:v>
                </c:pt>
                <c:pt idx="1368">
                  <c:v>1284.5999999999999</c:v>
                </c:pt>
                <c:pt idx="1369">
                  <c:v>1284.75</c:v>
                </c:pt>
                <c:pt idx="1370">
                  <c:v>1284.9000000000001</c:v>
                </c:pt>
                <c:pt idx="1371">
                  <c:v>1285.05</c:v>
                </c:pt>
                <c:pt idx="1372">
                  <c:v>1285.2</c:v>
                </c:pt>
                <c:pt idx="1373">
                  <c:v>1285.3499999999999</c:v>
                </c:pt>
                <c:pt idx="1374">
                  <c:v>1285.5</c:v>
                </c:pt>
                <c:pt idx="1375">
                  <c:v>1285.6499999999999</c:v>
                </c:pt>
                <c:pt idx="1376">
                  <c:v>1285.8</c:v>
                </c:pt>
                <c:pt idx="1377">
                  <c:v>1285.95</c:v>
                </c:pt>
                <c:pt idx="1378">
                  <c:v>1286.0999999999999</c:v>
                </c:pt>
                <c:pt idx="1379">
                  <c:v>1286.25</c:v>
                </c:pt>
                <c:pt idx="1380">
                  <c:v>1286.4000000000001</c:v>
                </c:pt>
                <c:pt idx="1381">
                  <c:v>1286.55</c:v>
                </c:pt>
                <c:pt idx="1382">
                  <c:v>1286.7</c:v>
                </c:pt>
                <c:pt idx="1383">
                  <c:v>1286.8499999999999</c:v>
                </c:pt>
                <c:pt idx="1384">
                  <c:v>1287</c:v>
                </c:pt>
                <c:pt idx="1385">
                  <c:v>1287.1499999999999</c:v>
                </c:pt>
                <c:pt idx="1386">
                  <c:v>1287.3</c:v>
                </c:pt>
                <c:pt idx="1387">
                  <c:v>1287.45</c:v>
                </c:pt>
                <c:pt idx="1388">
                  <c:v>1287.5999999999999</c:v>
                </c:pt>
                <c:pt idx="1389">
                  <c:v>1287.75</c:v>
                </c:pt>
                <c:pt idx="1390">
                  <c:v>1287.9000000000001</c:v>
                </c:pt>
                <c:pt idx="1391">
                  <c:v>1288.05</c:v>
                </c:pt>
                <c:pt idx="1392">
                  <c:v>1288.2</c:v>
                </c:pt>
                <c:pt idx="1393">
                  <c:v>1288.3499999999999</c:v>
                </c:pt>
                <c:pt idx="1394">
                  <c:v>1288.5</c:v>
                </c:pt>
                <c:pt idx="1395">
                  <c:v>1288.6499999999999</c:v>
                </c:pt>
                <c:pt idx="1396">
                  <c:v>1288.8</c:v>
                </c:pt>
                <c:pt idx="1397">
                  <c:v>1288.95</c:v>
                </c:pt>
                <c:pt idx="1398">
                  <c:v>1289.0999999999999</c:v>
                </c:pt>
                <c:pt idx="1399">
                  <c:v>1289.25</c:v>
                </c:pt>
                <c:pt idx="1400">
                  <c:v>1289.4000000000001</c:v>
                </c:pt>
                <c:pt idx="1401">
                  <c:v>1289.55</c:v>
                </c:pt>
                <c:pt idx="1402">
                  <c:v>1289.7</c:v>
                </c:pt>
                <c:pt idx="1403">
                  <c:v>1289.8499999999999</c:v>
                </c:pt>
                <c:pt idx="1404">
                  <c:v>1290</c:v>
                </c:pt>
                <c:pt idx="1405">
                  <c:v>1290.1499999999999</c:v>
                </c:pt>
                <c:pt idx="1406">
                  <c:v>1290.3</c:v>
                </c:pt>
                <c:pt idx="1407">
                  <c:v>1290.45</c:v>
                </c:pt>
                <c:pt idx="1408">
                  <c:v>1290.5999999999999</c:v>
                </c:pt>
                <c:pt idx="1409">
                  <c:v>1290.75</c:v>
                </c:pt>
                <c:pt idx="1410">
                  <c:v>1290.9000000000001</c:v>
                </c:pt>
                <c:pt idx="1411">
                  <c:v>1291.05</c:v>
                </c:pt>
                <c:pt idx="1412">
                  <c:v>1291.2</c:v>
                </c:pt>
                <c:pt idx="1413">
                  <c:v>1291.3499999999999</c:v>
                </c:pt>
                <c:pt idx="1414">
                  <c:v>1291.5</c:v>
                </c:pt>
                <c:pt idx="1415">
                  <c:v>1291.6499999999999</c:v>
                </c:pt>
                <c:pt idx="1416">
                  <c:v>1291.8</c:v>
                </c:pt>
                <c:pt idx="1417">
                  <c:v>1291.95</c:v>
                </c:pt>
                <c:pt idx="1418">
                  <c:v>1292.0999999999999</c:v>
                </c:pt>
                <c:pt idx="1419">
                  <c:v>1292.25</c:v>
                </c:pt>
                <c:pt idx="1420">
                  <c:v>1292.4000000000001</c:v>
                </c:pt>
                <c:pt idx="1421">
                  <c:v>1292.55</c:v>
                </c:pt>
                <c:pt idx="1422">
                  <c:v>1292.7</c:v>
                </c:pt>
                <c:pt idx="1423">
                  <c:v>1292.8499999999999</c:v>
                </c:pt>
                <c:pt idx="1424">
                  <c:v>1293</c:v>
                </c:pt>
                <c:pt idx="1425">
                  <c:v>1293.1499999999999</c:v>
                </c:pt>
                <c:pt idx="1426">
                  <c:v>1293.3</c:v>
                </c:pt>
                <c:pt idx="1427">
                  <c:v>1293.45</c:v>
                </c:pt>
                <c:pt idx="1428">
                  <c:v>1293.5999999999999</c:v>
                </c:pt>
                <c:pt idx="1429">
                  <c:v>1293.75</c:v>
                </c:pt>
                <c:pt idx="1430">
                  <c:v>1293.9000000000001</c:v>
                </c:pt>
                <c:pt idx="1431">
                  <c:v>1294.05</c:v>
                </c:pt>
                <c:pt idx="1432">
                  <c:v>1294.2</c:v>
                </c:pt>
                <c:pt idx="1433">
                  <c:v>1294.3499999999999</c:v>
                </c:pt>
                <c:pt idx="1434">
                  <c:v>1294.5</c:v>
                </c:pt>
                <c:pt idx="1435">
                  <c:v>1294.6499999999999</c:v>
                </c:pt>
                <c:pt idx="1436">
                  <c:v>1294.8</c:v>
                </c:pt>
                <c:pt idx="1437">
                  <c:v>1294.95</c:v>
                </c:pt>
                <c:pt idx="1438">
                  <c:v>1295.0999999999999</c:v>
                </c:pt>
                <c:pt idx="1439">
                  <c:v>1295.25</c:v>
                </c:pt>
                <c:pt idx="1440">
                  <c:v>1295.4000000000001</c:v>
                </c:pt>
                <c:pt idx="1441">
                  <c:v>1295.55</c:v>
                </c:pt>
                <c:pt idx="1442">
                  <c:v>1295.7</c:v>
                </c:pt>
                <c:pt idx="1443">
                  <c:v>1295.8499999999999</c:v>
                </c:pt>
                <c:pt idx="1444">
                  <c:v>1296</c:v>
                </c:pt>
                <c:pt idx="1445">
                  <c:v>1296.1499999999999</c:v>
                </c:pt>
                <c:pt idx="1446">
                  <c:v>1296.3</c:v>
                </c:pt>
                <c:pt idx="1447">
                  <c:v>1296.45</c:v>
                </c:pt>
                <c:pt idx="1448">
                  <c:v>1296.5999999999999</c:v>
                </c:pt>
                <c:pt idx="1449">
                  <c:v>1296.75</c:v>
                </c:pt>
                <c:pt idx="1450">
                  <c:v>1296.9000000000001</c:v>
                </c:pt>
                <c:pt idx="1451">
                  <c:v>1297.05</c:v>
                </c:pt>
                <c:pt idx="1452">
                  <c:v>1297.2</c:v>
                </c:pt>
                <c:pt idx="1453">
                  <c:v>1297.3499999999999</c:v>
                </c:pt>
                <c:pt idx="1454">
                  <c:v>1297.5</c:v>
                </c:pt>
                <c:pt idx="1455">
                  <c:v>1297.6499999999999</c:v>
                </c:pt>
                <c:pt idx="1456">
                  <c:v>1297.8</c:v>
                </c:pt>
                <c:pt idx="1457">
                  <c:v>1297.95</c:v>
                </c:pt>
                <c:pt idx="1458">
                  <c:v>1298.0999999999999</c:v>
                </c:pt>
                <c:pt idx="1459">
                  <c:v>1298.25</c:v>
                </c:pt>
                <c:pt idx="1460">
                  <c:v>1298.4000000000001</c:v>
                </c:pt>
                <c:pt idx="1461">
                  <c:v>1298.55</c:v>
                </c:pt>
                <c:pt idx="1462">
                  <c:v>1298.7</c:v>
                </c:pt>
                <c:pt idx="1463">
                  <c:v>1298.8499999999999</c:v>
                </c:pt>
                <c:pt idx="1464">
                  <c:v>1299</c:v>
                </c:pt>
                <c:pt idx="1465">
                  <c:v>1299.1499999999999</c:v>
                </c:pt>
                <c:pt idx="1466">
                  <c:v>1299.3</c:v>
                </c:pt>
                <c:pt idx="1467">
                  <c:v>1299.45</c:v>
                </c:pt>
                <c:pt idx="1468">
                  <c:v>1299.5999999999999</c:v>
                </c:pt>
                <c:pt idx="1469">
                  <c:v>1299.75</c:v>
                </c:pt>
                <c:pt idx="1470">
                  <c:v>1299.9000000000001</c:v>
                </c:pt>
                <c:pt idx="1471">
                  <c:v>1300.05</c:v>
                </c:pt>
                <c:pt idx="1472">
                  <c:v>1300.2</c:v>
                </c:pt>
                <c:pt idx="1473">
                  <c:v>1300.3499999999999</c:v>
                </c:pt>
                <c:pt idx="1474">
                  <c:v>1300.5</c:v>
                </c:pt>
                <c:pt idx="1475">
                  <c:v>1300.6499999999999</c:v>
                </c:pt>
                <c:pt idx="1476">
                  <c:v>1300.8</c:v>
                </c:pt>
                <c:pt idx="1477">
                  <c:v>1300.95</c:v>
                </c:pt>
                <c:pt idx="1478">
                  <c:v>1301.0999999999999</c:v>
                </c:pt>
                <c:pt idx="1479">
                  <c:v>1301.25</c:v>
                </c:pt>
                <c:pt idx="1480">
                  <c:v>1301.4000000000001</c:v>
                </c:pt>
                <c:pt idx="1481">
                  <c:v>1301.55</c:v>
                </c:pt>
                <c:pt idx="1482">
                  <c:v>1301.7</c:v>
                </c:pt>
                <c:pt idx="1483">
                  <c:v>1301.8499999999999</c:v>
                </c:pt>
                <c:pt idx="1484">
                  <c:v>1302</c:v>
                </c:pt>
                <c:pt idx="1485">
                  <c:v>1302.1499999999999</c:v>
                </c:pt>
                <c:pt idx="1486">
                  <c:v>1302.3</c:v>
                </c:pt>
                <c:pt idx="1487">
                  <c:v>1302.45</c:v>
                </c:pt>
                <c:pt idx="1488">
                  <c:v>1302.5999999999999</c:v>
                </c:pt>
                <c:pt idx="1489">
                  <c:v>1302.75</c:v>
                </c:pt>
                <c:pt idx="1490">
                  <c:v>1302.9000000000001</c:v>
                </c:pt>
                <c:pt idx="1491">
                  <c:v>1303.05</c:v>
                </c:pt>
                <c:pt idx="1492">
                  <c:v>1303.2</c:v>
                </c:pt>
                <c:pt idx="1493">
                  <c:v>1303.3499999999999</c:v>
                </c:pt>
                <c:pt idx="1494">
                  <c:v>1303.5</c:v>
                </c:pt>
                <c:pt idx="1495">
                  <c:v>1303.6499999999999</c:v>
                </c:pt>
                <c:pt idx="1496">
                  <c:v>1303.8</c:v>
                </c:pt>
                <c:pt idx="1497">
                  <c:v>1303.95</c:v>
                </c:pt>
                <c:pt idx="1498">
                  <c:v>1304.0999999999999</c:v>
                </c:pt>
                <c:pt idx="1499">
                  <c:v>1304.25</c:v>
                </c:pt>
                <c:pt idx="1500">
                  <c:v>1304.4000000000001</c:v>
                </c:pt>
                <c:pt idx="1501">
                  <c:v>1304.55</c:v>
                </c:pt>
                <c:pt idx="1502">
                  <c:v>1304.7</c:v>
                </c:pt>
                <c:pt idx="1503">
                  <c:v>1304.8499999999999</c:v>
                </c:pt>
                <c:pt idx="1504">
                  <c:v>1305</c:v>
                </c:pt>
                <c:pt idx="1505">
                  <c:v>1305.1499999999999</c:v>
                </c:pt>
                <c:pt idx="1506">
                  <c:v>1305.3</c:v>
                </c:pt>
                <c:pt idx="1507">
                  <c:v>1305.45</c:v>
                </c:pt>
                <c:pt idx="1508">
                  <c:v>1305.5999999999999</c:v>
                </c:pt>
                <c:pt idx="1509">
                  <c:v>1305.75</c:v>
                </c:pt>
                <c:pt idx="1510">
                  <c:v>1305.9000000000001</c:v>
                </c:pt>
                <c:pt idx="1511">
                  <c:v>1306.05</c:v>
                </c:pt>
                <c:pt idx="1512">
                  <c:v>1306.2</c:v>
                </c:pt>
                <c:pt idx="1513">
                  <c:v>1306.3499999999999</c:v>
                </c:pt>
                <c:pt idx="1514">
                  <c:v>1306.5</c:v>
                </c:pt>
                <c:pt idx="1515">
                  <c:v>1306.6499999999999</c:v>
                </c:pt>
                <c:pt idx="1516">
                  <c:v>1306.8</c:v>
                </c:pt>
                <c:pt idx="1517">
                  <c:v>1306.95</c:v>
                </c:pt>
                <c:pt idx="1518">
                  <c:v>1307.0999999999999</c:v>
                </c:pt>
                <c:pt idx="1519">
                  <c:v>1307.25</c:v>
                </c:pt>
                <c:pt idx="1520">
                  <c:v>1307.4000000000001</c:v>
                </c:pt>
                <c:pt idx="1521">
                  <c:v>1307.55</c:v>
                </c:pt>
                <c:pt idx="1522">
                  <c:v>1307.7</c:v>
                </c:pt>
                <c:pt idx="1523">
                  <c:v>1307.8499999999999</c:v>
                </c:pt>
                <c:pt idx="1524">
                  <c:v>1308</c:v>
                </c:pt>
                <c:pt idx="1525">
                  <c:v>1308.1499999999999</c:v>
                </c:pt>
                <c:pt idx="1526">
                  <c:v>1308.3</c:v>
                </c:pt>
                <c:pt idx="1527">
                  <c:v>1308.45</c:v>
                </c:pt>
                <c:pt idx="1528">
                  <c:v>1308.5999999999999</c:v>
                </c:pt>
                <c:pt idx="1529">
                  <c:v>1308.75</c:v>
                </c:pt>
                <c:pt idx="1530">
                  <c:v>1308.9000000000001</c:v>
                </c:pt>
                <c:pt idx="1531">
                  <c:v>1309.05</c:v>
                </c:pt>
                <c:pt idx="1532">
                  <c:v>1309.2</c:v>
                </c:pt>
                <c:pt idx="1533">
                  <c:v>1309.3499999999999</c:v>
                </c:pt>
                <c:pt idx="1534">
                  <c:v>1309.5</c:v>
                </c:pt>
                <c:pt idx="1535">
                  <c:v>1309.6499999999999</c:v>
                </c:pt>
                <c:pt idx="1536">
                  <c:v>1309.8</c:v>
                </c:pt>
                <c:pt idx="1537">
                  <c:v>1309.95</c:v>
                </c:pt>
                <c:pt idx="1538">
                  <c:v>1310.0999999999999</c:v>
                </c:pt>
                <c:pt idx="1539">
                  <c:v>1310.25</c:v>
                </c:pt>
                <c:pt idx="1540">
                  <c:v>1310.4000000000001</c:v>
                </c:pt>
                <c:pt idx="1541">
                  <c:v>1310.55</c:v>
                </c:pt>
                <c:pt idx="1542">
                  <c:v>1310.7</c:v>
                </c:pt>
                <c:pt idx="1543">
                  <c:v>1310.85</c:v>
                </c:pt>
                <c:pt idx="1544">
                  <c:v>1311</c:v>
                </c:pt>
                <c:pt idx="1545">
                  <c:v>1311.1499999999999</c:v>
                </c:pt>
                <c:pt idx="1546">
                  <c:v>1311.3</c:v>
                </c:pt>
                <c:pt idx="1547">
                  <c:v>1311.45</c:v>
                </c:pt>
                <c:pt idx="1548">
                  <c:v>1311.6</c:v>
                </c:pt>
                <c:pt idx="1549">
                  <c:v>1311.75</c:v>
                </c:pt>
                <c:pt idx="1550">
                  <c:v>1311.9</c:v>
                </c:pt>
                <c:pt idx="1551">
                  <c:v>1312.05</c:v>
                </c:pt>
                <c:pt idx="1552">
                  <c:v>1312.2</c:v>
                </c:pt>
                <c:pt idx="1553">
                  <c:v>1312.35</c:v>
                </c:pt>
                <c:pt idx="1554">
                  <c:v>1312.5</c:v>
                </c:pt>
                <c:pt idx="1555">
                  <c:v>1312.6499999999999</c:v>
                </c:pt>
                <c:pt idx="1556">
                  <c:v>1312.8</c:v>
                </c:pt>
                <c:pt idx="1557">
                  <c:v>1312.95</c:v>
                </c:pt>
                <c:pt idx="1558">
                  <c:v>1313.1</c:v>
                </c:pt>
                <c:pt idx="1559">
                  <c:v>1313.25</c:v>
                </c:pt>
                <c:pt idx="1560">
                  <c:v>1313.4</c:v>
                </c:pt>
                <c:pt idx="1561">
                  <c:v>1313.55</c:v>
                </c:pt>
                <c:pt idx="1562">
                  <c:v>1313.7</c:v>
                </c:pt>
                <c:pt idx="1563">
                  <c:v>1313.85</c:v>
                </c:pt>
                <c:pt idx="1564">
                  <c:v>1314</c:v>
                </c:pt>
                <c:pt idx="1565">
                  <c:v>1314.1499999999999</c:v>
                </c:pt>
                <c:pt idx="1566">
                  <c:v>1314.3</c:v>
                </c:pt>
                <c:pt idx="1567">
                  <c:v>1314.45</c:v>
                </c:pt>
                <c:pt idx="1568">
                  <c:v>1314.6</c:v>
                </c:pt>
                <c:pt idx="1569">
                  <c:v>1314.75</c:v>
                </c:pt>
                <c:pt idx="1570">
                  <c:v>1314.9</c:v>
                </c:pt>
                <c:pt idx="1571">
                  <c:v>1315.05</c:v>
                </c:pt>
                <c:pt idx="1572">
                  <c:v>1315.2</c:v>
                </c:pt>
                <c:pt idx="1573">
                  <c:v>1315.35</c:v>
                </c:pt>
                <c:pt idx="1574">
                  <c:v>1315.5</c:v>
                </c:pt>
                <c:pt idx="1575">
                  <c:v>1315.6499999999999</c:v>
                </c:pt>
                <c:pt idx="1576">
                  <c:v>1315.8</c:v>
                </c:pt>
                <c:pt idx="1577">
                  <c:v>1315.95</c:v>
                </c:pt>
                <c:pt idx="1578">
                  <c:v>1316.1</c:v>
                </c:pt>
                <c:pt idx="1579">
                  <c:v>1316.25</c:v>
                </c:pt>
                <c:pt idx="1580">
                  <c:v>1316.4</c:v>
                </c:pt>
                <c:pt idx="1581">
                  <c:v>1316.55</c:v>
                </c:pt>
                <c:pt idx="1582">
                  <c:v>1316.7</c:v>
                </c:pt>
                <c:pt idx="1583">
                  <c:v>1316.85</c:v>
                </c:pt>
                <c:pt idx="1584">
                  <c:v>1317</c:v>
                </c:pt>
                <c:pt idx="1585">
                  <c:v>1317.1499999999999</c:v>
                </c:pt>
                <c:pt idx="1586">
                  <c:v>1317.3</c:v>
                </c:pt>
                <c:pt idx="1587">
                  <c:v>1317.45</c:v>
                </c:pt>
                <c:pt idx="1588">
                  <c:v>1317.6</c:v>
                </c:pt>
                <c:pt idx="1589">
                  <c:v>1317.75</c:v>
                </c:pt>
                <c:pt idx="1590">
                  <c:v>1317.9</c:v>
                </c:pt>
                <c:pt idx="1591">
                  <c:v>1318.05</c:v>
                </c:pt>
                <c:pt idx="1592">
                  <c:v>1318.2</c:v>
                </c:pt>
                <c:pt idx="1593">
                  <c:v>1318.35</c:v>
                </c:pt>
                <c:pt idx="1594">
                  <c:v>1318.5</c:v>
                </c:pt>
                <c:pt idx="1595">
                  <c:v>1318.6499999999999</c:v>
                </c:pt>
                <c:pt idx="1596">
                  <c:v>1318.8</c:v>
                </c:pt>
                <c:pt idx="1597">
                  <c:v>1318.95</c:v>
                </c:pt>
                <c:pt idx="1598">
                  <c:v>1319.1</c:v>
                </c:pt>
                <c:pt idx="1599">
                  <c:v>1319.25</c:v>
                </c:pt>
                <c:pt idx="1600">
                  <c:v>1319.4</c:v>
                </c:pt>
                <c:pt idx="1601">
                  <c:v>1319.55</c:v>
                </c:pt>
                <c:pt idx="1602">
                  <c:v>1319.7</c:v>
                </c:pt>
                <c:pt idx="1603">
                  <c:v>1319.85</c:v>
                </c:pt>
                <c:pt idx="1604">
                  <c:v>1320</c:v>
                </c:pt>
                <c:pt idx="1605">
                  <c:v>1320.1499999999999</c:v>
                </c:pt>
                <c:pt idx="1606">
                  <c:v>1320.3</c:v>
                </c:pt>
                <c:pt idx="1607">
                  <c:v>1320.45</c:v>
                </c:pt>
                <c:pt idx="1608">
                  <c:v>1320.6</c:v>
                </c:pt>
                <c:pt idx="1609">
                  <c:v>1320.75</c:v>
                </c:pt>
                <c:pt idx="1610">
                  <c:v>1320.9</c:v>
                </c:pt>
                <c:pt idx="1611">
                  <c:v>1321.05</c:v>
                </c:pt>
                <c:pt idx="1612">
                  <c:v>1321.2</c:v>
                </c:pt>
                <c:pt idx="1613">
                  <c:v>1321.35</c:v>
                </c:pt>
                <c:pt idx="1614">
                  <c:v>1321.5</c:v>
                </c:pt>
                <c:pt idx="1615">
                  <c:v>1321.6499999999999</c:v>
                </c:pt>
                <c:pt idx="1616">
                  <c:v>1321.8</c:v>
                </c:pt>
                <c:pt idx="1617">
                  <c:v>1321.95</c:v>
                </c:pt>
                <c:pt idx="1618">
                  <c:v>1322.1</c:v>
                </c:pt>
                <c:pt idx="1619">
                  <c:v>1322.25</c:v>
                </c:pt>
                <c:pt idx="1620">
                  <c:v>1322.4</c:v>
                </c:pt>
                <c:pt idx="1621">
                  <c:v>1322.55</c:v>
                </c:pt>
                <c:pt idx="1622">
                  <c:v>1322.7</c:v>
                </c:pt>
                <c:pt idx="1623">
                  <c:v>1322.85</c:v>
                </c:pt>
                <c:pt idx="1624">
                  <c:v>1323</c:v>
                </c:pt>
                <c:pt idx="1625">
                  <c:v>1323.1499999999999</c:v>
                </c:pt>
                <c:pt idx="1626">
                  <c:v>1323.3</c:v>
                </c:pt>
                <c:pt idx="1627">
                  <c:v>1323.45</c:v>
                </c:pt>
                <c:pt idx="1628">
                  <c:v>1323.6</c:v>
                </c:pt>
                <c:pt idx="1629">
                  <c:v>1323.75</c:v>
                </c:pt>
                <c:pt idx="1630">
                  <c:v>1323.9</c:v>
                </c:pt>
                <c:pt idx="1631">
                  <c:v>1324.05</c:v>
                </c:pt>
                <c:pt idx="1632">
                  <c:v>1324.2</c:v>
                </c:pt>
                <c:pt idx="1633">
                  <c:v>1324.35</c:v>
                </c:pt>
                <c:pt idx="1634">
                  <c:v>1324.5</c:v>
                </c:pt>
                <c:pt idx="1635">
                  <c:v>1324.6499999999999</c:v>
                </c:pt>
                <c:pt idx="1636">
                  <c:v>1324.8</c:v>
                </c:pt>
                <c:pt idx="1637">
                  <c:v>1324.95</c:v>
                </c:pt>
                <c:pt idx="1638">
                  <c:v>1325.1</c:v>
                </c:pt>
                <c:pt idx="1639">
                  <c:v>1325.25</c:v>
                </c:pt>
                <c:pt idx="1640">
                  <c:v>1325.4</c:v>
                </c:pt>
                <c:pt idx="1641">
                  <c:v>1325.55</c:v>
                </c:pt>
                <c:pt idx="1642">
                  <c:v>1325.7</c:v>
                </c:pt>
                <c:pt idx="1643">
                  <c:v>1325.85</c:v>
                </c:pt>
                <c:pt idx="1644">
                  <c:v>1326</c:v>
                </c:pt>
                <c:pt idx="1645">
                  <c:v>1326.1499999999999</c:v>
                </c:pt>
                <c:pt idx="1646">
                  <c:v>1326.3</c:v>
                </c:pt>
                <c:pt idx="1647">
                  <c:v>1326.45</c:v>
                </c:pt>
                <c:pt idx="1648">
                  <c:v>1326.6</c:v>
                </c:pt>
                <c:pt idx="1649">
                  <c:v>1326.75</c:v>
                </c:pt>
                <c:pt idx="1650">
                  <c:v>1326.9</c:v>
                </c:pt>
                <c:pt idx="1651">
                  <c:v>1327.05</c:v>
                </c:pt>
                <c:pt idx="1652">
                  <c:v>1327.2</c:v>
                </c:pt>
                <c:pt idx="1653">
                  <c:v>1327.35</c:v>
                </c:pt>
                <c:pt idx="1654">
                  <c:v>1327.5</c:v>
                </c:pt>
                <c:pt idx="1655">
                  <c:v>1327.6499999999999</c:v>
                </c:pt>
                <c:pt idx="1656">
                  <c:v>1327.8</c:v>
                </c:pt>
                <c:pt idx="1657">
                  <c:v>1327.95</c:v>
                </c:pt>
                <c:pt idx="1658">
                  <c:v>1328.1</c:v>
                </c:pt>
                <c:pt idx="1659">
                  <c:v>1328.25</c:v>
                </c:pt>
                <c:pt idx="1660">
                  <c:v>1328.4</c:v>
                </c:pt>
                <c:pt idx="1661">
                  <c:v>1328.55</c:v>
                </c:pt>
                <c:pt idx="1662">
                  <c:v>1328.7</c:v>
                </c:pt>
                <c:pt idx="1663">
                  <c:v>1328.85</c:v>
                </c:pt>
                <c:pt idx="1664">
                  <c:v>1329</c:v>
                </c:pt>
                <c:pt idx="1665">
                  <c:v>1329.1499999999999</c:v>
                </c:pt>
                <c:pt idx="1666">
                  <c:v>1329.3</c:v>
                </c:pt>
                <c:pt idx="1667">
                  <c:v>1329.45</c:v>
                </c:pt>
                <c:pt idx="1668">
                  <c:v>1329.6</c:v>
                </c:pt>
                <c:pt idx="1669">
                  <c:v>1329.75</c:v>
                </c:pt>
                <c:pt idx="1670">
                  <c:v>1329.9</c:v>
                </c:pt>
                <c:pt idx="1671">
                  <c:v>1330.05</c:v>
                </c:pt>
                <c:pt idx="1672">
                  <c:v>1330.2</c:v>
                </c:pt>
                <c:pt idx="1673">
                  <c:v>1330.35</c:v>
                </c:pt>
                <c:pt idx="1674">
                  <c:v>1330.5</c:v>
                </c:pt>
                <c:pt idx="1675">
                  <c:v>1330.6499999999999</c:v>
                </c:pt>
                <c:pt idx="1676">
                  <c:v>1330.8</c:v>
                </c:pt>
                <c:pt idx="1677">
                  <c:v>1330.95</c:v>
                </c:pt>
                <c:pt idx="1678">
                  <c:v>1331.1</c:v>
                </c:pt>
                <c:pt idx="1679">
                  <c:v>1331.25</c:v>
                </c:pt>
                <c:pt idx="1680">
                  <c:v>1331.4</c:v>
                </c:pt>
                <c:pt idx="1681">
                  <c:v>1331.55</c:v>
                </c:pt>
                <c:pt idx="1682">
                  <c:v>1331.7</c:v>
                </c:pt>
                <c:pt idx="1683">
                  <c:v>1331.85</c:v>
                </c:pt>
                <c:pt idx="1684">
                  <c:v>1332</c:v>
                </c:pt>
                <c:pt idx="1685">
                  <c:v>1332.1499999999999</c:v>
                </c:pt>
                <c:pt idx="1686">
                  <c:v>1332.3</c:v>
                </c:pt>
                <c:pt idx="1687">
                  <c:v>1332.45</c:v>
                </c:pt>
                <c:pt idx="1688">
                  <c:v>1332.6</c:v>
                </c:pt>
                <c:pt idx="1689">
                  <c:v>1332.75</c:v>
                </c:pt>
                <c:pt idx="1690">
                  <c:v>1332.9</c:v>
                </c:pt>
                <c:pt idx="1691">
                  <c:v>1333.05</c:v>
                </c:pt>
                <c:pt idx="1692">
                  <c:v>1333.2</c:v>
                </c:pt>
                <c:pt idx="1693">
                  <c:v>1333.35</c:v>
                </c:pt>
                <c:pt idx="1694">
                  <c:v>1333.5</c:v>
                </c:pt>
                <c:pt idx="1695">
                  <c:v>1333.6499999999999</c:v>
                </c:pt>
                <c:pt idx="1696">
                  <c:v>1333.8</c:v>
                </c:pt>
                <c:pt idx="1697">
                  <c:v>1333.95</c:v>
                </c:pt>
                <c:pt idx="1698">
                  <c:v>1334.1</c:v>
                </c:pt>
                <c:pt idx="1699">
                  <c:v>1334.25</c:v>
                </c:pt>
                <c:pt idx="1700">
                  <c:v>1334.4</c:v>
                </c:pt>
                <c:pt idx="1701">
                  <c:v>1334.55</c:v>
                </c:pt>
                <c:pt idx="1702">
                  <c:v>1334.7</c:v>
                </c:pt>
                <c:pt idx="1703">
                  <c:v>1334.85</c:v>
                </c:pt>
                <c:pt idx="1704">
                  <c:v>1335</c:v>
                </c:pt>
                <c:pt idx="1705">
                  <c:v>1335.1499999999999</c:v>
                </c:pt>
                <c:pt idx="1706">
                  <c:v>1335.3</c:v>
                </c:pt>
                <c:pt idx="1707">
                  <c:v>1335.45</c:v>
                </c:pt>
                <c:pt idx="1708">
                  <c:v>1335.6</c:v>
                </c:pt>
                <c:pt idx="1709">
                  <c:v>1335.75</c:v>
                </c:pt>
                <c:pt idx="1710">
                  <c:v>1335.9</c:v>
                </c:pt>
                <c:pt idx="1711">
                  <c:v>1336.05</c:v>
                </c:pt>
                <c:pt idx="1712">
                  <c:v>1336.2</c:v>
                </c:pt>
                <c:pt idx="1713">
                  <c:v>1336.35</c:v>
                </c:pt>
                <c:pt idx="1714">
                  <c:v>1336.5</c:v>
                </c:pt>
                <c:pt idx="1715">
                  <c:v>1336.6499999999999</c:v>
                </c:pt>
                <c:pt idx="1716">
                  <c:v>1336.8</c:v>
                </c:pt>
                <c:pt idx="1717">
                  <c:v>1336.95</c:v>
                </c:pt>
                <c:pt idx="1718">
                  <c:v>1337.1</c:v>
                </c:pt>
                <c:pt idx="1719">
                  <c:v>1337.25</c:v>
                </c:pt>
                <c:pt idx="1720">
                  <c:v>1337.4</c:v>
                </c:pt>
                <c:pt idx="1721">
                  <c:v>1337.55</c:v>
                </c:pt>
                <c:pt idx="1722">
                  <c:v>1337.7</c:v>
                </c:pt>
                <c:pt idx="1723">
                  <c:v>1337.85</c:v>
                </c:pt>
                <c:pt idx="1724">
                  <c:v>1338</c:v>
                </c:pt>
                <c:pt idx="1725">
                  <c:v>1338.1499999999999</c:v>
                </c:pt>
                <c:pt idx="1726">
                  <c:v>1338.3</c:v>
                </c:pt>
                <c:pt idx="1727">
                  <c:v>1338.45</c:v>
                </c:pt>
                <c:pt idx="1728">
                  <c:v>1338.6</c:v>
                </c:pt>
                <c:pt idx="1729">
                  <c:v>1338.75</c:v>
                </c:pt>
                <c:pt idx="1730">
                  <c:v>1338.9</c:v>
                </c:pt>
                <c:pt idx="1731">
                  <c:v>1339.05</c:v>
                </c:pt>
                <c:pt idx="1732">
                  <c:v>1339.2</c:v>
                </c:pt>
                <c:pt idx="1733">
                  <c:v>1339.35</c:v>
                </c:pt>
                <c:pt idx="1734">
                  <c:v>1339.5</c:v>
                </c:pt>
                <c:pt idx="1735">
                  <c:v>1339.6499999999999</c:v>
                </c:pt>
                <c:pt idx="1736">
                  <c:v>1339.8</c:v>
                </c:pt>
                <c:pt idx="1737">
                  <c:v>1339.95</c:v>
                </c:pt>
                <c:pt idx="1738">
                  <c:v>1340.1</c:v>
                </c:pt>
                <c:pt idx="1739">
                  <c:v>1340.25</c:v>
                </c:pt>
                <c:pt idx="1740">
                  <c:v>1340.4</c:v>
                </c:pt>
                <c:pt idx="1741">
                  <c:v>1340.55</c:v>
                </c:pt>
                <c:pt idx="1742">
                  <c:v>1340.7</c:v>
                </c:pt>
                <c:pt idx="1743">
                  <c:v>1340.85</c:v>
                </c:pt>
                <c:pt idx="1744">
                  <c:v>1341</c:v>
                </c:pt>
                <c:pt idx="1745">
                  <c:v>1341.1499999999999</c:v>
                </c:pt>
                <c:pt idx="1746">
                  <c:v>1341.3</c:v>
                </c:pt>
                <c:pt idx="1747">
                  <c:v>1341.45</c:v>
                </c:pt>
                <c:pt idx="1748">
                  <c:v>1341.6</c:v>
                </c:pt>
                <c:pt idx="1749">
                  <c:v>1341.75</c:v>
                </c:pt>
                <c:pt idx="1750">
                  <c:v>1341.9</c:v>
                </c:pt>
                <c:pt idx="1751">
                  <c:v>1342.05</c:v>
                </c:pt>
                <c:pt idx="1752">
                  <c:v>1342.2</c:v>
                </c:pt>
                <c:pt idx="1753">
                  <c:v>1342.35</c:v>
                </c:pt>
                <c:pt idx="1754">
                  <c:v>1342.5</c:v>
                </c:pt>
                <c:pt idx="1755">
                  <c:v>1342.6499999999999</c:v>
                </c:pt>
                <c:pt idx="1756">
                  <c:v>1342.8</c:v>
                </c:pt>
                <c:pt idx="1757">
                  <c:v>1342.95</c:v>
                </c:pt>
                <c:pt idx="1758">
                  <c:v>1343.1</c:v>
                </c:pt>
                <c:pt idx="1759">
                  <c:v>1343.25</c:v>
                </c:pt>
                <c:pt idx="1760">
                  <c:v>1343.4</c:v>
                </c:pt>
                <c:pt idx="1761">
                  <c:v>1343.55</c:v>
                </c:pt>
                <c:pt idx="1762">
                  <c:v>1343.7</c:v>
                </c:pt>
                <c:pt idx="1763">
                  <c:v>1343.85</c:v>
                </c:pt>
                <c:pt idx="1764">
                  <c:v>1344</c:v>
                </c:pt>
                <c:pt idx="1765">
                  <c:v>1344.1499999999999</c:v>
                </c:pt>
                <c:pt idx="1766">
                  <c:v>1344.3</c:v>
                </c:pt>
                <c:pt idx="1767">
                  <c:v>1344.45</c:v>
                </c:pt>
                <c:pt idx="1768">
                  <c:v>1344.6</c:v>
                </c:pt>
                <c:pt idx="1769">
                  <c:v>1344.75</c:v>
                </c:pt>
                <c:pt idx="1770">
                  <c:v>1344.9</c:v>
                </c:pt>
                <c:pt idx="1771">
                  <c:v>1345.05</c:v>
                </c:pt>
                <c:pt idx="1772">
                  <c:v>1345.2</c:v>
                </c:pt>
                <c:pt idx="1773">
                  <c:v>1345.35</c:v>
                </c:pt>
                <c:pt idx="1774">
                  <c:v>1345.5</c:v>
                </c:pt>
                <c:pt idx="1775">
                  <c:v>1345.6499999999999</c:v>
                </c:pt>
                <c:pt idx="1776">
                  <c:v>1345.8</c:v>
                </c:pt>
                <c:pt idx="1777">
                  <c:v>1345.95</c:v>
                </c:pt>
                <c:pt idx="1778">
                  <c:v>1346.1</c:v>
                </c:pt>
                <c:pt idx="1779">
                  <c:v>1346.25</c:v>
                </c:pt>
                <c:pt idx="1780">
                  <c:v>1346.4</c:v>
                </c:pt>
                <c:pt idx="1781">
                  <c:v>1346.55</c:v>
                </c:pt>
                <c:pt idx="1782">
                  <c:v>1346.7</c:v>
                </c:pt>
                <c:pt idx="1783">
                  <c:v>1346.85</c:v>
                </c:pt>
                <c:pt idx="1784">
                  <c:v>1347</c:v>
                </c:pt>
                <c:pt idx="1785">
                  <c:v>1347.1499999999999</c:v>
                </c:pt>
                <c:pt idx="1786">
                  <c:v>1347.3</c:v>
                </c:pt>
                <c:pt idx="1787">
                  <c:v>1347.45</c:v>
                </c:pt>
                <c:pt idx="1788">
                  <c:v>1347.6</c:v>
                </c:pt>
                <c:pt idx="1789">
                  <c:v>1347.75</c:v>
                </c:pt>
                <c:pt idx="1790">
                  <c:v>1347.9</c:v>
                </c:pt>
                <c:pt idx="1791">
                  <c:v>1348.05</c:v>
                </c:pt>
                <c:pt idx="1792">
                  <c:v>1348.2</c:v>
                </c:pt>
                <c:pt idx="1793">
                  <c:v>1348.35</c:v>
                </c:pt>
                <c:pt idx="1794">
                  <c:v>1348.5</c:v>
                </c:pt>
                <c:pt idx="1795">
                  <c:v>1348.6499999999999</c:v>
                </c:pt>
                <c:pt idx="1796">
                  <c:v>1348.8</c:v>
                </c:pt>
                <c:pt idx="1797">
                  <c:v>1348.95</c:v>
                </c:pt>
                <c:pt idx="1798">
                  <c:v>1349.1</c:v>
                </c:pt>
                <c:pt idx="1799">
                  <c:v>1349.25</c:v>
                </c:pt>
                <c:pt idx="1800">
                  <c:v>1349.4</c:v>
                </c:pt>
                <c:pt idx="1801">
                  <c:v>1349.55</c:v>
                </c:pt>
                <c:pt idx="1802">
                  <c:v>1349.7</c:v>
                </c:pt>
                <c:pt idx="1803">
                  <c:v>1349.85</c:v>
                </c:pt>
                <c:pt idx="1804">
                  <c:v>1350</c:v>
                </c:pt>
                <c:pt idx="1805">
                  <c:v>1350.1499999999999</c:v>
                </c:pt>
                <c:pt idx="1806">
                  <c:v>1350.3</c:v>
                </c:pt>
                <c:pt idx="1807">
                  <c:v>1350.45</c:v>
                </c:pt>
                <c:pt idx="1808">
                  <c:v>1350.6</c:v>
                </c:pt>
                <c:pt idx="1809">
                  <c:v>1350.75</c:v>
                </c:pt>
                <c:pt idx="1810">
                  <c:v>1350.9</c:v>
                </c:pt>
                <c:pt idx="1811">
                  <c:v>1351.05</c:v>
                </c:pt>
                <c:pt idx="1812">
                  <c:v>1351.2</c:v>
                </c:pt>
                <c:pt idx="1813">
                  <c:v>1351.35</c:v>
                </c:pt>
                <c:pt idx="1814">
                  <c:v>1351.5</c:v>
                </c:pt>
                <c:pt idx="1815">
                  <c:v>1351.6499999999999</c:v>
                </c:pt>
                <c:pt idx="1816">
                  <c:v>1351.8</c:v>
                </c:pt>
                <c:pt idx="1817">
                  <c:v>1351.95</c:v>
                </c:pt>
                <c:pt idx="1818">
                  <c:v>1352.1</c:v>
                </c:pt>
                <c:pt idx="1819">
                  <c:v>1352.25</c:v>
                </c:pt>
                <c:pt idx="1820">
                  <c:v>1352.4</c:v>
                </c:pt>
                <c:pt idx="1821">
                  <c:v>1352.55</c:v>
                </c:pt>
                <c:pt idx="1822">
                  <c:v>1352.7</c:v>
                </c:pt>
                <c:pt idx="1823">
                  <c:v>1352.85</c:v>
                </c:pt>
                <c:pt idx="1824">
                  <c:v>1353</c:v>
                </c:pt>
                <c:pt idx="1825">
                  <c:v>1353.1499999999999</c:v>
                </c:pt>
                <c:pt idx="1826">
                  <c:v>1353.3</c:v>
                </c:pt>
                <c:pt idx="1827">
                  <c:v>1353.45</c:v>
                </c:pt>
                <c:pt idx="1828">
                  <c:v>1353.6</c:v>
                </c:pt>
                <c:pt idx="1829">
                  <c:v>1353.75</c:v>
                </c:pt>
                <c:pt idx="1830">
                  <c:v>1353.9</c:v>
                </c:pt>
                <c:pt idx="1831">
                  <c:v>1354.05</c:v>
                </c:pt>
                <c:pt idx="1832">
                  <c:v>1354.2</c:v>
                </c:pt>
                <c:pt idx="1833">
                  <c:v>1354.35</c:v>
                </c:pt>
                <c:pt idx="1834">
                  <c:v>1354.5</c:v>
                </c:pt>
                <c:pt idx="1835">
                  <c:v>1354.6499999999999</c:v>
                </c:pt>
                <c:pt idx="1836">
                  <c:v>1354.8</c:v>
                </c:pt>
                <c:pt idx="1837">
                  <c:v>1354.95</c:v>
                </c:pt>
                <c:pt idx="1838">
                  <c:v>1355.1</c:v>
                </c:pt>
                <c:pt idx="1839">
                  <c:v>1355.25</c:v>
                </c:pt>
                <c:pt idx="1840">
                  <c:v>1355.4</c:v>
                </c:pt>
                <c:pt idx="1841">
                  <c:v>1355.55</c:v>
                </c:pt>
                <c:pt idx="1842">
                  <c:v>1355.7</c:v>
                </c:pt>
                <c:pt idx="1843">
                  <c:v>1355.85</c:v>
                </c:pt>
                <c:pt idx="1844">
                  <c:v>1356</c:v>
                </c:pt>
                <c:pt idx="1845">
                  <c:v>1356.1499999999999</c:v>
                </c:pt>
                <c:pt idx="1846">
                  <c:v>1356.3</c:v>
                </c:pt>
                <c:pt idx="1847">
                  <c:v>1356.45</c:v>
                </c:pt>
                <c:pt idx="1848">
                  <c:v>1356.6</c:v>
                </c:pt>
                <c:pt idx="1849">
                  <c:v>1356.75</c:v>
                </c:pt>
                <c:pt idx="1850">
                  <c:v>1356.9</c:v>
                </c:pt>
                <c:pt idx="1851">
                  <c:v>1357.05</c:v>
                </c:pt>
                <c:pt idx="1852">
                  <c:v>1357.2</c:v>
                </c:pt>
                <c:pt idx="1853">
                  <c:v>1357.35</c:v>
                </c:pt>
                <c:pt idx="1854">
                  <c:v>1357.5</c:v>
                </c:pt>
                <c:pt idx="1855">
                  <c:v>1357.6499999999999</c:v>
                </c:pt>
                <c:pt idx="1856">
                  <c:v>1357.8</c:v>
                </c:pt>
                <c:pt idx="1857">
                  <c:v>1357.95</c:v>
                </c:pt>
                <c:pt idx="1858">
                  <c:v>1358.1</c:v>
                </c:pt>
                <c:pt idx="1859">
                  <c:v>1358.25</c:v>
                </c:pt>
                <c:pt idx="1860">
                  <c:v>1358.4</c:v>
                </c:pt>
                <c:pt idx="1861">
                  <c:v>1358.55</c:v>
                </c:pt>
                <c:pt idx="1862">
                  <c:v>1358.7</c:v>
                </c:pt>
                <c:pt idx="1863">
                  <c:v>1358.85</c:v>
                </c:pt>
                <c:pt idx="1864">
                  <c:v>1359</c:v>
                </c:pt>
                <c:pt idx="1865">
                  <c:v>1359.1499999999999</c:v>
                </c:pt>
                <c:pt idx="1866">
                  <c:v>1359.3</c:v>
                </c:pt>
                <c:pt idx="1867">
                  <c:v>1359.45</c:v>
                </c:pt>
                <c:pt idx="1868">
                  <c:v>1359.6</c:v>
                </c:pt>
                <c:pt idx="1869">
                  <c:v>1359.75</c:v>
                </c:pt>
                <c:pt idx="1870">
                  <c:v>1359.9</c:v>
                </c:pt>
                <c:pt idx="1871">
                  <c:v>1360.05</c:v>
                </c:pt>
                <c:pt idx="1872">
                  <c:v>1360.2</c:v>
                </c:pt>
                <c:pt idx="1873">
                  <c:v>1360.35</c:v>
                </c:pt>
                <c:pt idx="1874">
                  <c:v>1360.5</c:v>
                </c:pt>
                <c:pt idx="1875">
                  <c:v>1360.6499999999999</c:v>
                </c:pt>
                <c:pt idx="1876">
                  <c:v>1360.8</c:v>
                </c:pt>
                <c:pt idx="1877">
                  <c:v>1360.95</c:v>
                </c:pt>
                <c:pt idx="1878">
                  <c:v>1361.1</c:v>
                </c:pt>
                <c:pt idx="1879">
                  <c:v>1361.25</c:v>
                </c:pt>
                <c:pt idx="1880">
                  <c:v>1361.4</c:v>
                </c:pt>
                <c:pt idx="1881">
                  <c:v>1361.55</c:v>
                </c:pt>
                <c:pt idx="1882">
                  <c:v>1361.7</c:v>
                </c:pt>
                <c:pt idx="1883">
                  <c:v>1361.85</c:v>
                </c:pt>
                <c:pt idx="1884">
                  <c:v>1362</c:v>
                </c:pt>
                <c:pt idx="1885">
                  <c:v>1362.1499999999999</c:v>
                </c:pt>
                <c:pt idx="1886">
                  <c:v>1362.3</c:v>
                </c:pt>
                <c:pt idx="1887">
                  <c:v>1362.45</c:v>
                </c:pt>
                <c:pt idx="1888">
                  <c:v>1362.6</c:v>
                </c:pt>
                <c:pt idx="1889">
                  <c:v>1362.75</c:v>
                </c:pt>
                <c:pt idx="1890">
                  <c:v>1362.9</c:v>
                </c:pt>
                <c:pt idx="1891">
                  <c:v>1363.05</c:v>
                </c:pt>
                <c:pt idx="1892">
                  <c:v>1363.2</c:v>
                </c:pt>
                <c:pt idx="1893">
                  <c:v>1363.35</c:v>
                </c:pt>
                <c:pt idx="1894">
                  <c:v>1363.5</c:v>
                </c:pt>
                <c:pt idx="1895">
                  <c:v>1363.6499999999999</c:v>
                </c:pt>
                <c:pt idx="1896">
                  <c:v>1363.8</c:v>
                </c:pt>
                <c:pt idx="1897">
                  <c:v>1363.95</c:v>
                </c:pt>
                <c:pt idx="1898">
                  <c:v>1364.1</c:v>
                </c:pt>
                <c:pt idx="1899">
                  <c:v>1364.25</c:v>
                </c:pt>
                <c:pt idx="1900">
                  <c:v>1364.4</c:v>
                </c:pt>
                <c:pt idx="1901">
                  <c:v>1364.55</c:v>
                </c:pt>
                <c:pt idx="1902">
                  <c:v>1364.7</c:v>
                </c:pt>
                <c:pt idx="1903">
                  <c:v>1364.85</c:v>
                </c:pt>
                <c:pt idx="1904">
                  <c:v>1365</c:v>
                </c:pt>
                <c:pt idx="1905">
                  <c:v>1365.1499999999999</c:v>
                </c:pt>
                <c:pt idx="1906">
                  <c:v>1365.3</c:v>
                </c:pt>
                <c:pt idx="1907">
                  <c:v>1365.45</c:v>
                </c:pt>
                <c:pt idx="1908">
                  <c:v>1365.6</c:v>
                </c:pt>
                <c:pt idx="1909">
                  <c:v>1365.75</c:v>
                </c:pt>
                <c:pt idx="1910">
                  <c:v>1365.9</c:v>
                </c:pt>
                <c:pt idx="1911">
                  <c:v>1366.05</c:v>
                </c:pt>
                <c:pt idx="1912">
                  <c:v>1366.2</c:v>
                </c:pt>
                <c:pt idx="1913">
                  <c:v>1366.35</c:v>
                </c:pt>
                <c:pt idx="1914">
                  <c:v>1366.5</c:v>
                </c:pt>
                <c:pt idx="1915">
                  <c:v>1366.6499999999999</c:v>
                </c:pt>
                <c:pt idx="1916">
                  <c:v>1366.8</c:v>
                </c:pt>
                <c:pt idx="1917">
                  <c:v>1366.95</c:v>
                </c:pt>
                <c:pt idx="1918">
                  <c:v>1367.1</c:v>
                </c:pt>
                <c:pt idx="1919">
                  <c:v>1367.25</c:v>
                </c:pt>
                <c:pt idx="1920">
                  <c:v>1367.4</c:v>
                </c:pt>
                <c:pt idx="1921">
                  <c:v>1367.55</c:v>
                </c:pt>
                <c:pt idx="1922">
                  <c:v>1367.7</c:v>
                </c:pt>
                <c:pt idx="1923">
                  <c:v>1367.85</c:v>
                </c:pt>
                <c:pt idx="1924">
                  <c:v>1368</c:v>
                </c:pt>
                <c:pt idx="1925">
                  <c:v>1368.1499999999999</c:v>
                </c:pt>
                <c:pt idx="1926">
                  <c:v>1368.3</c:v>
                </c:pt>
                <c:pt idx="1927">
                  <c:v>1368.45</c:v>
                </c:pt>
                <c:pt idx="1928">
                  <c:v>1368.6</c:v>
                </c:pt>
                <c:pt idx="1929">
                  <c:v>1368.75</c:v>
                </c:pt>
                <c:pt idx="1930">
                  <c:v>1368.9</c:v>
                </c:pt>
                <c:pt idx="1931">
                  <c:v>1369.05</c:v>
                </c:pt>
                <c:pt idx="1932">
                  <c:v>1369.2</c:v>
                </c:pt>
                <c:pt idx="1933">
                  <c:v>1369.35</c:v>
                </c:pt>
                <c:pt idx="1934">
                  <c:v>1369.5</c:v>
                </c:pt>
                <c:pt idx="1935">
                  <c:v>1369.6499999999999</c:v>
                </c:pt>
                <c:pt idx="1936">
                  <c:v>1369.8</c:v>
                </c:pt>
                <c:pt idx="1937">
                  <c:v>1369.95</c:v>
                </c:pt>
                <c:pt idx="1938">
                  <c:v>1370.1</c:v>
                </c:pt>
                <c:pt idx="1939">
                  <c:v>1370.25</c:v>
                </c:pt>
                <c:pt idx="1940">
                  <c:v>1370.4</c:v>
                </c:pt>
                <c:pt idx="1941">
                  <c:v>1370.55</c:v>
                </c:pt>
                <c:pt idx="1942">
                  <c:v>1370.7</c:v>
                </c:pt>
                <c:pt idx="1943">
                  <c:v>1370.85</c:v>
                </c:pt>
                <c:pt idx="1944">
                  <c:v>1371</c:v>
                </c:pt>
                <c:pt idx="1945">
                  <c:v>1371.1499999999999</c:v>
                </c:pt>
                <c:pt idx="1946">
                  <c:v>1371.3</c:v>
                </c:pt>
                <c:pt idx="1947">
                  <c:v>1371.45</c:v>
                </c:pt>
                <c:pt idx="1948">
                  <c:v>1371.6</c:v>
                </c:pt>
                <c:pt idx="1949">
                  <c:v>1371.75</c:v>
                </c:pt>
                <c:pt idx="1950">
                  <c:v>1371.9</c:v>
                </c:pt>
                <c:pt idx="1951">
                  <c:v>1372.05</c:v>
                </c:pt>
                <c:pt idx="1952">
                  <c:v>1372.2</c:v>
                </c:pt>
                <c:pt idx="1953">
                  <c:v>1372.35</c:v>
                </c:pt>
                <c:pt idx="1954">
                  <c:v>1372.5</c:v>
                </c:pt>
                <c:pt idx="1955">
                  <c:v>1372.6499999999999</c:v>
                </c:pt>
                <c:pt idx="1956">
                  <c:v>1372.8</c:v>
                </c:pt>
                <c:pt idx="1957">
                  <c:v>1372.95</c:v>
                </c:pt>
                <c:pt idx="1958">
                  <c:v>1373.1</c:v>
                </c:pt>
                <c:pt idx="1959">
                  <c:v>1373.25</c:v>
                </c:pt>
                <c:pt idx="1960">
                  <c:v>1373.4</c:v>
                </c:pt>
                <c:pt idx="1961">
                  <c:v>1373.55</c:v>
                </c:pt>
                <c:pt idx="1962">
                  <c:v>1373.7</c:v>
                </c:pt>
                <c:pt idx="1963">
                  <c:v>1373.85</c:v>
                </c:pt>
                <c:pt idx="1964">
                  <c:v>1374</c:v>
                </c:pt>
                <c:pt idx="1965">
                  <c:v>1374.1499999999999</c:v>
                </c:pt>
                <c:pt idx="1966">
                  <c:v>1374.3</c:v>
                </c:pt>
                <c:pt idx="1967">
                  <c:v>1374.45</c:v>
                </c:pt>
                <c:pt idx="1968">
                  <c:v>1374.6</c:v>
                </c:pt>
                <c:pt idx="1969">
                  <c:v>1374.75</c:v>
                </c:pt>
                <c:pt idx="1970">
                  <c:v>1374.9</c:v>
                </c:pt>
                <c:pt idx="1971">
                  <c:v>1375.05</c:v>
                </c:pt>
                <c:pt idx="1972">
                  <c:v>1375.2</c:v>
                </c:pt>
                <c:pt idx="1973">
                  <c:v>1375.35</c:v>
                </c:pt>
                <c:pt idx="1974">
                  <c:v>1375.5</c:v>
                </c:pt>
                <c:pt idx="1975">
                  <c:v>1375.6499999999999</c:v>
                </c:pt>
                <c:pt idx="1976">
                  <c:v>1375.8</c:v>
                </c:pt>
                <c:pt idx="1977">
                  <c:v>1375.95</c:v>
                </c:pt>
                <c:pt idx="1978">
                  <c:v>1376.1</c:v>
                </c:pt>
                <c:pt idx="1979">
                  <c:v>1376.25</c:v>
                </c:pt>
                <c:pt idx="1980">
                  <c:v>1376.4</c:v>
                </c:pt>
                <c:pt idx="1981">
                  <c:v>1376.55</c:v>
                </c:pt>
                <c:pt idx="1982">
                  <c:v>1376.7</c:v>
                </c:pt>
                <c:pt idx="1983">
                  <c:v>1376.85</c:v>
                </c:pt>
                <c:pt idx="1984">
                  <c:v>1377</c:v>
                </c:pt>
                <c:pt idx="1985">
                  <c:v>1377.1499999999999</c:v>
                </c:pt>
                <c:pt idx="1986">
                  <c:v>1377.3</c:v>
                </c:pt>
                <c:pt idx="1987">
                  <c:v>1377.45</c:v>
                </c:pt>
                <c:pt idx="1988">
                  <c:v>1377.6</c:v>
                </c:pt>
                <c:pt idx="1989">
                  <c:v>1377.75</c:v>
                </c:pt>
                <c:pt idx="1990">
                  <c:v>1377.9</c:v>
                </c:pt>
                <c:pt idx="1991">
                  <c:v>1378.05</c:v>
                </c:pt>
                <c:pt idx="1992">
                  <c:v>1378.2</c:v>
                </c:pt>
                <c:pt idx="1993">
                  <c:v>1378.35</c:v>
                </c:pt>
                <c:pt idx="1994">
                  <c:v>1378.5</c:v>
                </c:pt>
                <c:pt idx="1995">
                  <c:v>1378.6499999999999</c:v>
                </c:pt>
                <c:pt idx="1996">
                  <c:v>1378.8</c:v>
                </c:pt>
                <c:pt idx="1997">
                  <c:v>1378.95</c:v>
                </c:pt>
                <c:pt idx="1998">
                  <c:v>1379.1</c:v>
                </c:pt>
                <c:pt idx="1999">
                  <c:v>1379.25</c:v>
                </c:pt>
                <c:pt idx="2000">
                  <c:v>1379.4</c:v>
                </c:pt>
                <c:pt idx="2001">
                  <c:v>1379.55</c:v>
                </c:pt>
                <c:pt idx="2002">
                  <c:v>1379.7</c:v>
                </c:pt>
                <c:pt idx="2003">
                  <c:v>1379.85</c:v>
                </c:pt>
              </c:numCache>
            </c:numRef>
          </c:xVal>
          <c:yVal>
            <c:numRef>
              <c:f>A!$E$5:$E$1004</c:f>
              <c:numCache>
                <c:formatCode>0.00E+00</c:formatCode>
                <c:ptCount val="1000"/>
                <c:pt idx="0">
                  <c:v>-84.1</c:v>
                </c:pt>
                <c:pt idx="1">
                  <c:v>-83.5</c:v>
                </c:pt>
                <c:pt idx="2">
                  <c:v>-83.8</c:v>
                </c:pt>
                <c:pt idx="3">
                  <c:v>-83</c:v>
                </c:pt>
                <c:pt idx="4">
                  <c:v>-85.3</c:v>
                </c:pt>
                <c:pt idx="5">
                  <c:v>-83.3</c:v>
                </c:pt>
                <c:pt idx="6">
                  <c:v>-82.3</c:v>
                </c:pt>
                <c:pt idx="7">
                  <c:v>-83.7</c:v>
                </c:pt>
                <c:pt idx="8">
                  <c:v>-81.900000000000006</c:v>
                </c:pt>
                <c:pt idx="9">
                  <c:v>-83.2</c:v>
                </c:pt>
                <c:pt idx="10">
                  <c:v>-83.4</c:v>
                </c:pt>
                <c:pt idx="11">
                  <c:v>-82.6</c:v>
                </c:pt>
                <c:pt idx="12">
                  <c:v>-85.1</c:v>
                </c:pt>
                <c:pt idx="13">
                  <c:v>-85.3</c:v>
                </c:pt>
                <c:pt idx="14">
                  <c:v>-82.5</c:v>
                </c:pt>
                <c:pt idx="15">
                  <c:v>-83.6</c:v>
                </c:pt>
                <c:pt idx="16">
                  <c:v>-83.7</c:v>
                </c:pt>
                <c:pt idx="17">
                  <c:v>-82.4</c:v>
                </c:pt>
                <c:pt idx="18">
                  <c:v>-83.4</c:v>
                </c:pt>
                <c:pt idx="19">
                  <c:v>-83.2</c:v>
                </c:pt>
                <c:pt idx="20">
                  <c:v>-83.8</c:v>
                </c:pt>
                <c:pt idx="21">
                  <c:v>-84</c:v>
                </c:pt>
                <c:pt idx="22">
                  <c:v>-83</c:v>
                </c:pt>
                <c:pt idx="23">
                  <c:v>-83.3</c:v>
                </c:pt>
                <c:pt idx="24">
                  <c:v>-82.5</c:v>
                </c:pt>
                <c:pt idx="25">
                  <c:v>-83.5</c:v>
                </c:pt>
                <c:pt idx="26">
                  <c:v>-85.4</c:v>
                </c:pt>
                <c:pt idx="27">
                  <c:v>-82.8</c:v>
                </c:pt>
                <c:pt idx="28">
                  <c:v>-83.4</c:v>
                </c:pt>
                <c:pt idx="29">
                  <c:v>-84.4</c:v>
                </c:pt>
                <c:pt idx="30">
                  <c:v>-82.9</c:v>
                </c:pt>
                <c:pt idx="31">
                  <c:v>-81.900000000000006</c:v>
                </c:pt>
                <c:pt idx="32">
                  <c:v>-84.2</c:v>
                </c:pt>
                <c:pt idx="33">
                  <c:v>-83.1</c:v>
                </c:pt>
                <c:pt idx="34">
                  <c:v>-85.2</c:v>
                </c:pt>
                <c:pt idx="35">
                  <c:v>-83.1</c:v>
                </c:pt>
                <c:pt idx="36">
                  <c:v>-82.3</c:v>
                </c:pt>
                <c:pt idx="37">
                  <c:v>-83.8</c:v>
                </c:pt>
                <c:pt idx="38">
                  <c:v>-84.7</c:v>
                </c:pt>
                <c:pt idx="39">
                  <c:v>-83.1</c:v>
                </c:pt>
                <c:pt idx="40">
                  <c:v>-83.9</c:v>
                </c:pt>
                <c:pt idx="41">
                  <c:v>-83.1</c:v>
                </c:pt>
                <c:pt idx="42">
                  <c:v>-84.3</c:v>
                </c:pt>
                <c:pt idx="43">
                  <c:v>-83.1</c:v>
                </c:pt>
                <c:pt idx="44">
                  <c:v>-84.4</c:v>
                </c:pt>
                <c:pt idx="45">
                  <c:v>-82.9</c:v>
                </c:pt>
                <c:pt idx="46">
                  <c:v>-84.3</c:v>
                </c:pt>
                <c:pt idx="47">
                  <c:v>-82</c:v>
                </c:pt>
                <c:pt idx="48">
                  <c:v>-82.8</c:v>
                </c:pt>
                <c:pt idx="49">
                  <c:v>-82.3</c:v>
                </c:pt>
                <c:pt idx="50">
                  <c:v>-82.3</c:v>
                </c:pt>
                <c:pt idx="51">
                  <c:v>-85.2</c:v>
                </c:pt>
                <c:pt idx="52">
                  <c:v>-83.3</c:v>
                </c:pt>
                <c:pt idx="53">
                  <c:v>-83.2</c:v>
                </c:pt>
                <c:pt idx="54">
                  <c:v>-85</c:v>
                </c:pt>
                <c:pt idx="55">
                  <c:v>-84.2</c:v>
                </c:pt>
                <c:pt idx="56">
                  <c:v>-87.5</c:v>
                </c:pt>
                <c:pt idx="57">
                  <c:v>-82.5</c:v>
                </c:pt>
                <c:pt idx="58">
                  <c:v>-83.7</c:v>
                </c:pt>
                <c:pt idx="59">
                  <c:v>-81.8</c:v>
                </c:pt>
                <c:pt idx="60">
                  <c:v>-84</c:v>
                </c:pt>
                <c:pt idx="61">
                  <c:v>-86.3</c:v>
                </c:pt>
                <c:pt idx="62">
                  <c:v>-83.5</c:v>
                </c:pt>
                <c:pt idx="63">
                  <c:v>-83.6</c:v>
                </c:pt>
                <c:pt idx="64">
                  <c:v>-84.5</c:v>
                </c:pt>
                <c:pt idx="65">
                  <c:v>-83.9</c:v>
                </c:pt>
                <c:pt idx="66">
                  <c:v>-82.8</c:v>
                </c:pt>
                <c:pt idx="67">
                  <c:v>-83.7</c:v>
                </c:pt>
                <c:pt idx="68">
                  <c:v>-83.4</c:v>
                </c:pt>
                <c:pt idx="69">
                  <c:v>-82.4</c:v>
                </c:pt>
                <c:pt idx="70">
                  <c:v>-85.1</c:v>
                </c:pt>
                <c:pt idx="71">
                  <c:v>-83.7</c:v>
                </c:pt>
                <c:pt idx="72">
                  <c:v>-83.8</c:v>
                </c:pt>
                <c:pt idx="73">
                  <c:v>-84.6</c:v>
                </c:pt>
                <c:pt idx="74">
                  <c:v>-82.1</c:v>
                </c:pt>
                <c:pt idx="75">
                  <c:v>-82.4</c:v>
                </c:pt>
                <c:pt idx="76">
                  <c:v>-84.8</c:v>
                </c:pt>
                <c:pt idx="77">
                  <c:v>-83.8</c:v>
                </c:pt>
                <c:pt idx="78">
                  <c:v>-83.9</c:v>
                </c:pt>
                <c:pt idx="79">
                  <c:v>-83.6</c:v>
                </c:pt>
                <c:pt idx="80">
                  <c:v>-85.8</c:v>
                </c:pt>
                <c:pt idx="81">
                  <c:v>-83</c:v>
                </c:pt>
                <c:pt idx="82">
                  <c:v>-83.2</c:v>
                </c:pt>
                <c:pt idx="83">
                  <c:v>-82.6</c:v>
                </c:pt>
                <c:pt idx="84">
                  <c:v>-83.6</c:v>
                </c:pt>
                <c:pt idx="85">
                  <c:v>-84.3</c:v>
                </c:pt>
                <c:pt idx="86">
                  <c:v>-82.5</c:v>
                </c:pt>
                <c:pt idx="87">
                  <c:v>-83.1</c:v>
                </c:pt>
                <c:pt idx="88">
                  <c:v>-84.5</c:v>
                </c:pt>
                <c:pt idx="89">
                  <c:v>-82.9</c:v>
                </c:pt>
                <c:pt idx="90">
                  <c:v>-85.2</c:v>
                </c:pt>
                <c:pt idx="91">
                  <c:v>-83.3</c:v>
                </c:pt>
                <c:pt idx="92">
                  <c:v>-82.4</c:v>
                </c:pt>
                <c:pt idx="93">
                  <c:v>-83.9</c:v>
                </c:pt>
                <c:pt idx="94">
                  <c:v>-83.6</c:v>
                </c:pt>
                <c:pt idx="95">
                  <c:v>-83.5</c:v>
                </c:pt>
                <c:pt idx="96">
                  <c:v>-83.7</c:v>
                </c:pt>
                <c:pt idx="97">
                  <c:v>-84.1</c:v>
                </c:pt>
                <c:pt idx="98">
                  <c:v>-84.4</c:v>
                </c:pt>
                <c:pt idx="99">
                  <c:v>-82.3</c:v>
                </c:pt>
                <c:pt idx="100">
                  <c:v>-84.2</c:v>
                </c:pt>
                <c:pt idx="101">
                  <c:v>-82.6</c:v>
                </c:pt>
                <c:pt idx="102">
                  <c:v>-82.8</c:v>
                </c:pt>
                <c:pt idx="103">
                  <c:v>-81.8</c:v>
                </c:pt>
                <c:pt idx="104">
                  <c:v>-83.8</c:v>
                </c:pt>
                <c:pt idx="105">
                  <c:v>-85.1</c:v>
                </c:pt>
                <c:pt idx="106">
                  <c:v>-84</c:v>
                </c:pt>
                <c:pt idx="107">
                  <c:v>-82.6</c:v>
                </c:pt>
                <c:pt idx="108">
                  <c:v>-84.4</c:v>
                </c:pt>
                <c:pt idx="109">
                  <c:v>-85.2</c:v>
                </c:pt>
                <c:pt idx="110">
                  <c:v>-83.6</c:v>
                </c:pt>
                <c:pt idx="111">
                  <c:v>-84.5</c:v>
                </c:pt>
                <c:pt idx="112">
                  <c:v>-82.9</c:v>
                </c:pt>
                <c:pt idx="113">
                  <c:v>-83.9</c:v>
                </c:pt>
                <c:pt idx="114">
                  <c:v>-82.4</c:v>
                </c:pt>
                <c:pt idx="115">
                  <c:v>-82.4</c:v>
                </c:pt>
                <c:pt idx="116">
                  <c:v>-82.5</c:v>
                </c:pt>
                <c:pt idx="117">
                  <c:v>-82.5</c:v>
                </c:pt>
                <c:pt idx="118">
                  <c:v>-82.1</c:v>
                </c:pt>
                <c:pt idx="119">
                  <c:v>-82</c:v>
                </c:pt>
                <c:pt idx="120">
                  <c:v>-83.4</c:v>
                </c:pt>
                <c:pt idx="121">
                  <c:v>-82.3</c:v>
                </c:pt>
                <c:pt idx="122">
                  <c:v>-84</c:v>
                </c:pt>
                <c:pt idx="123">
                  <c:v>-82.6</c:v>
                </c:pt>
                <c:pt idx="124">
                  <c:v>-82.9</c:v>
                </c:pt>
                <c:pt idx="125">
                  <c:v>-84.7</c:v>
                </c:pt>
                <c:pt idx="126">
                  <c:v>-82.1</c:v>
                </c:pt>
                <c:pt idx="127">
                  <c:v>-83.1</c:v>
                </c:pt>
                <c:pt idx="128">
                  <c:v>-83.2</c:v>
                </c:pt>
                <c:pt idx="129">
                  <c:v>-84.8</c:v>
                </c:pt>
                <c:pt idx="130">
                  <c:v>-84.5</c:v>
                </c:pt>
                <c:pt idx="131">
                  <c:v>-84.3</c:v>
                </c:pt>
                <c:pt idx="132">
                  <c:v>-83.9</c:v>
                </c:pt>
                <c:pt idx="133">
                  <c:v>-84.6</c:v>
                </c:pt>
                <c:pt idx="134">
                  <c:v>-81.2</c:v>
                </c:pt>
                <c:pt idx="135">
                  <c:v>-83.2</c:v>
                </c:pt>
                <c:pt idx="136">
                  <c:v>-82.1</c:v>
                </c:pt>
                <c:pt idx="137">
                  <c:v>-83</c:v>
                </c:pt>
                <c:pt idx="138">
                  <c:v>-83.1</c:v>
                </c:pt>
                <c:pt idx="139">
                  <c:v>-81.599999999999994</c:v>
                </c:pt>
                <c:pt idx="140">
                  <c:v>-85.9</c:v>
                </c:pt>
                <c:pt idx="141">
                  <c:v>-83.7</c:v>
                </c:pt>
                <c:pt idx="142">
                  <c:v>-84.1</c:v>
                </c:pt>
                <c:pt idx="143">
                  <c:v>-82.8</c:v>
                </c:pt>
                <c:pt idx="144">
                  <c:v>-84.2</c:v>
                </c:pt>
                <c:pt idx="145">
                  <c:v>-82.9</c:v>
                </c:pt>
                <c:pt idx="146">
                  <c:v>-82.5</c:v>
                </c:pt>
                <c:pt idx="147">
                  <c:v>-84.9</c:v>
                </c:pt>
                <c:pt idx="148">
                  <c:v>-82.9</c:v>
                </c:pt>
                <c:pt idx="149">
                  <c:v>-86.4</c:v>
                </c:pt>
                <c:pt idx="150">
                  <c:v>-83.4</c:v>
                </c:pt>
                <c:pt idx="151">
                  <c:v>-82.3</c:v>
                </c:pt>
                <c:pt idx="152">
                  <c:v>-82.2</c:v>
                </c:pt>
                <c:pt idx="153">
                  <c:v>-85.7</c:v>
                </c:pt>
                <c:pt idx="154">
                  <c:v>-82.3</c:v>
                </c:pt>
                <c:pt idx="155">
                  <c:v>-83.7</c:v>
                </c:pt>
                <c:pt idx="156">
                  <c:v>-85.6</c:v>
                </c:pt>
                <c:pt idx="157">
                  <c:v>-83.5</c:v>
                </c:pt>
                <c:pt idx="158">
                  <c:v>-83.4</c:v>
                </c:pt>
                <c:pt idx="159">
                  <c:v>-85.4</c:v>
                </c:pt>
                <c:pt idx="160">
                  <c:v>-83.3</c:v>
                </c:pt>
                <c:pt idx="161">
                  <c:v>-83.1</c:v>
                </c:pt>
                <c:pt idx="162">
                  <c:v>-88.2</c:v>
                </c:pt>
                <c:pt idx="163">
                  <c:v>-88.2</c:v>
                </c:pt>
                <c:pt idx="164">
                  <c:v>-88.2</c:v>
                </c:pt>
                <c:pt idx="165">
                  <c:v>-86.7</c:v>
                </c:pt>
                <c:pt idx="166">
                  <c:v>-88.2</c:v>
                </c:pt>
                <c:pt idx="167">
                  <c:v>-86.6</c:v>
                </c:pt>
                <c:pt idx="168">
                  <c:v>-88.2</c:v>
                </c:pt>
                <c:pt idx="169">
                  <c:v>-85.6</c:v>
                </c:pt>
                <c:pt idx="170">
                  <c:v>-85.5</c:v>
                </c:pt>
                <c:pt idx="171">
                  <c:v>-85.7</c:v>
                </c:pt>
                <c:pt idx="172">
                  <c:v>-88</c:v>
                </c:pt>
                <c:pt idx="173">
                  <c:v>-86.6</c:v>
                </c:pt>
                <c:pt idx="174">
                  <c:v>-88.2</c:v>
                </c:pt>
                <c:pt idx="175">
                  <c:v>-88.2</c:v>
                </c:pt>
                <c:pt idx="176">
                  <c:v>-86.6</c:v>
                </c:pt>
                <c:pt idx="177">
                  <c:v>-88.2</c:v>
                </c:pt>
                <c:pt idx="178">
                  <c:v>-88.2</c:v>
                </c:pt>
                <c:pt idx="179">
                  <c:v>-86.6</c:v>
                </c:pt>
                <c:pt idx="180">
                  <c:v>-85</c:v>
                </c:pt>
                <c:pt idx="181">
                  <c:v>-87.2</c:v>
                </c:pt>
                <c:pt idx="182">
                  <c:v>-88.2</c:v>
                </c:pt>
                <c:pt idx="183">
                  <c:v>-86.4</c:v>
                </c:pt>
                <c:pt idx="184">
                  <c:v>-88.2</c:v>
                </c:pt>
                <c:pt idx="185">
                  <c:v>-88.2</c:v>
                </c:pt>
                <c:pt idx="186">
                  <c:v>-88.2</c:v>
                </c:pt>
                <c:pt idx="187">
                  <c:v>-87</c:v>
                </c:pt>
                <c:pt idx="188">
                  <c:v>-88.2</c:v>
                </c:pt>
                <c:pt idx="189">
                  <c:v>-88.2</c:v>
                </c:pt>
                <c:pt idx="190">
                  <c:v>-86.6</c:v>
                </c:pt>
                <c:pt idx="191">
                  <c:v>-88.2</c:v>
                </c:pt>
                <c:pt idx="192">
                  <c:v>-88.2</c:v>
                </c:pt>
                <c:pt idx="193">
                  <c:v>-88.2</c:v>
                </c:pt>
                <c:pt idx="194">
                  <c:v>-84.9</c:v>
                </c:pt>
                <c:pt idx="195">
                  <c:v>-86.6</c:v>
                </c:pt>
                <c:pt idx="196">
                  <c:v>-88.2</c:v>
                </c:pt>
                <c:pt idx="197">
                  <c:v>-88.2</c:v>
                </c:pt>
                <c:pt idx="198">
                  <c:v>-86.7</c:v>
                </c:pt>
                <c:pt idx="199">
                  <c:v>-85.2</c:v>
                </c:pt>
                <c:pt idx="200">
                  <c:v>-88.2</c:v>
                </c:pt>
                <c:pt idx="201">
                  <c:v>-88.2</c:v>
                </c:pt>
                <c:pt idx="202">
                  <c:v>-85.8</c:v>
                </c:pt>
                <c:pt idx="203">
                  <c:v>-88.2</c:v>
                </c:pt>
                <c:pt idx="204">
                  <c:v>-86.5</c:v>
                </c:pt>
                <c:pt idx="205">
                  <c:v>-87.7</c:v>
                </c:pt>
                <c:pt idx="206">
                  <c:v>-88.2</c:v>
                </c:pt>
                <c:pt idx="207">
                  <c:v>-84.4</c:v>
                </c:pt>
                <c:pt idx="208">
                  <c:v>-88.2</c:v>
                </c:pt>
                <c:pt idx="209">
                  <c:v>-84.9</c:v>
                </c:pt>
                <c:pt idx="210">
                  <c:v>-85.3</c:v>
                </c:pt>
                <c:pt idx="211">
                  <c:v>-88.2</c:v>
                </c:pt>
                <c:pt idx="212">
                  <c:v>-85.1</c:v>
                </c:pt>
                <c:pt idx="213">
                  <c:v>-88.2</c:v>
                </c:pt>
                <c:pt idx="214">
                  <c:v>-88.2</c:v>
                </c:pt>
                <c:pt idx="215">
                  <c:v>-88.2</c:v>
                </c:pt>
                <c:pt idx="216">
                  <c:v>-88.2</c:v>
                </c:pt>
                <c:pt idx="217">
                  <c:v>-85.7</c:v>
                </c:pt>
                <c:pt idx="218">
                  <c:v>-87.2</c:v>
                </c:pt>
                <c:pt idx="219">
                  <c:v>-88.2</c:v>
                </c:pt>
                <c:pt idx="220">
                  <c:v>-88.2</c:v>
                </c:pt>
                <c:pt idx="221">
                  <c:v>-86.3</c:v>
                </c:pt>
                <c:pt idx="222">
                  <c:v>-85.8</c:v>
                </c:pt>
                <c:pt idx="223">
                  <c:v>-87.4</c:v>
                </c:pt>
                <c:pt idx="224">
                  <c:v>-88.2</c:v>
                </c:pt>
                <c:pt idx="225">
                  <c:v>-88.2</c:v>
                </c:pt>
                <c:pt idx="226">
                  <c:v>-84.6</c:v>
                </c:pt>
                <c:pt idx="227">
                  <c:v>-88.2</c:v>
                </c:pt>
                <c:pt idx="228">
                  <c:v>-88.2</c:v>
                </c:pt>
                <c:pt idx="229">
                  <c:v>-88.2</c:v>
                </c:pt>
                <c:pt idx="230">
                  <c:v>-88.2</c:v>
                </c:pt>
                <c:pt idx="231">
                  <c:v>-87.4</c:v>
                </c:pt>
                <c:pt idx="232">
                  <c:v>-88.2</c:v>
                </c:pt>
                <c:pt idx="233">
                  <c:v>-88.2</c:v>
                </c:pt>
                <c:pt idx="234">
                  <c:v>-88.2</c:v>
                </c:pt>
                <c:pt idx="235">
                  <c:v>-88.2</c:v>
                </c:pt>
                <c:pt idx="236">
                  <c:v>-86.1</c:v>
                </c:pt>
                <c:pt idx="237">
                  <c:v>-88.2</c:v>
                </c:pt>
                <c:pt idx="238">
                  <c:v>-88.2</c:v>
                </c:pt>
                <c:pt idx="239">
                  <c:v>-88.2</c:v>
                </c:pt>
                <c:pt idx="240">
                  <c:v>-86.2</c:v>
                </c:pt>
                <c:pt idx="241">
                  <c:v>-88.2</c:v>
                </c:pt>
                <c:pt idx="242">
                  <c:v>-88.2</c:v>
                </c:pt>
                <c:pt idx="243">
                  <c:v>-87.2</c:v>
                </c:pt>
                <c:pt idx="244">
                  <c:v>-86.2</c:v>
                </c:pt>
                <c:pt idx="245">
                  <c:v>-86.6</c:v>
                </c:pt>
                <c:pt idx="246">
                  <c:v>-88.2</c:v>
                </c:pt>
                <c:pt idx="247">
                  <c:v>-88.2</c:v>
                </c:pt>
                <c:pt idx="248">
                  <c:v>-86.3</c:v>
                </c:pt>
                <c:pt idx="249">
                  <c:v>-88.2</c:v>
                </c:pt>
                <c:pt idx="250">
                  <c:v>-87.6</c:v>
                </c:pt>
                <c:pt idx="251">
                  <c:v>-83.7</c:v>
                </c:pt>
                <c:pt idx="252">
                  <c:v>-88.2</c:v>
                </c:pt>
                <c:pt idx="253">
                  <c:v>-87.6</c:v>
                </c:pt>
                <c:pt idx="254">
                  <c:v>-87</c:v>
                </c:pt>
                <c:pt idx="255">
                  <c:v>-88</c:v>
                </c:pt>
                <c:pt idx="256">
                  <c:v>-85.1</c:v>
                </c:pt>
                <c:pt idx="257">
                  <c:v>-88.1</c:v>
                </c:pt>
                <c:pt idx="258">
                  <c:v>-86.7</c:v>
                </c:pt>
                <c:pt idx="259">
                  <c:v>-86.9</c:v>
                </c:pt>
                <c:pt idx="260">
                  <c:v>-87.1</c:v>
                </c:pt>
                <c:pt idx="261">
                  <c:v>-87.4</c:v>
                </c:pt>
                <c:pt idx="262">
                  <c:v>-86.1</c:v>
                </c:pt>
                <c:pt idx="263">
                  <c:v>-85.6</c:v>
                </c:pt>
                <c:pt idx="264">
                  <c:v>-88.2</c:v>
                </c:pt>
                <c:pt idx="265">
                  <c:v>-88.2</c:v>
                </c:pt>
                <c:pt idx="266">
                  <c:v>-88.2</c:v>
                </c:pt>
                <c:pt idx="267">
                  <c:v>-88.2</c:v>
                </c:pt>
                <c:pt idx="268">
                  <c:v>-88.2</c:v>
                </c:pt>
                <c:pt idx="269">
                  <c:v>-85.6</c:v>
                </c:pt>
                <c:pt idx="270">
                  <c:v>-87.6</c:v>
                </c:pt>
                <c:pt idx="271">
                  <c:v>-88.2</c:v>
                </c:pt>
                <c:pt idx="272">
                  <c:v>-87.4</c:v>
                </c:pt>
                <c:pt idx="273">
                  <c:v>-88.2</c:v>
                </c:pt>
                <c:pt idx="274">
                  <c:v>-87.8</c:v>
                </c:pt>
                <c:pt idx="275">
                  <c:v>-88.2</c:v>
                </c:pt>
                <c:pt idx="276">
                  <c:v>-85.8</c:v>
                </c:pt>
                <c:pt idx="277">
                  <c:v>-87.6</c:v>
                </c:pt>
                <c:pt idx="278">
                  <c:v>-88.2</c:v>
                </c:pt>
                <c:pt idx="279">
                  <c:v>-84.6</c:v>
                </c:pt>
                <c:pt idx="280">
                  <c:v>-88</c:v>
                </c:pt>
                <c:pt idx="281">
                  <c:v>-88.2</c:v>
                </c:pt>
                <c:pt idx="282">
                  <c:v>-88.2</c:v>
                </c:pt>
                <c:pt idx="283">
                  <c:v>-88.2</c:v>
                </c:pt>
                <c:pt idx="284">
                  <c:v>-88.2</c:v>
                </c:pt>
                <c:pt idx="285">
                  <c:v>-88.2</c:v>
                </c:pt>
                <c:pt idx="286">
                  <c:v>-87.6</c:v>
                </c:pt>
                <c:pt idx="287">
                  <c:v>-88.2</c:v>
                </c:pt>
                <c:pt idx="288">
                  <c:v>-87.4</c:v>
                </c:pt>
                <c:pt idx="289">
                  <c:v>-88.2</c:v>
                </c:pt>
                <c:pt idx="290">
                  <c:v>-88.2</c:v>
                </c:pt>
                <c:pt idx="291">
                  <c:v>-88.3</c:v>
                </c:pt>
                <c:pt idx="292">
                  <c:v>-88.3</c:v>
                </c:pt>
                <c:pt idx="293">
                  <c:v>-88.3</c:v>
                </c:pt>
                <c:pt idx="294">
                  <c:v>-88.3</c:v>
                </c:pt>
                <c:pt idx="295">
                  <c:v>-87.7</c:v>
                </c:pt>
                <c:pt idx="296">
                  <c:v>-88.3</c:v>
                </c:pt>
                <c:pt idx="297">
                  <c:v>-88.3</c:v>
                </c:pt>
                <c:pt idx="298">
                  <c:v>-88.1</c:v>
                </c:pt>
                <c:pt idx="299">
                  <c:v>-88.3</c:v>
                </c:pt>
                <c:pt idx="300">
                  <c:v>-88.3</c:v>
                </c:pt>
                <c:pt idx="301">
                  <c:v>-86.8</c:v>
                </c:pt>
                <c:pt idx="302">
                  <c:v>-88.3</c:v>
                </c:pt>
                <c:pt idx="303">
                  <c:v>-88.3</c:v>
                </c:pt>
                <c:pt idx="304">
                  <c:v>-88.3</c:v>
                </c:pt>
                <c:pt idx="305">
                  <c:v>-88.2</c:v>
                </c:pt>
                <c:pt idx="306">
                  <c:v>-87.2</c:v>
                </c:pt>
                <c:pt idx="307">
                  <c:v>-88.3</c:v>
                </c:pt>
                <c:pt idx="308">
                  <c:v>-87.8</c:v>
                </c:pt>
                <c:pt idx="309">
                  <c:v>-87.9</c:v>
                </c:pt>
                <c:pt idx="310">
                  <c:v>-87</c:v>
                </c:pt>
                <c:pt idx="311">
                  <c:v>-88.3</c:v>
                </c:pt>
                <c:pt idx="312">
                  <c:v>-87</c:v>
                </c:pt>
                <c:pt idx="313">
                  <c:v>-87</c:v>
                </c:pt>
                <c:pt idx="314">
                  <c:v>-85.4</c:v>
                </c:pt>
                <c:pt idx="315">
                  <c:v>-86.4</c:v>
                </c:pt>
                <c:pt idx="316">
                  <c:v>-88.3</c:v>
                </c:pt>
                <c:pt idx="317">
                  <c:v>-88.3</c:v>
                </c:pt>
                <c:pt idx="318">
                  <c:v>-88.3</c:v>
                </c:pt>
                <c:pt idx="319">
                  <c:v>-88.3</c:v>
                </c:pt>
                <c:pt idx="320">
                  <c:v>-88.3</c:v>
                </c:pt>
                <c:pt idx="321">
                  <c:v>-88.3</c:v>
                </c:pt>
                <c:pt idx="322">
                  <c:v>-88.3</c:v>
                </c:pt>
                <c:pt idx="323">
                  <c:v>-88.1</c:v>
                </c:pt>
                <c:pt idx="324">
                  <c:v>-88.3</c:v>
                </c:pt>
                <c:pt idx="325">
                  <c:v>-88.3</c:v>
                </c:pt>
                <c:pt idx="326">
                  <c:v>-87.5</c:v>
                </c:pt>
                <c:pt idx="327">
                  <c:v>-87.1</c:v>
                </c:pt>
                <c:pt idx="328">
                  <c:v>-87.2</c:v>
                </c:pt>
                <c:pt idx="329">
                  <c:v>-88.3</c:v>
                </c:pt>
                <c:pt idx="330">
                  <c:v>-88.3</c:v>
                </c:pt>
                <c:pt idx="331">
                  <c:v>-88.3</c:v>
                </c:pt>
                <c:pt idx="332">
                  <c:v>-86.6</c:v>
                </c:pt>
                <c:pt idx="333">
                  <c:v>-84.4</c:v>
                </c:pt>
                <c:pt idx="334">
                  <c:v>-85.7</c:v>
                </c:pt>
                <c:pt idx="335">
                  <c:v>-86.9</c:v>
                </c:pt>
                <c:pt idx="336">
                  <c:v>-88.3</c:v>
                </c:pt>
                <c:pt idx="337">
                  <c:v>-85.6</c:v>
                </c:pt>
                <c:pt idx="338">
                  <c:v>-84.5</c:v>
                </c:pt>
                <c:pt idx="339">
                  <c:v>-87.4</c:v>
                </c:pt>
                <c:pt idx="340">
                  <c:v>-83.7</c:v>
                </c:pt>
                <c:pt idx="341">
                  <c:v>-88.3</c:v>
                </c:pt>
                <c:pt idx="342">
                  <c:v>-86.5</c:v>
                </c:pt>
                <c:pt idx="343">
                  <c:v>-88.3</c:v>
                </c:pt>
                <c:pt idx="344">
                  <c:v>-88.3</c:v>
                </c:pt>
                <c:pt idx="345">
                  <c:v>-88.3</c:v>
                </c:pt>
                <c:pt idx="346">
                  <c:v>-88.3</c:v>
                </c:pt>
                <c:pt idx="347">
                  <c:v>-85</c:v>
                </c:pt>
                <c:pt idx="348">
                  <c:v>-88.3</c:v>
                </c:pt>
                <c:pt idx="349">
                  <c:v>-86.3</c:v>
                </c:pt>
                <c:pt idx="350">
                  <c:v>-88.3</c:v>
                </c:pt>
                <c:pt idx="351">
                  <c:v>-88.3</c:v>
                </c:pt>
                <c:pt idx="352">
                  <c:v>-87.3</c:v>
                </c:pt>
                <c:pt idx="353">
                  <c:v>-85.5</c:v>
                </c:pt>
                <c:pt idx="354">
                  <c:v>-86.2</c:v>
                </c:pt>
                <c:pt idx="355">
                  <c:v>-88.3</c:v>
                </c:pt>
                <c:pt idx="356">
                  <c:v>-86.3</c:v>
                </c:pt>
                <c:pt idx="357">
                  <c:v>-88.3</c:v>
                </c:pt>
                <c:pt idx="358">
                  <c:v>-88.3</c:v>
                </c:pt>
                <c:pt idx="359">
                  <c:v>-88.3</c:v>
                </c:pt>
                <c:pt idx="360">
                  <c:v>-86.3</c:v>
                </c:pt>
                <c:pt idx="361">
                  <c:v>-88.3</c:v>
                </c:pt>
                <c:pt idx="362">
                  <c:v>-88.3</c:v>
                </c:pt>
                <c:pt idx="363">
                  <c:v>-88.3</c:v>
                </c:pt>
                <c:pt idx="364">
                  <c:v>-88.3</c:v>
                </c:pt>
                <c:pt idx="365">
                  <c:v>-88.3</c:v>
                </c:pt>
                <c:pt idx="366">
                  <c:v>-88.3</c:v>
                </c:pt>
                <c:pt idx="367">
                  <c:v>-88.3</c:v>
                </c:pt>
                <c:pt idx="368">
                  <c:v>-88.3</c:v>
                </c:pt>
                <c:pt idx="369">
                  <c:v>-88.3</c:v>
                </c:pt>
                <c:pt idx="370">
                  <c:v>-88.3</c:v>
                </c:pt>
                <c:pt idx="371">
                  <c:v>-88.3</c:v>
                </c:pt>
                <c:pt idx="372">
                  <c:v>-88.3</c:v>
                </c:pt>
                <c:pt idx="373">
                  <c:v>-85.1</c:v>
                </c:pt>
                <c:pt idx="374">
                  <c:v>-88.3</c:v>
                </c:pt>
                <c:pt idx="375">
                  <c:v>-87</c:v>
                </c:pt>
                <c:pt idx="376">
                  <c:v>-88.3</c:v>
                </c:pt>
                <c:pt idx="377">
                  <c:v>-86.1</c:v>
                </c:pt>
                <c:pt idx="378">
                  <c:v>-87.2</c:v>
                </c:pt>
                <c:pt idx="379">
                  <c:v>-85.8</c:v>
                </c:pt>
                <c:pt idx="380">
                  <c:v>-88.3</c:v>
                </c:pt>
                <c:pt idx="381">
                  <c:v>-88.3</c:v>
                </c:pt>
                <c:pt idx="382">
                  <c:v>-88.3</c:v>
                </c:pt>
                <c:pt idx="383">
                  <c:v>-88.3</c:v>
                </c:pt>
                <c:pt idx="384">
                  <c:v>-86.1</c:v>
                </c:pt>
                <c:pt idx="385">
                  <c:v>-86.1</c:v>
                </c:pt>
                <c:pt idx="386">
                  <c:v>-85.7</c:v>
                </c:pt>
                <c:pt idx="387">
                  <c:v>-86.7</c:v>
                </c:pt>
                <c:pt idx="388">
                  <c:v>-88.3</c:v>
                </c:pt>
                <c:pt idx="389">
                  <c:v>-88.3</c:v>
                </c:pt>
                <c:pt idx="390">
                  <c:v>-85.7</c:v>
                </c:pt>
                <c:pt idx="391">
                  <c:v>-88.3</c:v>
                </c:pt>
                <c:pt idx="392">
                  <c:v>-87.8</c:v>
                </c:pt>
                <c:pt idx="393">
                  <c:v>-87.1</c:v>
                </c:pt>
                <c:pt idx="394">
                  <c:v>-88.3</c:v>
                </c:pt>
                <c:pt idx="395">
                  <c:v>-87.5</c:v>
                </c:pt>
                <c:pt idx="396">
                  <c:v>-87.8</c:v>
                </c:pt>
                <c:pt idx="397">
                  <c:v>-88.2</c:v>
                </c:pt>
                <c:pt idx="398">
                  <c:v>-86.3</c:v>
                </c:pt>
                <c:pt idx="399">
                  <c:v>-87.8</c:v>
                </c:pt>
                <c:pt idx="400">
                  <c:v>-86.3</c:v>
                </c:pt>
                <c:pt idx="401">
                  <c:v>-86.1</c:v>
                </c:pt>
                <c:pt idx="402">
                  <c:v>-88.3</c:v>
                </c:pt>
                <c:pt idx="403">
                  <c:v>-88.3</c:v>
                </c:pt>
                <c:pt idx="404">
                  <c:v>-88.3</c:v>
                </c:pt>
                <c:pt idx="405">
                  <c:v>-88.3</c:v>
                </c:pt>
                <c:pt idx="406">
                  <c:v>-88.3</c:v>
                </c:pt>
                <c:pt idx="407">
                  <c:v>-88.3</c:v>
                </c:pt>
                <c:pt idx="408">
                  <c:v>-88.3</c:v>
                </c:pt>
                <c:pt idx="409">
                  <c:v>-83.4</c:v>
                </c:pt>
                <c:pt idx="410">
                  <c:v>-88.3</c:v>
                </c:pt>
                <c:pt idx="411">
                  <c:v>-88.3</c:v>
                </c:pt>
                <c:pt idx="412">
                  <c:v>-88.1</c:v>
                </c:pt>
                <c:pt idx="413">
                  <c:v>-88.3</c:v>
                </c:pt>
                <c:pt idx="414">
                  <c:v>-88.3</c:v>
                </c:pt>
                <c:pt idx="415">
                  <c:v>-84.6</c:v>
                </c:pt>
                <c:pt idx="416">
                  <c:v>-86.7</c:v>
                </c:pt>
                <c:pt idx="417">
                  <c:v>-88.3</c:v>
                </c:pt>
                <c:pt idx="418">
                  <c:v>-87.9</c:v>
                </c:pt>
                <c:pt idx="419">
                  <c:v>-87.5</c:v>
                </c:pt>
                <c:pt idx="420">
                  <c:v>-88.3</c:v>
                </c:pt>
                <c:pt idx="421">
                  <c:v>-87.7</c:v>
                </c:pt>
                <c:pt idx="422">
                  <c:v>-88.2</c:v>
                </c:pt>
                <c:pt idx="423">
                  <c:v>-86.5</c:v>
                </c:pt>
                <c:pt idx="424">
                  <c:v>-85.4</c:v>
                </c:pt>
                <c:pt idx="425">
                  <c:v>-88.3</c:v>
                </c:pt>
                <c:pt idx="426">
                  <c:v>-88.3</c:v>
                </c:pt>
                <c:pt idx="427">
                  <c:v>-86.8</c:v>
                </c:pt>
                <c:pt idx="428">
                  <c:v>-88.3</c:v>
                </c:pt>
                <c:pt idx="429">
                  <c:v>-87.2</c:v>
                </c:pt>
                <c:pt idx="430">
                  <c:v>-87.6</c:v>
                </c:pt>
                <c:pt idx="431">
                  <c:v>-85.4</c:v>
                </c:pt>
                <c:pt idx="432">
                  <c:v>-85.9</c:v>
                </c:pt>
                <c:pt idx="433">
                  <c:v>-88.2</c:v>
                </c:pt>
                <c:pt idx="434">
                  <c:v>-86.8</c:v>
                </c:pt>
                <c:pt idx="435">
                  <c:v>-88.2</c:v>
                </c:pt>
                <c:pt idx="436">
                  <c:v>-88.2</c:v>
                </c:pt>
                <c:pt idx="437">
                  <c:v>-88.2</c:v>
                </c:pt>
                <c:pt idx="438">
                  <c:v>-88.2</c:v>
                </c:pt>
                <c:pt idx="439">
                  <c:v>-88.2</c:v>
                </c:pt>
                <c:pt idx="440">
                  <c:v>-88.2</c:v>
                </c:pt>
                <c:pt idx="441">
                  <c:v>-88.2</c:v>
                </c:pt>
                <c:pt idx="442">
                  <c:v>-85.4</c:v>
                </c:pt>
                <c:pt idx="443">
                  <c:v>-87.3</c:v>
                </c:pt>
                <c:pt idx="444">
                  <c:v>-88.2</c:v>
                </c:pt>
                <c:pt idx="445">
                  <c:v>-88.2</c:v>
                </c:pt>
                <c:pt idx="446">
                  <c:v>-87.4</c:v>
                </c:pt>
                <c:pt idx="447">
                  <c:v>-88.2</c:v>
                </c:pt>
                <c:pt idx="448">
                  <c:v>-88.2</c:v>
                </c:pt>
                <c:pt idx="449">
                  <c:v>-88.2</c:v>
                </c:pt>
                <c:pt idx="450">
                  <c:v>-88.2</c:v>
                </c:pt>
                <c:pt idx="451">
                  <c:v>-88.2</c:v>
                </c:pt>
                <c:pt idx="452">
                  <c:v>-88.2</c:v>
                </c:pt>
                <c:pt idx="453">
                  <c:v>-88.2</c:v>
                </c:pt>
                <c:pt idx="454">
                  <c:v>-88</c:v>
                </c:pt>
                <c:pt idx="455">
                  <c:v>-86.2</c:v>
                </c:pt>
                <c:pt idx="456">
                  <c:v>-87.7</c:v>
                </c:pt>
                <c:pt idx="457">
                  <c:v>-84.9</c:v>
                </c:pt>
                <c:pt idx="458">
                  <c:v>-87.8</c:v>
                </c:pt>
                <c:pt idx="459">
                  <c:v>-88.2</c:v>
                </c:pt>
                <c:pt idx="460">
                  <c:v>-87.7</c:v>
                </c:pt>
                <c:pt idx="461">
                  <c:v>-87.3</c:v>
                </c:pt>
                <c:pt idx="462">
                  <c:v>-87.8</c:v>
                </c:pt>
                <c:pt idx="463">
                  <c:v>-84.7</c:v>
                </c:pt>
                <c:pt idx="464">
                  <c:v>-87.3</c:v>
                </c:pt>
                <c:pt idx="465">
                  <c:v>-87.9</c:v>
                </c:pt>
                <c:pt idx="466">
                  <c:v>-88.2</c:v>
                </c:pt>
                <c:pt idx="467">
                  <c:v>-85.4</c:v>
                </c:pt>
                <c:pt idx="468">
                  <c:v>-88.2</c:v>
                </c:pt>
                <c:pt idx="469">
                  <c:v>-88.2</c:v>
                </c:pt>
                <c:pt idx="470">
                  <c:v>-88.2</c:v>
                </c:pt>
                <c:pt idx="471">
                  <c:v>-86.4</c:v>
                </c:pt>
                <c:pt idx="472">
                  <c:v>-87.3</c:v>
                </c:pt>
                <c:pt idx="473">
                  <c:v>-87</c:v>
                </c:pt>
                <c:pt idx="474">
                  <c:v>-85.2</c:v>
                </c:pt>
                <c:pt idx="475">
                  <c:v>-88.2</c:v>
                </c:pt>
                <c:pt idx="476">
                  <c:v>-88.2</c:v>
                </c:pt>
                <c:pt idx="477">
                  <c:v>-85.7</c:v>
                </c:pt>
                <c:pt idx="478">
                  <c:v>-88.2</c:v>
                </c:pt>
                <c:pt idx="479">
                  <c:v>-85.7</c:v>
                </c:pt>
                <c:pt idx="480">
                  <c:v>-86.8</c:v>
                </c:pt>
                <c:pt idx="481">
                  <c:v>-88.2</c:v>
                </c:pt>
                <c:pt idx="482">
                  <c:v>-88.2</c:v>
                </c:pt>
                <c:pt idx="483">
                  <c:v>-85.3</c:v>
                </c:pt>
                <c:pt idx="484">
                  <c:v>-88.2</c:v>
                </c:pt>
                <c:pt idx="485">
                  <c:v>-88.2</c:v>
                </c:pt>
                <c:pt idx="486">
                  <c:v>-88.2</c:v>
                </c:pt>
                <c:pt idx="487">
                  <c:v>-88.2</c:v>
                </c:pt>
                <c:pt idx="488">
                  <c:v>-86.6</c:v>
                </c:pt>
                <c:pt idx="489">
                  <c:v>-88.2</c:v>
                </c:pt>
                <c:pt idx="490">
                  <c:v>-88.2</c:v>
                </c:pt>
                <c:pt idx="491">
                  <c:v>-86.9</c:v>
                </c:pt>
                <c:pt idx="492">
                  <c:v>-88.2</c:v>
                </c:pt>
                <c:pt idx="493">
                  <c:v>-88.2</c:v>
                </c:pt>
                <c:pt idx="494">
                  <c:v>-85.4</c:v>
                </c:pt>
                <c:pt idx="495">
                  <c:v>-85.6</c:v>
                </c:pt>
                <c:pt idx="496">
                  <c:v>-88.2</c:v>
                </c:pt>
                <c:pt idx="497">
                  <c:v>-86.9</c:v>
                </c:pt>
                <c:pt idx="498">
                  <c:v>-84.8</c:v>
                </c:pt>
                <c:pt idx="499">
                  <c:v>-85.6</c:v>
                </c:pt>
                <c:pt idx="500">
                  <c:v>-88.2</c:v>
                </c:pt>
                <c:pt idx="501">
                  <c:v>-87.4</c:v>
                </c:pt>
                <c:pt idx="502">
                  <c:v>-85.1</c:v>
                </c:pt>
                <c:pt idx="503">
                  <c:v>-86.5</c:v>
                </c:pt>
                <c:pt idx="504">
                  <c:v>-88.2</c:v>
                </c:pt>
                <c:pt idx="505">
                  <c:v>-87.8</c:v>
                </c:pt>
                <c:pt idx="506">
                  <c:v>-85.3</c:v>
                </c:pt>
                <c:pt idx="507">
                  <c:v>-88.1</c:v>
                </c:pt>
                <c:pt idx="508">
                  <c:v>-86.2</c:v>
                </c:pt>
                <c:pt idx="509">
                  <c:v>-88.1</c:v>
                </c:pt>
                <c:pt idx="510">
                  <c:v>-86</c:v>
                </c:pt>
                <c:pt idx="511">
                  <c:v>-88.1</c:v>
                </c:pt>
                <c:pt idx="512">
                  <c:v>-83.5</c:v>
                </c:pt>
                <c:pt idx="513">
                  <c:v>-84.3</c:v>
                </c:pt>
                <c:pt idx="514">
                  <c:v>-88.1</c:v>
                </c:pt>
                <c:pt idx="515">
                  <c:v>-86.2</c:v>
                </c:pt>
                <c:pt idx="516">
                  <c:v>-87.7</c:v>
                </c:pt>
                <c:pt idx="517">
                  <c:v>-88</c:v>
                </c:pt>
                <c:pt idx="518">
                  <c:v>-88.1</c:v>
                </c:pt>
                <c:pt idx="519">
                  <c:v>-86.9</c:v>
                </c:pt>
                <c:pt idx="520">
                  <c:v>-88.1</c:v>
                </c:pt>
                <c:pt idx="521">
                  <c:v>-88.1</c:v>
                </c:pt>
                <c:pt idx="522">
                  <c:v>-86</c:v>
                </c:pt>
                <c:pt idx="523">
                  <c:v>-87.9</c:v>
                </c:pt>
                <c:pt idx="524">
                  <c:v>-85.8</c:v>
                </c:pt>
                <c:pt idx="525">
                  <c:v>-88.1</c:v>
                </c:pt>
                <c:pt idx="526">
                  <c:v>-85.1</c:v>
                </c:pt>
                <c:pt idx="527">
                  <c:v>-86.7</c:v>
                </c:pt>
                <c:pt idx="528">
                  <c:v>-84.6</c:v>
                </c:pt>
                <c:pt idx="529">
                  <c:v>-88.1</c:v>
                </c:pt>
                <c:pt idx="530">
                  <c:v>-85.2</c:v>
                </c:pt>
                <c:pt idx="531">
                  <c:v>-88.1</c:v>
                </c:pt>
                <c:pt idx="532">
                  <c:v>-88.1</c:v>
                </c:pt>
                <c:pt idx="533">
                  <c:v>-88.1</c:v>
                </c:pt>
                <c:pt idx="534">
                  <c:v>-87.7</c:v>
                </c:pt>
                <c:pt idx="535">
                  <c:v>-87.4</c:v>
                </c:pt>
                <c:pt idx="536">
                  <c:v>-88.1</c:v>
                </c:pt>
                <c:pt idx="537">
                  <c:v>-88.1</c:v>
                </c:pt>
                <c:pt idx="538">
                  <c:v>-83.8</c:v>
                </c:pt>
                <c:pt idx="539">
                  <c:v>-88.1</c:v>
                </c:pt>
                <c:pt idx="540">
                  <c:v>-88.1</c:v>
                </c:pt>
                <c:pt idx="541">
                  <c:v>-84.4</c:v>
                </c:pt>
                <c:pt idx="542">
                  <c:v>-86.2</c:v>
                </c:pt>
                <c:pt idx="543">
                  <c:v>-88.1</c:v>
                </c:pt>
                <c:pt idx="544">
                  <c:v>-86.1</c:v>
                </c:pt>
                <c:pt idx="545">
                  <c:v>-87.5</c:v>
                </c:pt>
                <c:pt idx="546">
                  <c:v>-86.9</c:v>
                </c:pt>
                <c:pt idx="547">
                  <c:v>-84.6</c:v>
                </c:pt>
                <c:pt idx="548">
                  <c:v>-86.9</c:v>
                </c:pt>
                <c:pt idx="549">
                  <c:v>-88.1</c:v>
                </c:pt>
                <c:pt idx="550">
                  <c:v>-87.6</c:v>
                </c:pt>
                <c:pt idx="551">
                  <c:v>-86</c:v>
                </c:pt>
                <c:pt idx="552">
                  <c:v>-88.1</c:v>
                </c:pt>
                <c:pt idx="553">
                  <c:v>-85.9</c:v>
                </c:pt>
                <c:pt idx="554">
                  <c:v>-88</c:v>
                </c:pt>
                <c:pt idx="555">
                  <c:v>-88.1</c:v>
                </c:pt>
                <c:pt idx="556">
                  <c:v>-87.1</c:v>
                </c:pt>
                <c:pt idx="557">
                  <c:v>-86.5</c:v>
                </c:pt>
                <c:pt idx="558">
                  <c:v>-88.1</c:v>
                </c:pt>
                <c:pt idx="559">
                  <c:v>-87.2</c:v>
                </c:pt>
                <c:pt idx="560">
                  <c:v>-87.7</c:v>
                </c:pt>
                <c:pt idx="561">
                  <c:v>-88.1</c:v>
                </c:pt>
                <c:pt idx="562">
                  <c:v>-86.5</c:v>
                </c:pt>
                <c:pt idx="563">
                  <c:v>-88.1</c:v>
                </c:pt>
                <c:pt idx="564">
                  <c:v>-86.8</c:v>
                </c:pt>
                <c:pt idx="565">
                  <c:v>-88.1</c:v>
                </c:pt>
                <c:pt idx="566">
                  <c:v>-87.3</c:v>
                </c:pt>
                <c:pt idx="567">
                  <c:v>-86</c:v>
                </c:pt>
                <c:pt idx="568">
                  <c:v>-87.1</c:v>
                </c:pt>
                <c:pt idx="569">
                  <c:v>-88</c:v>
                </c:pt>
                <c:pt idx="570">
                  <c:v>-86.9</c:v>
                </c:pt>
                <c:pt idx="571">
                  <c:v>-86.9</c:v>
                </c:pt>
                <c:pt idx="572">
                  <c:v>-85.7</c:v>
                </c:pt>
                <c:pt idx="573">
                  <c:v>-85.2</c:v>
                </c:pt>
                <c:pt idx="574">
                  <c:v>-88.1</c:v>
                </c:pt>
                <c:pt idx="575">
                  <c:v>-86.6</c:v>
                </c:pt>
                <c:pt idx="576">
                  <c:v>-87.3</c:v>
                </c:pt>
                <c:pt idx="577">
                  <c:v>-88.1</c:v>
                </c:pt>
                <c:pt idx="578">
                  <c:v>-88.1</c:v>
                </c:pt>
                <c:pt idx="579">
                  <c:v>-88.1</c:v>
                </c:pt>
                <c:pt idx="580">
                  <c:v>-88.1</c:v>
                </c:pt>
                <c:pt idx="581">
                  <c:v>-84</c:v>
                </c:pt>
                <c:pt idx="582">
                  <c:v>-88.1</c:v>
                </c:pt>
                <c:pt idx="583">
                  <c:v>-88.1</c:v>
                </c:pt>
                <c:pt idx="584">
                  <c:v>-86.7</c:v>
                </c:pt>
                <c:pt idx="585">
                  <c:v>-83.7</c:v>
                </c:pt>
                <c:pt idx="586">
                  <c:v>-88.1</c:v>
                </c:pt>
                <c:pt idx="587">
                  <c:v>-88.1</c:v>
                </c:pt>
                <c:pt idx="588">
                  <c:v>-87.7</c:v>
                </c:pt>
                <c:pt idx="589">
                  <c:v>-84.1</c:v>
                </c:pt>
                <c:pt idx="590">
                  <c:v>-85</c:v>
                </c:pt>
                <c:pt idx="591">
                  <c:v>-85.2</c:v>
                </c:pt>
                <c:pt idx="592">
                  <c:v>-84.9</c:v>
                </c:pt>
                <c:pt idx="593">
                  <c:v>-86.5</c:v>
                </c:pt>
                <c:pt idx="594">
                  <c:v>-84.5</c:v>
                </c:pt>
                <c:pt idx="595">
                  <c:v>-88.1</c:v>
                </c:pt>
                <c:pt idx="596">
                  <c:v>-86.5</c:v>
                </c:pt>
                <c:pt idx="597">
                  <c:v>-88.1</c:v>
                </c:pt>
                <c:pt idx="598">
                  <c:v>-86</c:v>
                </c:pt>
                <c:pt idx="599">
                  <c:v>-85.6</c:v>
                </c:pt>
                <c:pt idx="600">
                  <c:v>-83.9</c:v>
                </c:pt>
                <c:pt idx="601">
                  <c:v>-87.3</c:v>
                </c:pt>
                <c:pt idx="602">
                  <c:v>-85.4</c:v>
                </c:pt>
                <c:pt idx="603">
                  <c:v>-88.1</c:v>
                </c:pt>
                <c:pt idx="604">
                  <c:v>-88.1</c:v>
                </c:pt>
                <c:pt idx="605">
                  <c:v>-85.5</c:v>
                </c:pt>
                <c:pt idx="606">
                  <c:v>-85.7</c:v>
                </c:pt>
                <c:pt idx="607">
                  <c:v>-87.2</c:v>
                </c:pt>
                <c:pt idx="608">
                  <c:v>-87.4</c:v>
                </c:pt>
                <c:pt idx="609">
                  <c:v>-86.9</c:v>
                </c:pt>
                <c:pt idx="610">
                  <c:v>-86.5</c:v>
                </c:pt>
                <c:pt idx="611">
                  <c:v>-88.1</c:v>
                </c:pt>
                <c:pt idx="612">
                  <c:v>-88.1</c:v>
                </c:pt>
                <c:pt idx="613">
                  <c:v>-85.9</c:v>
                </c:pt>
                <c:pt idx="614">
                  <c:v>-88.1</c:v>
                </c:pt>
                <c:pt idx="615">
                  <c:v>-86</c:v>
                </c:pt>
                <c:pt idx="616">
                  <c:v>-88.1</c:v>
                </c:pt>
                <c:pt idx="617">
                  <c:v>-84.4</c:v>
                </c:pt>
                <c:pt idx="618">
                  <c:v>-87.6</c:v>
                </c:pt>
                <c:pt idx="619">
                  <c:v>-87</c:v>
                </c:pt>
                <c:pt idx="620">
                  <c:v>-86.6</c:v>
                </c:pt>
                <c:pt idx="621">
                  <c:v>-87</c:v>
                </c:pt>
                <c:pt idx="622">
                  <c:v>-88.1</c:v>
                </c:pt>
                <c:pt idx="623">
                  <c:v>-86.1</c:v>
                </c:pt>
                <c:pt idx="624">
                  <c:v>-88.1</c:v>
                </c:pt>
                <c:pt idx="625">
                  <c:v>-86.7</c:v>
                </c:pt>
                <c:pt idx="626">
                  <c:v>-88.1</c:v>
                </c:pt>
                <c:pt idx="627">
                  <c:v>-85.3</c:v>
                </c:pt>
                <c:pt idx="628">
                  <c:v>-88.1</c:v>
                </c:pt>
                <c:pt idx="629">
                  <c:v>-88.1</c:v>
                </c:pt>
                <c:pt idx="630">
                  <c:v>-87.6</c:v>
                </c:pt>
                <c:pt idx="631">
                  <c:v>-86.3</c:v>
                </c:pt>
                <c:pt idx="632">
                  <c:v>-85.3</c:v>
                </c:pt>
                <c:pt idx="633">
                  <c:v>-87.2</c:v>
                </c:pt>
                <c:pt idx="634">
                  <c:v>-84.9</c:v>
                </c:pt>
                <c:pt idx="635">
                  <c:v>-86.5</c:v>
                </c:pt>
                <c:pt idx="636">
                  <c:v>-83.9</c:v>
                </c:pt>
                <c:pt idx="637">
                  <c:v>-88.1</c:v>
                </c:pt>
                <c:pt idx="638">
                  <c:v>-86.9</c:v>
                </c:pt>
                <c:pt idx="639">
                  <c:v>-88.1</c:v>
                </c:pt>
                <c:pt idx="640">
                  <c:v>-88.1</c:v>
                </c:pt>
                <c:pt idx="641">
                  <c:v>-88.1</c:v>
                </c:pt>
                <c:pt idx="642">
                  <c:v>-88.1</c:v>
                </c:pt>
                <c:pt idx="643">
                  <c:v>-86.9</c:v>
                </c:pt>
                <c:pt idx="644">
                  <c:v>-85</c:v>
                </c:pt>
                <c:pt idx="645">
                  <c:v>-88.1</c:v>
                </c:pt>
                <c:pt idx="646">
                  <c:v>-88.1</c:v>
                </c:pt>
                <c:pt idx="647">
                  <c:v>-85.1</c:v>
                </c:pt>
                <c:pt idx="648">
                  <c:v>-86.8</c:v>
                </c:pt>
                <c:pt idx="649">
                  <c:v>-88.1</c:v>
                </c:pt>
                <c:pt idx="650">
                  <c:v>-85.6</c:v>
                </c:pt>
                <c:pt idx="651">
                  <c:v>-84.9</c:v>
                </c:pt>
                <c:pt idx="652">
                  <c:v>-86.8</c:v>
                </c:pt>
                <c:pt idx="653">
                  <c:v>-87.7</c:v>
                </c:pt>
                <c:pt idx="654">
                  <c:v>-87.7</c:v>
                </c:pt>
                <c:pt idx="655">
                  <c:v>-87.7</c:v>
                </c:pt>
                <c:pt idx="656">
                  <c:v>-85.8</c:v>
                </c:pt>
                <c:pt idx="657">
                  <c:v>-83.5</c:v>
                </c:pt>
                <c:pt idx="658">
                  <c:v>-85.2</c:v>
                </c:pt>
                <c:pt idx="659">
                  <c:v>-84.8</c:v>
                </c:pt>
                <c:pt idx="660">
                  <c:v>-87.2</c:v>
                </c:pt>
                <c:pt idx="661">
                  <c:v>-88.1</c:v>
                </c:pt>
                <c:pt idx="662">
                  <c:v>-88.1</c:v>
                </c:pt>
                <c:pt idx="663">
                  <c:v>-88.1</c:v>
                </c:pt>
                <c:pt idx="664">
                  <c:v>-88.1</c:v>
                </c:pt>
                <c:pt idx="665">
                  <c:v>-86.7</c:v>
                </c:pt>
                <c:pt idx="666">
                  <c:v>-88.1</c:v>
                </c:pt>
                <c:pt idx="667">
                  <c:v>-85.9</c:v>
                </c:pt>
                <c:pt idx="668">
                  <c:v>-88.1</c:v>
                </c:pt>
                <c:pt idx="669">
                  <c:v>-88.1</c:v>
                </c:pt>
                <c:pt idx="670">
                  <c:v>-88.1</c:v>
                </c:pt>
                <c:pt idx="671">
                  <c:v>-85.2</c:v>
                </c:pt>
                <c:pt idx="672">
                  <c:v>-87.3</c:v>
                </c:pt>
                <c:pt idx="673">
                  <c:v>-86.6</c:v>
                </c:pt>
                <c:pt idx="674">
                  <c:v>-87.2</c:v>
                </c:pt>
                <c:pt idx="675">
                  <c:v>-84.9</c:v>
                </c:pt>
                <c:pt idx="676">
                  <c:v>-88.1</c:v>
                </c:pt>
                <c:pt idx="677">
                  <c:v>-88.1</c:v>
                </c:pt>
                <c:pt idx="678">
                  <c:v>-88.1</c:v>
                </c:pt>
                <c:pt idx="679">
                  <c:v>-85.5</c:v>
                </c:pt>
                <c:pt idx="680">
                  <c:v>-88</c:v>
                </c:pt>
                <c:pt idx="681">
                  <c:v>-85.5</c:v>
                </c:pt>
                <c:pt idx="682">
                  <c:v>-84.5</c:v>
                </c:pt>
                <c:pt idx="683">
                  <c:v>-88</c:v>
                </c:pt>
                <c:pt idx="684">
                  <c:v>-87</c:v>
                </c:pt>
                <c:pt idx="685">
                  <c:v>-88</c:v>
                </c:pt>
                <c:pt idx="686">
                  <c:v>-88</c:v>
                </c:pt>
                <c:pt idx="687">
                  <c:v>-88</c:v>
                </c:pt>
                <c:pt idx="688">
                  <c:v>-88</c:v>
                </c:pt>
                <c:pt idx="689">
                  <c:v>-87</c:v>
                </c:pt>
                <c:pt idx="690">
                  <c:v>-88</c:v>
                </c:pt>
                <c:pt idx="691">
                  <c:v>-88</c:v>
                </c:pt>
                <c:pt idx="692">
                  <c:v>-74.599999999999994</c:v>
                </c:pt>
                <c:pt idx="693">
                  <c:v>-48.6</c:v>
                </c:pt>
                <c:pt idx="694">
                  <c:v>-48.5</c:v>
                </c:pt>
                <c:pt idx="695">
                  <c:v>-55.8</c:v>
                </c:pt>
                <c:pt idx="696">
                  <c:v>-44.9</c:v>
                </c:pt>
                <c:pt idx="697">
                  <c:v>-52.7</c:v>
                </c:pt>
                <c:pt idx="698">
                  <c:v>-86.4</c:v>
                </c:pt>
                <c:pt idx="699">
                  <c:v>-86.8</c:v>
                </c:pt>
                <c:pt idx="700">
                  <c:v>-88</c:v>
                </c:pt>
                <c:pt idx="701">
                  <c:v>-88</c:v>
                </c:pt>
                <c:pt idx="702">
                  <c:v>-88</c:v>
                </c:pt>
                <c:pt idx="703">
                  <c:v>-86.1</c:v>
                </c:pt>
                <c:pt idx="704">
                  <c:v>-88</c:v>
                </c:pt>
                <c:pt idx="705">
                  <c:v>-88</c:v>
                </c:pt>
                <c:pt idx="706">
                  <c:v>-84.7</c:v>
                </c:pt>
                <c:pt idx="707">
                  <c:v>-84.2</c:v>
                </c:pt>
                <c:pt idx="708">
                  <c:v>-83.9</c:v>
                </c:pt>
                <c:pt idx="709">
                  <c:v>-83.6</c:v>
                </c:pt>
                <c:pt idx="710">
                  <c:v>-88</c:v>
                </c:pt>
                <c:pt idx="711">
                  <c:v>-88</c:v>
                </c:pt>
                <c:pt idx="712">
                  <c:v>-88</c:v>
                </c:pt>
                <c:pt idx="713">
                  <c:v>-88</c:v>
                </c:pt>
                <c:pt idx="714">
                  <c:v>-86.9</c:v>
                </c:pt>
                <c:pt idx="715">
                  <c:v>-84.4</c:v>
                </c:pt>
                <c:pt idx="716">
                  <c:v>-84.4</c:v>
                </c:pt>
                <c:pt idx="717">
                  <c:v>-86.2</c:v>
                </c:pt>
                <c:pt idx="718">
                  <c:v>-85.8</c:v>
                </c:pt>
                <c:pt idx="719">
                  <c:v>-86</c:v>
                </c:pt>
                <c:pt idx="720">
                  <c:v>-87.5</c:v>
                </c:pt>
                <c:pt idx="721">
                  <c:v>-86.9</c:v>
                </c:pt>
                <c:pt idx="722">
                  <c:v>-84.1</c:v>
                </c:pt>
                <c:pt idx="723">
                  <c:v>-86</c:v>
                </c:pt>
                <c:pt idx="724">
                  <c:v>-88</c:v>
                </c:pt>
                <c:pt idx="725">
                  <c:v>-85.3</c:v>
                </c:pt>
                <c:pt idx="726">
                  <c:v>-88</c:v>
                </c:pt>
                <c:pt idx="727">
                  <c:v>-88</c:v>
                </c:pt>
                <c:pt idx="728">
                  <c:v>-88</c:v>
                </c:pt>
                <c:pt idx="729">
                  <c:v>-88</c:v>
                </c:pt>
                <c:pt idx="730">
                  <c:v>-88</c:v>
                </c:pt>
                <c:pt idx="731">
                  <c:v>-84.5</c:v>
                </c:pt>
                <c:pt idx="732">
                  <c:v>-88</c:v>
                </c:pt>
                <c:pt idx="733">
                  <c:v>-84.4</c:v>
                </c:pt>
                <c:pt idx="734">
                  <c:v>-85.7</c:v>
                </c:pt>
                <c:pt idx="735">
                  <c:v>-85.4</c:v>
                </c:pt>
                <c:pt idx="736">
                  <c:v>-86.6</c:v>
                </c:pt>
                <c:pt idx="737">
                  <c:v>-88</c:v>
                </c:pt>
                <c:pt idx="738">
                  <c:v>-87.2</c:v>
                </c:pt>
                <c:pt idx="739">
                  <c:v>-85</c:v>
                </c:pt>
                <c:pt idx="740">
                  <c:v>-88</c:v>
                </c:pt>
                <c:pt idx="741">
                  <c:v>-85.7</c:v>
                </c:pt>
                <c:pt idx="742">
                  <c:v>-87</c:v>
                </c:pt>
                <c:pt idx="743">
                  <c:v>-88</c:v>
                </c:pt>
                <c:pt idx="744">
                  <c:v>-88</c:v>
                </c:pt>
                <c:pt idx="745">
                  <c:v>-88</c:v>
                </c:pt>
                <c:pt idx="746">
                  <c:v>-86.4</c:v>
                </c:pt>
                <c:pt idx="747">
                  <c:v>-87.6</c:v>
                </c:pt>
                <c:pt idx="748">
                  <c:v>-87.2</c:v>
                </c:pt>
                <c:pt idx="749">
                  <c:v>-88</c:v>
                </c:pt>
                <c:pt idx="750">
                  <c:v>-87.7</c:v>
                </c:pt>
                <c:pt idx="751">
                  <c:v>-88</c:v>
                </c:pt>
                <c:pt idx="752">
                  <c:v>-88</c:v>
                </c:pt>
                <c:pt idx="753">
                  <c:v>-83.3</c:v>
                </c:pt>
                <c:pt idx="754">
                  <c:v>-88</c:v>
                </c:pt>
                <c:pt idx="755">
                  <c:v>-83.7</c:v>
                </c:pt>
                <c:pt idx="756">
                  <c:v>-88</c:v>
                </c:pt>
                <c:pt idx="757">
                  <c:v>-88</c:v>
                </c:pt>
                <c:pt idx="758">
                  <c:v>-84.6</c:v>
                </c:pt>
                <c:pt idx="759">
                  <c:v>-84.8</c:v>
                </c:pt>
                <c:pt idx="760">
                  <c:v>-86.5</c:v>
                </c:pt>
                <c:pt idx="761">
                  <c:v>-88</c:v>
                </c:pt>
                <c:pt idx="762">
                  <c:v>-86.6</c:v>
                </c:pt>
                <c:pt idx="763">
                  <c:v>-87.5</c:v>
                </c:pt>
                <c:pt idx="764">
                  <c:v>-88</c:v>
                </c:pt>
                <c:pt idx="765">
                  <c:v>-86.2</c:v>
                </c:pt>
                <c:pt idx="766">
                  <c:v>-84.8</c:v>
                </c:pt>
                <c:pt idx="767">
                  <c:v>-86.1</c:v>
                </c:pt>
                <c:pt idx="768">
                  <c:v>-83.9</c:v>
                </c:pt>
                <c:pt idx="769">
                  <c:v>-87.9</c:v>
                </c:pt>
                <c:pt idx="770">
                  <c:v>-87.9</c:v>
                </c:pt>
                <c:pt idx="771">
                  <c:v>-85.1</c:v>
                </c:pt>
                <c:pt idx="772">
                  <c:v>-85.6</c:v>
                </c:pt>
                <c:pt idx="773">
                  <c:v>-87.9</c:v>
                </c:pt>
                <c:pt idx="774">
                  <c:v>-84.9</c:v>
                </c:pt>
                <c:pt idx="775">
                  <c:v>-84.5</c:v>
                </c:pt>
                <c:pt idx="776">
                  <c:v>-87.9</c:v>
                </c:pt>
                <c:pt idx="777">
                  <c:v>-87.9</c:v>
                </c:pt>
                <c:pt idx="778">
                  <c:v>-86.4</c:v>
                </c:pt>
                <c:pt idx="779">
                  <c:v>-86.5</c:v>
                </c:pt>
                <c:pt idx="780">
                  <c:v>-84.6</c:v>
                </c:pt>
                <c:pt idx="781">
                  <c:v>-86.8</c:v>
                </c:pt>
                <c:pt idx="782">
                  <c:v>-86.6</c:v>
                </c:pt>
                <c:pt idx="783">
                  <c:v>-86.6</c:v>
                </c:pt>
                <c:pt idx="784">
                  <c:v>-87.9</c:v>
                </c:pt>
                <c:pt idx="785">
                  <c:v>-86.3</c:v>
                </c:pt>
                <c:pt idx="786">
                  <c:v>-87.9</c:v>
                </c:pt>
                <c:pt idx="787">
                  <c:v>-85.3</c:v>
                </c:pt>
                <c:pt idx="788">
                  <c:v>-83</c:v>
                </c:pt>
                <c:pt idx="789">
                  <c:v>-84.7</c:v>
                </c:pt>
                <c:pt idx="790">
                  <c:v>-85.6</c:v>
                </c:pt>
                <c:pt idx="791">
                  <c:v>-85.1</c:v>
                </c:pt>
                <c:pt idx="792">
                  <c:v>-86.7</c:v>
                </c:pt>
                <c:pt idx="793">
                  <c:v>-84.3</c:v>
                </c:pt>
                <c:pt idx="794">
                  <c:v>-86.4</c:v>
                </c:pt>
                <c:pt idx="795">
                  <c:v>-83.9</c:v>
                </c:pt>
                <c:pt idx="796">
                  <c:v>-84.5</c:v>
                </c:pt>
                <c:pt idx="797">
                  <c:v>-87.9</c:v>
                </c:pt>
                <c:pt idx="798">
                  <c:v>-83.7</c:v>
                </c:pt>
                <c:pt idx="799">
                  <c:v>-87.9</c:v>
                </c:pt>
                <c:pt idx="800">
                  <c:v>-86</c:v>
                </c:pt>
                <c:pt idx="801">
                  <c:v>-86.8</c:v>
                </c:pt>
                <c:pt idx="802">
                  <c:v>-84.6</c:v>
                </c:pt>
                <c:pt idx="803">
                  <c:v>-83.9</c:v>
                </c:pt>
                <c:pt idx="804">
                  <c:v>-87.1</c:v>
                </c:pt>
                <c:pt idx="805">
                  <c:v>-83.7</c:v>
                </c:pt>
                <c:pt idx="806">
                  <c:v>-84.6</c:v>
                </c:pt>
                <c:pt idx="807">
                  <c:v>-84.9</c:v>
                </c:pt>
                <c:pt idx="808">
                  <c:v>-85.6</c:v>
                </c:pt>
                <c:pt idx="809">
                  <c:v>-85.9</c:v>
                </c:pt>
                <c:pt idx="810">
                  <c:v>-87.9</c:v>
                </c:pt>
                <c:pt idx="811">
                  <c:v>-83</c:v>
                </c:pt>
                <c:pt idx="812">
                  <c:v>-86.6</c:v>
                </c:pt>
                <c:pt idx="813">
                  <c:v>-86.5</c:v>
                </c:pt>
                <c:pt idx="814">
                  <c:v>-84.7</c:v>
                </c:pt>
                <c:pt idx="815">
                  <c:v>-86.3</c:v>
                </c:pt>
                <c:pt idx="816">
                  <c:v>-85.3</c:v>
                </c:pt>
                <c:pt idx="817">
                  <c:v>-87.9</c:v>
                </c:pt>
                <c:pt idx="818">
                  <c:v>-84.1</c:v>
                </c:pt>
                <c:pt idx="819">
                  <c:v>-85.1</c:v>
                </c:pt>
                <c:pt idx="820">
                  <c:v>-86.9</c:v>
                </c:pt>
                <c:pt idx="821">
                  <c:v>-84.2</c:v>
                </c:pt>
                <c:pt idx="822">
                  <c:v>-87.8</c:v>
                </c:pt>
                <c:pt idx="823">
                  <c:v>-87.8</c:v>
                </c:pt>
                <c:pt idx="824">
                  <c:v>-85.4</c:v>
                </c:pt>
                <c:pt idx="825">
                  <c:v>-82.8</c:v>
                </c:pt>
                <c:pt idx="826">
                  <c:v>-85.9</c:v>
                </c:pt>
                <c:pt idx="827">
                  <c:v>-84.4</c:v>
                </c:pt>
                <c:pt idx="828">
                  <c:v>-85.1</c:v>
                </c:pt>
                <c:pt idx="829">
                  <c:v>-87.8</c:v>
                </c:pt>
                <c:pt idx="830">
                  <c:v>-87.3</c:v>
                </c:pt>
                <c:pt idx="831">
                  <c:v>-84.9</c:v>
                </c:pt>
                <c:pt idx="832">
                  <c:v>-85.1</c:v>
                </c:pt>
                <c:pt idx="833">
                  <c:v>-85.2</c:v>
                </c:pt>
                <c:pt idx="834">
                  <c:v>-86.5</c:v>
                </c:pt>
                <c:pt idx="835">
                  <c:v>-86.5</c:v>
                </c:pt>
                <c:pt idx="836">
                  <c:v>-84.2</c:v>
                </c:pt>
                <c:pt idx="837">
                  <c:v>-84.9</c:v>
                </c:pt>
                <c:pt idx="838">
                  <c:v>-87.8</c:v>
                </c:pt>
                <c:pt idx="839">
                  <c:v>-87.8</c:v>
                </c:pt>
                <c:pt idx="840">
                  <c:v>-87.8</c:v>
                </c:pt>
                <c:pt idx="841">
                  <c:v>-85.4</c:v>
                </c:pt>
                <c:pt idx="842">
                  <c:v>-83.8</c:v>
                </c:pt>
                <c:pt idx="843">
                  <c:v>-83</c:v>
                </c:pt>
                <c:pt idx="844">
                  <c:v>-87.7</c:v>
                </c:pt>
                <c:pt idx="845">
                  <c:v>-86.2</c:v>
                </c:pt>
                <c:pt idx="846">
                  <c:v>-86.8</c:v>
                </c:pt>
                <c:pt idx="847">
                  <c:v>-85.5</c:v>
                </c:pt>
                <c:pt idx="848">
                  <c:v>-86.2</c:v>
                </c:pt>
                <c:pt idx="849">
                  <c:v>-86.3</c:v>
                </c:pt>
                <c:pt idx="850">
                  <c:v>-87.5</c:v>
                </c:pt>
                <c:pt idx="851">
                  <c:v>-85.2</c:v>
                </c:pt>
                <c:pt idx="852">
                  <c:v>-84</c:v>
                </c:pt>
                <c:pt idx="853">
                  <c:v>-87.7</c:v>
                </c:pt>
                <c:pt idx="854">
                  <c:v>-86.6</c:v>
                </c:pt>
                <c:pt idx="855">
                  <c:v>-87.7</c:v>
                </c:pt>
                <c:pt idx="856">
                  <c:v>-84.2</c:v>
                </c:pt>
                <c:pt idx="857">
                  <c:v>-85</c:v>
                </c:pt>
                <c:pt idx="858">
                  <c:v>-83.7</c:v>
                </c:pt>
                <c:pt idx="859">
                  <c:v>-84.7</c:v>
                </c:pt>
                <c:pt idx="860">
                  <c:v>-87.7</c:v>
                </c:pt>
                <c:pt idx="861">
                  <c:v>-83.6</c:v>
                </c:pt>
                <c:pt idx="862">
                  <c:v>-86.3</c:v>
                </c:pt>
                <c:pt idx="863">
                  <c:v>-87.7</c:v>
                </c:pt>
                <c:pt idx="864">
                  <c:v>-87.7</c:v>
                </c:pt>
                <c:pt idx="865">
                  <c:v>-87.7</c:v>
                </c:pt>
                <c:pt idx="866">
                  <c:v>-85.1</c:v>
                </c:pt>
                <c:pt idx="867">
                  <c:v>-86.9</c:v>
                </c:pt>
                <c:pt idx="868">
                  <c:v>-85.3</c:v>
                </c:pt>
                <c:pt idx="869">
                  <c:v>-87.7</c:v>
                </c:pt>
                <c:pt idx="870">
                  <c:v>-86</c:v>
                </c:pt>
                <c:pt idx="871">
                  <c:v>-85.1</c:v>
                </c:pt>
                <c:pt idx="872">
                  <c:v>-83.6</c:v>
                </c:pt>
                <c:pt idx="873">
                  <c:v>-86.5</c:v>
                </c:pt>
                <c:pt idx="874">
                  <c:v>-86.5</c:v>
                </c:pt>
                <c:pt idx="875">
                  <c:v>-87.3</c:v>
                </c:pt>
                <c:pt idx="876">
                  <c:v>-87.6</c:v>
                </c:pt>
                <c:pt idx="877">
                  <c:v>-83.9</c:v>
                </c:pt>
                <c:pt idx="878">
                  <c:v>-85.9</c:v>
                </c:pt>
                <c:pt idx="879">
                  <c:v>-86</c:v>
                </c:pt>
                <c:pt idx="880">
                  <c:v>-86.8</c:v>
                </c:pt>
                <c:pt idx="881">
                  <c:v>-84.2</c:v>
                </c:pt>
                <c:pt idx="882">
                  <c:v>-85.2</c:v>
                </c:pt>
                <c:pt idx="883">
                  <c:v>-85.9</c:v>
                </c:pt>
                <c:pt idx="884">
                  <c:v>-87.5</c:v>
                </c:pt>
                <c:pt idx="885">
                  <c:v>-83.5</c:v>
                </c:pt>
                <c:pt idx="886">
                  <c:v>-87.7</c:v>
                </c:pt>
                <c:pt idx="887">
                  <c:v>-87.7</c:v>
                </c:pt>
                <c:pt idx="888">
                  <c:v>-85.2</c:v>
                </c:pt>
                <c:pt idx="889">
                  <c:v>-83.3</c:v>
                </c:pt>
                <c:pt idx="890">
                  <c:v>-85</c:v>
                </c:pt>
                <c:pt idx="891">
                  <c:v>-86.4</c:v>
                </c:pt>
                <c:pt idx="892">
                  <c:v>-84</c:v>
                </c:pt>
                <c:pt idx="893">
                  <c:v>-83.6</c:v>
                </c:pt>
                <c:pt idx="894">
                  <c:v>-84.9</c:v>
                </c:pt>
                <c:pt idx="895">
                  <c:v>-86.3</c:v>
                </c:pt>
                <c:pt idx="896">
                  <c:v>-84.7</c:v>
                </c:pt>
                <c:pt idx="897">
                  <c:v>-86</c:v>
                </c:pt>
                <c:pt idx="898">
                  <c:v>-87.7</c:v>
                </c:pt>
                <c:pt idx="899">
                  <c:v>-85.9</c:v>
                </c:pt>
                <c:pt idx="900">
                  <c:v>-85.5</c:v>
                </c:pt>
                <c:pt idx="901">
                  <c:v>-87</c:v>
                </c:pt>
                <c:pt idx="902">
                  <c:v>-85.4</c:v>
                </c:pt>
                <c:pt idx="903">
                  <c:v>-84</c:v>
                </c:pt>
                <c:pt idx="904">
                  <c:v>-86.5</c:v>
                </c:pt>
                <c:pt idx="905">
                  <c:v>-85.7</c:v>
                </c:pt>
                <c:pt idx="906">
                  <c:v>-84.4</c:v>
                </c:pt>
                <c:pt idx="907">
                  <c:v>-87.7</c:v>
                </c:pt>
                <c:pt idx="908">
                  <c:v>-86.4</c:v>
                </c:pt>
                <c:pt idx="909">
                  <c:v>-84.6</c:v>
                </c:pt>
                <c:pt idx="910">
                  <c:v>-86.3</c:v>
                </c:pt>
                <c:pt idx="911">
                  <c:v>-83.5</c:v>
                </c:pt>
                <c:pt idx="912">
                  <c:v>-85.1</c:v>
                </c:pt>
                <c:pt idx="913">
                  <c:v>-83</c:v>
                </c:pt>
                <c:pt idx="914">
                  <c:v>-83.5</c:v>
                </c:pt>
                <c:pt idx="915">
                  <c:v>-87.4</c:v>
                </c:pt>
                <c:pt idx="916">
                  <c:v>-86.1</c:v>
                </c:pt>
                <c:pt idx="917">
                  <c:v>-86.3</c:v>
                </c:pt>
                <c:pt idx="918">
                  <c:v>-85.5</c:v>
                </c:pt>
                <c:pt idx="919">
                  <c:v>-83.3</c:v>
                </c:pt>
                <c:pt idx="920">
                  <c:v>-84.6</c:v>
                </c:pt>
                <c:pt idx="921">
                  <c:v>-87.7</c:v>
                </c:pt>
                <c:pt idx="922">
                  <c:v>-83.9</c:v>
                </c:pt>
                <c:pt idx="923">
                  <c:v>-87.2</c:v>
                </c:pt>
                <c:pt idx="924">
                  <c:v>-87.7</c:v>
                </c:pt>
                <c:pt idx="925">
                  <c:v>-85.3</c:v>
                </c:pt>
                <c:pt idx="926">
                  <c:v>-85.8</c:v>
                </c:pt>
                <c:pt idx="927">
                  <c:v>-87.7</c:v>
                </c:pt>
                <c:pt idx="928">
                  <c:v>-87.7</c:v>
                </c:pt>
                <c:pt idx="929">
                  <c:v>-85.1</c:v>
                </c:pt>
                <c:pt idx="930">
                  <c:v>-87.1</c:v>
                </c:pt>
                <c:pt idx="931">
                  <c:v>-87.1</c:v>
                </c:pt>
                <c:pt idx="932">
                  <c:v>-84.1</c:v>
                </c:pt>
                <c:pt idx="933">
                  <c:v>-85</c:v>
                </c:pt>
                <c:pt idx="934">
                  <c:v>-84.1</c:v>
                </c:pt>
                <c:pt idx="935">
                  <c:v>-85.7</c:v>
                </c:pt>
                <c:pt idx="936">
                  <c:v>-87.7</c:v>
                </c:pt>
                <c:pt idx="937">
                  <c:v>-87</c:v>
                </c:pt>
                <c:pt idx="938">
                  <c:v>-85.1</c:v>
                </c:pt>
                <c:pt idx="939">
                  <c:v>-85.3</c:v>
                </c:pt>
                <c:pt idx="940">
                  <c:v>-83.7</c:v>
                </c:pt>
                <c:pt idx="941">
                  <c:v>-86.8</c:v>
                </c:pt>
                <c:pt idx="942">
                  <c:v>-87.6</c:v>
                </c:pt>
                <c:pt idx="943">
                  <c:v>-85.8</c:v>
                </c:pt>
                <c:pt idx="944">
                  <c:v>-87.3</c:v>
                </c:pt>
                <c:pt idx="945">
                  <c:v>-86.1</c:v>
                </c:pt>
                <c:pt idx="946">
                  <c:v>-86.9</c:v>
                </c:pt>
                <c:pt idx="947">
                  <c:v>-87.6</c:v>
                </c:pt>
                <c:pt idx="948">
                  <c:v>-85.5</c:v>
                </c:pt>
                <c:pt idx="949">
                  <c:v>-87.6</c:v>
                </c:pt>
                <c:pt idx="950">
                  <c:v>-87.6</c:v>
                </c:pt>
                <c:pt idx="951">
                  <c:v>-87.6</c:v>
                </c:pt>
                <c:pt idx="952">
                  <c:v>-87.6</c:v>
                </c:pt>
                <c:pt idx="953">
                  <c:v>-84.3</c:v>
                </c:pt>
                <c:pt idx="954">
                  <c:v>-84.2</c:v>
                </c:pt>
                <c:pt idx="955">
                  <c:v>-86.9</c:v>
                </c:pt>
                <c:pt idx="956">
                  <c:v>-84</c:v>
                </c:pt>
                <c:pt idx="957">
                  <c:v>-86</c:v>
                </c:pt>
                <c:pt idx="958">
                  <c:v>-87.4</c:v>
                </c:pt>
                <c:pt idx="959">
                  <c:v>-85.6</c:v>
                </c:pt>
                <c:pt idx="960">
                  <c:v>-87</c:v>
                </c:pt>
                <c:pt idx="961">
                  <c:v>-87.6</c:v>
                </c:pt>
                <c:pt idx="962">
                  <c:v>-85.6</c:v>
                </c:pt>
                <c:pt idx="963">
                  <c:v>-85.9</c:v>
                </c:pt>
                <c:pt idx="964">
                  <c:v>-87.2</c:v>
                </c:pt>
                <c:pt idx="965">
                  <c:v>-87.6</c:v>
                </c:pt>
                <c:pt idx="966">
                  <c:v>-83.9</c:v>
                </c:pt>
                <c:pt idx="967">
                  <c:v>-86.8</c:v>
                </c:pt>
                <c:pt idx="968">
                  <c:v>-85.3</c:v>
                </c:pt>
                <c:pt idx="969">
                  <c:v>-87.5</c:v>
                </c:pt>
                <c:pt idx="970">
                  <c:v>-87.1</c:v>
                </c:pt>
                <c:pt idx="971">
                  <c:v>-87.6</c:v>
                </c:pt>
                <c:pt idx="972">
                  <c:v>-86.2</c:v>
                </c:pt>
                <c:pt idx="973">
                  <c:v>-85.5</c:v>
                </c:pt>
                <c:pt idx="974">
                  <c:v>-86.6</c:v>
                </c:pt>
                <c:pt idx="975">
                  <c:v>-84.9</c:v>
                </c:pt>
                <c:pt idx="976">
                  <c:v>-84.7</c:v>
                </c:pt>
                <c:pt idx="977">
                  <c:v>-87.6</c:v>
                </c:pt>
                <c:pt idx="978">
                  <c:v>-87.6</c:v>
                </c:pt>
                <c:pt idx="979">
                  <c:v>-87.6</c:v>
                </c:pt>
                <c:pt idx="980">
                  <c:v>-85.9</c:v>
                </c:pt>
                <c:pt idx="981">
                  <c:v>-85.1</c:v>
                </c:pt>
                <c:pt idx="982">
                  <c:v>-85.8</c:v>
                </c:pt>
                <c:pt idx="983">
                  <c:v>-87.6</c:v>
                </c:pt>
                <c:pt idx="984">
                  <c:v>-87.6</c:v>
                </c:pt>
                <c:pt idx="985">
                  <c:v>-83.8</c:v>
                </c:pt>
                <c:pt idx="986">
                  <c:v>-87.6</c:v>
                </c:pt>
                <c:pt idx="987">
                  <c:v>-82.4</c:v>
                </c:pt>
                <c:pt idx="988">
                  <c:v>-86.8</c:v>
                </c:pt>
                <c:pt idx="989">
                  <c:v>-85.2</c:v>
                </c:pt>
                <c:pt idx="990">
                  <c:v>-87.6</c:v>
                </c:pt>
                <c:pt idx="991">
                  <c:v>-87.6</c:v>
                </c:pt>
                <c:pt idx="992">
                  <c:v>-83.4</c:v>
                </c:pt>
                <c:pt idx="993">
                  <c:v>-87.6</c:v>
                </c:pt>
                <c:pt idx="994">
                  <c:v>-83.6</c:v>
                </c:pt>
                <c:pt idx="995">
                  <c:v>-84.4</c:v>
                </c:pt>
                <c:pt idx="996">
                  <c:v>-87.1</c:v>
                </c:pt>
                <c:pt idx="997">
                  <c:v>-86.3</c:v>
                </c:pt>
                <c:pt idx="998">
                  <c:v>-87.5</c:v>
                </c:pt>
                <c:pt idx="999">
                  <c:v>-87.5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A!$H$1:$H$4</c:f>
              <c:strCache>
                <c:ptCount val="1"/>
                <c:pt idx="0">
                  <c:v>C6 A3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A!$G$5:$G$1004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A!$H$5:$H$1004</c:f>
              <c:numCache>
                <c:formatCode>0.00E+00</c:formatCode>
                <c:ptCount val="1000"/>
                <c:pt idx="0">
                  <c:v>-82.2</c:v>
                </c:pt>
                <c:pt idx="1">
                  <c:v>-83.5</c:v>
                </c:pt>
                <c:pt idx="2">
                  <c:v>-83.2</c:v>
                </c:pt>
                <c:pt idx="3">
                  <c:v>-83.1</c:v>
                </c:pt>
                <c:pt idx="4">
                  <c:v>-83.9</c:v>
                </c:pt>
                <c:pt idx="5">
                  <c:v>-83.6</c:v>
                </c:pt>
                <c:pt idx="6">
                  <c:v>-81.7</c:v>
                </c:pt>
                <c:pt idx="7">
                  <c:v>-82</c:v>
                </c:pt>
                <c:pt idx="8">
                  <c:v>-84.5</c:v>
                </c:pt>
                <c:pt idx="9">
                  <c:v>-83.3</c:v>
                </c:pt>
                <c:pt idx="10">
                  <c:v>-83</c:v>
                </c:pt>
                <c:pt idx="11">
                  <c:v>-84.6</c:v>
                </c:pt>
                <c:pt idx="12">
                  <c:v>-83.4</c:v>
                </c:pt>
                <c:pt idx="13">
                  <c:v>-84.7</c:v>
                </c:pt>
                <c:pt idx="14">
                  <c:v>-84</c:v>
                </c:pt>
                <c:pt idx="15">
                  <c:v>-84.2</c:v>
                </c:pt>
                <c:pt idx="16">
                  <c:v>-84.7</c:v>
                </c:pt>
                <c:pt idx="17">
                  <c:v>-83.4</c:v>
                </c:pt>
                <c:pt idx="18">
                  <c:v>-83.1</c:v>
                </c:pt>
                <c:pt idx="19">
                  <c:v>-82.7</c:v>
                </c:pt>
                <c:pt idx="20">
                  <c:v>-84.5</c:v>
                </c:pt>
                <c:pt idx="21">
                  <c:v>-82.2</c:v>
                </c:pt>
                <c:pt idx="22">
                  <c:v>-83.3</c:v>
                </c:pt>
                <c:pt idx="23">
                  <c:v>-82.6</c:v>
                </c:pt>
                <c:pt idx="24">
                  <c:v>-82.3</c:v>
                </c:pt>
                <c:pt idx="25">
                  <c:v>-83.2</c:v>
                </c:pt>
                <c:pt idx="26">
                  <c:v>-82.3</c:v>
                </c:pt>
                <c:pt idx="27">
                  <c:v>-82.3</c:v>
                </c:pt>
                <c:pt idx="28">
                  <c:v>-84.4</c:v>
                </c:pt>
                <c:pt idx="29">
                  <c:v>-83.2</c:v>
                </c:pt>
                <c:pt idx="30">
                  <c:v>-82.1</c:v>
                </c:pt>
                <c:pt idx="31">
                  <c:v>-83.5</c:v>
                </c:pt>
                <c:pt idx="32">
                  <c:v>-83.9</c:v>
                </c:pt>
                <c:pt idx="33">
                  <c:v>-82</c:v>
                </c:pt>
                <c:pt idx="34">
                  <c:v>-83.3</c:v>
                </c:pt>
                <c:pt idx="35">
                  <c:v>-83.3</c:v>
                </c:pt>
                <c:pt idx="36">
                  <c:v>-84.6</c:v>
                </c:pt>
                <c:pt idx="37">
                  <c:v>-84.1</c:v>
                </c:pt>
                <c:pt idx="38">
                  <c:v>-82.5</c:v>
                </c:pt>
                <c:pt idx="39">
                  <c:v>-84.6</c:v>
                </c:pt>
                <c:pt idx="40">
                  <c:v>-82.6</c:v>
                </c:pt>
                <c:pt idx="41">
                  <c:v>-81.8</c:v>
                </c:pt>
                <c:pt idx="42">
                  <c:v>-83.5</c:v>
                </c:pt>
                <c:pt idx="43">
                  <c:v>-83.3</c:v>
                </c:pt>
                <c:pt idx="44">
                  <c:v>-82.5</c:v>
                </c:pt>
                <c:pt idx="45">
                  <c:v>-84.2</c:v>
                </c:pt>
                <c:pt idx="46">
                  <c:v>-81.2</c:v>
                </c:pt>
                <c:pt idx="47">
                  <c:v>-83.4</c:v>
                </c:pt>
                <c:pt idx="48">
                  <c:v>-82.9</c:v>
                </c:pt>
                <c:pt idx="49">
                  <c:v>-83.6</c:v>
                </c:pt>
                <c:pt idx="50">
                  <c:v>-82.1</c:v>
                </c:pt>
                <c:pt idx="51">
                  <c:v>-83.4</c:v>
                </c:pt>
                <c:pt idx="52">
                  <c:v>-84.2</c:v>
                </c:pt>
                <c:pt idx="53">
                  <c:v>-82.9</c:v>
                </c:pt>
                <c:pt idx="54">
                  <c:v>-83.1</c:v>
                </c:pt>
                <c:pt idx="55">
                  <c:v>-82.9</c:v>
                </c:pt>
                <c:pt idx="56">
                  <c:v>-81.599999999999994</c:v>
                </c:pt>
                <c:pt idx="57">
                  <c:v>-81.400000000000006</c:v>
                </c:pt>
                <c:pt idx="58">
                  <c:v>-83.5</c:v>
                </c:pt>
                <c:pt idx="59">
                  <c:v>-82.5</c:v>
                </c:pt>
                <c:pt idx="60">
                  <c:v>-82.7</c:v>
                </c:pt>
                <c:pt idx="61">
                  <c:v>-83.7</c:v>
                </c:pt>
                <c:pt idx="62">
                  <c:v>-83.3</c:v>
                </c:pt>
                <c:pt idx="63">
                  <c:v>-82</c:v>
                </c:pt>
                <c:pt idx="64">
                  <c:v>-83</c:v>
                </c:pt>
                <c:pt idx="65">
                  <c:v>-83.3</c:v>
                </c:pt>
                <c:pt idx="66">
                  <c:v>-84.7</c:v>
                </c:pt>
                <c:pt idx="67">
                  <c:v>-82.3</c:v>
                </c:pt>
                <c:pt idx="68">
                  <c:v>-82.9</c:v>
                </c:pt>
                <c:pt idx="69">
                  <c:v>-83.4</c:v>
                </c:pt>
                <c:pt idx="70">
                  <c:v>-83.1</c:v>
                </c:pt>
                <c:pt idx="71">
                  <c:v>-83.4</c:v>
                </c:pt>
                <c:pt idx="72">
                  <c:v>-84</c:v>
                </c:pt>
                <c:pt idx="73">
                  <c:v>-82.3</c:v>
                </c:pt>
                <c:pt idx="74">
                  <c:v>-85.6</c:v>
                </c:pt>
                <c:pt idx="75">
                  <c:v>-84.6</c:v>
                </c:pt>
                <c:pt idx="76">
                  <c:v>-80.3</c:v>
                </c:pt>
                <c:pt idx="77">
                  <c:v>-83.9</c:v>
                </c:pt>
                <c:pt idx="78">
                  <c:v>-85.8</c:v>
                </c:pt>
                <c:pt idx="79">
                  <c:v>-83.9</c:v>
                </c:pt>
                <c:pt idx="80">
                  <c:v>-82.5</c:v>
                </c:pt>
                <c:pt idx="81">
                  <c:v>-83.1</c:v>
                </c:pt>
                <c:pt idx="82">
                  <c:v>-82.9</c:v>
                </c:pt>
                <c:pt idx="83">
                  <c:v>-83.1</c:v>
                </c:pt>
                <c:pt idx="84">
                  <c:v>-85.3</c:v>
                </c:pt>
                <c:pt idx="85">
                  <c:v>-84.2</c:v>
                </c:pt>
                <c:pt idx="86">
                  <c:v>-83.6</c:v>
                </c:pt>
                <c:pt idx="87">
                  <c:v>-84.5</c:v>
                </c:pt>
                <c:pt idx="88">
                  <c:v>-81.7</c:v>
                </c:pt>
                <c:pt idx="89">
                  <c:v>-82.7</c:v>
                </c:pt>
                <c:pt idx="90">
                  <c:v>-84.1</c:v>
                </c:pt>
                <c:pt idx="91">
                  <c:v>-83.6</c:v>
                </c:pt>
                <c:pt idx="92">
                  <c:v>-83.7</c:v>
                </c:pt>
                <c:pt idx="93">
                  <c:v>-83.6</c:v>
                </c:pt>
                <c:pt idx="94">
                  <c:v>-84</c:v>
                </c:pt>
                <c:pt idx="95">
                  <c:v>-83.2</c:v>
                </c:pt>
                <c:pt idx="96">
                  <c:v>-83.8</c:v>
                </c:pt>
                <c:pt idx="97">
                  <c:v>-82.4</c:v>
                </c:pt>
                <c:pt idx="98">
                  <c:v>-83.7</c:v>
                </c:pt>
                <c:pt idx="99">
                  <c:v>-83.1</c:v>
                </c:pt>
                <c:pt idx="100">
                  <c:v>-82.6</c:v>
                </c:pt>
                <c:pt idx="101">
                  <c:v>-82.3</c:v>
                </c:pt>
                <c:pt idx="102">
                  <c:v>-84.1</c:v>
                </c:pt>
                <c:pt idx="103">
                  <c:v>-83.1</c:v>
                </c:pt>
                <c:pt idx="104">
                  <c:v>-83.3</c:v>
                </c:pt>
                <c:pt idx="105">
                  <c:v>-84.7</c:v>
                </c:pt>
                <c:pt idx="106">
                  <c:v>-82.3</c:v>
                </c:pt>
                <c:pt idx="107">
                  <c:v>-82.8</c:v>
                </c:pt>
                <c:pt idx="108">
                  <c:v>-81.5</c:v>
                </c:pt>
                <c:pt idx="109">
                  <c:v>-83.7</c:v>
                </c:pt>
                <c:pt idx="110">
                  <c:v>-85.4</c:v>
                </c:pt>
                <c:pt idx="111">
                  <c:v>-83.8</c:v>
                </c:pt>
                <c:pt idx="112">
                  <c:v>-83.8</c:v>
                </c:pt>
                <c:pt idx="113">
                  <c:v>-83.5</c:v>
                </c:pt>
                <c:pt idx="114">
                  <c:v>-84</c:v>
                </c:pt>
                <c:pt idx="115">
                  <c:v>-82.6</c:v>
                </c:pt>
                <c:pt idx="116">
                  <c:v>-83.5</c:v>
                </c:pt>
                <c:pt idx="117">
                  <c:v>-83.1</c:v>
                </c:pt>
                <c:pt idx="118">
                  <c:v>-83.5</c:v>
                </c:pt>
                <c:pt idx="119">
                  <c:v>-83.4</c:v>
                </c:pt>
                <c:pt idx="120">
                  <c:v>-85.3</c:v>
                </c:pt>
                <c:pt idx="121">
                  <c:v>-82.5</c:v>
                </c:pt>
                <c:pt idx="122">
                  <c:v>-83.4</c:v>
                </c:pt>
                <c:pt idx="123">
                  <c:v>-83.7</c:v>
                </c:pt>
                <c:pt idx="124">
                  <c:v>-85.2</c:v>
                </c:pt>
                <c:pt idx="125">
                  <c:v>-84.1</c:v>
                </c:pt>
                <c:pt idx="126">
                  <c:v>-84.3</c:v>
                </c:pt>
                <c:pt idx="127">
                  <c:v>-82</c:v>
                </c:pt>
                <c:pt idx="128">
                  <c:v>-83.9</c:v>
                </c:pt>
                <c:pt idx="129">
                  <c:v>-84.6</c:v>
                </c:pt>
                <c:pt idx="130">
                  <c:v>-82.2</c:v>
                </c:pt>
                <c:pt idx="131">
                  <c:v>-85.1</c:v>
                </c:pt>
                <c:pt idx="132">
                  <c:v>-82.8</c:v>
                </c:pt>
                <c:pt idx="133">
                  <c:v>-83.2</c:v>
                </c:pt>
                <c:pt idx="134">
                  <c:v>-83.5</c:v>
                </c:pt>
                <c:pt idx="135">
                  <c:v>-84.3</c:v>
                </c:pt>
                <c:pt idx="136">
                  <c:v>-82.8</c:v>
                </c:pt>
                <c:pt idx="137">
                  <c:v>-83.5</c:v>
                </c:pt>
                <c:pt idx="138">
                  <c:v>-85.6</c:v>
                </c:pt>
                <c:pt idx="139">
                  <c:v>-84.3</c:v>
                </c:pt>
                <c:pt idx="140">
                  <c:v>-82.5</c:v>
                </c:pt>
                <c:pt idx="141">
                  <c:v>-83.7</c:v>
                </c:pt>
                <c:pt idx="142">
                  <c:v>-84</c:v>
                </c:pt>
                <c:pt idx="143">
                  <c:v>-84</c:v>
                </c:pt>
                <c:pt idx="144">
                  <c:v>-83.4</c:v>
                </c:pt>
                <c:pt idx="145">
                  <c:v>-83.3</c:v>
                </c:pt>
                <c:pt idx="146">
                  <c:v>-85</c:v>
                </c:pt>
                <c:pt idx="147">
                  <c:v>-83.6</c:v>
                </c:pt>
                <c:pt idx="148">
                  <c:v>-82.9</c:v>
                </c:pt>
                <c:pt idx="149">
                  <c:v>-81.7</c:v>
                </c:pt>
                <c:pt idx="150">
                  <c:v>-83.1</c:v>
                </c:pt>
                <c:pt idx="151">
                  <c:v>-84.1</c:v>
                </c:pt>
                <c:pt idx="152">
                  <c:v>-82.7</c:v>
                </c:pt>
                <c:pt idx="153">
                  <c:v>-82</c:v>
                </c:pt>
                <c:pt idx="154">
                  <c:v>-82.8</c:v>
                </c:pt>
                <c:pt idx="155">
                  <c:v>-83.9</c:v>
                </c:pt>
                <c:pt idx="156">
                  <c:v>-84.2</c:v>
                </c:pt>
                <c:pt idx="157">
                  <c:v>-84</c:v>
                </c:pt>
                <c:pt idx="158">
                  <c:v>-83.1</c:v>
                </c:pt>
                <c:pt idx="159">
                  <c:v>-83.8</c:v>
                </c:pt>
                <c:pt idx="160">
                  <c:v>-83.1</c:v>
                </c:pt>
                <c:pt idx="161">
                  <c:v>-83.3</c:v>
                </c:pt>
                <c:pt idx="162">
                  <c:v>-86.1</c:v>
                </c:pt>
                <c:pt idx="163">
                  <c:v>-84.3</c:v>
                </c:pt>
                <c:pt idx="164">
                  <c:v>-83.3</c:v>
                </c:pt>
                <c:pt idx="165">
                  <c:v>-83.3</c:v>
                </c:pt>
                <c:pt idx="166">
                  <c:v>-83.3</c:v>
                </c:pt>
                <c:pt idx="167">
                  <c:v>-81.599999999999994</c:v>
                </c:pt>
                <c:pt idx="168">
                  <c:v>-83.9</c:v>
                </c:pt>
                <c:pt idx="169">
                  <c:v>-83.8</c:v>
                </c:pt>
                <c:pt idx="170">
                  <c:v>-83.4</c:v>
                </c:pt>
                <c:pt idx="171">
                  <c:v>-84</c:v>
                </c:pt>
                <c:pt idx="172">
                  <c:v>-83.5</c:v>
                </c:pt>
                <c:pt idx="173">
                  <c:v>-85.1</c:v>
                </c:pt>
                <c:pt idx="174">
                  <c:v>-83.8</c:v>
                </c:pt>
                <c:pt idx="175">
                  <c:v>-84.4</c:v>
                </c:pt>
                <c:pt idx="176">
                  <c:v>-82.7</c:v>
                </c:pt>
                <c:pt idx="177">
                  <c:v>-84.9</c:v>
                </c:pt>
                <c:pt idx="178">
                  <c:v>-82.4</c:v>
                </c:pt>
                <c:pt idx="179">
                  <c:v>-83.9</c:v>
                </c:pt>
                <c:pt idx="180">
                  <c:v>-82.5</c:v>
                </c:pt>
                <c:pt idx="181">
                  <c:v>-82.5</c:v>
                </c:pt>
                <c:pt idx="182">
                  <c:v>-84.5</c:v>
                </c:pt>
                <c:pt idx="183">
                  <c:v>-83.9</c:v>
                </c:pt>
                <c:pt idx="184">
                  <c:v>-82.4</c:v>
                </c:pt>
                <c:pt idx="185">
                  <c:v>-84.4</c:v>
                </c:pt>
                <c:pt idx="186">
                  <c:v>-83.4</c:v>
                </c:pt>
                <c:pt idx="187">
                  <c:v>-83</c:v>
                </c:pt>
                <c:pt idx="188">
                  <c:v>-84</c:v>
                </c:pt>
                <c:pt idx="189">
                  <c:v>-83.8</c:v>
                </c:pt>
                <c:pt idx="190">
                  <c:v>-83.1</c:v>
                </c:pt>
                <c:pt idx="191">
                  <c:v>-83.3</c:v>
                </c:pt>
                <c:pt idx="192">
                  <c:v>-83.5</c:v>
                </c:pt>
                <c:pt idx="193">
                  <c:v>-84.1</c:v>
                </c:pt>
                <c:pt idx="194">
                  <c:v>-84.2</c:v>
                </c:pt>
                <c:pt idx="195">
                  <c:v>-82.9</c:v>
                </c:pt>
                <c:pt idx="196">
                  <c:v>-84.8</c:v>
                </c:pt>
                <c:pt idx="197">
                  <c:v>-83.7</c:v>
                </c:pt>
                <c:pt idx="198">
                  <c:v>-84.7</c:v>
                </c:pt>
                <c:pt idx="199">
                  <c:v>-85</c:v>
                </c:pt>
                <c:pt idx="200">
                  <c:v>-84.4</c:v>
                </c:pt>
                <c:pt idx="201">
                  <c:v>-83.6</c:v>
                </c:pt>
                <c:pt idx="202">
                  <c:v>-84</c:v>
                </c:pt>
                <c:pt idx="203">
                  <c:v>-83.3</c:v>
                </c:pt>
                <c:pt idx="204">
                  <c:v>-82.4</c:v>
                </c:pt>
                <c:pt idx="205">
                  <c:v>-82.4</c:v>
                </c:pt>
                <c:pt idx="206">
                  <c:v>-84.4</c:v>
                </c:pt>
                <c:pt idx="207">
                  <c:v>-83.2</c:v>
                </c:pt>
                <c:pt idx="208">
                  <c:v>-83.3</c:v>
                </c:pt>
                <c:pt idx="209">
                  <c:v>-83.7</c:v>
                </c:pt>
                <c:pt idx="210">
                  <c:v>-82.8</c:v>
                </c:pt>
                <c:pt idx="211">
                  <c:v>-83.7</c:v>
                </c:pt>
                <c:pt idx="212">
                  <c:v>-84</c:v>
                </c:pt>
                <c:pt idx="213">
                  <c:v>-84.8</c:v>
                </c:pt>
                <c:pt idx="214">
                  <c:v>-83.9</c:v>
                </c:pt>
                <c:pt idx="215">
                  <c:v>-85.4</c:v>
                </c:pt>
                <c:pt idx="216">
                  <c:v>-82.3</c:v>
                </c:pt>
                <c:pt idx="217">
                  <c:v>-83.7</c:v>
                </c:pt>
                <c:pt idx="218">
                  <c:v>-82.9</c:v>
                </c:pt>
                <c:pt idx="219">
                  <c:v>-81.3</c:v>
                </c:pt>
                <c:pt idx="220">
                  <c:v>-82.1</c:v>
                </c:pt>
                <c:pt idx="221">
                  <c:v>-82</c:v>
                </c:pt>
                <c:pt idx="222">
                  <c:v>-83.6</c:v>
                </c:pt>
                <c:pt idx="223">
                  <c:v>-83.7</c:v>
                </c:pt>
                <c:pt idx="224">
                  <c:v>-82.3</c:v>
                </c:pt>
                <c:pt idx="225">
                  <c:v>-83.5</c:v>
                </c:pt>
                <c:pt idx="226">
                  <c:v>-83</c:v>
                </c:pt>
                <c:pt idx="227">
                  <c:v>-84.2</c:v>
                </c:pt>
                <c:pt idx="228">
                  <c:v>-83.1</c:v>
                </c:pt>
                <c:pt idx="229">
                  <c:v>-82.9</c:v>
                </c:pt>
                <c:pt idx="230">
                  <c:v>-82.5</c:v>
                </c:pt>
                <c:pt idx="231">
                  <c:v>-83.8</c:v>
                </c:pt>
                <c:pt idx="232">
                  <c:v>-83.5</c:v>
                </c:pt>
                <c:pt idx="233">
                  <c:v>-83</c:v>
                </c:pt>
                <c:pt idx="234">
                  <c:v>-84.3</c:v>
                </c:pt>
                <c:pt idx="235">
                  <c:v>-82.4</c:v>
                </c:pt>
                <c:pt idx="236">
                  <c:v>-82.8</c:v>
                </c:pt>
                <c:pt idx="237">
                  <c:v>-83.5</c:v>
                </c:pt>
                <c:pt idx="238">
                  <c:v>-83.1</c:v>
                </c:pt>
                <c:pt idx="239">
                  <c:v>-82.5</c:v>
                </c:pt>
                <c:pt idx="240">
                  <c:v>-82.5</c:v>
                </c:pt>
                <c:pt idx="241">
                  <c:v>-84</c:v>
                </c:pt>
                <c:pt idx="242">
                  <c:v>-83.9</c:v>
                </c:pt>
                <c:pt idx="243">
                  <c:v>-82.6</c:v>
                </c:pt>
                <c:pt idx="244">
                  <c:v>-84.2</c:v>
                </c:pt>
                <c:pt idx="245">
                  <c:v>-83.9</c:v>
                </c:pt>
                <c:pt idx="246">
                  <c:v>-82.2</c:v>
                </c:pt>
                <c:pt idx="247">
                  <c:v>-82.4</c:v>
                </c:pt>
                <c:pt idx="248">
                  <c:v>-81.400000000000006</c:v>
                </c:pt>
                <c:pt idx="249">
                  <c:v>-82.1</c:v>
                </c:pt>
                <c:pt idx="250">
                  <c:v>-82.9</c:v>
                </c:pt>
                <c:pt idx="251">
                  <c:v>-83.5</c:v>
                </c:pt>
                <c:pt idx="252">
                  <c:v>-82.7</c:v>
                </c:pt>
                <c:pt idx="253">
                  <c:v>-83.5</c:v>
                </c:pt>
                <c:pt idx="254">
                  <c:v>-85.3</c:v>
                </c:pt>
                <c:pt idx="255">
                  <c:v>-83.3</c:v>
                </c:pt>
                <c:pt idx="256">
                  <c:v>-84.9</c:v>
                </c:pt>
                <c:pt idx="257">
                  <c:v>-82.3</c:v>
                </c:pt>
                <c:pt idx="258">
                  <c:v>-82.6</c:v>
                </c:pt>
                <c:pt idx="259">
                  <c:v>-82.2</c:v>
                </c:pt>
                <c:pt idx="260">
                  <c:v>-82.6</c:v>
                </c:pt>
                <c:pt idx="261">
                  <c:v>-83.2</c:v>
                </c:pt>
                <c:pt idx="262">
                  <c:v>-83.6</c:v>
                </c:pt>
                <c:pt idx="263">
                  <c:v>-82.7</c:v>
                </c:pt>
                <c:pt idx="264">
                  <c:v>-82.8</c:v>
                </c:pt>
                <c:pt idx="265">
                  <c:v>-83.7</c:v>
                </c:pt>
                <c:pt idx="266">
                  <c:v>-82.6</c:v>
                </c:pt>
                <c:pt idx="267">
                  <c:v>-84.3</c:v>
                </c:pt>
                <c:pt idx="268">
                  <c:v>-83.3</c:v>
                </c:pt>
                <c:pt idx="269">
                  <c:v>-82.2</c:v>
                </c:pt>
                <c:pt idx="270">
                  <c:v>-82.8</c:v>
                </c:pt>
                <c:pt idx="271">
                  <c:v>-84.6</c:v>
                </c:pt>
                <c:pt idx="272">
                  <c:v>-83.4</c:v>
                </c:pt>
                <c:pt idx="273">
                  <c:v>-84.1</c:v>
                </c:pt>
                <c:pt idx="274">
                  <c:v>-84.2</c:v>
                </c:pt>
                <c:pt idx="275">
                  <c:v>-82.8</c:v>
                </c:pt>
                <c:pt idx="276">
                  <c:v>-83</c:v>
                </c:pt>
                <c:pt idx="277">
                  <c:v>-83.3</c:v>
                </c:pt>
                <c:pt idx="278">
                  <c:v>-83</c:v>
                </c:pt>
                <c:pt idx="279">
                  <c:v>-83.6</c:v>
                </c:pt>
                <c:pt idx="280">
                  <c:v>-82</c:v>
                </c:pt>
                <c:pt idx="281">
                  <c:v>-83.1</c:v>
                </c:pt>
                <c:pt idx="282">
                  <c:v>-82.1</c:v>
                </c:pt>
                <c:pt idx="283">
                  <c:v>-83.9</c:v>
                </c:pt>
                <c:pt idx="284">
                  <c:v>-81.599999999999994</c:v>
                </c:pt>
                <c:pt idx="285">
                  <c:v>-84.2</c:v>
                </c:pt>
                <c:pt idx="286">
                  <c:v>-82.7</c:v>
                </c:pt>
                <c:pt idx="287">
                  <c:v>-83.8</c:v>
                </c:pt>
                <c:pt idx="288">
                  <c:v>-83.6</c:v>
                </c:pt>
                <c:pt idx="289">
                  <c:v>-82.8</c:v>
                </c:pt>
                <c:pt idx="290">
                  <c:v>-82.8</c:v>
                </c:pt>
                <c:pt idx="291">
                  <c:v>-83.9</c:v>
                </c:pt>
                <c:pt idx="292">
                  <c:v>-82.5</c:v>
                </c:pt>
                <c:pt idx="293">
                  <c:v>-82.7</c:v>
                </c:pt>
                <c:pt idx="294">
                  <c:v>-83.7</c:v>
                </c:pt>
                <c:pt idx="295">
                  <c:v>-82.9</c:v>
                </c:pt>
                <c:pt idx="296">
                  <c:v>-81.2</c:v>
                </c:pt>
                <c:pt idx="297">
                  <c:v>-82.3</c:v>
                </c:pt>
                <c:pt idx="298">
                  <c:v>-83.6</c:v>
                </c:pt>
                <c:pt idx="299">
                  <c:v>-83.3</c:v>
                </c:pt>
                <c:pt idx="300">
                  <c:v>-83.2</c:v>
                </c:pt>
                <c:pt idx="301">
                  <c:v>-82.7</c:v>
                </c:pt>
                <c:pt idx="302">
                  <c:v>-82.5</c:v>
                </c:pt>
                <c:pt idx="303">
                  <c:v>-84.5</c:v>
                </c:pt>
                <c:pt idx="304">
                  <c:v>-81.900000000000006</c:v>
                </c:pt>
                <c:pt idx="305">
                  <c:v>-82.4</c:v>
                </c:pt>
                <c:pt idx="306">
                  <c:v>-83.2</c:v>
                </c:pt>
                <c:pt idx="307">
                  <c:v>-82.7</c:v>
                </c:pt>
                <c:pt idx="308">
                  <c:v>-83</c:v>
                </c:pt>
                <c:pt idx="309">
                  <c:v>-83</c:v>
                </c:pt>
                <c:pt idx="310">
                  <c:v>-84.5</c:v>
                </c:pt>
                <c:pt idx="311">
                  <c:v>-84.1</c:v>
                </c:pt>
                <c:pt idx="312">
                  <c:v>-82.8</c:v>
                </c:pt>
                <c:pt idx="313">
                  <c:v>-83</c:v>
                </c:pt>
                <c:pt idx="314">
                  <c:v>-82.4</c:v>
                </c:pt>
                <c:pt idx="315">
                  <c:v>-84</c:v>
                </c:pt>
                <c:pt idx="316">
                  <c:v>-83.4</c:v>
                </c:pt>
                <c:pt idx="317">
                  <c:v>-82.8</c:v>
                </c:pt>
                <c:pt idx="318">
                  <c:v>-83.3</c:v>
                </c:pt>
                <c:pt idx="319">
                  <c:v>-83.9</c:v>
                </c:pt>
                <c:pt idx="320">
                  <c:v>-82.6</c:v>
                </c:pt>
                <c:pt idx="321">
                  <c:v>-83.1</c:v>
                </c:pt>
                <c:pt idx="322">
                  <c:v>-84.6</c:v>
                </c:pt>
                <c:pt idx="323">
                  <c:v>-84.1</c:v>
                </c:pt>
                <c:pt idx="324">
                  <c:v>-82.9</c:v>
                </c:pt>
                <c:pt idx="325">
                  <c:v>-83.7</c:v>
                </c:pt>
                <c:pt idx="326">
                  <c:v>-84.6</c:v>
                </c:pt>
                <c:pt idx="327">
                  <c:v>-84.1</c:v>
                </c:pt>
                <c:pt idx="328">
                  <c:v>-83</c:v>
                </c:pt>
                <c:pt idx="329">
                  <c:v>-83.9</c:v>
                </c:pt>
                <c:pt idx="330">
                  <c:v>-84.3</c:v>
                </c:pt>
                <c:pt idx="331">
                  <c:v>-83.8</c:v>
                </c:pt>
                <c:pt idx="332">
                  <c:v>-83.9</c:v>
                </c:pt>
                <c:pt idx="333">
                  <c:v>-83.5</c:v>
                </c:pt>
                <c:pt idx="334">
                  <c:v>-83.2</c:v>
                </c:pt>
                <c:pt idx="335">
                  <c:v>-82.3</c:v>
                </c:pt>
                <c:pt idx="336">
                  <c:v>-83.2</c:v>
                </c:pt>
                <c:pt idx="337">
                  <c:v>-82.7</c:v>
                </c:pt>
                <c:pt idx="338">
                  <c:v>-82.1</c:v>
                </c:pt>
                <c:pt idx="339">
                  <c:v>-83.6</c:v>
                </c:pt>
                <c:pt idx="340">
                  <c:v>-83.3</c:v>
                </c:pt>
                <c:pt idx="341">
                  <c:v>-83.7</c:v>
                </c:pt>
                <c:pt idx="342">
                  <c:v>-84.2</c:v>
                </c:pt>
                <c:pt idx="343">
                  <c:v>-82</c:v>
                </c:pt>
                <c:pt idx="344">
                  <c:v>-84</c:v>
                </c:pt>
                <c:pt idx="345">
                  <c:v>-81.900000000000006</c:v>
                </c:pt>
                <c:pt idx="346">
                  <c:v>-83.5</c:v>
                </c:pt>
                <c:pt idx="347">
                  <c:v>-82.9</c:v>
                </c:pt>
                <c:pt idx="348">
                  <c:v>-84.5</c:v>
                </c:pt>
                <c:pt idx="349">
                  <c:v>-82.6</c:v>
                </c:pt>
                <c:pt idx="350">
                  <c:v>-82.8</c:v>
                </c:pt>
                <c:pt idx="351">
                  <c:v>-83.6</c:v>
                </c:pt>
                <c:pt idx="352">
                  <c:v>-83.7</c:v>
                </c:pt>
                <c:pt idx="353">
                  <c:v>-82.3</c:v>
                </c:pt>
                <c:pt idx="354">
                  <c:v>-84.6</c:v>
                </c:pt>
                <c:pt idx="355">
                  <c:v>-82.6</c:v>
                </c:pt>
                <c:pt idx="356">
                  <c:v>-85</c:v>
                </c:pt>
                <c:pt idx="357">
                  <c:v>-84.2</c:v>
                </c:pt>
                <c:pt idx="358">
                  <c:v>-83.9</c:v>
                </c:pt>
                <c:pt idx="359">
                  <c:v>-82.9</c:v>
                </c:pt>
                <c:pt idx="360">
                  <c:v>-83.1</c:v>
                </c:pt>
                <c:pt idx="361">
                  <c:v>-82.4</c:v>
                </c:pt>
                <c:pt idx="362">
                  <c:v>-85.7</c:v>
                </c:pt>
                <c:pt idx="363">
                  <c:v>-83.9</c:v>
                </c:pt>
                <c:pt idx="364">
                  <c:v>-84.5</c:v>
                </c:pt>
                <c:pt idx="365">
                  <c:v>-84.2</c:v>
                </c:pt>
                <c:pt idx="366">
                  <c:v>-83.4</c:v>
                </c:pt>
                <c:pt idx="367">
                  <c:v>-83.2</c:v>
                </c:pt>
                <c:pt idx="368">
                  <c:v>-82.9</c:v>
                </c:pt>
                <c:pt idx="369">
                  <c:v>-83.9</c:v>
                </c:pt>
                <c:pt idx="370">
                  <c:v>-82.9</c:v>
                </c:pt>
                <c:pt idx="371">
                  <c:v>-82.7</c:v>
                </c:pt>
                <c:pt idx="372">
                  <c:v>-82.8</c:v>
                </c:pt>
                <c:pt idx="373">
                  <c:v>-83.9</c:v>
                </c:pt>
                <c:pt idx="374">
                  <c:v>-85.1</c:v>
                </c:pt>
                <c:pt idx="375">
                  <c:v>-84.5</c:v>
                </c:pt>
                <c:pt idx="376">
                  <c:v>-83.8</c:v>
                </c:pt>
                <c:pt idx="377">
                  <c:v>-82.7</c:v>
                </c:pt>
                <c:pt idx="378">
                  <c:v>-84.9</c:v>
                </c:pt>
                <c:pt idx="379">
                  <c:v>-84.6</c:v>
                </c:pt>
                <c:pt idx="380">
                  <c:v>-83</c:v>
                </c:pt>
                <c:pt idx="381">
                  <c:v>-82.7</c:v>
                </c:pt>
                <c:pt idx="382">
                  <c:v>-85.3</c:v>
                </c:pt>
                <c:pt idx="383">
                  <c:v>-83.8</c:v>
                </c:pt>
                <c:pt idx="384">
                  <c:v>-85</c:v>
                </c:pt>
                <c:pt idx="385">
                  <c:v>-85.2</c:v>
                </c:pt>
                <c:pt idx="386">
                  <c:v>-83.7</c:v>
                </c:pt>
                <c:pt idx="387">
                  <c:v>-83.9</c:v>
                </c:pt>
                <c:pt idx="388">
                  <c:v>-82.9</c:v>
                </c:pt>
                <c:pt idx="389">
                  <c:v>-83.5</c:v>
                </c:pt>
                <c:pt idx="390">
                  <c:v>-83.5</c:v>
                </c:pt>
                <c:pt idx="391">
                  <c:v>-83.5</c:v>
                </c:pt>
                <c:pt idx="392">
                  <c:v>-84.4</c:v>
                </c:pt>
                <c:pt idx="393">
                  <c:v>-83.1</c:v>
                </c:pt>
                <c:pt idx="394">
                  <c:v>-83.9</c:v>
                </c:pt>
                <c:pt idx="395">
                  <c:v>-84.8</c:v>
                </c:pt>
                <c:pt idx="396">
                  <c:v>-81.3</c:v>
                </c:pt>
                <c:pt idx="397">
                  <c:v>-83.7</c:v>
                </c:pt>
                <c:pt idx="398">
                  <c:v>-81.5</c:v>
                </c:pt>
                <c:pt idx="399">
                  <c:v>-82.9</c:v>
                </c:pt>
                <c:pt idx="400">
                  <c:v>-84.2</c:v>
                </c:pt>
                <c:pt idx="401">
                  <c:v>-83.6</c:v>
                </c:pt>
                <c:pt idx="402">
                  <c:v>-83.1</c:v>
                </c:pt>
                <c:pt idx="403">
                  <c:v>-84.5</c:v>
                </c:pt>
                <c:pt idx="404">
                  <c:v>-83.9</c:v>
                </c:pt>
                <c:pt idx="405">
                  <c:v>-84.1</c:v>
                </c:pt>
                <c:pt idx="406">
                  <c:v>-81.3</c:v>
                </c:pt>
                <c:pt idx="407">
                  <c:v>-82.9</c:v>
                </c:pt>
                <c:pt idx="408">
                  <c:v>-82.3</c:v>
                </c:pt>
                <c:pt idx="409">
                  <c:v>-82.4</c:v>
                </c:pt>
                <c:pt idx="410">
                  <c:v>-82.9</c:v>
                </c:pt>
                <c:pt idx="411">
                  <c:v>-85.1</c:v>
                </c:pt>
                <c:pt idx="412">
                  <c:v>-82.6</c:v>
                </c:pt>
                <c:pt idx="413">
                  <c:v>-83.9</c:v>
                </c:pt>
                <c:pt idx="414">
                  <c:v>-84.4</c:v>
                </c:pt>
                <c:pt idx="415">
                  <c:v>-82.7</c:v>
                </c:pt>
                <c:pt idx="416">
                  <c:v>-82.9</c:v>
                </c:pt>
                <c:pt idx="417">
                  <c:v>-82.6</c:v>
                </c:pt>
                <c:pt idx="418">
                  <c:v>-82.1</c:v>
                </c:pt>
                <c:pt idx="419">
                  <c:v>-83.4</c:v>
                </c:pt>
                <c:pt idx="420">
                  <c:v>-81.8</c:v>
                </c:pt>
                <c:pt idx="421">
                  <c:v>-84.9</c:v>
                </c:pt>
                <c:pt idx="422">
                  <c:v>-82.7</c:v>
                </c:pt>
                <c:pt idx="423">
                  <c:v>-83.3</c:v>
                </c:pt>
                <c:pt idx="424">
                  <c:v>-83</c:v>
                </c:pt>
                <c:pt idx="425">
                  <c:v>-82.5</c:v>
                </c:pt>
                <c:pt idx="426">
                  <c:v>-85.3</c:v>
                </c:pt>
                <c:pt idx="427">
                  <c:v>-85.4</c:v>
                </c:pt>
                <c:pt idx="428">
                  <c:v>-82.9</c:v>
                </c:pt>
                <c:pt idx="429">
                  <c:v>-83.7</c:v>
                </c:pt>
                <c:pt idx="430">
                  <c:v>-83.3</c:v>
                </c:pt>
                <c:pt idx="431">
                  <c:v>-83.9</c:v>
                </c:pt>
                <c:pt idx="432">
                  <c:v>-83.1</c:v>
                </c:pt>
                <c:pt idx="433">
                  <c:v>-82.2</c:v>
                </c:pt>
                <c:pt idx="434">
                  <c:v>-83.6</c:v>
                </c:pt>
                <c:pt idx="435">
                  <c:v>-83.7</c:v>
                </c:pt>
                <c:pt idx="436">
                  <c:v>-82.9</c:v>
                </c:pt>
                <c:pt idx="437">
                  <c:v>-83.5</c:v>
                </c:pt>
                <c:pt idx="438">
                  <c:v>-84.3</c:v>
                </c:pt>
                <c:pt idx="439">
                  <c:v>-82</c:v>
                </c:pt>
                <c:pt idx="440">
                  <c:v>-81.900000000000006</c:v>
                </c:pt>
                <c:pt idx="441">
                  <c:v>-82.6</c:v>
                </c:pt>
                <c:pt idx="442">
                  <c:v>-83.8</c:v>
                </c:pt>
                <c:pt idx="443">
                  <c:v>-82.6</c:v>
                </c:pt>
                <c:pt idx="444">
                  <c:v>-83.1</c:v>
                </c:pt>
                <c:pt idx="445">
                  <c:v>-82.9</c:v>
                </c:pt>
                <c:pt idx="446">
                  <c:v>-83.5</c:v>
                </c:pt>
                <c:pt idx="447">
                  <c:v>-83.9</c:v>
                </c:pt>
                <c:pt idx="448">
                  <c:v>-82.9</c:v>
                </c:pt>
                <c:pt idx="449">
                  <c:v>-83.5</c:v>
                </c:pt>
                <c:pt idx="450">
                  <c:v>-82.7</c:v>
                </c:pt>
                <c:pt idx="451">
                  <c:v>-81.3</c:v>
                </c:pt>
                <c:pt idx="452">
                  <c:v>-82.9</c:v>
                </c:pt>
                <c:pt idx="453">
                  <c:v>-84.4</c:v>
                </c:pt>
                <c:pt idx="454">
                  <c:v>-82.9</c:v>
                </c:pt>
                <c:pt idx="455">
                  <c:v>-83.9</c:v>
                </c:pt>
                <c:pt idx="456">
                  <c:v>-81.7</c:v>
                </c:pt>
                <c:pt idx="457">
                  <c:v>-81.599999999999994</c:v>
                </c:pt>
                <c:pt idx="458">
                  <c:v>-84.3</c:v>
                </c:pt>
                <c:pt idx="459">
                  <c:v>-85.1</c:v>
                </c:pt>
                <c:pt idx="460">
                  <c:v>-84.3</c:v>
                </c:pt>
                <c:pt idx="461">
                  <c:v>-83.5</c:v>
                </c:pt>
                <c:pt idx="462">
                  <c:v>-85</c:v>
                </c:pt>
                <c:pt idx="463">
                  <c:v>-82.1</c:v>
                </c:pt>
                <c:pt idx="464">
                  <c:v>-83.7</c:v>
                </c:pt>
                <c:pt idx="465">
                  <c:v>-83.2</c:v>
                </c:pt>
                <c:pt idx="466">
                  <c:v>-82.3</c:v>
                </c:pt>
                <c:pt idx="467">
                  <c:v>-83.1</c:v>
                </c:pt>
                <c:pt idx="468">
                  <c:v>-83.6</c:v>
                </c:pt>
                <c:pt idx="469">
                  <c:v>-82</c:v>
                </c:pt>
                <c:pt idx="470">
                  <c:v>-82.9</c:v>
                </c:pt>
                <c:pt idx="471">
                  <c:v>-84</c:v>
                </c:pt>
                <c:pt idx="472">
                  <c:v>-84.3</c:v>
                </c:pt>
                <c:pt idx="473">
                  <c:v>-82.2</c:v>
                </c:pt>
                <c:pt idx="474">
                  <c:v>-82.7</c:v>
                </c:pt>
                <c:pt idx="475">
                  <c:v>-83.3</c:v>
                </c:pt>
                <c:pt idx="476">
                  <c:v>-81.599999999999994</c:v>
                </c:pt>
                <c:pt idx="477">
                  <c:v>-84.2</c:v>
                </c:pt>
                <c:pt idx="478">
                  <c:v>-81.599999999999994</c:v>
                </c:pt>
                <c:pt idx="479">
                  <c:v>-83.4</c:v>
                </c:pt>
                <c:pt idx="480">
                  <c:v>-83.7</c:v>
                </c:pt>
                <c:pt idx="481">
                  <c:v>-82.3</c:v>
                </c:pt>
                <c:pt idx="482">
                  <c:v>-82.2</c:v>
                </c:pt>
                <c:pt idx="483">
                  <c:v>-83.6</c:v>
                </c:pt>
                <c:pt idx="484">
                  <c:v>-83.9</c:v>
                </c:pt>
                <c:pt idx="485">
                  <c:v>-83.4</c:v>
                </c:pt>
                <c:pt idx="486">
                  <c:v>-83.4</c:v>
                </c:pt>
                <c:pt idx="487">
                  <c:v>-84.4</c:v>
                </c:pt>
                <c:pt idx="488">
                  <c:v>-83</c:v>
                </c:pt>
                <c:pt idx="489">
                  <c:v>-82.9</c:v>
                </c:pt>
                <c:pt idx="490">
                  <c:v>-83.6</c:v>
                </c:pt>
                <c:pt idx="491">
                  <c:v>-81.900000000000006</c:v>
                </c:pt>
                <c:pt idx="492">
                  <c:v>-82.5</c:v>
                </c:pt>
                <c:pt idx="493">
                  <c:v>-83.9</c:v>
                </c:pt>
                <c:pt idx="494">
                  <c:v>-82.6</c:v>
                </c:pt>
                <c:pt idx="495">
                  <c:v>-83.3</c:v>
                </c:pt>
                <c:pt idx="496">
                  <c:v>-82.6</c:v>
                </c:pt>
                <c:pt idx="497">
                  <c:v>-84.2</c:v>
                </c:pt>
                <c:pt idx="498">
                  <c:v>-82.8</c:v>
                </c:pt>
                <c:pt idx="499">
                  <c:v>-82.9</c:v>
                </c:pt>
                <c:pt idx="500">
                  <c:v>-81.8</c:v>
                </c:pt>
                <c:pt idx="501">
                  <c:v>-83.3</c:v>
                </c:pt>
                <c:pt idx="502">
                  <c:v>-82.6</c:v>
                </c:pt>
                <c:pt idx="503">
                  <c:v>-83</c:v>
                </c:pt>
                <c:pt idx="504">
                  <c:v>-82.6</c:v>
                </c:pt>
                <c:pt idx="505">
                  <c:v>-83.1</c:v>
                </c:pt>
                <c:pt idx="506">
                  <c:v>-81.400000000000006</c:v>
                </c:pt>
                <c:pt idx="507">
                  <c:v>-83.7</c:v>
                </c:pt>
                <c:pt idx="508">
                  <c:v>-83</c:v>
                </c:pt>
                <c:pt idx="509">
                  <c:v>-82.8</c:v>
                </c:pt>
                <c:pt idx="510">
                  <c:v>-83.6</c:v>
                </c:pt>
                <c:pt idx="511">
                  <c:v>-83.1</c:v>
                </c:pt>
                <c:pt idx="512">
                  <c:v>-82.1</c:v>
                </c:pt>
                <c:pt idx="513">
                  <c:v>-84.6</c:v>
                </c:pt>
                <c:pt idx="514">
                  <c:v>-83.9</c:v>
                </c:pt>
                <c:pt idx="515">
                  <c:v>-83.5</c:v>
                </c:pt>
                <c:pt idx="516">
                  <c:v>-83.2</c:v>
                </c:pt>
                <c:pt idx="517">
                  <c:v>-83.1</c:v>
                </c:pt>
                <c:pt idx="518">
                  <c:v>-82.9</c:v>
                </c:pt>
                <c:pt idx="519">
                  <c:v>-81.5</c:v>
                </c:pt>
                <c:pt idx="520">
                  <c:v>-82.5</c:v>
                </c:pt>
                <c:pt idx="521">
                  <c:v>-83</c:v>
                </c:pt>
                <c:pt idx="522">
                  <c:v>-83.2</c:v>
                </c:pt>
                <c:pt idx="523">
                  <c:v>-81.8</c:v>
                </c:pt>
                <c:pt idx="524">
                  <c:v>-82.5</c:v>
                </c:pt>
                <c:pt idx="525">
                  <c:v>-83.9</c:v>
                </c:pt>
                <c:pt idx="526">
                  <c:v>-83.5</c:v>
                </c:pt>
                <c:pt idx="527">
                  <c:v>-84.3</c:v>
                </c:pt>
                <c:pt idx="528">
                  <c:v>-83.1</c:v>
                </c:pt>
                <c:pt idx="529">
                  <c:v>-83.7</c:v>
                </c:pt>
                <c:pt idx="530">
                  <c:v>-83</c:v>
                </c:pt>
                <c:pt idx="531">
                  <c:v>-83</c:v>
                </c:pt>
                <c:pt idx="532">
                  <c:v>-83.1</c:v>
                </c:pt>
                <c:pt idx="533">
                  <c:v>-83.9</c:v>
                </c:pt>
                <c:pt idx="534">
                  <c:v>-81.8</c:v>
                </c:pt>
                <c:pt idx="535">
                  <c:v>-83.6</c:v>
                </c:pt>
                <c:pt idx="536">
                  <c:v>-84</c:v>
                </c:pt>
                <c:pt idx="537">
                  <c:v>-83.4</c:v>
                </c:pt>
                <c:pt idx="538">
                  <c:v>-83.8</c:v>
                </c:pt>
                <c:pt idx="539">
                  <c:v>-82.1</c:v>
                </c:pt>
                <c:pt idx="540">
                  <c:v>-82.3</c:v>
                </c:pt>
                <c:pt idx="541">
                  <c:v>-82.5</c:v>
                </c:pt>
                <c:pt idx="542">
                  <c:v>-82.7</c:v>
                </c:pt>
                <c:pt idx="543">
                  <c:v>-82.5</c:v>
                </c:pt>
                <c:pt idx="544">
                  <c:v>-85.2</c:v>
                </c:pt>
                <c:pt idx="545">
                  <c:v>-82.8</c:v>
                </c:pt>
                <c:pt idx="546">
                  <c:v>-81.599999999999994</c:v>
                </c:pt>
                <c:pt idx="547">
                  <c:v>-83.2</c:v>
                </c:pt>
                <c:pt idx="548">
                  <c:v>-82.9</c:v>
                </c:pt>
                <c:pt idx="549">
                  <c:v>-81.7</c:v>
                </c:pt>
                <c:pt idx="550">
                  <c:v>-83.1</c:v>
                </c:pt>
                <c:pt idx="551">
                  <c:v>-82.9</c:v>
                </c:pt>
                <c:pt idx="552">
                  <c:v>-82.1</c:v>
                </c:pt>
                <c:pt idx="553">
                  <c:v>-82.9</c:v>
                </c:pt>
                <c:pt idx="554">
                  <c:v>-84</c:v>
                </c:pt>
                <c:pt idx="555">
                  <c:v>-81.8</c:v>
                </c:pt>
                <c:pt idx="556">
                  <c:v>-83</c:v>
                </c:pt>
                <c:pt idx="557">
                  <c:v>-82.5</c:v>
                </c:pt>
                <c:pt idx="558">
                  <c:v>-83.5</c:v>
                </c:pt>
                <c:pt idx="559">
                  <c:v>-85.2</c:v>
                </c:pt>
                <c:pt idx="560">
                  <c:v>-83.5</c:v>
                </c:pt>
                <c:pt idx="561">
                  <c:v>-82.5</c:v>
                </c:pt>
                <c:pt idx="562">
                  <c:v>-83.2</c:v>
                </c:pt>
                <c:pt idx="563">
                  <c:v>-82.6</c:v>
                </c:pt>
                <c:pt idx="564">
                  <c:v>-81.5</c:v>
                </c:pt>
                <c:pt idx="565">
                  <c:v>-82.1</c:v>
                </c:pt>
                <c:pt idx="566">
                  <c:v>-81.8</c:v>
                </c:pt>
                <c:pt idx="567">
                  <c:v>-83.2</c:v>
                </c:pt>
                <c:pt idx="568">
                  <c:v>-83.4</c:v>
                </c:pt>
                <c:pt idx="569">
                  <c:v>-82.2</c:v>
                </c:pt>
                <c:pt idx="570">
                  <c:v>-82.1</c:v>
                </c:pt>
                <c:pt idx="571">
                  <c:v>-82.4</c:v>
                </c:pt>
                <c:pt idx="572">
                  <c:v>-84.5</c:v>
                </c:pt>
                <c:pt idx="573">
                  <c:v>-81.7</c:v>
                </c:pt>
                <c:pt idx="574">
                  <c:v>-83.2</c:v>
                </c:pt>
                <c:pt idx="575">
                  <c:v>-83</c:v>
                </c:pt>
                <c:pt idx="576">
                  <c:v>-83</c:v>
                </c:pt>
                <c:pt idx="577">
                  <c:v>-82.3</c:v>
                </c:pt>
                <c:pt idx="578">
                  <c:v>-81.3</c:v>
                </c:pt>
                <c:pt idx="579">
                  <c:v>-82.8</c:v>
                </c:pt>
                <c:pt idx="580">
                  <c:v>-81.900000000000006</c:v>
                </c:pt>
                <c:pt idx="581">
                  <c:v>-82.6</c:v>
                </c:pt>
                <c:pt idx="582">
                  <c:v>-82.2</c:v>
                </c:pt>
                <c:pt idx="583">
                  <c:v>-82</c:v>
                </c:pt>
                <c:pt idx="584">
                  <c:v>-82</c:v>
                </c:pt>
                <c:pt idx="585">
                  <c:v>-83</c:v>
                </c:pt>
                <c:pt idx="586">
                  <c:v>-82.5</c:v>
                </c:pt>
                <c:pt idx="587">
                  <c:v>-83.1</c:v>
                </c:pt>
                <c:pt idx="588">
                  <c:v>-83</c:v>
                </c:pt>
                <c:pt idx="589">
                  <c:v>-82.2</c:v>
                </c:pt>
                <c:pt idx="590">
                  <c:v>-82.2</c:v>
                </c:pt>
                <c:pt idx="591">
                  <c:v>-84.3</c:v>
                </c:pt>
                <c:pt idx="592">
                  <c:v>-81.900000000000006</c:v>
                </c:pt>
                <c:pt idx="593">
                  <c:v>-83.3</c:v>
                </c:pt>
                <c:pt idx="594">
                  <c:v>-82.4</c:v>
                </c:pt>
                <c:pt idx="595">
                  <c:v>-82.2</c:v>
                </c:pt>
                <c:pt idx="596">
                  <c:v>-82.6</c:v>
                </c:pt>
                <c:pt idx="597">
                  <c:v>-82.3</c:v>
                </c:pt>
                <c:pt idx="598">
                  <c:v>-81.099999999999994</c:v>
                </c:pt>
                <c:pt idx="599">
                  <c:v>-82.8</c:v>
                </c:pt>
                <c:pt idx="600">
                  <c:v>-82.6</c:v>
                </c:pt>
                <c:pt idx="601">
                  <c:v>-82.9</c:v>
                </c:pt>
                <c:pt idx="602">
                  <c:v>-83.5</c:v>
                </c:pt>
                <c:pt idx="603">
                  <c:v>-80.900000000000006</c:v>
                </c:pt>
                <c:pt idx="604">
                  <c:v>-82.1</c:v>
                </c:pt>
                <c:pt idx="605">
                  <c:v>-82.4</c:v>
                </c:pt>
                <c:pt idx="606">
                  <c:v>-82.8</c:v>
                </c:pt>
                <c:pt idx="607">
                  <c:v>-83.4</c:v>
                </c:pt>
                <c:pt idx="608">
                  <c:v>-82.1</c:v>
                </c:pt>
                <c:pt idx="609">
                  <c:v>-82.7</c:v>
                </c:pt>
                <c:pt idx="610">
                  <c:v>-82.8</c:v>
                </c:pt>
                <c:pt idx="611">
                  <c:v>-82.3</c:v>
                </c:pt>
                <c:pt idx="612">
                  <c:v>-81.900000000000006</c:v>
                </c:pt>
                <c:pt idx="613">
                  <c:v>-81.8</c:v>
                </c:pt>
                <c:pt idx="614">
                  <c:v>-82.7</c:v>
                </c:pt>
                <c:pt idx="615">
                  <c:v>-81.900000000000006</c:v>
                </c:pt>
                <c:pt idx="616">
                  <c:v>-83</c:v>
                </c:pt>
                <c:pt idx="617">
                  <c:v>-83</c:v>
                </c:pt>
                <c:pt idx="618">
                  <c:v>-82.2</c:v>
                </c:pt>
                <c:pt idx="619">
                  <c:v>-82.6</c:v>
                </c:pt>
                <c:pt idx="620">
                  <c:v>-80.900000000000006</c:v>
                </c:pt>
                <c:pt idx="621">
                  <c:v>-81.5</c:v>
                </c:pt>
                <c:pt idx="622">
                  <c:v>-80.599999999999994</c:v>
                </c:pt>
                <c:pt idx="623">
                  <c:v>-82.6</c:v>
                </c:pt>
                <c:pt idx="624">
                  <c:v>-82.3</c:v>
                </c:pt>
                <c:pt idx="625">
                  <c:v>-82.9</c:v>
                </c:pt>
                <c:pt idx="626">
                  <c:v>-83.4</c:v>
                </c:pt>
                <c:pt idx="627">
                  <c:v>-82.7</c:v>
                </c:pt>
                <c:pt idx="628">
                  <c:v>-81.900000000000006</c:v>
                </c:pt>
                <c:pt idx="629">
                  <c:v>-83.4</c:v>
                </c:pt>
                <c:pt idx="630">
                  <c:v>-79.7</c:v>
                </c:pt>
                <c:pt idx="631">
                  <c:v>-81.099999999999994</c:v>
                </c:pt>
                <c:pt idx="632">
                  <c:v>-81.7</c:v>
                </c:pt>
                <c:pt idx="633">
                  <c:v>-82.5</c:v>
                </c:pt>
                <c:pt idx="634">
                  <c:v>-81.900000000000006</c:v>
                </c:pt>
                <c:pt idx="635">
                  <c:v>-81.7</c:v>
                </c:pt>
                <c:pt idx="636">
                  <c:v>-81.3</c:v>
                </c:pt>
                <c:pt idx="637">
                  <c:v>-81.900000000000006</c:v>
                </c:pt>
                <c:pt idx="638">
                  <c:v>-83.1</c:v>
                </c:pt>
                <c:pt idx="639">
                  <c:v>-82.1</c:v>
                </c:pt>
                <c:pt idx="640">
                  <c:v>-81.7</c:v>
                </c:pt>
                <c:pt idx="641">
                  <c:v>-83.9</c:v>
                </c:pt>
                <c:pt idx="642">
                  <c:v>-83.2</c:v>
                </c:pt>
                <c:pt idx="643">
                  <c:v>-81.599999999999994</c:v>
                </c:pt>
                <c:pt idx="644">
                  <c:v>-83.8</c:v>
                </c:pt>
                <c:pt idx="645">
                  <c:v>-82.6</c:v>
                </c:pt>
                <c:pt idx="646">
                  <c:v>-82.3</c:v>
                </c:pt>
                <c:pt idx="647">
                  <c:v>-82.4</c:v>
                </c:pt>
                <c:pt idx="648">
                  <c:v>-81.5</c:v>
                </c:pt>
                <c:pt idx="649">
                  <c:v>-83.2</c:v>
                </c:pt>
                <c:pt idx="650">
                  <c:v>-81.8</c:v>
                </c:pt>
                <c:pt idx="651">
                  <c:v>-82.9</c:v>
                </c:pt>
                <c:pt idx="652">
                  <c:v>-82.2</c:v>
                </c:pt>
                <c:pt idx="653">
                  <c:v>-82.8</c:v>
                </c:pt>
                <c:pt idx="654">
                  <c:v>-84.2</c:v>
                </c:pt>
                <c:pt idx="655">
                  <c:v>-82.4</c:v>
                </c:pt>
                <c:pt idx="656">
                  <c:v>-81.400000000000006</c:v>
                </c:pt>
                <c:pt idx="657">
                  <c:v>-83.4</c:v>
                </c:pt>
                <c:pt idx="658">
                  <c:v>-81.599999999999994</c:v>
                </c:pt>
                <c:pt idx="659">
                  <c:v>-82.2</c:v>
                </c:pt>
                <c:pt idx="660">
                  <c:v>-57.8</c:v>
                </c:pt>
                <c:pt idx="661">
                  <c:v>-57.2</c:v>
                </c:pt>
                <c:pt idx="662">
                  <c:v>-40.700000000000003</c:v>
                </c:pt>
                <c:pt idx="663">
                  <c:v>-38.800000000000004</c:v>
                </c:pt>
                <c:pt idx="664">
                  <c:v>-55.9</c:v>
                </c:pt>
                <c:pt idx="665">
                  <c:v>-75.8</c:v>
                </c:pt>
                <c:pt idx="666">
                  <c:v>-80.900000000000006</c:v>
                </c:pt>
                <c:pt idx="667">
                  <c:v>-82.4</c:v>
                </c:pt>
                <c:pt idx="668">
                  <c:v>-81.099999999999994</c:v>
                </c:pt>
                <c:pt idx="669">
                  <c:v>-81.8</c:v>
                </c:pt>
                <c:pt idx="670">
                  <c:v>-82.3</c:v>
                </c:pt>
                <c:pt idx="671">
                  <c:v>-80.400000000000006</c:v>
                </c:pt>
                <c:pt idx="672">
                  <c:v>-81.7</c:v>
                </c:pt>
                <c:pt idx="673">
                  <c:v>-80.900000000000006</c:v>
                </c:pt>
                <c:pt idx="674">
                  <c:v>-83.1</c:v>
                </c:pt>
                <c:pt idx="675">
                  <c:v>-81.7</c:v>
                </c:pt>
                <c:pt idx="676">
                  <c:v>-82.5</c:v>
                </c:pt>
                <c:pt idx="677">
                  <c:v>-81.7</c:v>
                </c:pt>
                <c:pt idx="678">
                  <c:v>-81.599999999999994</c:v>
                </c:pt>
                <c:pt idx="679">
                  <c:v>-81.5</c:v>
                </c:pt>
                <c:pt idx="680">
                  <c:v>-82.7</c:v>
                </c:pt>
                <c:pt idx="681">
                  <c:v>-83.7</c:v>
                </c:pt>
                <c:pt idx="682">
                  <c:v>-82</c:v>
                </c:pt>
                <c:pt idx="683">
                  <c:v>-81.900000000000006</c:v>
                </c:pt>
                <c:pt idx="684">
                  <c:v>-81.5</c:v>
                </c:pt>
                <c:pt idx="685">
                  <c:v>-82.4</c:v>
                </c:pt>
                <c:pt idx="686">
                  <c:v>-81.3</c:v>
                </c:pt>
                <c:pt idx="687">
                  <c:v>-81.400000000000006</c:v>
                </c:pt>
                <c:pt idx="688">
                  <c:v>-81.3</c:v>
                </c:pt>
                <c:pt idx="689">
                  <c:v>-80.599999999999994</c:v>
                </c:pt>
                <c:pt idx="690">
                  <c:v>-79.599999999999994</c:v>
                </c:pt>
                <c:pt idx="691">
                  <c:v>-80.8</c:v>
                </c:pt>
                <c:pt idx="692">
                  <c:v>-81.2</c:v>
                </c:pt>
                <c:pt idx="693">
                  <c:v>-81.400000000000006</c:v>
                </c:pt>
                <c:pt idx="694">
                  <c:v>-81.400000000000006</c:v>
                </c:pt>
                <c:pt idx="695">
                  <c:v>-81.7</c:v>
                </c:pt>
                <c:pt idx="696">
                  <c:v>-83.4</c:v>
                </c:pt>
                <c:pt idx="697">
                  <c:v>-81.5</c:v>
                </c:pt>
                <c:pt idx="698">
                  <c:v>-80.8</c:v>
                </c:pt>
                <c:pt idx="699">
                  <c:v>-81.400000000000006</c:v>
                </c:pt>
                <c:pt idx="700">
                  <c:v>-81.7</c:v>
                </c:pt>
                <c:pt idx="701">
                  <c:v>-81.400000000000006</c:v>
                </c:pt>
                <c:pt idx="702">
                  <c:v>-81.2</c:v>
                </c:pt>
                <c:pt idx="703">
                  <c:v>-81.5</c:v>
                </c:pt>
                <c:pt idx="704">
                  <c:v>-81.099999999999994</c:v>
                </c:pt>
                <c:pt idx="705">
                  <c:v>-82</c:v>
                </c:pt>
                <c:pt idx="706">
                  <c:v>-82.5</c:v>
                </c:pt>
                <c:pt idx="707">
                  <c:v>-81.7</c:v>
                </c:pt>
                <c:pt idx="708">
                  <c:v>-81.900000000000006</c:v>
                </c:pt>
                <c:pt idx="709">
                  <c:v>-81.900000000000006</c:v>
                </c:pt>
                <c:pt idx="710">
                  <c:v>-81.5</c:v>
                </c:pt>
                <c:pt idx="711">
                  <c:v>-80.400000000000006</c:v>
                </c:pt>
                <c:pt idx="712">
                  <c:v>-81.099999999999994</c:v>
                </c:pt>
                <c:pt idx="713">
                  <c:v>-83.5</c:v>
                </c:pt>
                <c:pt idx="714">
                  <c:v>-81.400000000000006</c:v>
                </c:pt>
                <c:pt idx="715">
                  <c:v>-82.4</c:v>
                </c:pt>
                <c:pt idx="716">
                  <c:v>-81.099999999999994</c:v>
                </c:pt>
                <c:pt idx="717">
                  <c:v>-82.3</c:v>
                </c:pt>
                <c:pt idx="718">
                  <c:v>-80.3</c:v>
                </c:pt>
                <c:pt idx="719">
                  <c:v>-81.8</c:v>
                </c:pt>
                <c:pt idx="720">
                  <c:v>-81.7</c:v>
                </c:pt>
                <c:pt idx="721">
                  <c:v>-80.900000000000006</c:v>
                </c:pt>
                <c:pt idx="722">
                  <c:v>-82.4</c:v>
                </c:pt>
                <c:pt idx="723">
                  <c:v>-82</c:v>
                </c:pt>
                <c:pt idx="724">
                  <c:v>-81.5</c:v>
                </c:pt>
                <c:pt idx="725">
                  <c:v>-83.3</c:v>
                </c:pt>
                <c:pt idx="726">
                  <c:v>-81.5</c:v>
                </c:pt>
                <c:pt idx="727">
                  <c:v>-82.1</c:v>
                </c:pt>
                <c:pt idx="728">
                  <c:v>-81.099999999999994</c:v>
                </c:pt>
                <c:pt idx="729">
                  <c:v>-82</c:v>
                </c:pt>
                <c:pt idx="730">
                  <c:v>-81</c:v>
                </c:pt>
                <c:pt idx="731">
                  <c:v>-82.3</c:v>
                </c:pt>
                <c:pt idx="732">
                  <c:v>-82.1</c:v>
                </c:pt>
                <c:pt idx="733">
                  <c:v>-81.2</c:v>
                </c:pt>
                <c:pt idx="734">
                  <c:v>-81.3</c:v>
                </c:pt>
                <c:pt idx="735">
                  <c:v>-83</c:v>
                </c:pt>
                <c:pt idx="736">
                  <c:v>-82.6</c:v>
                </c:pt>
                <c:pt idx="737">
                  <c:v>-81.099999999999994</c:v>
                </c:pt>
                <c:pt idx="738">
                  <c:v>-82</c:v>
                </c:pt>
                <c:pt idx="739">
                  <c:v>-81</c:v>
                </c:pt>
                <c:pt idx="740">
                  <c:v>-81.8</c:v>
                </c:pt>
                <c:pt idx="741">
                  <c:v>-81</c:v>
                </c:pt>
                <c:pt idx="742">
                  <c:v>-80.7</c:v>
                </c:pt>
                <c:pt idx="743">
                  <c:v>-82.1</c:v>
                </c:pt>
                <c:pt idx="744">
                  <c:v>-80.5</c:v>
                </c:pt>
                <c:pt idx="745">
                  <c:v>-82.3</c:v>
                </c:pt>
                <c:pt idx="746">
                  <c:v>-80.7</c:v>
                </c:pt>
                <c:pt idx="747">
                  <c:v>-81.599999999999994</c:v>
                </c:pt>
                <c:pt idx="748">
                  <c:v>-82.5</c:v>
                </c:pt>
                <c:pt idx="749">
                  <c:v>-80.900000000000006</c:v>
                </c:pt>
                <c:pt idx="750">
                  <c:v>-81.599999999999994</c:v>
                </c:pt>
                <c:pt idx="751">
                  <c:v>-80.900000000000006</c:v>
                </c:pt>
                <c:pt idx="752">
                  <c:v>-83.3</c:v>
                </c:pt>
                <c:pt idx="753">
                  <c:v>-80.3</c:v>
                </c:pt>
                <c:pt idx="754">
                  <c:v>-80.2</c:v>
                </c:pt>
                <c:pt idx="755">
                  <c:v>-81.3</c:v>
                </c:pt>
                <c:pt idx="756">
                  <c:v>-81</c:v>
                </c:pt>
                <c:pt idx="757">
                  <c:v>-80.7</c:v>
                </c:pt>
                <c:pt idx="758">
                  <c:v>-82</c:v>
                </c:pt>
                <c:pt idx="759">
                  <c:v>-81.2</c:v>
                </c:pt>
                <c:pt idx="760">
                  <c:v>-81.099999999999994</c:v>
                </c:pt>
                <c:pt idx="761">
                  <c:v>-83.2</c:v>
                </c:pt>
                <c:pt idx="762">
                  <c:v>-80.900000000000006</c:v>
                </c:pt>
                <c:pt idx="763">
                  <c:v>-82</c:v>
                </c:pt>
                <c:pt idx="764">
                  <c:v>-81</c:v>
                </c:pt>
                <c:pt idx="765">
                  <c:v>-81.5</c:v>
                </c:pt>
                <c:pt idx="766">
                  <c:v>-80.599999999999994</c:v>
                </c:pt>
                <c:pt idx="767">
                  <c:v>-81.400000000000006</c:v>
                </c:pt>
                <c:pt idx="768">
                  <c:v>-81.3</c:v>
                </c:pt>
                <c:pt idx="769">
                  <c:v>-81.5</c:v>
                </c:pt>
                <c:pt idx="770">
                  <c:v>-81.7</c:v>
                </c:pt>
                <c:pt idx="771">
                  <c:v>-81.400000000000006</c:v>
                </c:pt>
                <c:pt idx="772">
                  <c:v>-82.1</c:v>
                </c:pt>
                <c:pt idx="773">
                  <c:v>-81.400000000000006</c:v>
                </c:pt>
                <c:pt idx="774">
                  <c:v>-81.7</c:v>
                </c:pt>
                <c:pt idx="775">
                  <c:v>-80.2</c:v>
                </c:pt>
                <c:pt idx="776">
                  <c:v>-82.1</c:v>
                </c:pt>
                <c:pt idx="777">
                  <c:v>-81.599999999999994</c:v>
                </c:pt>
                <c:pt idx="778">
                  <c:v>-82.4</c:v>
                </c:pt>
                <c:pt idx="779">
                  <c:v>-81.5</c:v>
                </c:pt>
                <c:pt idx="780">
                  <c:v>-81.3</c:v>
                </c:pt>
                <c:pt idx="781">
                  <c:v>-83.2</c:v>
                </c:pt>
                <c:pt idx="782">
                  <c:v>-80.8</c:v>
                </c:pt>
                <c:pt idx="783">
                  <c:v>-81.7</c:v>
                </c:pt>
                <c:pt idx="784">
                  <c:v>-81.2</c:v>
                </c:pt>
                <c:pt idx="785">
                  <c:v>-82.2</c:v>
                </c:pt>
                <c:pt idx="786">
                  <c:v>-82.1</c:v>
                </c:pt>
                <c:pt idx="787">
                  <c:v>-82.4</c:v>
                </c:pt>
                <c:pt idx="788">
                  <c:v>-82</c:v>
                </c:pt>
                <c:pt idx="789">
                  <c:v>-81.599999999999994</c:v>
                </c:pt>
                <c:pt idx="790">
                  <c:v>-83</c:v>
                </c:pt>
                <c:pt idx="791">
                  <c:v>-81.8</c:v>
                </c:pt>
                <c:pt idx="792">
                  <c:v>-80.599999999999994</c:v>
                </c:pt>
                <c:pt idx="793">
                  <c:v>-82.4</c:v>
                </c:pt>
                <c:pt idx="794">
                  <c:v>-81.5</c:v>
                </c:pt>
                <c:pt idx="795">
                  <c:v>-81.900000000000006</c:v>
                </c:pt>
                <c:pt idx="796">
                  <c:v>-82.4</c:v>
                </c:pt>
                <c:pt idx="797">
                  <c:v>-81.7</c:v>
                </c:pt>
                <c:pt idx="798">
                  <c:v>-80.5</c:v>
                </c:pt>
                <c:pt idx="799">
                  <c:v>-80.900000000000006</c:v>
                </c:pt>
                <c:pt idx="800">
                  <c:v>-81.2</c:v>
                </c:pt>
                <c:pt idx="801">
                  <c:v>-82</c:v>
                </c:pt>
                <c:pt idx="802">
                  <c:v>-82.2</c:v>
                </c:pt>
                <c:pt idx="803">
                  <c:v>-82</c:v>
                </c:pt>
                <c:pt idx="804">
                  <c:v>-82.3</c:v>
                </c:pt>
                <c:pt idx="805">
                  <c:v>-82.1</c:v>
                </c:pt>
                <c:pt idx="806">
                  <c:v>-83.2</c:v>
                </c:pt>
                <c:pt idx="807">
                  <c:v>-83.1</c:v>
                </c:pt>
                <c:pt idx="808">
                  <c:v>-82</c:v>
                </c:pt>
                <c:pt idx="809">
                  <c:v>-83.3</c:v>
                </c:pt>
                <c:pt idx="810">
                  <c:v>-82</c:v>
                </c:pt>
                <c:pt idx="811">
                  <c:v>-82.2</c:v>
                </c:pt>
                <c:pt idx="812">
                  <c:v>-81.2</c:v>
                </c:pt>
                <c:pt idx="813">
                  <c:v>-81.8</c:v>
                </c:pt>
                <c:pt idx="814">
                  <c:v>-81.400000000000006</c:v>
                </c:pt>
                <c:pt idx="815">
                  <c:v>-82.3</c:v>
                </c:pt>
                <c:pt idx="816">
                  <c:v>-82.4</c:v>
                </c:pt>
                <c:pt idx="817">
                  <c:v>-81.900000000000006</c:v>
                </c:pt>
                <c:pt idx="818">
                  <c:v>-81.3</c:v>
                </c:pt>
                <c:pt idx="819">
                  <c:v>-80.5</c:v>
                </c:pt>
                <c:pt idx="820">
                  <c:v>-80.599999999999994</c:v>
                </c:pt>
                <c:pt idx="821">
                  <c:v>-82.1</c:v>
                </c:pt>
                <c:pt idx="822">
                  <c:v>-83</c:v>
                </c:pt>
                <c:pt idx="823">
                  <c:v>-81.2</c:v>
                </c:pt>
                <c:pt idx="824">
                  <c:v>-81</c:v>
                </c:pt>
                <c:pt idx="825">
                  <c:v>-82</c:v>
                </c:pt>
                <c:pt idx="826">
                  <c:v>-81.3</c:v>
                </c:pt>
                <c:pt idx="827">
                  <c:v>-81.2</c:v>
                </c:pt>
                <c:pt idx="828">
                  <c:v>-81.099999999999994</c:v>
                </c:pt>
                <c:pt idx="829">
                  <c:v>-81.599999999999994</c:v>
                </c:pt>
                <c:pt idx="830">
                  <c:v>-81.599999999999994</c:v>
                </c:pt>
                <c:pt idx="831">
                  <c:v>-83.2</c:v>
                </c:pt>
                <c:pt idx="832">
                  <c:v>-82.3</c:v>
                </c:pt>
                <c:pt idx="833">
                  <c:v>-81.5</c:v>
                </c:pt>
                <c:pt idx="834">
                  <c:v>-81.900000000000006</c:v>
                </c:pt>
                <c:pt idx="835">
                  <c:v>-82.2</c:v>
                </c:pt>
                <c:pt idx="836">
                  <c:v>-81.3</c:v>
                </c:pt>
                <c:pt idx="837">
                  <c:v>-81.8</c:v>
                </c:pt>
                <c:pt idx="838">
                  <c:v>-83.9</c:v>
                </c:pt>
                <c:pt idx="839">
                  <c:v>-81.3</c:v>
                </c:pt>
                <c:pt idx="840">
                  <c:v>-82.3</c:v>
                </c:pt>
                <c:pt idx="841">
                  <c:v>-82.1</c:v>
                </c:pt>
                <c:pt idx="842">
                  <c:v>-82.8</c:v>
                </c:pt>
                <c:pt idx="843">
                  <c:v>-81.3</c:v>
                </c:pt>
                <c:pt idx="844">
                  <c:v>-82.1</c:v>
                </c:pt>
                <c:pt idx="845">
                  <c:v>-82.4</c:v>
                </c:pt>
                <c:pt idx="846">
                  <c:v>-81.8</c:v>
                </c:pt>
                <c:pt idx="847">
                  <c:v>-81.599999999999994</c:v>
                </c:pt>
                <c:pt idx="848">
                  <c:v>-81.099999999999994</c:v>
                </c:pt>
                <c:pt idx="849">
                  <c:v>-81.8</c:v>
                </c:pt>
                <c:pt idx="850">
                  <c:v>-82.9</c:v>
                </c:pt>
                <c:pt idx="851">
                  <c:v>-83</c:v>
                </c:pt>
                <c:pt idx="852">
                  <c:v>-81.099999999999994</c:v>
                </c:pt>
                <c:pt idx="853">
                  <c:v>-82.5</c:v>
                </c:pt>
                <c:pt idx="854">
                  <c:v>-81.2</c:v>
                </c:pt>
                <c:pt idx="855">
                  <c:v>-80.2</c:v>
                </c:pt>
                <c:pt idx="856">
                  <c:v>-82.8</c:v>
                </c:pt>
                <c:pt idx="857">
                  <c:v>-81.3</c:v>
                </c:pt>
                <c:pt idx="858">
                  <c:v>-81.900000000000006</c:v>
                </c:pt>
                <c:pt idx="859">
                  <c:v>-80.8</c:v>
                </c:pt>
                <c:pt idx="860">
                  <c:v>-82.6</c:v>
                </c:pt>
                <c:pt idx="861">
                  <c:v>-80.7</c:v>
                </c:pt>
                <c:pt idx="862">
                  <c:v>-82.7</c:v>
                </c:pt>
                <c:pt idx="863">
                  <c:v>-83.3</c:v>
                </c:pt>
                <c:pt idx="864">
                  <c:v>-81.7</c:v>
                </c:pt>
                <c:pt idx="865">
                  <c:v>-81.3</c:v>
                </c:pt>
                <c:pt idx="866">
                  <c:v>-82.5</c:v>
                </c:pt>
                <c:pt idx="867">
                  <c:v>-80.099999999999994</c:v>
                </c:pt>
                <c:pt idx="868">
                  <c:v>-81.3</c:v>
                </c:pt>
                <c:pt idx="869">
                  <c:v>-82.3</c:v>
                </c:pt>
                <c:pt idx="870">
                  <c:v>-81.8</c:v>
                </c:pt>
                <c:pt idx="871">
                  <c:v>-82.1</c:v>
                </c:pt>
                <c:pt idx="872">
                  <c:v>-81.599999999999994</c:v>
                </c:pt>
                <c:pt idx="873">
                  <c:v>-80.900000000000006</c:v>
                </c:pt>
                <c:pt idx="874">
                  <c:v>-81.400000000000006</c:v>
                </c:pt>
                <c:pt idx="875">
                  <c:v>-81.400000000000006</c:v>
                </c:pt>
                <c:pt idx="876">
                  <c:v>-82.9</c:v>
                </c:pt>
                <c:pt idx="877">
                  <c:v>-82.4</c:v>
                </c:pt>
                <c:pt idx="878">
                  <c:v>-81.400000000000006</c:v>
                </c:pt>
                <c:pt idx="879">
                  <c:v>-82.1</c:v>
                </c:pt>
                <c:pt idx="880">
                  <c:v>-82.3</c:v>
                </c:pt>
                <c:pt idx="881">
                  <c:v>-81.8</c:v>
                </c:pt>
                <c:pt idx="882">
                  <c:v>-82.9</c:v>
                </c:pt>
                <c:pt idx="883">
                  <c:v>-82.8</c:v>
                </c:pt>
                <c:pt idx="884">
                  <c:v>-81.7</c:v>
                </c:pt>
                <c:pt idx="885">
                  <c:v>-81.400000000000006</c:v>
                </c:pt>
                <c:pt idx="886">
                  <c:v>-82.9</c:v>
                </c:pt>
                <c:pt idx="887">
                  <c:v>-80.900000000000006</c:v>
                </c:pt>
                <c:pt idx="888">
                  <c:v>-83.3</c:v>
                </c:pt>
                <c:pt idx="889">
                  <c:v>-81.099999999999994</c:v>
                </c:pt>
                <c:pt idx="890">
                  <c:v>-83.7</c:v>
                </c:pt>
                <c:pt idx="891">
                  <c:v>-82</c:v>
                </c:pt>
                <c:pt idx="892">
                  <c:v>-81.2</c:v>
                </c:pt>
                <c:pt idx="893">
                  <c:v>-81.5</c:v>
                </c:pt>
                <c:pt idx="894">
                  <c:v>-83.8</c:v>
                </c:pt>
                <c:pt idx="895">
                  <c:v>-81.900000000000006</c:v>
                </c:pt>
                <c:pt idx="896">
                  <c:v>-81.099999999999994</c:v>
                </c:pt>
                <c:pt idx="897">
                  <c:v>-82.8</c:v>
                </c:pt>
                <c:pt idx="898">
                  <c:v>-80.7</c:v>
                </c:pt>
                <c:pt idx="899">
                  <c:v>-82.3</c:v>
                </c:pt>
                <c:pt idx="900">
                  <c:v>-82.6</c:v>
                </c:pt>
                <c:pt idx="901">
                  <c:v>-81</c:v>
                </c:pt>
                <c:pt idx="902">
                  <c:v>-81.3</c:v>
                </c:pt>
                <c:pt idx="903">
                  <c:v>-82.7</c:v>
                </c:pt>
                <c:pt idx="904">
                  <c:v>-82.6</c:v>
                </c:pt>
                <c:pt idx="905">
                  <c:v>-81.7</c:v>
                </c:pt>
                <c:pt idx="906">
                  <c:v>-81.599999999999994</c:v>
                </c:pt>
                <c:pt idx="907">
                  <c:v>-83.8</c:v>
                </c:pt>
                <c:pt idx="908">
                  <c:v>-81.900000000000006</c:v>
                </c:pt>
                <c:pt idx="909">
                  <c:v>-80.7</c:v>
                </c:pt>
                <c:pt idx="910">
                  <c:v>-81.400000000000006</c:v>
                </c:pt>
                <c:pt idx="911">
                  <c:v>-81.900000000000006</c:v>
                </c:pt>
                <c:pt idx="912">
                  <c:v>-82.5</c:v>
                </c:pt>
                <c:pt idx="913">
                  <c:v>-81.8</c:v>
                </c:pt>
                <c:pt idx="914">
                  <c:v>-82.3</c:v>
                </c:pt>
                <c:pt idx="915">
                  <c:v>-80.8</c:v>
                </c:pt>
                <c:pt idx="916">
                  <c:v>-80.900000000000006</c:v>
                </c:pt>
                <c:pt idx="917">
                  <c:v>-83</c:v>
                </c:pt>
                <c:pt idx="918">
                  <c:v>-81</c:v>
                </c:pt>
                <c:pt idx="919">
                  <c:v>-81.900000000000006</c:v>
                </c:pt>
                <c:pt idx="920">
                  <c:v>-81.7</c:v>
                </c:pt>
                <c:pt idx="921">
                  <c:v>-81.8</c:v>
                </c:pt>
                <c:pt idx="922">
                  <c:v>-82.1</c:v>
                </c:pt>
                <c:pt idx="923">
                  <c:v>-82.1</c:v>
                </c:pt>
                <c:pt idx="924">
                  <c:v>-83.5</c:v>
                </c:pt>
                <c:pt idx="925">
                  <c:v>-81.900000000000006</c:v>
                </c:pt>
                <c:pt idx="926">
                  <c:v>-80.599999999999994</c:v>
                </c:pt>
                <c:pt idx="927">
                  <c:v>-83</c:v>
                </c:pt>
                <c:pt idx="928">
                  <c:v>-82.5</c:v>
                </c:pt>
                <c:pt idx="929">
                  <c:v>-82.9</c:v>
                </c:pt>
                <c:pt idx="930">
                  <c:v>-83.9</c:v>
                </c:pt>
                <c:pt idx="931">
                  <c:v>-84.1</c:v>
                </c:pt>
                <c:pt idx="932">
                  <c:v>-82</c:v>
                </c:pt>
                <c:pt idx="933">
                  <c:v>-81.900000000000006</c:v>
                </c:pt>
                <c:pt idx="934">
                  <c:v>-81.5</c:v>
                </c:pt>
                <c:pt idx="935">
                  <c:v>-82.2</c:v>
                </c:pt>
                <c:pt idx="936">
                  <c:v>-81.900000000000006</c:v>
                </c:pt>
                <c:pt idx="937">
                  <c:v>-83.2</c:v>
                </c:pt>
                <c:pt idx="938">
                  <c:v>-82.4</c:v>
                </c:pt>
                <c:pt idx="939">
                  <c:v>-83</c:v>
                </c:pt>
                <c:pt idx="940">
                  <c:v>-83.1</c:v>
                </c:pt>
                <c:pt idx="941">
                  <c:v>-80.5</c:v>
                </c:pt>
                <c:pt idx="942">
                  <c:v>-82.1</c:v>
                </c:pt>
                <c:pt idx="943">
                  <c:v>-81.099999999999994</c:v>
                </c:pt>
                <c:pt idx="944">
                  <c:v>-81.599999999999994</c:v>
                </c:pt>
                <c:pt idx="945">
                  <c:v>-82.7</c:v>
                </c:pt>
                <c:pt idx="946">
                  <c:v>-81.2</c:v>
                </c:pt>
                <c:pt idx="947">
                  <c:v>-82.1</c:v>
                </c:pt>
                <c:pt idx="948">
                  <c:v>-81.099999999999994</c:v>
                </c:pt>
                <c:pt idx="949">
                  <c:v>-81.900000000000006</c:v>
                </c:pt>
                <c:pt idx="950">
                  <c:v>-81.3</c:v>
                </c:pt>
                <c:pt idx="951">
                  <c:v>-81.599999999999994</c:v>
                </c:pt>
                <c:pt idx="952">
                  <c:v>-81.900000000000006</c:v>
                </c:pt>
                <c:pt idx="953">
                  <c:v>-81.3</c:v>
                </c:pt>
                <c:pt idx="954">
                  <c:v>-81.7</c:v>
                </c:pt>
                <c:pt idx="955">
                  <c:v>-81.599999999999994</c:v>
                </c:pt>
                <c:pt idx="956">
                  <c:v>-81.599999999999994</c:v>
                </c:pt>
                <c:pt idx="957">
                  <c:v>-81.599999999999994</c:v>
                </c:pt>
                <c:pt idx="958">
                  <c:v>-82.7</c:v>
                </c:pt>
                <c:pt idx="959">
                  <c:v>-81.8</c:v>
                </c:pt>
                <c:pt idx="960">
                  <c:v>-81.2</c:v>
                </c:pt>
                <c:pt idx="961">
                  <c:v>-81.599999999999994</c:v>
                </c:pt>
                <c:pt idx="962">
                  <c:v>-84.2</c:v>
                </c:pt>
                <c:pt idx="963">
                  <c:v>-82.9</c:v>
                </c:pt>
                <c:pt idx="964">
                  <c:v>-82.4</c:v>
                </c:pt>
                <c:pt idx="965">
                  <c:v>-80.3</c:v>
                </c:pt>
                <c:pt idx="966">
                  <c:v>-81.400000000000006</c:v>
                </c:pt>
                <c:pt idx="967">
                  <c:v>-82.8</c:v>
                </c:pt>
                <c:pt idx="968">
                  <c:v>-81.8</c:v>
                </c:pt>
                <c:pt idx="969">
                  <c:v>-82.5</c:v>
                </c:pt>
                <c:pt idx="970">
                  <c:v>-82.9</c:v>
                </c:pt>
                <c:pt idx="971">
                  <c:v>-82</c:v>
                </c:pt>
                <c:pt idx="972">
                  <c:v>-81.7</c:v>
                </c:pt>
                <c:pt idx="973">
                  <c:v>-81.900000000000006</c:v>
                </c:pt>
                <c:pt idx="974">
                  <c:v>-82.6</c:v>
                </c:pt>
                <c:pt idx="975">
                  <c:v>-83.6</c:v>
                </c:pt>
                <c:pt idx="976">
                  <c:v>-82.3</c:v>
                </c:pt>
                <c:pt idx="977">
                  <c:v>-80.5</c:v>
                </c:pt>
                <c:pt idx="978">
                  <c:v>-81.7</c:v>
                </c:pt>
                <c:pt idx="979">
                  <c:v>-83.3</c:v>
                </c:pt>
                <c:pt idx="980">
                  <c:v>-81</c:v>
                </c:pt>
                <c:pt idx="981">
                  <c:v>-83</c:v>
                </c:pt>
                <c:pt idx="982">
                  <c:v>-80.8</c:v>
                </c:pt>
                <c:pt idx="983">
                  <c:v>-81.400000000000006</c:v>
                </c:pt>
                <c:pt idx="984">
                  <c:v>-81.5</c:v>
                </c:pt>
                <c:pt idx="985">
                  <c:v>-81.900000000000006</c:v>
                </c:pt>
                <c:pt idx="986">
                  <c:v>-82.1</c:v>
                </c:pt>
                <c:pt idx="987">
                  <c:v>-81.900000000000006</c:v>
                </c:pt>
                <c:pt idx="988">
                  <c:v>-83.2</c:v>
                </c:pt>
                <c:pt idx="989">
                  <c:v>-81.5</c:v>
                </c:pt>
                <c:pt idx="990">
                  <c:v>-82</c:v>
                </c:pt>
                <c:pt idx="991">
                  <c:v>-81.599999999999994</c:v>
                </c:pt>
                <c:pt idx="992">
                  <c:v>-83.3</c:v>
                </c:pt>
                <c:pt idx="993">
                  <c:v>-82.2</c:v>
                </c:pt>
                <c:pt idx="994">
                  <c:v>-82.3</c:v>
                </c:pt>
                <c:pt idx="995">
                  <c:v>-82.4</c:v>
                </c:pt>
                <c:pt idx="996">
                  <c:v>-81.099999999999994</c:v>
                </c:pt>
                <c:pt idx="997">
                  <c:v>-81.900000000000006</c:v>
                </c:pt>
                <c:pt idx="998">
                  <c:v>-83</c:v>
                </c:pt>
                <c:pt idx="999">
                  <c:v>-81.900000000000006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A!$K$1:$K$4</c:f>
              <c:strCache>
                <c:ptCount val="1"/>
                <c:pt idx="0">
                  <c:v>C6 A4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A!$J$5:$J$1004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A!$K$5:$K$1004</c:f>
              <c:numCache>
                <c:formatCode>0.00E+00</c:formatCode>
                <c:ptCount val="1000"/>
                <c:pt idx="0">
                  <c:v>-83.3</c:v>
                </c:pt>
                <c:pt idx="1">
                  <c:v>-85.2</c:v>
                </c:pt>
                <c:pt idx="2">
                  <c:v>-86.8</c:v>
                </c:pt>
                <c:pt idx="3">
                  <c:v>-84.6</c:v>
                </c:pt>
                <c:pt idx="4">
                  <c:v>-88</c:v>
                </c:pt>
                <c:pt idx="5">
                  <c:v>-85.7</c:v>
                </c:pt>
                <c:pt idx="6">
                  <c:v>-85.6</c:v>
                </c:pt>
                <c:pt idx="7">
                  <c:v>-86.9</c:v>
                </c:pt>
                <c:pt idx="8">
                  <c:v>-84.6</c:v>
                </c:pt>
                <c:pt idx="9">
                  <c:v>-88</c:v>
                </c:pt>
                <c:pt idx="10">
                  <c:v>-86.9</c:v>
                </c:pt>
                <c:pt idx="11">
                  <c:v>-85.8</c:v>
                </c:pt>
                <c:pt idx="12">
                  <c:v>-88</c:v>
                </c:pt>
                <c:pt idx="13">
                  <c:v>-83.8</c:v>
                </c:pt>
                <c:pt idx="14">
                  <c:v>-87.8</c:v>
                </c:pt>
                <c:pt idx="15">
                  <c:v>-88</c:v>
                </c:pt>
                <c:pt idx="16">
                  <c:v>-83.1</c:v>
                </c:pt>
                <c:pt idx="17">
                  <c:v>-87.8</c:v>
                </c:pt>
                <c:pt idx="18">
                  <c:v>-85.4</c:v>
                </c:pt>
                <c:pt idx="19">
                  <c:v>-86.7</c:v>
                </c:pt>
                <c:pt idx="20">
                  <c:v>-87</c:v>
                </c:pt>
                <c:pt idx="21">
                  <c:v>-87.4</c:v>
                </c:pt>
                <c:pt idx="22">
                  <c:v>-87</c:v>
                </c:pt>
                <c:pt idx="23">
                  <c:v>-87.3</c:v>
                </c:pt>
                <c:pt idx="24">
                  <c:v>-82.4</c:v>
                </c:pt>
                <c:pt idx="25">
                  <c:v>-86.5</c:v>
                </c:pt>
                <c:pt idx="26">
                  <c:v>-88.1</c:v>
                </c:pt>
                <c:pt idx="27">
                  <c:v>-85</c:v>
                </c:pt>
                <c:pt idx="28">
                  <c:v>-88.1</c:v>
                </c:pt>
                <c:pt idx="29">
                  <c:v>-82.7</c:v>
                </c:pt>
                <c:pt idx="30">
                  <c:v>-87.7</c:v>
                </c:pt>
                <c:pt idx="31">
                  <c:v>-85.9</c:v>
                </c:pt>
                <c:pt idx="32">
                  <c:v>-88.1</c:v>
                </c:pt>
                <c:pt idx="33">
                  <c:v>-85</c:v>
                </c:pt>
                <c:pt idx="34">
                  <c:v>-88</c:v>
                </c:pt>
                <c:pt idx="35">
                  <c:v>-86.9</c:v>
                </c:pt>
                <c:pt idx="36">
                  <c:v>-85.3</c:v>
                </c:pt>
                <c:pt idx="37">
                  <c:v>-88</c:v>
                </c:pt>
                <c:pt idx="38">
                  <c:v>-85.5</c:v>
                </c:pt>
                <c:pt idx="39">
                  <c:v>-85.1</c:v>
                </c:pt>
                <c:pt idx="40">
                  <c:v>-88.1</c:v>
                </c:pt>
                <c:pt idx="41">
                  <c:v>-86.4</c:v>
                </c:pt>
                <c:pt idx="42">
                  <c:v>-85</c:v>
                </c:pt>
                <c:pt idx="43">
                  <c:v>-88.1</c:v>
                </c:pt>
                <c:pt idx="44">
                  <c:v>-86.5</c:v>
                </c:pt>
                <c:pt idx="45">
                  <c:v>-87.1</c:v>
                </c:pt>
                <c:pt idx="46">
                  <c:v>-85.5</c:v>
                </c:pt>
                <c:pt idx="47">
                  <c:v>-88.1</c:v>
                </c:pt>
                <c:pt idx="48">
                  <c:v>-85.1</c:v>
                </c:pt>
                <c:pt idx="49">
                  <c:v>-84.4</c:v>
                </c:pt>
                <c:pt idx="50">
                  <c:v>-84.5</c:v>
                </c:pt>
                <c:pt idx="51">
                  <c:v>-88.1</c:v>
                </c:pt>
                <c:pt idx="52">
                  <c:v>-86.8</c:v>
                </c:pt>
                <c:pt idx="53">
                  <c:v>-84.9</c:v>
                </c:pt>
                <c:pt idx="54">
                  <c:v>-88.1</c:v>
                </c:pt>
                <c:pt idx="55">
                  <c:v>-84.7</c:v>
                </c:pt>
                <c:pt idx="56">
                  <c:v>-87.9</c:v>
                </c:pt>
                <c:pt idx="57">
                  <c:v>-88.1</c:v>
                </c:pt>
                <c:pt idx="58">
                  <c:v>-86.2</c:v>
                </c:pt>
                <c:pt idx="59">
                  <c:v>-88.1</c:v>
                </c:pt>
                <c:pt idx="60">
                  <c:v>-85.7</c:v>
                </c:pt>
                <c:pt idx="61">
                  <c:v>-86.4</c:v>
                </c:pt>
                <c:pt idx="62">
                  <c:v>-83.4</c:v>
                </c:pt>
                <c:pt idx="63">
                  <c:v>-88.1</c:v>
                </c:pt>
                <c:pt idx="64">
                  <c:v>-85.7</c:v>
                </c:pt>
                <c:pt idx="65">
                  <c:v>-85.9</c:v>
                </c:pt>
                <c:pt idx="66">
                  <c:v>-86.5</c:v>
                </c:pt>
                <c:pt idx="67">
                  <c:v>-86.3</c:v>
                </c:pt>
                <c:pt idx="68">
                  <c:v>-85.5</c:v>
                </c:pt>
                <c:pt idx="69">
                  <c:v>-85.3</c:v>
                </c:pt>
                <c:pt idx="70">
                  <c:v>-82.7</c:v>
                </c:pt>
                <c:pt idx="71">
                  <c:v>-88.1</c:v>
                </c:pt>
                <c:pt idx="72">
                  <c:v>-88.2</c:v>
                </c:pt>
                <c:pt idx="73">
                  <c:v>-88.2</c:v>
                </c:pt>
                <c:pt idx="74">
                  <c:v>-87.1</c:v>
                </c:pt>
                <c:pt idx="75">
                  <c:v>-88.2</c:v>
                </c:pt>
                <c:pt idx="76">
                  <c:v>-87.7</c:v>
                </c:pt>
                <c:pt idx="77">
                  <c:v>-87.2</c:v>
                </c:pt>
                <c:pt idx="78">
                  <c:v>-85.4</c:v>
                </c:pt>
                <c:pt idx="79">
                  <c:v>-86</c:v>
                </c:pt>
                <c:pt idx="80">
                  <c:v>-88.2</c:v>
                </c:pt>
                <c:pt idx="81">
                  <c:v>-84.9</c:v>
                </c:pt>
                <c:pt idx="82">
                  <c:v>-83.7</c:v>
                </c:pt>
                <c:pt idx="83">
                  <c:v>-87.2</c:v>
                </c:pt>
                <c:pt idx="84">
                  <c:v>-86.6</c:v>
                </c:pt>
                <c:pt idx="85">
                  <c:v>-83.6</c:v>
                </c:pt>
                <c:pt idx="86">
                  <c:v>-88.1</c:v>
                </c:pt>
                <c:pt idx="87">
                  <c:v>-86.9</c:v>
                </c:pt>
                <c:pt idx="88">
                  <c:v>-84.7</c:v>
                </c:pt>
                <c:pt idx="89">
                  <c:v>-88.2</c:v>
                </c:pt>
                <c:pt idx="90">
                  <c:v>-87.6</c:v>
                </c:pt>
                <c:pt idx="91">
                  <c:v>-88.2</c:v>
                </c:pt>
                <c:pt idx="92">
                  <c:v>-85</c:v>
                </c:pt>
                <c:pt idx="93">
                  <c:v>-87.9</c:v>
                </c:pt>
                <c:pt idx="94">
                  <c:v>-88.2</c:v>
                </c:pt>
                <c:pt idx="95">
                  <c:v>-88.2</c:v>
                </c:pt>
                <c:pt idx="96">
                  <c:v>-85.4</c:v>
                </c:pt>
                <c:pt idx="97">
                  <c:v>-85.4</c:v>
                </c:pt>
                <c:pt idx="98">
                  <c:v>-88.2</c:v>
                </c:pt>
                <c:pt idx="99">
                  <c:v>-87.6</c:v>
                </c:pt>
                <c:pt idx="100">
                  <c:v>-86.5</c:v>
                </c:pt>
                <c:pt idx="101">
                  <c:v>-88.2</c:v>
                </c:pt>
                <c:pt idx="102">
                  <c:v>-87.1</c:v>
                </c:pt>
                <c:pt idx="103">
                  <c:v>-84.9</c:v>
                </c:pt>
                <c:pt idx="104">
                  <c:v>-85.8</c:v>
                </c:pt>
                <c:pt idx="105">
                  <c:v>-87.5</c:v>
                </c:pt>
                <c:pt idx="106">
                  <c:v>-88</c:v>
                </c:pt>
                <c:pt idx="107">
                  <c:v>-88.2</c:v>
                </c:pt>
                <c:pt idx="108">
                  <c:v>-86.7</c:v>
                </c:pt>
                <c:pt idx="109">
                  <c:v>-87.7</c:v>
                </c:pt>
                <c:pt idx="110">
                  <c:v>-86.4</c:v>
                </c:pt>
                <c:pt idx="111">
                  <c:v>-88.2</c:v>
                </c:pt>
                <c:pt idx="112">
                  <c:v>-86.3</c:v>
                </c:pt>
                <c:pt idx="113">
                  <c:v>-85.2</c:v>
                </c:pt>
                <c:pt idx="114">
                  <c:v>-86.1</c:v>
                </c:pt>
                <c:pt idx="115">
                  <c:v>-86.4</c:v>
                </c:pt>
                <c:pt idx="116">
                  <c:v>-85</c:v>
                </c:pt>
                <c:pt idx="117">
                  <c:v>-86.7</c:v>
                </c:pt>
                <c:pt idx="118">
                  <c:v>-87.3</c:v>
                </c:pt>
                <c:pt idx="119">
                  <c:v>-87.6</c:v>
                </c:pt>
                <c:pt idx="120">
                  <c:v>-86.7</c:v>
                </c:pt>
                <c:pt idx="121">
                  <c:v>-85.4</c:v>
                </c:pt>
                <c:pt idx="122">
                  <c:v>-85.4</c:v>
                </c:pt>
                <c:pt idx="123">
                  <c:v>-88.2</c:v>
                </c:pt>
                <c:pt idx="124">
                  <c:v>-88.2</c:v>
                </c:pt>
                <c:pt idx="125">
                  <c:v>-84.9</c:v>
                </c:pt>
                <c:pt idx="126">
                  <c:v>-88</c:v>
                </c:pt>
                <c:pt idx="127">
                  <c:v>-85.3</c:v>
                </c:pt>
                <c:pt idx="128">
                  <c:v>-84.9</c:v>
                </c:pt>
                <c:pt idx="129">
                  <c:v>-83.2</c:v>
                </c:pt>
                <c:pt idx="130">
                  <c:v>-85.2</c:v>
                </c:pt>
                <c:pt idx="131">
                  <c:v>-86.2</c:v>
                </c:pt>
                <c:pt idx="132">
                  <c:v>-88</c:v>
                </c:pt>
                <c:pt idx="133">
                  <c:v>-87.3</c:v>
                </c:pt>
                <c:pt idx="134">
                  <c:v>-88.2</c:v>
                </c:pt>
                <c:pt idx="135">
                  <c:v>-88.2</c:v>
                </c:pt>
                <c:pt idx="136">
                  <c:v>-86.9</c:v>
                </c:pt>
                <c:pt idx="137">
                  <c:v>-86.3</c:v>
                </c:pt>
                <c:pt idx="138">
                  <c:v>-87.3</c:v>
                </c:pt>
                <c:pt idx="139">
                  <c:v>-87</c:v>
                </c:pt>
                <c:pt idx="140">
                  <c:v>-87.8</c:v>
                </c:pt>
                <c:pt idx="141">
                  <c:v>-83.8</c:v>
                </c:pt>
                <c:pt idx="142">
                  <c:v>-85.3</c:v>
                </c:pt>
                <c:pt idx="143">
                  <c:v>-84.7</c:v>
                </c:pt>
                <c:pt idx="144">
                  <c:v>-87.6</c:v>
                </c:pt>
                <c:pt idx="145">
                  <c:v>-88.2</c:v>
                </c:pt>
                <c:pt idx="146">
                  <c:v>-83.7</c:v>
                </c:pt>
                <c:pt idx="147">
                  <c:v>-87.4</c:v>
                </c:pt>
                <c:pt idx="148">
                  <c:v>-85.7</c:v>
                </c:pt>
                <c:pt idx="149">
                  <c:v>-83.3</c:v>
                </c:pt>
                <c:pt idx="150">
                  <c:v>-85.4</c:v>
                </c:pt>
                <c:pt idx="151">
                  <c:v>-85.4</c:v>
                </c:pt>
                <c:pt idx="152">
                  <c:v>-85.5</c:v>
                </c:pt>
                <c:pt idx="153">
                  <c:v>-88.2</c:v>
                </c:pt>
                <c:pt idx="154">
                  <c:v>-83.2</c:v>
                </c:pt>
                <c:pt idx="155">
                  <c:v>-84.9</c:v>
                </c:pt>
                <c:pt idx="156">
                  <c:v>-88</c:v>
                </c:pt>
                <c:pt idx="157">
                  <c:v>-85.1</c:v>
                </c:pt>
                <c:pt idx="158">
                  <c:v>-88.2</c:v>
                </c:pt>
                <c:pt idx="159">
                  <c:v>-85</c:v>
                </c:pt>
                <c:pt idx="160">
                  <c:v>-86.6</c:v>
                </c:pt>
                <c:pt idx="161">
                  <c:v>-88.2</c:v>
                </c:pt>
                <c:pt idx="162">
                  <c:v>-87.8</c:v>
                </c:pt>
                <c:pt idx="163">
                  <c:v>-84.3</c:v>
                </c:pt>
                <c:pt idx="164">
                  <c:v>-88.2</c:v>
                </c:pt>
                <c:pt idx="165">
                  <c:v>-87.5</c:v>
                </c:pt>
                <c:pt idx="166">
                  <c:v>-88.2</c:v>
                </c:pt>
                <c:pt idx="167">
                  <c:v>-87.6</c:v>
                </c:pt>
                <c:pt idx="168">
                  <c:v>-86.5</c:v>
                </c:pt>
                <c:pt idx="169">
                  <c:v>-85.4</c:v>
                </c:pt>
                <c:pt idx="170">
                  <c:v>-88</c:v>
                </c:pt>
                <c:pt idx="171">
                  <c:v>-87.8</c:v>
                </c:pt>
                <c:pt idx="172">
                  <c:v>-85.7</c:v>
                </c:pt>
                <c:pt idx="173">
                  <c:v>-87.6</c:v>
                </c:pt>
                <c:pt idx="174">
                  <c:v>-85.2</c:v>
                </c:pt>
                <c:pt idx="175">
                  <c:v>-87.4</c:v>
                </c:pt>
                <c:pt idx="176">
                  <c:v>-86.9</c:v>
                </c:pt>
                <c:pt idx="177">
                  <c:v>-86</c:v>
                </c:pt>
                <c:pt idx="178">
                  <c:v>-85.1</c:v>
                </c:pt>
                <c:pt idx="179">
                  <c:v>-85.1</c:v>
                </c:pt>
                <c:pt idx="180">
                  <c:v>-88.2</c:v>
                </c:pt>
                <c:pt idx="181">
                  <c:v>-86.6</c:v>
                </c:pt>
                <c:pt idx="182">
                  <c:v>-85.2</c:v>
                </c:pt>
                <c:pt idx="183">
                  <c:v>-86.8</c:v>
                </c:pt>
                <c:pt idx="184">
                  <c:v>-84</c:v>
                </c:pt>
                <c:pt idx="185">
                  <c:v>-86.6</c:v>
                </c:pt>
                <c:pt idx="186">
                  <c:v>-88.2</c:v>
                </c:pt>
                <c:pt idx="187">
                  <c:v>-85.8</c:v>
                </c:pt>
                <c:pt idx="188">
                  <c:v>-86</c:v>
                </c:pt>
                <c:pt idx="189">
                  <c:v>-84.2</c:v>
                </c:pt>
                <c:pt idx="190">
                  <c:v>-84.3</c:v>
                </c:pt>
                <c:pt idx="191">
                  <c:v>-87.7</c:v>
                </c:pt>
                <c:pt idx="192">
                  <c:v>-85.8</c:v>
                </c:pt>
                <c:pt idx="193">
                  <c:v>-86.9</c:v>
                </c:pt>
                <c:pt idx="194">
                  <c:v>-86.2</c:v>
                </c:pt>
                <c:pt idx="195">
                  <c:v>-88.2</c:v>
                </c:pt>
                <c:pt idx="196">
                  <c:v>-85.2</c:v>
                </c:pt>
                <c:pt idx="197">
                  <c:v>-88.2</c:v>
                </c:pt>
                <c:pt idx="198">
                  <c:v>-86.1</c:v>
                </c:pt>
                <c:pt idx="199">
                  <c:v>-83.8</c:v>
                </c:pt>
                <c:pt idx="200">
                  <c:v>-88</c:v>
                </c:pt>
                <c:pt idx="201">
                  <c:v>-84.4</c:v>
                </c:pt>
                <c:pt idx="202">
                  <c:v>-86.6</c:v>
                </c:pt>
                <c:pt idx="203">
                  <c:v>-85.7</c:v>
                </c:pt>
                <c:pt idx="204">
                  <c:v>-85.3</c:v>
                </c:pt>
                <c:pt idx="205">
                  <c:v>-86.2</c:v>
                </c:pt>
                <c:pt idx="206">
                  <c:v>-88.2</c:v>
                </c:pt>
                <c:pt idx="207">
                  <c:v>-85.3</c:v>
                </c:pt>
                <c:pt idx="208">
                  <c:v>-87.6</c:v>
                </c:pt>
                <c:pt idx="209">
                  <c:v>-85.8</c:v>
                </c:pt>
                <c:pt idx="210">
                  <c:v>-84.9</c:v>
                </c:pt>
                <c:pt idx="211">
                  <c:v>-85.1</c:v>
                </c:pt>
                <c:pt idx="212">
                  <c:v>-86.6</c:v>
                </c:pt>
                <c:pt idx="213">
                  <c:v>-85.4</c:v>
                </c:pt>
                <c:pt idx="214">
                  <c:v>-86.4</c:v>
                </c:pt>
                <c:pt idx="215">
                  <c:v>-83.9</c:v>
                </c:pt>
                <c:pt idx="216">
                  <c:v>-84.8</c:v>
                </c:pt>
                <c:pt idx="217">
                  <c:v>-88.2</c:v>
                </c:pt>
                <c:pt idx="218">
                  <c:v>-86.8</c:v>
                </c:pt>
                <c:pt idx="219">
                  <c:v>-87.7</c:v>
                </c:pt>
                <c:pt idx="220">
                  <c:v>-88.2</c:v>
                </c:pt>
                <c:pt idx="221">
                  <c:v>-85.3</c:v>
                </c:pt>
                <c:pt idx="222">
                  <c:v>-86.3</c:v>
                </c:pt>
                <c:pt idx="223">
                  <c:v>-88.2</c:v>
                </c:pt>
                <c:pt idx="224">
                  <c:v>-88.2</c:v>
                </c:pt>
                <c:pt idx="225">
                  <c:v>-86.9</c:v>
                </c:pt>
                <c:pt idx="226">
                  <c:v>-88.2</c:v>
                </c:pt>
                <c:pt idx="227">
                  <c:v>-83.5</c:v>
                </c:pt>
                <c:pt idx="228">
                  <c:v>-85.5</c:v>
                </c:pt>
                <c:pt idx="229">
                  <c:v>-87.4</c:v>
                </c:pt>
                <c:pt idx="230">
                  <c:v>-88.2</c:v>
                </c:pt>
                <c:pt idx="231">
                  <c:v>-88.2</c:v>
                </c:pt>
                <c:pt idx="232">
                  <c:v>-88.2</c:v>
                </c:pt>
                <c:pt idx="233">
                  <c:v>-86.5</c:v>
                </c:pt>
                <c:pt idx="234">
                  <c:v>-86.8</c:v>
                </c:pt>
                <c:pt idx="235">
                  <c:v>-88.2</c:v>
                </c:pt>
                <c:pt idx="236">
                  <c:v>-85.2</c:v>
                </c:pt>
                <c:pt idx="237">
                  <c:v>-86.4</c:v>
                </c:pt>
                <c:pt idx="238">
                  <c:v>-85.7</c:v>
                </c:pt>
                <c:pt idx="239">
                  <c:v>-86.1</c:v>
                </c:pt>
                <c:pt idx="240">
                  <c:v>-85.4</c:v>
                </c:pt>
                <c:pt idx="241">
                  <c:v>-85</c:v>
                </c:pt>
                <c:pt idx="242">
                  <c:v>-86.9</c:v>
                </c:pt>
                <c:pt idx="243">
                  <c:v>-87.4</c:v>
                </c:pt>
                <c:pt idx="244">
                  <c:v>-88.2</c:v>
                </c:pt>
                <c:pt idx="245">
                  <c:v>-88.2</c:v>
                </c:pt>
                <c:pt idx="246">
                  <c:v>-85</c:v>
                </c:pt>
                <c:pt idx="247">
                  <c:v>-86.9</c:v>
                </c:pt>
                <c:pt idx="248">
                  <c:v>-86.4</c:v>
                </c:pt>
                <c:pt idx="249">
                  <c:v>-88.2</c:v>
                </c:pt>
                <c:pt idx="250">
                  <c:v>-88.2</c:v>
                </c:pt>
                <c:pt idx="251">
                  <c:v>-82.8</c:v>
                </c:pt>
                <c:pt idx="252">
                  <c:v>-87.3</c:v>
                </c:pt>
                <c:pt idx="253">
                  <c:v>-83.4</c:v>
                </c:pt>
                <c:pt idx="254">
                  <c:v>-88.2</c:v>
                </c:pt>
                <c:pt idx="255">
                  <c:v>-86.4</c:v>
                </c:pt>
                <c:pt idx="256">
                  <c:v>-87.5</c:v>
                </c:pt>
                <c:pt idx="257">
                  <c:v>-88.2</c:v>
                </c:pt>
                <c:pt idx="258">
                  <c:v>-88.2</c:v>
                </c:pt>
                <c:pt idx="259">
                  <c:v>-85.6</c:v>
                </c:pt>
                <c:pt idx="260">
                  <c:v>-86.5</c:v>
                </c:pt>
                <c:pt idx="261">
                  <c:v>-83.2</c:v>
                </c:pt>
                <c:pt idx="262">
                  <c:v>-85.5</c:v>
                </c:pt>
                <c:pt idx="263">
                  <c:v>-84.5</c:v>
                </c:pt>
                <c:pt idx="264">
                  <c:v>-84.1</c:v>
                </c:pt>
                <c:pt idx="265">
                  <c:v>-86.5</c:v>
                </c:pt>
                <c:pt idx="266">
                  <c:v>-87.7</c:v>
                </c:pt>
                <c:pt idx="267">
                  <c:v>-87.3</c:v>
                </c:pt>
                <c:pt idx="268">
                  <c:v>-87.7</c:v>
                </c:pt>
                <c:pt idx="269">
                  <c:v>-85.2</c:v>
                </c:pt>
                <c:pt idx="270">
                  <c:v>-86.9</c:v>
                </c:pt>
                <c:pt idx="271">
                  <c:v>-86.5</c:v>
                </c:pt>
                <c:pt idx="272">
                  <c:v>-86.5</c:v>
                </c:pt>
                <c:pt idx="273">
                  <c:v>-88.2</c:v>
                </c:pt>
                <c:pt idx="274">
                  <c:v>-88.2</c:v>
                </c:pt>
                <c:pt idx="275">
                  <c:v>-88.2</c:v>
                </c:pt>
                <c:pt idx="276">
                  <c:v>-86.9</c:v>
                </c:pt>
                <c:pt idx="277">
                  <c:v>-86.6</c:v>
                </c:pt>
                <c:pt idx="278">
                  <c:v>-87.4</c:v>
                </c:pt>
                <c:pt idx="279">
                  <c:v>-86.7</c:v>
                </c:pt>
                <c:pt idx="280">
                  <c:v>-87.7</c:v>
                </c:pt>
                <c:pt idx="281">
                  <c:v>-85.4</c:v>
                </c:pt>
                <c:pt idx="282">
                  <c:v>-88.2</c:v>
                </c:pt>
                <c:pt idx="283">
                  <c:v>-87</c:v>
                </c:pt>
                <c:pt idx="284">
                  <c:v>-88.2</c:v>
                </c:pt>
                <c:pt idx="285">
                  <c:v>-88.2</c:v>
                </c:pt>
                <c:pt idx="286">
                  <c:v>-88.2</c:v>
                </c:pt>
                <c:pt idx="287">
                  <c:v>-86.1</c:v>
                </c:pt>
                <c:pt idx="288">
                  <c:v>-84.6</c:v>
                </c:pt>
                <c:pt idx="289">
                  <c:v>-87.1</c:v>
                </c:pt>
                <c:pt idx="290">
                  <c:v>-88.2</c:v>
                </c:pt>
                <c:pt idx="291">
                  <c:v>-86.9</c:v>
                </c:pt>
                <c:pt idx="292">
                  <c:v>-87.8</c:v>
                </c:pt>
                <c:pt idx="293">
                  <c:v>-86.7</c:v>
                </c:pt>
                <c:pt idx="294">
                  <c:v>-88.3</c:v>
                </c:pt>
                <c:pt idx="295">
                  <c:v>-88.3</c:v>
                </c:pt>
                <c:pt idx="296">
                  <c:v>-88.1</c:v>
                </c:pt>
                <c:pt idx="297">
                  <c:v>-86.7</c:v>
                </c:pt>
                <c:pt idx="298">
                  <c:v>-85.9</c:v>
                </c:pt>
                <c:pt idx="299">
                  <c:v>-86.3</c:v>
                </c:pt>
                <c:pt idx="300">
                  <c:v>-86.3</c:v>
                </c:pt>
                <c:pt idx="301">
                  <c:v>-88.1</c:v>
                </c:pt>
                <c:pt idx="302">
                  <c:v>-88.3</c:v>
                </c:pt>
                <c:pt idx="303">
                  <c:v>-85</c:v>
                </c:pt>
                <c:pt idx="304">
                  <c:v>-85.3</c:v>
                </c:pt>
                <c:pt idx="305">
                  <c:v>-85</c:v>
                </c:pt>
                <c:pt idx="306">
                  <c:v>-85.4</c:v>
                </c:pt>
                <c:pt idx="307">
                  <c:v>-88.3</c:v>
                </c:pt>
                <c:pt idx="308">
                  <c:v>-87.1</c:v>
                </c:pt>
                <c:pt idx="309">
                  <c:v>-86.4</c:v>
                </c:pt>
                <c:pt idx="310">
                  <c:v>-88.3</c:v>
                </c:pt>
                <c:pt idx="311">
                  <c:v>-88.3</c:v>
                </c:pt>
                <c:pt idx="312">
                  <c:v>-88.3</c:v>
                </c:pt>
                <c:pt idx="313">
                  <c:v>-86.4</c:v>
                </c:pt>
                <c:pt idx="314">
                  <c:v>-88.3</c:v>
                </c:pt>
                <c:pt idx="315">
                  <c:v>-87.2</c:v>
                </c:pt>
                <c:pt idx="316">
                  <c:v>-88.3</c:v>
                </c:pt>
                <c:pt idx="317">
                  <c:v>-86.8</c:v>
                </c:pt>
                <c:pt idx="318">
                  <c:v>-85.4</c:v>
                </c:pt>
                <c:pt idx="319">
                  <c:v>-85.6</c:v>
                </c:pt>
                <c:pt idx="320">
                  <c:v>-88.3</c:v>
                </c:pt>
                <c:pt idx="321">
                  <c:v>-84.5</c:v>
                </c:pt>
                <c:pt idx="322">
                  <c:v>-88.3</c:v>
                </c:pt>
                <c:pt idx="323">
                  <c:v>-88.1</c:v>
                </c:pt>
                <c:pt idx="324">
                  <c:v>-84</c:v>
                </c:pt>
                <c:pt idx="325">
                  <c:v>-84.3</c:v>
                </c:pt>
                <c:pt idx="326">
                  <c:v>-88.2</c:v>
                </c:pt>
                <c:pt idx="327">
                  <c:v>-88.2</c:v>
                </c:pt>
                <c:pt idx="328">
                  <c:v>-84.7</c:v>
                </c:pt>
                <c:pt idx="329">
                  <c:v>-85.2</c:v>
                </c:pt>
                <c:pt idx="330">
                  <c:v>-85.4</c:v>
                </c:pt>
                <c:pt idx="331">
                  <c:v>-87.6</c:v>
                </c:pt>
                <c:pt idx="332">
                  <c:v>-86</c:v>
                </c:pt>
                <c:pt idx="333">
                  <c:v>-88.3</c:v>
                </c:pt>
                <c:pt idx="334">
                  <c:v>-84.4</c:v>
                </c:pt>
                <c:pt idx="335">
                  <c:v>-85.8</c:v>
                </c:pt>
                <c:pt idx="336">
                  <c:v>-87.5</c:v>
                </c:pt>
                <c:pt idx="337">
                  <c:v>-85.7</c:v>
                </c:pt>
                <c:pt idx="338">
                  <c:v>-84.1</c:v>
                </c:pt>
                <c:pt idx="339">
                  <c:v>-85.9</c:v>
                </c:pt>
                <c:pt idx="340">
                  <c:v>-86.6</c:v>
                </c:pt>
                <c:pt idx="341">
                  <c:v>-83.8</c:v>
                </c:pt>
                <c:pt idx="342">
                  <c:v>-86</c:v>
                </c:pt>
                <c:pt idx="343">
                  <c:v>-84.5</c:v>
                </c:pt>
                <c:pt idx="344">
                  <c:v>-88.3</c:v>
                </c:pt>
                <c:pt idx="345">
                  <c:v>-84.4</c:v>
                </c:pt>
                <c:pt idx="346">
                  <c:v>-84.4</c:v>
                </c:pt>
                <c:pt idx="347">
                  <c:v>-87.3</c:v>
                </c:pt>
                <c:pt idx="348">
                  <c:v>-84.1</c:v>
                </c:pt>
                <c:pt idx="349">
                  <c:v>-84.8</c:v>
                </c:pt>
                <c:pt idx="350">
                  <c:v>-85.3</c:v>
                </c:pt>
                <c:pt idx="351">
                  <c:v>-87.8</c:v>
                </c:pt>
                <c:pt idx="352">
                  <c:v>-85.3</c:v>
                </c:pt>
                <c:pt idx="353">
                  <c:v>-86.9</c:v>
                </c:pt>
                <c:pt idx="354">
                  <c:v>-86.9</c:v>
                </c:pt>
                <c:pt idx="355">
                  <c:v>-85.3</c:v>
                </c:pt>
                <c:pt idx="356">
                  <c:v>-87.7</c:v>
                </c:pt>
                <c:pt idx="357">
                  <c:v>-83.8</c:v>
                </c:pt>
                <c:pt idx="358">
                  <c:v>-84.4</c:v>
                </c:pt>
                <c:pt idx="359">
                  <c:v>-88.3</c:v>
                </c:pt>
                <c:pt idx="360">
                  <c:v>-88.3</c:v>
                </c:pt>
                <c:pt idx="361">
                  <c:v>-85.8</c:v>
                </c:pt>
                <c:pt idx="362">
                  <c:v>-88.3</c:v>
                </c:pt>
                <c:pt idx="363">
                  <c:v>-84.6</c:v>
                </c:pt>
                <c:pt idx="364">
                  <c:v>-86.2</c:v>
                </c:pt>
                <c:pt idx="365">
                  <c:v>-83.7</c:v>
                </c:pt>
                <c:pt idx="366">
                  <c:v>-87.2</c:v>
                </c:pt>
                <c:pt idx="367">
                  <c:v>-85.5</c:v>
                </c:pt>
                <c:pt idx="368">
                  <c:v>-86.3</c:v>
                </c:pt>
                <c:pt idx="369">
                  <c:v>-85.8</c:v>
                </c:pt>
                <c:pt idx="370">
                  <c:v>-88.3</c:v>
                </c:pt>
                <c:pt idx="371">
                  <c:v>-87.5</c:v>
                </c:pt>
                <c:pt idx="372">
                  <c:v>-84.1</c:v>
                </c:pt>
                <c:pt idx="373">
                  <c:v>-86.4</c:v>
                </c:pt>
                <c:pt idx="374">
                  <c:v>-86.6</c:v>
                </c:pt>
                <c:pt idx="375">
                  <c:v>-87.3</c:v>
                </c:pt>
                <c:pt idx="376">
                  <c:v>-86.9</c:v>
                </c:pt>
                <c:pt idx="377">
                  <c:v>-88.3</c:v>
                </c:pt>
                <c:pt idx="378">
                  <c:v>-87.4</c:v>
                </c:pt>
                <c:pt idx="379">
                  <c:v>-83.3</c:v>
                </c:pt>
                <c:pt idx="380">
                  <c:v>-84.1</c:v>
                </c:pt>
                <c:pt idx="381">
                  <c:v>-86.7</c:v>
                </c:pt>
                <c:pt idx="382">
                  <c:v>-84.8</c:v>
                </c:pt>
                <c:pt idx="383">
                  <c:v>-88.1</c:v>
                </c:pt>
                <c:pt idx="384">
                  <c:v>-82.6</c:v>
                </c:pt>
                <c:pt idx="385">
                  <c:v>-84.9</c:v>
                </c:pt>
                <c:pt idx="386">
                  <c:v>-88.3</c:v>
                </c:pt>
                <c:pt idx="387">
                  <c:v>-85.9</c:v>
                </c:pt>
                <c:pt idx="388">
                  <c:v>-87.8</c:v>
                </c:pt>
                <c:pt idx="389">
                  <c:v>-85</c:v>
                </c:pt>
                <c:pt idx="390">
                  <c:v>-83.8</c:v>
                </c:pt>
                <c:pt idx="391">
                  <c:v>-86.9</c:v>
                </c:pt>
                <c:pt idx="392">
                  <c:v>-85.8</c:v>
                </c:pt>
                <c:pt idx="393">
                  <c:v>-85.6</c:v>
                </c:pt>
                <c:pt idx="394">
                  <c:v>-85.1</c:v>
                </c:pt>
                <c:pt idx="395">
                  <c:v>-84.6</c:v>
                </c:pt>
                <c:pt idx="396">
                  <c:v>-86.6</c:v>
                </c:pt>
                <c:pt idx="397">
                  <c:v>-84.4</c:v>
                </c:pt>
                <c:pt idx="398">
                  <c:v>-87.7</c:v>
                </c:pt>
                <c:pt idx="399">
                  <c:v>-85.2</c:v>
                </c:pt>
                <c:pt idx="400">
                  <c:v>-87</c:v>
                </c:pt>
                <c:pt idx="401">
                  <c:v>-87.3</c:v>
                </c:pt>
                <c:pt idx="402">
                  <c:v>-84.1</c:v>
                </c:pt>
                <c:pt idx="403">
                  <c:v>-86.8</c:v>
                </c:pt>
                <c:pt idx="404">
                  <c:v>-88.3</c:v>
                </c:pt>
                <c:pt idx="405">
                  <c:v>-85.6</c:v>
                </c:pt>
                <c:pt idx="406">
                  <c:v>-86.4</c:v>
                </c:pt>
                <c:pt idx="407">
                  <c:v>-86.8</c:v>
                </c:pt>
                <c:pt idx="408">
                  <c:v>-85.4</c:v>
                </c:pt>
                <c:pt idx="409">
                  <c:v>-88.3</c:v>
                </c:pt>
                <c:pt idx="410">
                  <c:v>-87.5</c:v>
                </c:pt>
                <c:pt idx="411">
                  <c:v>-86.1</c:v>
                </c:pt>
                <c:pt idx="412">
                  <c:v>-85.4</c:v>
                </c:pt>
                <c:pt idx="413">
                  <c:v>-84.1</c:v>
                </c:pt>
                <c:pt idx="414">
                  <c:v>-88.2</c:v>
                </c:pt>
                <c:pt idx="415">
                  <c:v>-86.6</c:v>
                </c:pt>
                <c:pt idx="416">
                  <c:v>-87.7</c:v>
                </c:pt>
                <c:pt idx="417">
                  <c:v>-83.3</c:v>
                </c:pt>
                <c:pt idx="418">
                  <c:v>-88.2</c:v>
                </c:pt>
                <c:pt idx="419">
                  <c:v>-85.1</c:v>
                </c:pt>
                <c:pt idx="420">
                  <c:v>-84.4</c:v>
                </c:pt>
                <c:pt idx="421">
                  <c:v>-86.3</c:v>
                </c:pt>
                <c:pt idx="422">
                  <c:v>-83.5</c:v>
                </c:pt>
                <c:pt idx="423">
                  <c:v>-88.3</c:v>
                </c:pt>
                <c:pt idx="424">
                  <c:v>-82.3</c:v>
                </c:pt>
                <c:pt idx="425">
                  <c:v>-85.2</c:v>
                </c:pt>
                <c:pt idx="426">
                  <c:v>-86.6</c:v>
                </c:pt>
                <c:pt idx="427">
                  <c:v>-84.4</c:v>
                </c:pt>
                <c:pt idx="428">
                  <c:v>-85.5</c:v>
                </c:pt>
                <c:pt idx="429">
                  <c:v>-85.2</c:v>
                </c:pt>
                <c:pt idx="430">
                  <c:v>-88.3</c:v>
                </c:pt>
                <c:pt idx="431">
                  <c:v>-86.6</c:v>
                </c:pt>
                <c:pt idx="432">
                  <c:v>-88.2</c:v>
                </c:pt>
                <c:pt idx="433">
                  <c:v>-87.2</c:v>
                </c:pt>
                <c:pt idx="434">
                  <c:v>-85.2</c:v>
                </c:pt>
                <c:pt idx="435">
                  <c:v>-85</c:v>
                </c:pt>
                <c:pt idx="436">
                  <c:v>-84.9</c:v>
                </c:pt>
                <c:pt idx="437">
                  <c:v>-88.2</c:v>
                </c:pt>
                <c:pt idx="438">
                  <c:v>-88.2</c:v>
                </c:pt>
                <c:pt idx="439">
                  <c:v>-85.1</c:v>
                </c:pt>
                <c:pt idx="440">
                  <c:v>-87.4</c:v>
                </c:pt>
                <c:pt idx="441">
                  <c:v>-85.8</c:v>
                </c:pt>
                <c:pt idx="442">
                  <c:v>-86.1</c:v>
                </c:pt>
                <c:pt idx="443">
                  <c:v>-85.7</c:v>
                </c:pt>
                <c:pt idx="444">
                  <c:v>-85.4</c:v>
                </c:pt>
                <c:pt idx="445">
                  <c:v>-86.7</c:v>
                </c:pt>
                <c:pt idx="446">
                  <c:v>-86.2</c:v>
                </c:pt>
                <c:pt idx="447">
                  <c:v>-86.5</c:v>
                </c:pt>
                <c:pt idx="448">
                  <c:v>-86.1</c:v>
                </c:pt>
                <c:pt idx="449">
                  <c:v>-84.6</c:v>
                </c:pt>
                <c:pt idx="450">
                  <c:v>-87.2</c:v>
                </c:pt>
                <c:pt idx="451">
                  <c:v>-82.3</c:v>
                </c:pt>
                <c:pt idx="452">
                  <c:v>-85.5</c:v>
                </c:pt>
                <c:pt idx="453">
                  <c:v>-86.4</c:v>
                </c:pt>
                <c:pt idx="454">
                  <c:v>-88.2</c:v>
                </c:pt>
                <c:pt idx="455">
                  <c:v>-88.2</c:v>
                </c:pt>
                <c:pt idx="456">
                  <c:v>-87.7</c:v>
                </c:pt>
                <c:pt idx="457">
                  <c:v>-88</c:v>
                </c:pt>
                <c:pt idx="458">
                  <c:v>-86.2</c:v>
                </c:pt>
                <c:pt idx="459">
                  <c:v>-87.5</c:v>
                </c:pt>
                <c:pt idx="460">
                  <c:v>-88.2</c:v>
                </c:pt>
                <c:pt idx="461">
                  <c:v>-86.1</c:v>
                </c:pt>
                <c:pt idx="462">
                  <c:v>-88.1</c:v>
                </c:pt>
                <c:pt idx="463">
                  <c:v>-85.1</c:v>
                </c:pt>
                <c:pt idx="464">
                  <c:v>-85.3</c:v>
                </c:pt>
                <c:pt idx="465">
                  <c:v>-85.7</c:v>
                </c:pt>
                <c:pt idx="466">
                  <c:v>-86.6</c:v>
                </c:pt>
                <c:pt idx="467">
                  <c:v>-86.1</c:v>
                </c:pt>
                <c:pt idx="468">
                  <c:v>-88.2</c:v>
                </c:pt>
                <c:pt idx="469">
                  <c:v>-86.3</c:v>
                </c:pt>
                <c:pt idx="470">
                  <c:v>-87.2</c:v>
                </c:pt>
                <c:pt idx="471">
                  <c:v>-88.2</c:v>
                </c:pt>
                <c:pt idx="472">
                  <c:v>-85.2</c:v>
                </c:pt>
                <c:pt idx="473">
                  <c:v>-86.8</c:v>
                </c:pt>
                <c:pt idx="474">
                  <c:v>-88.2</c:v>
                </c:pt>
                <c:pt idx="475">
                  <c:v>-85.4</c:v>
                </c:pt>
                <c:pt idx="476">
                  <c:v>-86.3</c:v>
                </c:pt>
                <c:pt idx="477">
                  <c:v>-84.4</c:v>
                </c:pt>
                <c:pt idx="478">
                  <c:v>-85.3</c:v>
                </c:pt>
                <c:pt idx="479">
                  <c:v>-85.4</c:v>
                </c:pt>
                <c:pt idx="480">
                  <c:v>-85.3</c:v>
                </c:pt>
                <c:pt idx="481">
                  <c:v>-87.2</c:v>
                </c:pt>
                <c:pt idx="482">
                  <c:v>-83.2</c:v>
                </c:pt>
                <c:pt idx="483">
                  <c:v>-88.2</c:v>
                </c:pt>
                <c:pt idx="484">
                  <c:v>-86.4</c:v>
                </c:pt>
                <c:pt idx="485">
                  <c:v>-85.5</c:v>
                </c:pt>
                <c:pt idx="486">
                  <c:v>-88.2</c:v>
                </c:pt>
                <c:pt idx="487">
                  <c:v>-86.2</c:v>
                </c:pt>
                <c:pt idx="488">
                  <c:v>-88.2</c:v>
                </c:pt>
                <c:pt idx="489">
                  <c:v>-88</c:v>
                </c:pt>
                <c:pt idx="490">
                  <c:v>-88.2</c:v>
                </c:pt>
                <c:pt idx="491">
                  <c:v>-87.1</c:v>
                </c:pt>
                <c:pt idx="492">
                  <c:v>-88.1</c:v>
                </c:pt>
                <c:pt idx="493">
                  <c:v>-87.4</c:v>
                </c:pt>
                <c:pt idx="494">
                  <c:v>-84.8</c:v>
                </c:pt>
                <c:pt idx="495">
                  <c:v>-87</c:v>
                </c:pt>
                <c:pt idx="496">
                  <c:v>-88.2</c:v>
                </c:pt>
                <c:pt idx="497">
                  <c:v>-84.2</c:v>
                </c:pt>
                <c:pt idx="498">
                  <c:v>-87</c:v>
                </c:pt>
                <c:pt idx="499">
                  <c:v>-88</c:v>
                </c:pt>
                <c:pt idx="500">
                  <c:v>-83</c:v>
                </c:pt>
                <c:pt idx="501">
                  <c:v>-83.7</c:v>
                </c:pt>
                <c:pt idx="502">
                  <c:v>-88.2</c:v>
                </c:pt>
                <c:pt idx="503">
                  <c:v>-83.4</c:v>
                </c:pt>
                <c:pt idx="504">
                  <c:v>-88.2</c:v>
                </c:pt>
                <c:pt idx="505">
                  <c:v>-86</c:v>
                </c:pt>
                <c:pt idx="506">
                  <c:v>-88.1</c:v>
                </c:pt>
                <c:pt idx="507">
                  <c:v>-83.3</c:v>
                </c:pt>
                <c:pt idx="508">
                  <c:v>-88.1</c:v>
                </c:pt>
                <c:pt idx="509">
                  <c:v>-88.1</c:v>
                </c:pt>
                <c:pt idx="510">
                  <c:v>-87</c:v>
                </c:pt>
                <c:pt idx="511">
                  <c:v>-85.1</c:v>
                </c:pt>
                <c:pt idx="512">
                  <c:v>-83.9</c:v>
                </c:pt>
                <c:pt idx="513">
                  <c:v>-87.3</c:v>
                </c:pt>
                <c:pt idx="514">
                  <c:v>-86.5</c:v>
                </c:pt>
                <c:pt idx="515">
                  <c:v>-88.1</c:v>
                </c:pt>
                <c:pt idx="516">
                  <c:v>-84.1</c:v>
                </c:pt>
                <c:pt idx="517">
                  <c:v>-87.1</c:v>
                </c:pt>
                <c:pt idx="518">
                  <c:v>-88.1</c:v>
                </c:pt>
                <c:pt idx="519">
                  <c:v>-86.1</c:v>
                </c:pt>
                <c:pt idx="520">
                  <c:v>-82.5</c:v>
                </c:pt>
                <c:pt idx="521">
                  <c:v>-86.4</c:v>
                </c:pt>
                <c:pt idx="522">
                  <c:v>-86.1</c:v>
                </c:pt>
                <c:pt idx="523">
                  <c:v>-85.4</c:v>
                </c:pt>
                <c:pt idx="524">
                  <c:v>-81</c:v>
                </c:pt>
                <c:pt idx="525">
                  <c:v>-85.4</c:v>
                </c:pt>
                <c:pt idx="526">
                  <c:v>-87.5</c:v>
                </c:pt>
                <c:pt idx="527">
                  <c:v>-84.9</c:v>
                </c:pt>
                <c:pt idx="528">
                  <c:v>-85.5</c:v>
                </c:pt>
                <c:pt idx="529">
                  <c:v>-86.5</c:v>
                </c:pt>
                <c:pt idx="530">
                  <c:v>-85.8</c:v>
                </c:pt>
                <c:pt idx="531">
                  <c:v>-87.9</c:v>
                </c:pt>
                <c:pt idx="532">
                  <c:v>-88</c:v>
                </c:pt>
                <c:pt idx="533">
                  <c:v>-86.2</c:v>
                </c:pt>
                <c:pt idx="534">
                  <c:v>-85.4</c:v>
                </c:pt>
                <c:pt idx="535">
                  <c:v>-88.1</c:v>
                </c:pt>
                <c:pt idx="536">
                  <c:v>-87</c:v>
                </c:pt>
                <c:pt idx="537">
                  <c:v>-85.2</c:v>
                </c:pt>
                <c:pt idx="538">
                  <c:v>-88.1</c:v>
                </c:pt>
                <c:pt idx="539">
                  <c:v>-84.1</c:v>
                </c:pt>
                <c:pt idx="540">
                  <c:v>-87.4</c:v>
                </c:pt>
                <c:pt idx="541">
                  <c:v>-85.6</c:v>
                </c:pt>
                <c:pt idx="542">
                  <c:v>-88.1</c:v>
                </c:pt>
                <c:pt idx="543">
                  <c:v>-87.5</c:v>
                </c:pt>
                <c:pt idx="544">
                  <c:v>-86.9</c:v>
                </c:pt>
                <c:pt idx="545">
                  <c:v>-87.5</c:v>
                </c:pt>
                <c:pt idx="546">
                  <c:v>-85.9</c:v>
                </c:pt>
                <c:pt idx="547">
                  <c:v>-87.3</c:v>
                </c:pt>
                <c:pt idx="548">
                  <c:v>-85.8</c:v>
                </c:pt>
                <c:pt idx="549">
                  <c:v>-86.9</c:v>
                </c:pt>
                <c:pt idx="550">
                  <c:v>-83.5</c:v>
                </c:pt>
                <c:pt idx="551">
                  <c:v>-85.2</c:v>
                </c:pt>
                <c:pt idx="552">
                  <c:v>-82.7</c:v>
                </c:pt>
                <c:pt idx="553">
                  <c:v>-84.5</c:v>
                </c:pt>
                <c:pt idx="554">
                  <c:v>-88.1</c:v>
                </c:pt>
                <c:pt idx="555">
                  <c:v>-84.4</c:v>
                </c:pt>
                <c:pt idx="556">
                  <c:v>-84.4</c:v>
                </c:pt>
                <c:pt idx="557">
                  <c:v>-88.1</c:v>
                </c:pt>
                <c:pt idx="558">
                  <c:v>-87.3</c:v>
                </c:pt>
                <c:pt idx="559">
                  <c:v>-86.1</c:v>
                </c:pt>
                <c:pt idx="560">
                  <c:v>-87.8</c:v>
                </c:pt>
                <c:pt idx="561">
                  <c:v>-85.3</c:v>
                </c:pt>
                <c:pt idx="562">
                  <c:v>-85.1</c:v>
                </c:pt>
                <c:pt idx="563">
                  <c:v>-87.4</c:v>
                </c:pt>
                <c:pt idx="564">
                  <c:v>-86</c:v>
                </c:pt>
                <c:pt idx="565">
                  <c:v>-86.1</c:v>
                </c:pt>
                <c:pt idx="566">
                  <c:v>-84.6</c:v>
                </c:pt>
                <c:pt idx="567">
                  <c:v>-87.3</c:v>
                </c:pt>
                <c:pt idx="568">
                  <c:v>-87.6</c:v>
                </c:pt>
                <c:pt idx="569">
                  <c:v>-88.1</c:v>
                </c:pt>
                <c:pt idx="570">
                  <c:v>-88.1</c:v>
                </c:pt>
                <c:pt idx="571">
                  <c:v>-85.4</c:v>
                </c:pt>
                <c:pt idx="572">
                  <c:v>-88.1</c:v>
                </c:pt>
                <c:pt idx="573">
                  <c:v>-85.5</c:v>
                </c:pt>
                <c:pt idx="574">
                  <c:v>-84.4</c:v>
                </c:pt>
                <c:pt idx="575">
                  <c:v>-85.3</c:v>
                </c:pt>
                <c:pt idx="576">
                  <c:v>-88.1</c:v>
                </c:pt>
                <c:pt idx="577">
                  <c:v>-83.6</c:v>
                </c:pt>
                <c:pt idx="578">
                  <c:v>-85.1</c:v>
                </c:pt>
                <c:pt idx="579">
                  <c:v>-88.1</c:v>
                </c:pt>
                <c:pt idx="580">
                  <c:v>-85</c:v>
                </c:pt>
                <c:pt idx="581">
                  <c:v>-86.6</c:v>
                </c:pt>
                <c:pt idx="582">
                  <c:v>-88.1</c:v>
                </c:pt>
                <c:pt idx="583">
                  <c:v>-83.9</c:v>
                </c:pt>
                <c:pt idx="584">
                  <c:v>-88.1</c:v>
                </c:pt>
                <c:pt idx="585">
                  <c:v>-86.9</c:v>
                </c:pt>
                <c:pt idx="586">
                  <c:v>-88.1</c:v>
                </c:pt>
                <c:pt idx="587">
                  <c:v>-88.1</c:v>
                </c:pt>
                <c:pt idx="588">
                  <c:v>-84</c:v>
                </c:pt>
                <c:pt idx="589">
                  <c:v>-85.3</c:v>
                </c:pt>
                <c:pt idx="590">
                  <c:v>-86.3</c:v>
                </c:pt>
                <c:pt idx="591">
                  <c:v>-83</c:v>
                </c:pt>
                <c:pt idx="592">
                  <c:v>-88.1</c:v>
                </c:pt>
                <c:pt idx="593">
                  <c:v>-85.4</c:v>
                </c:pt>
                <c:pt idx="594">
                  <c:v>-87.4</c:v>
                </c:pt>
                <c:pt idx="595">
                  <c:v>-88.1</c:v>
                </c:pt>
                <c:pt idx="596">
                  <c:v>-84.3</c:v>
                </c:pt>
                <c:pt idx="597">
                  <c:v>-86</c:v>
                </c:pt>
                <c:pt idx="598">
                  <c:v>-83</c:v>
                </c:pt>
                <c:pt idx="599">
                  <c:v>-83.7</c:v>
                </c:pt>
                <c:pt idx="600">
                  <c:v>-86.6</c:v>
                </c:pt>
                <c:pt idx="601">
                  <c:v>-84.6</c:v>
                </c:pt>
                <c:pt idx="602">
                  <c:v>-86</c:v>
                </c:pt>
                <c:pt idx="603">
                  <c:v>-85</c:v>
                </c:pt>
                <c:pt idx="604">
                  <c:v>-85.9</c:v>
                </c:pt>
                <c:pt idx="605">
                  <c:v>-84.4</c:v>
                </c:pt>
                <c:pt idx="606">
                  <c:v>-86.4</c:v>
                </c:pt>
                <c:pt idx="607">
                  <c:v>-86.7</c:v>
                </c:pt>
                <c:pt idx="608">
                  <c:v>-85.6</c:v>
                </c:pt>
                <c:pt idx="609">
                  <c:v>-88.1</c:v>
                </c:pt>
                <c:pt idx="610">
                  <c:v>-84.5</c:v>
                </c:pt>
                <c:pt idx="611">
                  <c:v>-88.1</c:v>
                </c:pt>
                <c:pt idx="612">
                  <c:v>-88.1</c:v>
                </c:pt>
                <c:pt idx="613">
                  <c:v>-88.1</c:v>
                </c:pt>
                <c:pt idx="614">
                  <c:v>-84.6</c:v>
                </c:pt>
                <c:pt idx="615">
                  <c:v>-84.4</c:v>
                </c:pt>
                <c:pt idx="616">
                  <c:v>-82.6</c:v>
                </c:pt>
                <c:pt idx="617">
                  <c:v>-82.8</c:v>
                </c:pt>
                <c:pt idx="618">
                  <c:v>-88.1</c:v>
                </c:pt>
                <c:pt idx="619">
                  <c:v>-87.7</c:v>
                </c:pt>
                <c:pt idx="620">
                  <c:v>-84.1</c:v>
                </c:pt>
                <c:pt idx="621">
                  <c:v>-88.1</c:v>
                </c:pt>
                <c:pt idx="622">
                  <c:v>-88.1</c:v>
                </c:pt>
                <c:pt idx="623">
                  <c:v>-86</c:v>
                </c:pt>
                <c:pt idx="624">
                  <c:v>-85.3</c:v>
                </c:pt>
                <c:pt idx="625">
                  <c:v>-84.6</c:v>
                </c:pt>
                <c:pt idx="626">
                  <c:v>-88.1</c:v>
                </c:pt>
                <c:pt idx="627">
                  <c:v>-83.4</c:v>
                </c:pt>
                <c:pt idx="628">
                  <c:v>-61.7</c:v>
                </c:pt>
                <c:pt idx="629">
                  <c:v>-48.7</c:v>
                </c:pt>
                <c:pt idx="630">
                  <c:v>-47.8</c:v>
                </c:pt>
                <c:pt idx="631">
                  <c:v>-53.3</c:v>
                </c:pt>
                <c:pt idx="632">
                  <c:v>-44.9</c:v>
                </c:pt>
                <c:pt idx="633">
                  <c:v>-44.9</c:v>
                </c:pt>
                <c:pt idx="634">
                  <c:v>-69</c:v>
                </c:pt>
                <c:pt idx="635">
                  <c:v>-84.3</c:v>
                </c:pt>
                <c:pt idx="636">
                  <c:v>-84.2</c:v>
                </c:pt>
                <c:pt idx="637">
                  <c:v>-85.2</c:v>
                </c:pt>
                <c:pt idx="638">
                  <c:v>-85.9</c:v>
                </c:pt>
                <c:pt idx="639">
                  <c:v>-88.1</c:v>
                </c:pt>
                <c:pt idx="640">
                  <c:v>-86.2</c:v>
                </c:pt>
                <c:pt idx="641">
                  <c:v>-84.4</c:v>
                </c:pt>
                <c:pt idx="642">
                  <c:v>-83.1</c:v>
                </c:pt>
                <c:pt idx="643">
                  <c:v>-83.6</c:v>
                </c:pt>
                <c:pt idx="644">
                  <c:v>-88.1</c:v>
                </c:pt>
                <c:pt idx="645">
                  <c:v>-84.9</c:v>
                </c:pt>
                <c:pt idx="646">
                  <c:v>-83.8</c:v>
                </c:pt>
                <c:pt idx="647">
                  <c:v>-85.2</c:v>
                </c:pt>
                <c:pt idx="648">
                  <c:v>-87.9</c:v>
                </c:pt>
                <c:pt idx="649">
                  <c:v>-88.1</c:v>
                </c:pt>
                <c:pt idx="650">
                  <c:v>-85.4</c:v>
                </c:pt>
                <c:pt idx="651">
                  <c:v>-84.8</c:v>
                </c:pt>
                <c:pt idx="652">
                  <c:v>-86.5</c:v>
                </c:pt>
                <c:pt idx="653">
                  <c:v>-84.3</c:v>
                </c:pt>
                <c:pt idx="654">
                  <c:v>-85.5</c:v>
                </c:pt>
                <c:pt idx="655">
                  <c:v>-86.1</c:v>
                </c:pt>
                <c:pt idx="656">
                  <c:v>-85.1</c:v>
                </c:pt>
                <c:pt idx="657">
                  <c:v>-84.1</c:v>
                </c:pt>
                <c:pt idx="658">
                  <c:v>-82.5</c:v>
                </c:pt>
                <c:pt idx="659">
                  <c:v>-85.4</c:v>
                </c:pt>
                <c:pt idx="660">
                  <c:v>-87.5</c:v>
                </c:pt>
                <c:pt idx="661">
                  <c:v>-83.3</c:v>
                </c:pt>
                <c:pt idx="662">
                  <c:v>-87.8</c:v>
                </c:pt>
                <c:pt idx="663">
                  <c:v>-83.1</c:v>
                </c:pt>
                <c:pt idx="664">
                  <c:v>-83.8</c:v>
                </c:pt>
                <c:pt idx="665">
                  <c:v>-83.1</c:v>
                </c:pt>
                <c:pt idx="666">
                  <c:v>-84</c:v>
                </c:pt>
                <c:pt idx="667">
                  <c:v>-85.5</c:v>
                </c:pt>
                <c:pt idx="668">
                  <c:v>-85.5</c:v>
                </c:pt>
                <c:pt idx="669">
                  <c:v>-85</c:v>
                </c:pt>
                <c:pt idx="670">
                  <c:v>-86.1</c:v>
                </c:pt>
                <c:pt idx="671">
                  <c:v>-84.6</c:v>
                </c:pt>
                <c:pt idx="672">
                  <c:v>-85</c:v>
                </c:pt>
                <c:pt idx="673">
                  <c:v>-85.5</c:v>
                </c:pt>
                <c:pt idx="674">
                  <c:v>-87.9</c:v>
                </c:pt>
                <c:pt idx="675">
                  <c:v>-87</c:v>
                </c:pt>
                <c:pt idx="676">
                  <c:v>-84.6</c:v>
                </c:pt>
                <c:pt idx="677">
                  <c:v>-85.3</c:v>
                </c:pt>
                <c:pt idx="678">
                  <c:v>-85.4</c:v>
                </c:pt>
                <c:pt idx="679">
                  <c:v>-83.4</c:v>
                </c:pt>
                <c:pt idx="680">
                  <c:v>-83.8</c:v>
                </c:pt>
                <c:pt idx="681">
                  <c:v>-85.1</c:v>
                </c:pt>
                <c:pt idx="682">
                  <c:v>-84.8</c:v>
                </c:pt>
                <c:pt idx="683">
                  <c:v>-82.9</c:v>
                </c:pt>
                <c:pt idx="684">
                  <c:v>-85.2</c:v>
                </c:pt>
                <c:pt idx="685">
                  <c:v>-88</c:v>
                </c:pt>
                <c:pt idx="686">
                  <c:v>-84.6</c:v>
                </c:pt>
                <c:pt idx="687">
                  <c:v>-85.1</c:v>
                </c:pt>
                <c:pt idx="688">
                  <c:v>-84.2</c:v>
                </c:pt>
                <c:pt idx="689">
                  <c:v>-85.4</c:v>
                </c:pt>
                <c:pt idx="690">
                  <c:v>-84.8</c:v>
                </c:pt>
                <c:pt idx="691">
                  <c:v>-85.8</c:v>
                </c:pt>
                <c:pt idx="692">
                  <c:v>-86.3</c:v>
                </c:pt>
                <c:pt idx="693">
                  <c:v>-86</c:v>
                </c:pt>
                <c:pt idx="694">
                  <c:v>-86.1</c:v>
                </c:pt>
                <c:pt idx="695">
                  <c:v>-83.7</c:v>
                </c:pt>
                <c:pt idx="696">
                  <c:v>-83.7</c:v>
                </c:pt>
                <c:pt idx="697">
                  <c:v>-82.6</c:v>
                </c:pt>
                <c:pt idx="698">
                  <c:v>-85.2</c:v>
                </c:pt>
                <c:pt idx="699">
                  <c:v>-85.1</c:v>
                </c:pt>
                <c:pt idx="700">
                  <c:v>-83.4</c:v>
                </c:pt>
                <c:pt idx="701">
                  <c:v>-87.4</c:v>
                </c:pt>
                <c:pt idx="702">
                  <c:v>-85.1</c:v>
                </c:pt>
                <c:pt idx="703">
                  <c:v>-84</c:v>
                </c:pt>
                <c:pt idx="704">
                  <c:v>-85.4</c:v>
                </c:pt>
                <c:pt idx="705">
                  <c:v>-84.5</c:v>
                </c:pt>
                <c:pt idx="706">
                  <c:v>-83.8</c:v>
                </c:pt>
                <c:pt idx="707">
                  <c:v>-84.2</c:v>
                </c:pt>
                <c:pt idx="708">
                  <c:v>-85.4</c:v>
                </c:pt>
                <c:pt idx="709">
                  <c:v>-83.4</c:v>
                </c:pt>
                <c:pt idx="710">
                  <c:v>-88</c:v>
                </c:pt>
                <c:pt idx="711">
                  <c:v>-84.4</c:v>
                </c:pt>
                <c:pt idx="712">
                  <c:v>-84.8</c:v>
                </c:pt>
                <c:pt idx="713">
                  <c:v>-84.5</c:v>
                </c:pt>
                <c:pt idx="714">
                  <c:v>-84.9</c:v>
                </c:pt>
                <c:pt idx="715">
                  <c:v>-85.7</c:v>
                </c:pt>
                <c:pt idx="716">
                  <c:v>-88</c:v>
                </c:pt>
                <c:pt idx="717">
                  <c:v>-83.3</c:v>
                </c:pt>
                <c:pt idx="718">
                  <c:v>-85.1</c:v>
                </c:pt>
                <c:pt idx="719">
                  <c:v>-82.1</c:v>
                </c:pt>
                <c:pt idx="720">
                  <c:v>-84.5</c:v>
                </c:pt>
                <c:pt idx="721">
                  <c:v>-86.5</c:v>
                </c:pt>
                <c:pt idx="722">
                  <c:v>-83.5</c:v>
                </c:pt>
                <c:pt idx="723">
                  <c:v>-83.2</c:v>
                </c:pt>
                <c:pt idx="724">
                  <c:v>-84.3</c:v>
                </c:pt>
                <c:pt idx="725">
                  <c:v>-84.3</c:v>
                </c:pt>
                <c:pt idx="726">
                  <c:v>-86.3</c:v>
                </c:pt>
                <c:pt idx="727">
                  <c:v>-83.6</c:v>
                </c:pt>
                <c:pt idx="728">
                  <c:v>-83.6</c:v>
                </c:pt>
                <c:pt idx="729">
                  <c:v>-84.2</c:v>
                </c:pt>
                <c:pt idx="730">
                  <c:v>-81.7</c:v>
                </c:pt>
                <c:pt idx="731">
                  <c:v>-84.5</c:v>
                </c:pt>
                <c:pt idx="732">
                  <c:v>-85.4</c:v>
                </c:pt>
                <c:pt idx="733">
                  <c:v>-84.2</c:v>
                </c:pt>
                <c:pt idx="734">
                  <c:v>-82.4</c:v>
                </c:pt>
                <c:pt idx="735">
                  <c:v>-83.4</c:v>
                </c:pt>
                <c:pt idx="736">
                  <c:v>-85.5</c:v>
                </c:pt>
                <c:pt idx="737">
                  <c:v>-85.4</c:v>
                </c:pt>
                <c:pt idx="738">
                  <c:v>-86.1</c:v>
                </c:pt>
                <c:pt idx="739">
                  <c:v>-86.4</c:v>
                </c:pt>
                <c:pt idx="740">
                  <c:v>-86.3</c:v>
                </c:pt>
                <c:pt idx="741">
                  <c:v>-83.2</c:v>
                </c:pt>
                <c:pt idx="742">
                  <c:v>-85.8</c:v>
                </c:pt>
                <c:pt idx="743">
                  <c:v>-84.2</c:v>
                </c:pt>
                <c:pt idx="744">
                  <c:v>-83.5</c:v>
                </c:pt>
                <c:pt idx="745">
                  <c:v>-85</c:v>
                </c:pt>
                <c:pt idx="746">
                  <c:v>-83.7</c:v>
                </c:pt>
                <c:pt idx="747">
                  <c:v>-84.4</c:v>
                </c:pt>
                <c:pt idx="748">
                  <c:v>-83.2</c:v>
                </c:pt>
                <c:pt idx="749">
                  <c:v>-83.9</c:v>
                </c:pt>
                <c:pt idx="750">
                  <c:v>-84.7</c:v>
                </c:pt>
                <c:pt idx="751">
                  <c:v>-84.4</c:v>
                </c:pt>
                <c:pt idx="752">
                  <c:v>-83.6</c:v>
                </c:pt>
                <c:pt idx="753">
                  <c:v>-85.5</c:v>
                </c:pt>
                <c:pt idx="754">
                  <c:v>-83.6</c:v>
                </c:pt>
                <c:pt idx="755">
                  <c:v>-85.1</c:v>
                </c:pt>
                <c:pt idx="756">
                  <c:v>-83.3</c:v>
                </c:pt>
                <c:pt idx="757">
                  <c:v>-85</c:v>
                </c:pt>
                <c:pt idx="758">
                  <c:v>-82.5</c:v>
                </c:pt>
                <c:pt idx="759">
                  <c:v>-83.2</c:v>
                </c:pt>
                <c:pt idx="760">
                  <c:v>-82.8</c:v>
                </c:pt>
                <c:pt idx="761">
                  <c:v>-84.3</c:v>
                </c:pt>
                <c:pt idx="762">
                  <c:v>-85.1</c:v>
                </c:pt>
                <c:pt idx="763">
                  <c:v>-84.5</c:v>
                </c:pt>
                <c:pt idx="764">
                  <c:v>-85.3</c:v>
                </c:pt>
                <c:pt idx="765">
                  <c:v>-85.4</c:v>
                </c:pt>
                <c:pt idx="766">
                  <c:v>-83.8</c:v>
                </c:pt>
                <c:pt idx="767">
                  <c:v>-82.9</c:v>
                </c:pt>
                <c:pt idx="768">
                  <c:v>-84.7</c:v>
                </c:pt>
                <c:pt idx="769">
                  <c:v>-82.2</c:v>
                </c:pt>
                <c:pt idx="770">
                  <c:v>-84.5</c:v>
                </c:pt>
                <c:pt idx="771">
                  <c:v>-86.5</c:v>
                </c:pt>
                <c:pt idx="772">
                  <c:v>-85</c:v>
                </c:pt>
                <c:pt idx="773">
                  <c:v>-82.8</c:v>
                </c:pt>
                <c:pt idx="774">
                  <c:v>-81.900000000000006</c:v>
                </c:pt>
                <c:pt idx="775">
                  <c:v>-85</c:v>
                </c:pt>
                <c:pt idx="776">
                  <c:v>-84.3</c:v>
                </c:pt>
                <c:pt idx="777">
                  <c:v>-85.4</c:v>
                </c:pt>
                <c:pt idx="778">
                  <c:v>-83.9</c:v>
                </c:pt>
                <c:pt idx="779">
                  <c:v>-86.1</c:v>
                </c:pt>
                <c:pt idx="780">
                  <c:v>-83.7</c:v>
                </c:pt>
                <c:pt idx="781">
                  <c:v>-82.6</c:v>
                </c:pt>
                <c:pt idx="782">
                  <c:v>-84</c:v>
                </c:pt>
                <c:pt idx="783">
                  <c:v>-83.4</c:v>
                </c:pt>
                <c:pt idx="784">
                  <c:v>-84.8</c:v>
                </c:pt>
                <c:pt idx="785">
                  <c:v>-86.2</c:v>
                </c:pt>
                <c:pt idx="786">
                  <c:v>-86.4</c:v>
                </c:pt>
                <c:pt idx="787">
                  <c:v>-84.7</c:v>
                </c:pt>
                <c:pt idx="788">
                  <c:v>-83.3</c:v>
                </c:pt>
                <c:pt idx="789">
                  <c:v>-83.3</c:v>
                </c:pt>
                <c:pt idx="790">
                  <c:v>-87.1</c:v>
                </c:pt>
                <c:pt idx="791">
                  <c:v>-81.8</c:v>
                </c:pt>
                <c:pt idx="792">
                  <c:v>-82</c:v>
                </c:pt>
                <c:pt idx="793">
                  <c:v>-83.9</c:v>
                </c:pt>
                <c:pt idx="794">
                  <c:v>-84.8</c:v>
                </c:pt>
                <c:pt idx="795">
                  <c:v>-84</c:v>
                </c:pt>
                <c:pt idx="796">
                  <c:v>-85.6</c:v>
                </c:pt>
                <c:pt idx="797">
                  <c:v>-84.8</c:v>
                </c:pt>
                <c:pt idx="798">
                  <c:v>-83.1</c:v>
                </c:pt>
                <c:pt idx="799">
                  <c:v>-85.8</c:v>
                </c:pt>
                <c:pt idx="800">
                  <c:v>-83.8</c:v>
                </c:pt>
                <c:pt idx="801">
                  <c:v>-84.3</c:v>
                </c:pt>
                <c:pt idx="802">
                  <c:v>-85</c:v>
                </c:pt>
                <c:pt idx="803">
                  <c:v>-85.7</c:v>
                </c:pt>
                <c:pt idx="804">
                  <c:v>-87.4</c:v>
                </c:pt>
                <c:pt idx="805">
                  <c:v>-84.1</c:v>
                </c:pt>
                <c:pt idx="806">
                  <c:v>-84.2</c:v>
                </c:pt>
                <c:pt idx="807">
                  <c:v>-83.6</c:v>
                </c:pt>
                <c:pt idx="808">
                  <c:v>-83</c:v>
                </c:pt>
                <c:pt idx="809">
                  <c:v>-84.5</c:v>
                </c:pt>
                <c:pt idx="810">
                  <c:v>-82</c:v>
                </c:pt>
                <c:pt idx="811">
                  <c:v>-84.3</c:v>
                </c:pt>
                <c:pt idx="812">
                  <c:v>-85.7</c:v>
                </c:pt>
                <c:pt idx="813">
                  <c:v>-83.6</c:v>
                </c:pt>
                <c:pt idx="814">
                  <c:v>-82.9</c:v>
                </c:pt>
                <c:pt idx="815">
                  <c:v>-83.5</c:v>
                </c:pt>
                <c:pt idx="816">
                  <c:v>-83.7</c:v>
                </c:pt>
                <c:pt idx="817">
                  <c:v>-83.8</c:v>
                </c:pt>
                <c:pt idx="818">
                  <c:v>-83.7</c:v>
                </c:pt>
                <c:pt idx="819">
                  <c:v>-85.7</c:v>
                </c:pt>
                <c:pt idx="820">
                  <c:v>-85.9</c:v>
                </c:pt>
                <c:pt idx="821">
                  <c:v>-82.5</c:v>
                </c:pt>
                <c:pt idx="822">
                  <c:v>-85.2</c:v>
                </c:pt>
                <c:pt idx="823">
                  <c:v>-82.6</c:v>
                </c:pt>
                <c:pt idx="824">
                  <c:v>-84.9</c:v>
                </c:pt>
                <c:pt idx="825">
                  <c:v>-84.4</c:v>
                </c:pt>
                <c:pt idx="826">
                  <c:v>-83.4</c:v>
                </c:pt>
                <c:pt idx="827">
                  <c:v>-83.7</c:v>
                </c:pt>
                <c:pt idx="828">
                  <c:v>-82.4</c:v>
                </c:pt>
                <c:pt idx="829">
                  <c:v>-82.9</c:v>
                </c:pt>
                <c:pt idx="830">
                  <c:v>-83.4</c:v>
                </c:pt>
                <c:pt idx="831">
                  <c:v>-83.4</c:v>
                </c:pt>
                <c:pt idx="832">
                  <c:v>-84.4</c:v>
                </c:pt>
                <c:pt idx="833">
                  <c:v>-84.1</c:v>
                </c:pt>
                <c:pt idx="834">
                  <c:v>-83.9</c:v>
                </c:pt>
                <c:pt idx="835">
                  <c:v>-83.4</c:v>
                </c:pt>
                <c:pt idx="836">
                  <c:v>-86.1</c:v>
                </c:pt>
                <c:pt idx="837">
                  <c:v>-87.8</c:v>
                </c:pt>
                <c:pt idx="838">
                  <c:v>-82.5</c:v>
                </c:pt>
                <c:pt idx="839">
                  <c:v>-84</c:v>
                </c:pt>
                <c:pt idx="840">
                  <c:v>-84</c:v>
                </c:pt>
                <c:pt idx="841">
                  <c:v>-84.6</c:v>
                </c:pt>
                <c:pt idx="842">
                  <c:v>-85.6</c:v>
                </c:pt>
                <c:pt idx="843">
                  <c:v>-84.7</c:v>
                </c:pt>
                <c:pt idx="844">
                  <c:v>-83.6</c:v>
                </c:pt>
                <c:pt idx="845">
                  <c:v>-84.1</c:v>
                </c:pt>
                <c:pt idx="846">
                  <c:v>-82.2</c:v>
                </c:pt>
                <c:pt idx="847">
                  <c:v>-85.3</c:v>
                </c:pt>
                <c:pt idx="848">
                  <c:v>-84.2</c:v>
                </c:pt>
                <c:pt idx="849">
                  <c:v>-84.7</c:v>
                </c:pt>
                <c:pt idx="850">
                  <c:v>-86.8</c:v>
                </c:pt>
                <c:pt idx="851">
                  <c:v>-84.2</c:v>
                </c:pt>
                <c:pt idx="852">
                  <c:v>-83.5</c:v>
                </c:pt>
                <c:pt idx="853">
                  <c:v>-85.3</c:v>
                </c:pt>
                <c:pt idx="854">
                  <c:v>-84</c:v>
                </c:pt>
                <c:pt idx="855">
                  <c:v>-82.4</c:v>
                </c:pt>
                <c:pt idx="856">
                  <c:v>-83</c:v>
                </c:pt>
                <c:pt idx="857">
                  <c:v>-81.5</c:v>
                </c:pt>
                <c:pt idx="858">
                  <c:v>-83.3</c:v>
                </c:pt>
                <c:pt idx="859">
                  <c:v>-85.4</c:v>
                </c:pt>
                <c:pt idx="860">
                  <c:v>-81.8</c:v>
                </c:pt>
                <c:pt idx="861">
                  <c:v>-83.2</c:v>
                </c:pt>
                <c:pt idx="862">
                  <c:v>-83.9</c:v>
                </c:pt>
                <c:pt idx="863">
                  <c:v>-85.3</c:v>
                </c:pt>
                <c:pt idx="864">
                  <c:v>-84.8</c:v>
                </c:pt>
                <c:pt idx="865">
                  <c:v>-84.7</c:v>
                </c:pt>
                <c:pt idx="866">
                  <c:v>-83.5</c:v>
                </c:pt>
                <c:pt idx="867">
                  <c:v>-83.9</c:v>
                </c:pt>
                <c:pt idx="868">
                  <c:v>-86.8</c:v>
                </c:pt>
                <c:pt idx="869">
                  <c:v>-86.4</c:v>
                </c:pt>
                <c:pt idx="870">
                  <c:v>-84.6</c:v>
                </c:pt>
                <c:pt idx="871">
                  <c:v>-81.8</c:v>
                </c:pt>
                <c:pt idx="872">
                  <c:v>-85.9</c:v>
                </c:pt>
                <c:pt idx="873">
                  <c:v>-83.5</c:v>
                </c:pt>
                <c:pt idx="874">
                  <c:v>-83.4</c:v>
                </c:pt>
                <c:pt idx="875">
                  <c:v>-84.2</c:v>
                </c:pt>
                <c:pt idx="876">
                  <c:v>-87.1</c:v>
                </c:pt>
                <c:pt idx="877">
                  <c:v>-83.4</c:v>
                </c:pt>
                <c:pt idx="878">
                  <c:v>-83.3</c:v>
                </c:pt>
                <c:pt idx="879">
                  <c:v>-84.7</c:v>
                </c:pt>
                <c:pt idx="880">
                  <c:v>-84.5</c:v>
                </c:pt>
                <c:pt idx="881">
                  <c:v>-84.3</c:v>
                </c:pt>
                <c:pt idx="882">
                  <c:v>-83.2</c:v>
                </c:pt>
                <c:pt idx="883">
                  <c:v>-85.2</c:v>
                </c:pt>
                <c:pt idx="884">
                  <c:v>-85.7</c:v>
                </c:pt>
                <c:pt idx="885">
                  <c:v>-83</c:v>
                </c:pt>
                <c:pt idx="886">
                  <c:v>-85.9</c:v>
                </c:pt>
                <c:pt idx="887">
                  <c:v>-85.8</c:v>
                </c:pt>
                <c:pt idx="888">
                  <c:v>-86</c:v>
                </c:pt>
                <c:pt idx="889">
                  <c:v>-83.1</c:v>
                </c:pt>
                <c:pt idx="890">
                  <c:v>-84.2</c:v>
                </c:pt>
                <c:pt idx="891">
                  <c:v>-86.7</c:v>
                </c:pt>
                <c:pt idx="892">
                  <c:v>-87.3</c:v>
                </c:pt>
                <c:pt idx="893">
                  <c:v>-83.6</c:v>
                </c:pt>
                <c:pt idx="894">
                  <c:v>-84.3</c:v>
                </c:pt>
                <c:pt idx="895">
                  <c:v>-85.1</c:v>
                </c:pt>
                <c:pt idx="896">
                  <c:v>-83.1</c:v>
                </c:pt>
                <c:pt idx="897">
                  <c:v>-85.7</c:v>
                </c:pt>
                <c:pt idx="898">
                  <c:v>-83.4</c:v>
                </c:pt>
                <c:pt idx="899">
                  <c:v>-85.9</c:v>
                </c:pt>
                <c:pt idx="900">
                  <c:v>-86.6</c:v>
                </c:pt>
                <c:pt idx="901">
                  <c:v>-84</c:v>
                </c:pt>
                <c:pt idx="902">
                  <c:v>-87.4</c:v>
                </c:pt>
                <c:pt idx="903">
                  <c:v>-83.1</c:v>
                </c:pt>
                <c:pt idx="904">
                  <c:v>-83.8</c:v>
                </c:pt>
                <c:pt idx="905">
                  <c:v>-83.9</c:v>
                </c:pt>
                <c:pt idx="906">
                  <c:v>-85.7</c:v>
                </c:pt>
                <c:pt idx="907">
                  <c:v>-87.7</c:v>
                </c:pt>
                <c:pt idx="908">
                  <c:v>-84.2</c:v>
                </c:pt>
                <c:pt idx="909">
                  <c:v>-83.4</c:v>
                </c:pt>
                <c:pt idx="910">
                  <c:v>-83.3</c:v>
                </c:pt>
                <c:pt idx="911">
                  <c:v>-83.7</c:v>
                </c:pt>
                <c:pt idx="912">
                  <c:v>-85.5</c:v>
                </c:pt>
                <c:pt idx="913">
                  <c:v>-84.6</c:v>
                </c:pt>
                <c:pt idx="914">
                  <c:v>-84.8</c:v>
                </c:pt>
                <c:pt idx="915">
                  <c:v>-87.7</c:v>
                </c:pt>
                <c:pt idx="916">
                  <c:v>-83.9</c:v>
                </c:pt>
                <c:pt idx="917">
                  <c:v>-84.6</c:v>
                </c:pt>
                <c:pt idx="918">
                  <c:v>-85.8</c:v>
                </c:pt>
                <c:pt idx="919">
                  <c:v>-86.9</c:v>
                </c:pt>
                <c:pt idx="920">
                  <c:v>-85.3</c:v>
                </c:pt>
                <c:pt idx="921">
                  <c:v>-86.9</c:v>
                </c:pt>
                <c:pt idx="922">
                  <c:v>-83.7</c:v>
                </c:pt>
                <c:pt idx="923">
                  <c:v>-83.5</c:v>
                </c:pt>
                <c:pt idx="924">
                  <c:v>-84.2</c:v>
                </c:pt>
                <c:pt idx="925">
                  <c:v>-85.7</c:v>
                </c:pt>
                <c:pt idx="926">
                  <c:v>-85.2</c:v>
                </c:pt>
                <c:pt idx="927">
                  <c:v>-85.7</c:v>
                </c:pt>
                <c:pt idx="928">
                  <c:v>-83.9</c:v>
                </c:pt>
                <c:pt idx="929">
                  <c:v>-85.3</c:v>
                </c:pt>
                <c:pt idx="930">
                  <c:v>-83.9</c:v>
                </c:pt>
                <c:pt idx="931">
                  <c:v>-85.5</c:v>
                </c:pt>
                <c:pt idx="932">
                  <c:v>-84.5</c:v>
                </c:pt>
                <c:pt idx="933">
                  <c:v>-85.7</c:v>
                </c:pt>
                <c:pt idx="934">
                  <c:v>-83.4</c:v>
                </c:pt>
                <c:pt idx="935">
                  <c:v>-85.1</c:v>
                </c:pt>
                <c:pt idx="936">
                  <c:v>-83.1</c:v>
                </c:pt>
                <c:pt idx="937">
                  <c:v>-83.7</c:v>
                </c:pt>
                <c:pt idx="938">
                  <c:v>-82.5</c:v>
                </c:pt>
                <c:pt idx="939">
                  <c:v>-82.6</c:v>
                </c:pt>
                <c:pt idx="940">
                  <c:v>-84.6</c:v>
                </c:pt>
                <c:pt idx="941">
                  <c:v>-87</c:v>
                </c:pt>
                <c:pt idx="942">
                  <c:v>-84.7</c:v>
                </c:pt>
                <c:pt idx="943">
                  <c:v>-87.6</c:v>
                </c:pt>
                <c:pt idx="944">
                  <c:v>-83.5</c:v>
                </c:pt>
                <c:pt idx="945">
                  <c:v>-87.6</c:v>
                </c:pt>
                <c:pt idx="946">
                  <c:v>-87.1</c:v>
                </c:pt>
                <c:pt idx="947">
                  <c:v>-87.2</c:v>
                </c:pt>
                <c:pt idx="948">
                  <c:v>-86.4</c:v>
                </c:pt>
                <c:pt idx="949">
                  <c:v>-86.4</c:v>
                </c:pt>
                <c:pt idx="950">
                  <c:v>-86.9</c:v>
                </c:pt>
                <c:pt idx="951">
                  <c:v>-85.8</c:v>
                </c:pt>
                <c:pt idx="952">
                  <c:v>-84.5</c:v>
                </c:pt>
                <c:pt idx="953">
                  <c:v>-86.8</c:v>
                </c:pt>
                <c:pt idx="954">
                  <c:v>-84.1</c:v>
                </c:pt>
                <c:pt idx="955">
                  <c:v>-82.9</c:v>
                </c:pt>
                <c:pt idx="956">
                  <c:v>-84.1</c:v>
                </c:pt>
                <c:pt idx="957">
                  <c:v>-85.6</c:v>
                </c:pt>
                <c:pt idx="958">
                  <c:v>-86.7</c:v>
                </c:pt>
                <c:pt idx="959">
                  <c:v>-87.6</c:v>
                </c:pt>
                <c:pt idx="960">
                  <c:v>-87.6</c:v>
                </c:pt>
                <c:pt idx="961">
                  <c:v>-87.5</c:v>
                </c:pt>
                <c:pt idx="962">
                  <c:v>-83.9</c:v>
                </c:pt>
                <c:pt idx="963">
                  <c:v>-83.2</c:v>
                </c:pt>
                <c:pt idx="964">
                  <c:v>-85.5</c:v>
                </c:pt>
                <c:pt idx="965">
                  <c:v>-82.8</c:v>
                </c:pt>
                <c:pt idx="966">
                  <c:v>-83.2</c:v>
                </c:pt>
                <c:pt idx="967">
                  <c:v>-85.3</c:v>
                </c:pt>
                <c:pt idx="968">
                  <c:v>-82.4</c:v>
                </c:pt>
                <c:pt idx="969">
                  <c:v>-83.9</c:v>
                </c:pt>
                <c:pt idx="970">
                  <c:v>-87.1</c:v>
                </c:pt>
                <c:pt idx="971">
                  <c:v>-84.9</c:v>
                </c:pt>
                <c:pt idx="972">
                  <c:v>-86.2</c:v>
                </c:pt>
                <c:pt idx="973">
                  <c:v>-85.6</c:v>
                </c:pt>
                <c:pt idx="974">
                  <c:v>-83.3</c:v>
                </c:pt>
                <c:pt idx="975">
                  <c:v>-84.9</c:v>
                </c:pt>
                <c:pt idx="976">
                  <c:v>-83.8</c:v>
                </c:pt>
                <c:pt idx="977">
                  <c:v>-84.4</c:v>
                </c:pt>
                <c:pt idx="978">
                  <c:v>-84.6</c:v>
                </c:pt>
                <c:pt idx="979">
                  <c:v>-85</c:v>
                </c:pt>
                <c:pt idx="980">
                  <c:v>-85.3</c:v>
                </c:pt>
                <c:pt idx="981">
                  <c:v>-85.4</c:v>
                </c:pt>
                <c:pt idx="982">
                  <c:v>-85.2</c:v>
                </c:pt>
                <c:pt idx="983">
                  <c:v>-85.4</c:v>
                </c:pt>
                <c:pt idx="984">
                  <c:v>-86.6</c:v>
                </c:pt>
                <c:pt idx="985">
                  <c:v>-87.6</c:v>
                </c:pt>
                <c:pt idx="986">
                  <c:v>-84.7</c:v>
                </c:pt>
                <c:pt idx="987">
                  <c:v>-87.6</c:v>
                </c:pt>
                <c:pt idx="988">
                  <c:v>-83.7</c:v>
                </c:pt>
                <c:pt idx="989">
                  <c:v>-85.7</c:v>
                </c:pt>
                <c:pt idx="990">
                  <c:v>-84.5</c:v>
                </c:pt>
                <c:pt idx="991">
                  <c:v>-83.1</c:v>
                </c:pt>
                <c:pt idx="992">
                  <c:v>-83.9</c:v>
                </c:pt>
                <c:pt idx="993">
                  <c:v>-86.2</c:v>
                </c:pt>
                <c:pt idx="994">
                  <c:v>-86.5</c:v>
                </c:pt>
                <c:pt idx="995">
                  <c:v>-84.6</c:v>
                </c:pt>
                <c:pt idx="996">
                  <c:v>-84.9</c:v>
                </c:pt>
                <c:pt idx="997">
                  <c:v>-87.5</c:v>
                </c:pt>
                <c:pt idx="998">
                  <c:v>-87.3</c:v>
                </c:pt>
                <c:pt idx="999">
                  <c:v>-85.5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A!$N$1:$N$4</c:f>
              <c:strCache>
                <c:ptCount val="1"/>
                <c:pt idx="0">
                  <c:v>C6 A5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A!$M$5:$M$1004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A!$N$5:$N$1004</c:f>
              <c:numCache>
                <c:formatCode>0.00E+00</c:formatCode>
                <c:ptCount val="1000"/>
                <c:pt idx="0">
                  <c:v>-88</c:v>
                </c:pt>
                <c:pt idx="1">
                  <c:v>-87.3</c:v>
                </c:pt>
                <c:pt idx="2">
                  <c:v>-87.8</c:v>
                </c:pt>
                <c:pt idx="3">
                  <c:v>-87.4</c:v>
                </c:pt>
                <c:pt idx="4">
                  <c:v>-88</c:v>
                </c:pt>
                <c:pt idx="5">
                  <c:v>-88</c:v>
                </c:pt>
                <c:pt idx="6">
                  <c:v>-85.9</c:v>
                </c:pt>
                <c:pt idx="7">
                  <c:v>-88</c:v>
                </c:pt>
                <c:pt idx="8">
                  <c:v>-88</c:v>
                </c:pt>
                <c:pt idx="9">
                  <c:v>-88</c:v>
                </c:pt>
                <c:pt idx="10">
                  <c:v>-88</c:v>
                </c:pt>
                <c:pt idx="11">
                  <c:v>-85.6</c:v>
                </c:pt>
                <c:pt idx="12">
                  <c:v>-88</c:v>
                </c:pt>
                <c:pt idx="13">
                  <c:v>-87.2</c:v>
                </c:pt>
                <c:pt idx="14">
                  <c:v>-84.6</c:v>
                </c:pt>
                <c:pt idx="15">
                  <c:v>-87.4</c:v>
                </c:pt>
                <c:pt idx="16">
                  <c:v>-88</c:v>
                </c:pt>
                <c:pt idx="17">
                  <c:v>-84.2</c:v>
                </c:pt>
                <c:pt idx="18">
                  <c:v>-84.3</c:v>
                </c:pt>
                <c:pt idx="19">
                  <c:v>-84.6</c:v>
                </c:pt>
                <c:pt idx="20">
                  <c:v>-88</c:v>
                </c:pt>
                <c:pt idx="21">
                  <c:v>-84.5</c:v>
                </c:pt>
                <c:pt idx="22">
                  <c:v>-87.3</c:v>
                </c:pt>
                <c:pt idx="23">
                  <c:v>-88.1</c:v>
                </c:pt>
                <c:pt idx="24">
                  <c:v>-87</c:v>
                </c:pt>
                <c:pt idx="25">
                  <c:v>-88.1</c:v>
                </c:pt>
                <c:pt idx="26">
                  <c:v>-87.6</c:v>
                </c:pt>
                <c:pt idx="27">
                  <c:v>-88.1</c:v>
                </c:pt>
                <c:pt idx="28">
                  <c:v>-88.1</c:v>
                </c:pt>
                <c:pt idx="29">
                  <c:v>-88.1</c:v>
                </c:pt>
                <c:pt idx="30">
                  <c:v>-82.7</c:v>
                </c:pt>
                <c:pt idx="31">
                  <c:v>-88.1</c:v>
                </c:pt>
                <c:pt idx="32">
                  <c:v>-88.1</c:v>
                </c:pt>
                <c:pt idx="33">
                  <c:v>-88.1</c:v>
                </c:pt>
                <c:pt idx="34">
                  <c:v>-88.1</c:v>
                </c:pt>
                <c:pt idx="35">
                  <c:v>-88.1</c:v>
                </c:pt>
                <c:pt idx="36">
                  <c:v>-85.6</c:v>
                </c:pt>
                <c:pt idx="37">
                  <c:v>-86.1</c:v>
                </c:pt>
                <c:pt idx="38">
                  <c:v>-88.1</c:v>
                </c:pt>
                <c:pt idx="39">
                  <c:v>-88.1</c:v>
                </c:pt>
                <c:pt idx="40">
                  <c:v>-88.1</c:v>
                </c:pt>
                <c:pt idx="41">
                  <c:v>-88.1</c:v>
                </c:pt>
                <c:pt idx="42">
                  <c:v>-88.1</c:v>
                </c:pt>
                <c:pt idx="43">
                  <c:v>-88.1</c:v>
                </c:pt>
                <c:pt idx="44">
                  <c:v>-84.6</c:v>
                </c:pt>
                <c:pt idx="45">
                  <c:v>-86.3</c:v>
                </c:pt>
                <c:pt idx="46">
                  <c:v>-88.1</c:v>
                </c:pt>
                <c:pt idx="47">
                  <c:v>-86.3</c:v>
                </c:pt>
                <c:pt idx="48">
                  <c:v>-87.6</c:v>
                </c:pt>
                <c:pt idx="49">
                  <c:v>-88.1</c:v>
                </c:pt>
                <c:pt idx="50">
                  <c:v>-86.2</c:v>
                </c:pt>
                <c:pt idx="51">
                  <c:v>-87.5</c:v>
                </c:pt>
                <c:pt idx="52">
                  <c:v>-88.1</c:v>
                </c:pt>
                <c:pt idx="53">
                  <c:v>-85.9</c:v>
                </c:pt>
                <c:pt idx="54">
                  <c:v>-88.1</c:v>
                </c:pt>
                <c:pt idx="55">
                  <c:v>-84</c:v>
                </c:pt>
                <c:pt idx="56">
                  <c:v>-88.1</c:v>
                </c:pt>
                <c:pt idx="57">
                  <c:v>-85.7</c:v>
                </c:pt>
                <c:pt idx="58">
                  <c:v>-86.9</c:v>
                </c:pt>
                <c:pt idx="59">
                  <c:v>-88.1</c:v>
                </c:pt>
                <c:pt idx="60">
                  <c:v>-85.1</c:v>
                </c:pt>
                <c:pt idx="61">
                  <c:v>-88.1</c:v>
                </c:pt>
                <c:pt idx="62">
                  <c:v>-88.1</c:v>
                </c:pt>
                <c:pt idx="63">
                  <c:v>-86.3</c:v>
                </c:pt>
                <c:pt idx="64">
                  <c:v>-88.1</c:v>
                </c:pt>
                <c:pt idx="65">
                  <c:v>-88.1</c:v>
                </c:pt>
                <c:pt idx="66">
                  <c:v>-88.1</c:v>
                </c:pt>
                <c:pt idx="67">
                  <c:v>-88.1</c:v>
                </c:pt>
                <c:pt idx="68">
                  <c:v>-88.1</c:v>
                </c:pt>
                <c:pt idx="69">
                  <c:v>-86.3</c:v>
                </c:pt>
                <c:pt idx="70">
                  <c:v>-88.1</c:v>
                </c:pt>
                <c:pt idx="71">
                  <c:v>-88.1</c:v>
                </c:pt>
                <c:pt idx="72">
                  <c:v>-88.2</c:v>
                </c:pt>
                <c:pt idx="73">
                  <c:v>-88.2</c:v>
                </c:pt>
                <c:pt idx="74">
                  <c:v>-88.2</c:v>
                </c:pt>
                <c:pt idx="75">
                  <c:v>-86.6</c:v>
                </c:pt>
                <c:pt idx="76">
                  <c:v>-88.2</c:v>
                </c:pt>
                <c:pt idx="77">
                  <c:v>-88.2</c:v>
                </c:pt>
                <c:pt idx="78">
                  <c:v>-88.2</c:v>
                </c:pt>
                <c:pt idx="79">
                  <c:v>-87.9</c:v>
                </c:pt>
                <c:pt idx="80">
                  <c:v>-88.1</c:v>
                </c:pt>
                <c:pt idx="81">
                  <c:v>-86.8</c:v>
                </c:pt>
                <c:pt idx="82">
                  <c:v>-88.2</c:v>
                </c:pt>
                <c:pt idx="83">
                  <c:v>-87.9</c:v>
                </c:pt>
                <c:pt idx="84">
                  <c:v>-84.3</c:v>
                </c:pt>
                <c:pt idx="85">
                  <c:v>-88.2</c:v>
                </c:pt>
                <c:pt idx="86">
                  <c:v>-87.1</c:v>
                </c:pt>
                <c:pt idx="87">
                  <c:v>-85.9</c:v>
                </c:pt>
                <c:pt idx="88">
                  <c:v>-88.2</c:v>
                </c:pt>
                <c:pt idx="89">
                  <c:v>-87</c:v>
                </c:pt>
                <c:pt idx="90">
                  <c:v>-85.4</c:v>
                </c:pt>
                <c:pt idx="91">
                  <c:v>-85.8</c:v>
                </c:pt>
                <c:pt idx="92">
                  <c:v>-85.7</c:v>
                </c:pt>
                <c:pt idx="93">
                  <c:v>-86</c:v>
                </c:pt>
                <c:pt idx="94">
                  <c:v>-84.8</c:v>
                </c:pt>
                <c:pt idx="95">
                  <c:v>-87.6</c:v>
                </c:pt>
                <c:pt idx="96">
                  <c:v>-88.2</c:v>
                </c:pt>
                <c:pt idx="97">
                  <c:v>-87.4</c:v>
                </c:pt>
                <c:pt idx="98">
                  <c:v>-87.2</c:v>
                </c:pt>
                <c:pt idx="99">
                  <c:v>-87.9</c:v>
                </c:pt>
                <c:pt idx="100">
                  <c:v>-86.6</c:v>
                </c:pt>
                <c:pt idx="101">
                  <c:v>-88.2</c:v>
                </c:pt>
                <c:pt idx="102">
                  <c:v>-88.2</c:v>
                </c:pt>
                <c:pt idx="103">
                  <c:v>-86.9</c:v>
                </c:pt>
                <c:pt idx="104">
                  <c:v>-88.2</c:v>
                </c:pt>
                <c:pt idx="105">
                  <c:v>-87</c:v>
                </c:pt>
                <c:pt idx="106">
                  <c:v>-85</c:v>
                </c:pt>
                <c:pt idx="107">
                  <c:v>-86</c:v>
                </c:pt>
                <c:pt idx="108">
                  <c:v>-88.2</c:v>
                </c:pt>
                <c:pt idx="109">
                  <c:v>-88.2</c:v>
                </c:pt>
                <c:pt idx="110">
                  <c:v>-84.5</c:v>
                </c:pt>
                <c:pt idx="111">
                  <c:v>-87.1</c:v>
                </c:pt>
                <c:pt idx="112">
                  <c:v>-88.2</c:v>
                </c:pt>
                <c:pt idx="113">
                  <c:v>-88.2</c:v>
                </c:pt>
                <c:pt idx="114">
                  <c:v>-88.2</c:v>
                </c:pt>
                <c:pt idx="115">
                  <c:v>-86.8</c:v>
                </c:pt>
                <c:pt idx="116">
                  <c:v>-88.2</c:v>
                </c:pt>
                <c:pt idx="117">
                  <c:v>-86.3</c:v>
                </c:pt>
                <c:pt idx="118">
                  <c:v>-84.5</c:v>
                </c:pt>
                <c:pt idx="119">
                  <c:v>-85.5</c:v>
                </c:pt>
                <c:pt idx="120">
                  <c:v>-87.7</c:v>
                </c:pt>
                <c:pt idx="121">
                  <c:v>-87.5</c:v>
                </c:pt>
                <c:pt idx="122">
                  <c:v>-86.8</c:v>
                </c:pt>
                <c:pt idx="123">
                  <c:v>-86.2</c:v>
                </c:pt>
                <c:pt idx="124">
                  <c:v>-88.2</c:v>
                </c:pt>
                <c:pt idx="125">
                  <c:v>-87.5</c:v>
                </c:pt>
                <c:pt idx="126">
                  <c:v>-84.5</c:v>
                </c:pt>
                <c:pt idx="127">
                  <c:v>-84.7</c:v>
                </c:pt>
                <c:pt idx="128">
                  <c:v>-88.2</c:v>
                </c:pt>
                <c:pt idx="129">
                  <c:v>-84.1</c:v>
                </c:pt>
                <c:pt idx="130">
                  <c:v>-88.2</c:v>
                </c:pt>
                <c:pt idx="131">
                  <c:v>-88.2</c:v>
                </c:pt>
                <c:pt idx="132">
                  <c:v>-87.4</c:v>
                </c:pt>
                <c:pt idx="133">
                  <c:v>-87.6</c:v>
                </c:pt>
                <c:pt idx="134">
                  <c:v>-88.1</c:v>
                </c:pt>
                <c:pt idx="135">
                  <c:v>-87.6</c:v>
                </c:pt>
                <c:pt idx="136">
                  <c:v>-84.7</c:v>
                </c:pt>
                <c:pt idx="137">
                  <c:v>-84.5</c:v>
                </c:pt>
                <c:pt idx="138">
                  <c:v>-87.2</c:v>
                </c:pt>
                <c:pt idx="139">
                  <c:v>-88.2</c:v>
                </c:pt>
                <c:pt idx="140">
                  <c:v>-88.2</c:v>
                </c:pt>
                <c:pt idx="141">
                  <c:v>-88.2</c:v>
                </c:pt>
                <c:pt idx="142">
                  <c:v>-88.2</c:v>
                </c:pt>
                <c:pt idx="143">
                  <c:v>-88.2</c:v>
                </c:pt>
                <c:pt idx="144">
                  <c:v>-87.9</c:v>
                </c:pt>
                <c:pt idx="145">
                  <c:v>-88.2</c:v>
                </c:pt>
                <c:pt idx="146">
                  <c:v>-84.8</c:v>
                </c:pt>
                <c:pt idx="147">
                  <c:v>-86.1</c:v>
                </c:pt>
                <c:pt idx="148">
                  <c:v>-87.1</c:v>
                </c:pt>
                <c:pt idx="149">
                  <c:v>-88.2</c:v>
                </c:pt>
                <c:pt idx="150">
                  <c:v>-87.6</c:v>
                </c:pt>
                <c:pt idx="151">
                  <c:v>-88.2</c:v>
                </c:pt>
                <c:pt idx="152">
                  <c:v>-85.7</c:v>
                </c:pt>
                <c:pt idx="153">
                  <c:v>-87</c:v>
                </c:pt>
                <c:pt idx="154">
                  <c:v>-88.2</c:v>
                </c:pt>
                <c:pt idx="155">
                  <c:v>-86.7</c:v>
                </c:pt>
                <c:pt idx="156">
                  <c:v>-88.2</c:v>
                </c:pt>
                <c:pt idx="157">
                  <c:v>-87.6</c:v>
                </c:pt>
                <c:pt idx="158">
                  <c:v>-85.3</c:v>
                </c:pt>
                <c:pt idx="159">
                  <c:v>-88.2</c:v>
                </c:pt>
                <c:pt idx="160">
                  <c:v>-87.9</c:v>
                </c:pt>
                <c:pt idx="161">
                  <c:v>-88.2</c:v>
                </c:pt>
                <c:pt idx="162">
                  <c:v>-85.7</c:v>
                </c:pt>
                <c:pt idx="163">
                  <c:v>-86.2</c:v>
                </c:pt>
                <c:pt idx="164">
                  <c:v>-85.8</c:v>
                </c:pt>
                <c:pt idx="165">
                  <c:v>-86.7</c:v>
                </c:pt>
                <c:pt idx="166">
                  <c:v>-88.2</c:v>
                </c:pt>
                <c:pt idx="167">
                  <c:v>-87.3</c:v>
                </c:pt>
                <c:pt idx="168">
                  <c:v>-88.2</c:v>
                </c:pt>
                <c:pt idx="169">
                  <c:v>-84.3</c:v>
                </c:pt>
                <c:pt idx="170">
                  <c:v>-87.3</c:v>
                </c:pt>
                <c:pt idx="171">
                  <c:v>-88.2</c:v>
                </c:pt>
                <c:pt idx="172">
                  <c:v>-88.2</c:v>
                </c:pt>
                <c:pt idx="173">
                  <c:v>-83.5</c:v>
                </c:pt>
                <c:pt idx="174">
                  <c:v>-88.2</c:v>
                </c:pt>
                <c:pt idx="175">
                  <c:v>-87.2</c:v>
                </c:pt>
                <c:pt idx="176">
                  <c:v>-88.2</c:v>
                </c:pt>
                <c:pt idx="177">
                  <c:v>-88.2</c:v>
                </c:pt>
                <c:pt idx="178">
                  <c:v>-88.2</c:v>
                </c:pt>
                <c:pt idx="179">
                  <c:v>-87.7</c:v>
                </c:pt>
                <c:pt idx="180">
                  <c:v>-85</c:v>
                </c:pt>
                <c:pt idx="181">
                  <c:v>-87.8</c:v>
                </c:pt>
                <c:pt idx="182">
                  <c:v>-85.2</c:v>
                </c:pt>
                <c:pt idx="183">
                  <c:v>-88.2</c:v>
                </c:pt>
                <c:pt idx="184">
                  <c:v>-83.9</c:v>
                </c:pt>
                <c:pt idx="185">
                  <c:v>-85.9</c:v>
                </c:pt>
                <c:pt idx="186">
                  <c:v>-87.6</c:v>
                </c:pt>
                <c:pt idx="187">
                  <c:v>-87</c:v>
                </c:pt>
                <c:pt idx="188">
                  <c:v>-85.8</c:v>
                </c:pt>
                <c:pt idx="189">
                  <c:v>-84.4</c:v>
                </c:pt>
                <c:pt idx="190">
                  <c:v>-86.3</c:v>
                </c:pt>
                <c:pt idx="191">
                  <c:v>-85.6</c:v>
                </c:pt>
                <c:pt idx="192">
                  <c:v>-88.2</c:v>
                </c:pt>
                <c:pt idx="193">
                  <c:v>-88</c:v>
                </c:pt>
                <c:pt idx="194">
                  <c:v>-85.8</c:v>
                </c:pt>
                <c:pt idx="195">
                  <c:v>-88.2</c:v>
                </c:pt>
                <c:pt idx="196">
                  <c:v>-86.6</c:v>
                </c:pt>
                <c:pt idx="197">
                  <c:v>-86.9</c:v>
                </c:pt>
                <c:pt idx="198">
                  <c:v>-85.9</c:v>
                </c:pt>
                <c:pt idx="199">
                  <c:v>-86.2</c:v>
                </c:pt>
                <c:pt idx="200">
                  <c:v>-88.2</c:v>
                </c:pt>
                <c:pt idx="201">
                  <c:v>-87.9</c:v>
                </c:pt>
                <c:pt idx="202">
                  <c:v>-84.9</c:v>
                </c:pt>
                <c:pt idx="203">
                  <c:v>-88.1</c:v>
                </c:pt>
                <c:pt idx="204">
                  <c:v>-86.3</c:v>
                </c:pt>
                <c:pt idx="205">
                  <c:v>-84.7</c:v>
                </c:pt>
                <c:pt idx="206">
                  <c:v>-85.8</c:v>
                </c:pt>
                <c:pt idx="207">
                  <c:v>-88.2</c:v>
                </c:pt>
                <c:pt idx="208">
                  <c:v>-86</c:v>
                </c:pt>
                <c:pt idx="209">
                  <c:v>-87.3</c:v>
                </c:pt>
                <c:pt idx="210">
                  <c:v>-86.7</c:v>
                </c:pt>
                <c:pt idx="211">
                  <c:v>-84.4</c:v>
                </c:pt>
                <c:pt idx="212">
                  <c:v>-84.8</c:v>
                </c:pt>
                <c:pt idx="213">
                  <c:v>-84.5</c:v>
                </c:pt>
                <c:pt idx="214">
                  <c:v>-88.2</c:v>
                </c:pt>
                <c:pt idx="215">
                  <c:v>-85</c:v>
                </c:pt>
                <c:pt idx="216">
                  <c:v>-85.8</c:v>
                </c:pt>
                <c:pt idx="217">
                  <c:v>-84.7</c:v>
                </c:pt>
                <c:pt idx="218">
                  <c:v>-85.6</c:v>
                </c:pt>
                <c:pt idx="219">
                  <c:v>-86.3</c:v>
                </c:pt>
                <c:pt idx="220">
                  <c:v>-86.6</c:v>
                </c:pt>
                <c:pt idx="221">
                  <c:v>-87.2</c:v>
                </c:pt>
                <c:pt idx="222">
                  <c:v>-86.6</c:v>
                </c:pt>
                <c:pt idx="223">
                  <c:v>-85.8</c:v>
                </c:pt>
                <c:pt idx="224">
                  <c:v>-87.3</c:v>
                </c:pt>
                <c:pt idx="225">
                  <c:v>-88.2</c:v>
                </c:pt>
                <c:pt idx="226">
                  <c:v>-88.2</c:v>
                </c:pt>
                <c:pt idx="227">
                  <c:v>-86.5</c:v>
                </c:pt>
                <c:pt idx="228">
                  <c:v>-86.6</c:v>
                </c:pt>
                <c:pt idx="229">
                  <c:v>-83.7</c:v>
                </c:pt>
                <c:pt idx="230">
                  <c:v>-87</c:v>
                </c:pt>
                <c:pt idx="231">
                  <c:v>-83.9</c:v>
                </c:pt>
                <c:pt idx="232">
                  <c:v>-88.2</c:v>
                </c:pt>
                <c:pt idx="233">
                  <c:v>-87</c:v>
                </c:pt>
                <c:pt idx="234">
                  <c:v>-85.2</c:v>
                </c:pt>
                <c:pt idx="235">
                  <c:v>-88.2</c:v>
                </c:pt>
                <c:pt idx="236">
                  <c:v>-86.9</c:v>
                </c:pt>
                <c:pt idx="237">
                  <c:v>-86.9</c:v>
                </c:pt>
                <c:pt idx="238">
                  <c:v>-84.3</c:v>
                </c:pt>
                <c:pt idx="239">
                  <c:v>-88.2</c:v>
                </c:pt>
                <c:pt idx="240">
                  <c:v>-87.1</c:v>
                </c:pt>
                <c:pt idx="241">
                  <c:v>-88</c:v>
                </c:pt>
                <c:pt idx="242">
                  <c:v>-85.3</c:v>
                </c:pt>
                <c:pt idx="243">
                  <c:v>-85.8</c:v>
                </c:pt>
                <c:pt idx="244">
                  <c:v>-87.4</c:v>
                </c:pt>
                <c:pt idx="245">
                  <c:v>-83.9</c:v>
                </c:pt>
                <c:pt idx="246">
                  <c:v>-85.3</c:v>
                </c:pt>
                <c:pt idx="247">
                  <c:v>-88.2</c:v>
                </c:pt>
                <c:pt idx="248">
                  <c:v>-85.8</c:v>
                </c:pt>
                <c:pt idx="249">
                  <c:v>-86.6</c:v>
                </c:pt>
                <c:pt idx="250">
                  <c:v>-87.8</c:v>
                </c:pt>
                <c:pt idx="251">
                  <c:v>-87.1</c:v>
                </c:pt>
                <c:pt idx="252">
                  <c:v>-84.8</c:v>
                </c:pt>
                <c:pt idx="253">
                  <c:v>-88</c:v>
                </c:pt>
                <c:pt idx="254">
                  <c:v>-83.1</c:v>
                </c:pt>
                <c:pt idx="255">
                  <c:v>-88.2</c:v>
                </c:pt>
                <c:pt idx="256">
                  <c:v>-88.2</c:v>
                </c:pt>
                <c:pt idx="257">
                  <c:v>-85.8</c:v>
                </c:pt>
                <c:pt idx="258">
                  <c:v>-84.7</c:v>
                </c:pt>
                <c:pt idx="259">
                  <c:v>-88.2</c:v>
                </c:pt>
                <c:pt idx="260">
                  <c:v>-87.1</c:v>
                </c:pt>
                <c:pt idx="261">
                  <c:v>-88.2</c:v>
                </c:pt>
                <c:pt idx="262">
                  <c:v>-88.2</c:v>
                </c:pt>
                <c:pt idx="263">
                  <c:v>-86.2</c:v>
                </c:pt>
                <c:pt idx="264">
                  <c:v>-85.6</c:v>
                </c:pt>
                <c:pt idx="265">
                  <c:v>-88.2</c:v>
                </c:pt>
                <c:pt idx="266">
                  <c:v>-84.6</c:v>
                </c:pt>
                <c:pt idx="267">
                  <c:v>-88.2</c:v>
                </c:pt>
                <c:pt idx="268">
                  <c:v>-88</c:v>
                </c:pt>
                <c:pt idx="269">
                  <c:v>-88.2</c:v>
                </c:pt>
                <c:pt idx="270">
                  <c:v>-88.2</c:v>
                </c:pt>
                <c:pt idx="271">
                  <c:v>-84.7</c:v>
                </c:pt>
                <c:pt idx="272">
                  <c:v>-88.2</c:v>
                </c:pt>
                <c:pt idx="273">
                  <c:v>-85.1</c:v>
                </c:pt>
                <c:pt idx="274">
                  <c:v>-86.3</c:v>
                </c:pt>
                <c:pt idx="275">
                  <c:v>-86.4</c:v>
                </c:pt>
                <c:pt idx="276">
                  <c:v>-85.5</c:v>
                </c:pt>
                <c:pt idx="277">
                  <c:v>-85.3</c:v>
                </c:pt>
                <c:pt idx="278">
                  <c:v>-87.7</c:v>
                </c:pt>
                <c:pt idx="279">
                  <c:v>-88.2</c:v>
                </c:pt>
                <c:pt idx="280">
                  <c:v>-86.6</c:v>
                </c:pt>
                <c:pt idx="281">
                  <c:v>-86.2</c:v>
                </c:pt>
                <c:pt idx="282">
                  <c:v>-85.5</c:v>
                </c:pt>
                <c:pt idx="283">
                  <c:v>-85.7</c:v>
                </c:pt>
                <c:pt idx="284">
                  <c:v>-87.2</c:v>
                </c:pt>
                <c:pt idx="285">
                  <c:v>-88</c:v>
                </c:pt>
                <c:pt idx="286">
                  <c:v>-86.2</c:v>
                </c:pt>
                <c:pt idx="287">
                  <c:v>-85.1</c:v>
                </c:pt>
                <c:pt idx="288">
                  <c:v>-87.4</c:v>
                </c:pt>
                <c:pt idx="289">
                  <c:v>-85.9</c:v>
                </c:pt>
                <c:pt idx="290">
                  <c:v>-83.3</c:v>
                </c:pt>
                <c:pt idx="291">
                  <c:v>-85.5</c:v>
                </c:pt>
                <c:pt idx="292">
                  <c:v>-88.3</c:v>
                </c:pt>
                <c:pt idx="293">
                  <c:v>-87.8</c:v>
                </c:pt>
                <c:pt idx="294">
                  <c:v>-88.3</c:v>
                </c:pt>
                <c:pt idx="295">
                  <c:v>-88.3</c:v>
                </c:pt>
                <c:pt idx="296">
                  <c:v>-88.3</c:v>
                </c:pt>
                <c:pt idx="297">
                  <c:v>-86.5</c:v>
                </c:pt>
                <c:pt idx="298">
                  <c:v>-85.7</c:v>
                </c:pt>
                <c:pt idx="299">
                  <c:v>-85.5</c:v>
                </c:pt>
                <c:pt idx="300">
                  <c:v>-83.8</c:v>
                </c:pt>
                <c:pt idx="301">
                  <c:v>-88.3</c:v>
                </c:pt>
                <c:pt idx="302">
                  <c:v>-86.6</c:v>
                </c:pt>
                <c:pt idx="303">
                  <c:v>-85.3</c:v>
                </c:pt>
                <c:pt idx="304">
                  <c:v>-86.3</c:v>
                </c:pt>
                <c:pt idx="305">
                  <c:v>-88.3</c:v>
                </c:pt>
                <c:pt idx="306">
                  <c:v>-88.3</c:v>
                </c:pt>
                <c:pt idx="307">
                  <c:v>-88</c:v>
                </c:pt>
                <c:pt idx="308">
                  <c:v>-85.7</c:v>
                </c:pt>
                <c:pt idx="309">
                  <c:v>-84</c:v>
                </c:pt>
                <c:pt idx="310">
                  <c:v>-85.5</c:v>
                </c:pt>
                <c:pt idx="311">
                  <c:v>-87.3</c:v>
                </c:pt>
                <c:pt idx="312">
                  <c:v>-87.2</c:v>
                </c:pt>
                <c:pt idx="313">
                  <c:v>-87.7</c:v>
                </c:pt>
                <c:pt idx="314">
                  <c:v>-85.9</c:v>
                </c:pt>
                <c:pt idx="315">
                  <c:v>-88.3</c:v>
                </c:pt>
                <c:pt idx="316">
                  <c:v>-84</c:v>
                </c:pt>
                <c:pt idx="317">
                  <c:v>-85.4</c:v>
                </c:pt>
                <c:pt idx="318">
                  <c:v>-88.3</c:v>
                </c:pt>
                <c:pt idx="319">
                  <c:v>-86.9</c:v>
                </c:pt>
                <c:pt idx="320">
                  <c:v>-87.4</c:v>
                </c:pt>
                <c:pt idx="321">
                  <c:v>-88.3</c:v>
                </c:pt>
                <c:pt idx="322">
                  <c:v>-86.7</c:v>
                </c:pt>
                <c:pt idx="323">
                  <c:v>-88.3</c:v>
                </c:pt>
                <c:pt idx="324">
                  <c:v>-84.2</c:v>
                </c:pt>
                <c:pt idx="325">
                  <c:v>-87.1</c:v>
                </c:pt>
                <c:pt idx="326">
                  <c:v>-88.3</c:v>
                </c:pt>
                <c:pt idx="327">
                  <c:v>-87.1</c:v>
                </c:pt>
                <c:pt idx="328">
                  <c:v>-87.3</c:v>
                </c:pt>
                <c:pt idx="329">
                  <c:v>-88.3</c:v>
                </c:pt>
                <c:pt idx="330">
                  <c:v>-88.3</c:v>
                </c:pt>
                <c:pt idx="331">
                  <c:v>-86.1</c:v>
                </c:pt>
                <c:pt idx="332">
                  <c:v>-86.7</c:v>
                </c:pt>
                <c:pt idx="333">
                  <c:v>-88.3</c:v>
                </c:pt>
                <c:pt idx="334">
                  <c:v>-85.7</c:v>
                </c:pt>
                <c:pt idx="335">
                  <c:v>-86.3</c:v>
                </c:pt>
                <c:pt idx="336">
                  <c:v>-86.7</c:v>
                </c:pt>
                <c:pt idx="337">
                  <c:v>-87.4</c:v>
                </c:pt>
                <c:pt idx="338">
                  <c:v>-85.7</c:v>
                </c:pt>
                <c:pt idx="339">
                  <c:v>-87.7</c:v>
                </c:pt>
                <c:pt idx="340">
                  <c:v>-88.3</c:v>
                </c:pt>
                <c:pt idx="341">
                  <c:v>-88.3</c:v>
                </c:pt>
                <c:pt idx="342">
                  <c:v>-85.5</c:v>
                </c:pt>
                <c:pt idx="343">
                  <c:v>-88.3</c:v>
                </c:pt>
                <c:pt idx="344">
                  <c:v>-85.5</c:v>
                </c:pt>
                <c:pt idx="345">
                  <c:v>-86.8</c:v>
                </c:pt>
                <c:pt idx="346">
                  <c:v>-83.2</c:v>
                </c:pt>
                <c:pt idx="347">
                  <c:v>-88.3</c:v>
                </c:pt>
                <c:pt idx="348">
                  <c:v>-88.3</c:v>
                </c:pt>
                <c:pt idx="349">
                  <c:v>-87.4</c:v>
                </c:pt>
                <c:pt idx="350">
                  <c:v>-88.3</c:v>
                </c:pt>
                <c:pt idx="351">
                  <c:v>-88.1</c:v>
                </c:pt>
                <c:pt idx="352">
                  <c:v>-83.2</c:v>
                </c:pt>
                <c:pt idx="353">
                  <c:v>-86.3</c:v>
                </c:pt>
                <c:pt idx="354">
                  <c:v>-84</c:v>
                </c:pt>
                <c:pt idx="355">
                  <c:v>-88.3</c:v>
                </c:pt>
                <c:pt idx="356">
                  <c:v>-87.6</c:v>
                </c:pt>
                <c:pt idx="357">
                  <c:v>-84.5</c:v>
                </c:pt>
                <c:pt idx="358">
                  <c:v>-84.9</c:v>
                </c:pt>
                <c:pt idx="359">
                  <c:v>-88.3</c:v>
                </c:pt>
                <c:pt idx="360">
                  <c:v>-85.5</c:v>
                </c:pt>
                <c:pt idx="361">
                  <c:v>-88.3</c:v>
                </c:pt>
                <c:pt idx="362">
                  <c:v>-86</c:v>
                </c:pt>
                <c:pt idx="363">
                  <c:v>-87.8</c:v>
                </c:pt>
                <c:pt idx="364">
                  <c:v>-88.3</c:v>
                </c:pt>
                <c:pt idx="365">
                  <c:v>-88.3</c:v>
                </c:pt>
                <c:pt idx="366">
                  <c:v>-86.9</c:v>
                </c:pt>
                <c:pt idx="367">
                  <c:v>-88.3</c:v>
                </c:pt>
                <c:pt idx="368">
                  <c:v>-86.8</c:v>
                </c:pt>
                <c:pt idx="369">
                  <c:v>-87.6</c:v>
                </c:pt>
                <c:pt idx="370">
                  <c:v>-88.3</c:v>
                </c:pt>
                <c:pt idx="371">
                  <c:v>-86.1</c:v>
                </c:pt>
                <c:pt idx="372">
                  <c:v>-86.1</c:v>
                </c:pt>
                <c:pt idx="373">
                  <c:v>-87.4</c:v>
                </c:pt>
                <c:pt idx="374">
                  <c:v>-86.7</c:v>
                </c:pt>
                <c:pt idx="375">
                  <c:v>-88.3</c:v>
                </c:pt>
                <c:pt idx="376">
                  <c:v>-86.7</c:v>
                </c:pt>
                <c:pt idx="377">
                  <c:v>-88.3</c:v>
                </c:pt>
                <c:pt idx="378">
                  <c:v>-87.6</c:v>
                </c:pt>
                <c:pt idx="379">
                  <c:v>-86.2</c:v>
                </c:pt>
                <c:pt idx="380">
                  <c:v>-84.2</c:v>
                </c:pt>
                <c:pt idx="381">
                  <c:v>-87.5</c:v>
                </c:pt>
                <c:pt idx="382">
                  <c:v>-88.3</c:v>
                </c:pt>
                <c:pt idx="383">
                  <c:v>-86.5</c:v>
                </c:pt>
                <c:pt idx="384">
                  <c:v>-87</c:v>
                </c:pt>
                <c:pt idx="385">
                  <c:v>-84.6</c:v>
                </c:pt>
                <c:pt idx="386">
                  <c:v>-87.8</c:v>
                </c:pt>
                <c:pt idx="387">
                  <c:v>-88.3</c:v>
                </c:pt>
                <c:pt idx="388">
                  <c:v>-86.5</c:v>
                </c:pt>
                <c:pt idx="389">
                  <c:v>-84.7</c:v>
                </c:pt>
                <c:pt idx="390">
                  <c:v>-88.3</c:v>
                </c:pt>
                <c:pt idx="391">
                  <c:v>-84.8</c:v>
                </c:pt>
                <c:pt idx="392">
                  <c:v>-84.5</c:v>
                </c:pt>
                <c:pt idx="393">
                  <c:v>-87.4</c:v>
                </c:pt>
                <c:pt idx="394">
                  <c:v>-85.3</c:v>
                </c:pt>
                <c:pt idx="395">
                  <c:v>-83.9</c:v>
                </c:pt>
                <c:pt idx="396">
                  <c:v>-85.9</c:v>
                </c:pt>
                <c:pt idx="397">
                  <c:v>-88.3</c:v>
                </c:pt>
                <c:pt idx="398">
                  <c:v>-86.6</c:v>
                </c:pt>
                <c:pt idx="399">
                  <c:v>-88.3</c:v>
                </c:pt>
                <c:pt idx="400">
                  <c:v>-87.9</c:v>
                </c:pt>
                <c:pt idx="401">
                  <c:v>-86.8</c:v>
                </c:pt>
                <c:pt idx="402">
                  <c:v>-87.9</c:v>
                </c:pt>
                <c:pt idx="403">
                  <c:v>-88.3</c:v>
                </c:pt>
                <c:pt idx="404">
                  <c:v>-88.3</c:v>
                </c:pt>
                <c:pt idx="405">
                  <c:v>-86.4</c:v>
                </c:pt>
                <c:pt idx="406">
                  <c:v>-85.2</c:v>
                </c:pt>
                <c:pt idx="407">
                  <c:v>-84.2</c:v>
                </c:pt>
                <c:pt idx="408">
                  <c:v>-88.3</c:v>
                </c:pt>
                <c:pt idx="409">
                  <c:v>-85.8</c:v>
                </c:pt>
                <c:pt idx="410">
                  <c:v>-86.6</c:v>
                </c:pt>
                <c:pt idx="411">
                  <c:v>-87.5</c:v>
                </c:pt>
                <c:pt idx="412">
                  <c:v>-86</c:v>
                </c:pt>
                <c:pt idx="413">
                  <c:v>-84.4</c:v>
                </c:pt>
                <c:pt idx="414">
                  <c:v>-83.7</c:v>
                </c:pt>
                <c:pt idx="415">
                  <c:v>-86.7</c:v>
                </c:pt>
                <c:pt idx="416">
                  <c:v>-86.5</c:v>
                </c:pt>
                <c:pt idx="417">
                  <c:v>-86.8</c:v>
                </c:pt>
                <c:pt idx="418">
                  <c:v>-88.3</c:v>
                </c:pt>
                <c:pt idx="419">
                  <c:v>-86.2</c:v>
                </c:pt>
                <c:pt idx="420">
                  <c:v>-88.3</c:v>
                </c:pt>
                <c:pt idx="421">
                  <c:v>-85.9</c:v>
                </c:pt>
                <c:pt idx="422">
                  <c:v>-85.8</c:v>
                </c:pt>
                <c:pt idx="423">
                  <c:v>-87.1</c:v>
                </c:pt>
                <c:pt idx="424">
                  <c:v>-84.3</c:v>
                </c:pt>
                <c:pt idx="425">
                  <c:v>-86.4</c:v>
                </c:pt>
                <c:pt idx="426">
                  <c:v>-85.7</c:v>
                </c:pt>
                <c:pt idx="427">
                  <c:v>-87</c:v>
                </c:pt>
                <c:pt idx="428">
                  <c:v>-85.4</c:v>
                </c:pt>
                <c:pt idx="429">
                  <c:v>-88.3</c:v>
                </c:pt>
                <c:pt idx="430">
                  <c:v>-86.5</c:v>
                </c:pt>
                <c:pt idx="431">
                  <c:v>-82.9</c:v>
                </c:pt>
                <c:pt idx="432">
                  <c:v>-85.9</c:v>
                </c:pt>
                <c:pt idx="433">
                  <c:v>-88.1</c:v>
                </c:pt>
                <c:pt idx="434">
                  <c:v>-87.5</c:v>
                </c:pt>
                <c:pt idx="435">
                  <c:v>-84.8</c:v>
                </c:pt>
                <c:pt idx="436">
                  <c:v>-87.9</c:v>
                </c:pt>
                <c:pt idx="437">
                  <c:v>-88.2</c:v>
                </c:pt>
                <c:pt idx="438">
                  <c:v>-86.4</c:v>
                </c:pt>
                <c:pt idx="439">
                  <c:v>-86.1</c:v>
                </c:pt>
                <c:pt idx="440">
                  <c:v>-86.7</c:v>
                </c:pt>
                <c:pt idx="441">
                  <c:v>-88.2</c:v>
                </c:pt>
                <c:pt idx="442">
                  <c:v>-85.5</c:v>
                </c:pt>
                <c:pt idx="443">
                  <c:v>-84.3</c:v>
                </c:pt>
                <c:pt idx="444">
                  <c:v>-88.2</c:v>
                </c:pt>
                <c:pt idx="445">
                  <c:v>-86.7</c:v>
                </c:pt>
                <c:pt idx="446">
                  <c:v>-88.2</c:v>
                </c:pt>
                <c:pt idx="447">
                  <c:v>-85.5</c:v>
                </c:pt>
                <c:pt idx="448">
                  <c:v>-85.2</c:v>
                </c:pt>
                <c:pt idx="449">
                  <c:v>-84.9</c:v>
                </c:pt>
                <c:pt idx="450">
                  <c:v>-86.3</c:v>
                </c:pt>
                <c:pt idx="451">
                  <c:v>-86.1</c:v>
                </c:pt>
                <c:pt idx="452">
                  <c:v>-85.1</c:v>
                </c:pt>
                <c:pt idx="453">
                  <c:v>-84.7</c:v>
                </c:pt>
                <c:pt idx="454">
                  <c:v>-84.8</c:v>
                </c:pt>
                <c:pt idx="455">
                  <c:v>-88.2</c:v>
                </c:pt>
                <c:pt idx="456">
                  <c:v>-85</c:v>
                </c:pt>
                <c:pt idx="457">
                  <c:v>-85</c:v>
                </c:pt>
                <c:pt idx="458">
                  <c:v>-87.2</c:v>
                </c:pt>
                <c:pt idx="459">
                  <c:v>-88.2</c:v>
                </c:pt>
                <c:pt idx="460">
                  <c:v>-85.5</c:v>
                </c:pt>
                <c:pt idx="461">
                  <c:v>-88.2</c:v>
                </c:pt>
                <c:pt idx="462">
                  <c:v>-84.7</c:v>
                </c:pt>
                <c:pt idx="463">
                  <c:v>-87.3</c:v>
                </c:pt>
                <c:pt idx="464">
                  <c:v>-85</c:v>
                </c:pt>
                <c:pt idx="465">
                  <c:v>-86.9</c:v>
                </c:pt>
                <c:pt idx="466">
                  <c:v>-87.6</c:v>
                </c:pt>
                <c:pt idx="467">
                  <c:v>-86.5</c:v>
                </c:pt>
                <c:pt idx="468">
                  <c:v>-85.5</c:v>
                </c:pt>
                <c:pt idx="469">
                  <c:v>-84.5</c:v>
                </c:pt>
                <c:pt idx="470">
                  <c:v>-88.2</c:v>
                </c:pt>
                <c:pt idx="471">
                  <c:v>-86.9</c:v>
                </c:pt>
                <c:pt idx="472">
                  <c:v>-88.2</c:v>
                </c:pt>
                <c:pt idx="473">
                  <c:v>-86.9</c:v>
                </c:pt>
                <c:pt idx="474">
                  <c:v>-88.2</c:v>
                </c:pt>
                <c:pt idx="475">
                  <c:v>-84.5</c:v>
                </c:pt>
                <c:pt idx="476">
                  <c:v>-86.9</c:v>
                </c:pt>
                <c:pt idx="477">
                  <c:v>-88.2</c:v>
                </c:pt>
                <c:pt idx="478">
                  <c:v>-88.2</c:v>
                </c:pt>
                <c:pt idx="479">
                  <c:v>-85.9</c:v>
                </c:pt>
                <c:pt idx="480">
                  <c:v>-85.6</c:v>
                </c:pt>
                <c:pt idx="481">
                  <c:v>-84</c:v>
                </c:pt>
                <c:pt idx="482">
                  <c:v>-83.5</c:v>
                </c:pt>
                <c:pt idx="483">
                  <c:v>-86.1</c:v>
                </c:pt>
                <c:pt idx="484">
                  <c:v>-86</c:v>
                </c:pt>
                <c:pt idx="485">
                  <c:v>-85.7</c:v>
                </c:pt>
                <c:pt idx="486">
                  <c:v>-84.8</c:v>
                </c:pt>
                <c:pt idx="487">
                  <c:v>-85.6</c:v>
                </c:pt>
                <c:pt idx="488">
                  <c:v>-85.9</c:v>
                </c:pt>
                <c:pt idx="489">
                  <c:v>-88.2</c:v>
                </c:pt>
                <c:pt idx="490">
                  <c:v>-88.2</c:v>
                </c:pt>
                <c:pt idx="491">
                  <c:v>-84.9</c:v>
                </c:pt>
                <c:pt idx="492">
                  <c:v>-87.5</c:v>
                </c:pt>
                <c:pt idx="493">
                  <c:v>-88.2</c:v>
                </c:pt>
                <c:pt idx="494">
                  <c:v>-86.6</c:v>
                </c:pt>
                <c:pt idx="495">
                  <c:v>-84.2</c:v>
                </c:pt>
                <c:pt idx="496">
                  <c:v>-88.2</c:v>
                </c:pt>
                <c:pt idx="497">
                  <c:v>-84.9</c:v>
                </c:pt>
                <c:pt idx="498">
                  <c:v>-86.2</c:v>
                </c:pt>
                <c:pt idx="499">
                  <c:v>-87.5</c:v>
                </c:pt>
                <c:pt idx="500">
                  <c:v>-83</c:v>
                </c:pt>
                <c:pt idx="501">
                  <c:v>-88.2</c:v>
                </c:pt>
                <c:pt idx="502">
                  <c:v>-88.2</c:v>
                </c:pt>
                <c:pt idx="503">
                  <c:v>-84.9</c:v>
                </c:pt>
                <c:pt idx="504">
                  <c:v>-88.2</c:v>
                </c:pt>
                <c:pt idx="505">
                  <c:v>-84.1</c:v>
                </c:pt>
                <c:pt idx="506">
                  <c:v>-86.3</c:v>
                </c:pt>
                <c:pt idx="507">
                  <c:v>-85.1</c:v>
                </c:pt>
                <c:pt idx="508">
                  <c:v>-88.1</c:v>
                </c:pt>
                <c:pt idx="509">
                  <c:v>-85.5</c:v>
                </c:pt>
                <c:pt idx="510">
                  <c:v>-84.7</c:v>
                </c:pt>
                <c:pt idx="511">
                  <c:v>-87.2</c:v>
                </c:pt>
                <c:pt idx="512">
                  <c:v>-85.8</c:v>
                </c:pt>
                <c:pt idx="513">
                  <c:v>-85.8</c:v>
                </c:pt>
                <c:pt idx="514">
                  <c:v>-85.9</c:v>
                </c:pt>
                <c:pt idx="515">
                  <c:v>-88.1</c:v>
                </c:pt>
                <c:pt idx="516">
                  <c:v>-85.4</c:v>
                </c:pt>
                <c:pt idx="517">
                  <c:v>-88.1</c:v>
                </c:pt>
                <c:pt idx="518">
                  <c:v>-88.1</c:v>
                </c:pt>
                <c:pt idx="519">
                  <c:v>-88.1</c:v>
                </c:pt>
                <c:pt idx="520">
                  <c:v>-86.4</c:v>
                </c:pt>
                <c:pt idx="521">
                  <c:v>-87.6</c:v>
                </c:pt>
                <c:pt idx="522">
                  <c:v>-85.6</c:v>
                </c:pt>
                <c:pt idx="523">
                  <c:v>-88.1</c:v>
                </c:pt>
                <c:pt idx="524">
                  <c:v>-88.1</c:v>
                </c:pt>
                <c:pt idx="525">
                  <c:v>-85.3</c:v>
                </c:pt>
                <c:pt idx="526">
                  <c:v>-87.3</c:v>
                </c:pt>
                <c:pt idx="527">
                  <c:v>-86.9</c:v>
                </c:pt>
                <c:pt idx="528">
                  <c:v>-84.2</c:v>
                </c:pt>
                <c:pt idx="529">
                  <c:v>-85</c:v>
                </c:pt>
                <c:pt idx="530">
                  <c:v>-85.2</c:v>
                </c:pt>
                <c:pt idx="531">
                  <c:v>-84.1</c:v>
                </c:pt>
                <c:pt idx="532">
                  <c:v>-84.9</c:v>
                </c:pt>
                <c:pt idx="533">
                  <c:v>-86.7</c:v>
                </c:pt>
                <c:pt idx="534">
                  <c:v>-88.1</c:v>
                </c:pt>
                <c:pt idx="535">
                  <c:v>-83.6</c:v>
                </c:pt>
                <c:pt idx="536">
                  <c:v>-83.9</c:v>
                </c:pt>
                <c:pt idx="537">
                  <c:v>-88.1</c:v>
                </c:pt>
                <c:pt idx="538">
                  <c:v>-85.1</c:v>
                </c:pt>
                <c:pt idx="539">
                  <c:v>-87.6</c:v>
                </c:pt>
                <c:pt idx="540">
                  <c:v>-86.4</c:v>
                </c:pt>
                <c:pt idx="541">
                  <c:v>-82.7</c:v>
                </c:pt>
                <c:pt idx="542">
                  <c:v>-83</c:v>
                </c:pt>
                <c:pt idx="543">
                  <c:v>-88.1</c:v>
                </c:pt>
                <c:pt idx="544">
                  <c:v>-85.7</c:v>
                </c:pt>
                <c:pt idx="545">
                  <c:v>-88.1</c:v>
                </c:pt>
                <c:pt idx="546">
                  <c:v>-83.1</c:v>
                </c:pt>
                <c:pt idx="547">
                  <c:v>-87.3</c:v>
                </c:pt>
                <c:pt idx="548">
                  <c:v>-86.4</c:v>
                </c:pt>
                <c:pt idx="549">
                  <c:v>-85.1</c:v>
                </c:pt>
                <c:pt idx="550">
                  <c:v>-86.9</c:v>
                </c:pt>
                <c:pt idx="551">
                  <c:v>-85.5</c:v>
                </c:pt>
                <c:pt idx="552">
                  <c:v>-87.5</c:v>
                </c:pt>
                <c:pt idx="553">
                  <c:v>-85.8</c:v>
                </c:pt>
                <c:pt idx="554">
                  <c:v>-87.1</c:v>
                </c:pt>
                <c:pt idx="555">
                  <c:v>-87.4</c:v>
                </c:pt>
                <c:pt idx="556">
                  <c:v>-88.1</c:v>
                </c:pt>
                <c:pt idx="557">
                  <c:v>-84.8</c:v>
                </c:pt>
                <c:pt idx="558">
                  <c:v>-87.9</c:v>
                </c:pt>
                <c:pt idx="559">
                  <c:v>-86.5</c:v>
                </c:pt>
                <c:pt idx="560">
                  <c:v>-82.9</c:v>
                </c:pt>
                <c:pt idx="561">
                  <c:v>-83.3</c:v>
                </c:pt>
                <c:pt idx="562">
                  <c:v>-87.6</c:v>
                </c:pt>
                <c:pt idx="563">
                  <c:v>-87.4</c:v>
                </c:pt>
                <c:pt idx="564">
                  <c:v>-85.5</c:v>
                </c:pt>
                <c:pt idx="565">
                  <c:v>-84.3</c:v>
                </c:pt>
                <c:pt idx="566">
                  <c:v>-84.1</c:v>
                </c:pt>
                <c:pt idx="567">
                  <c:v>-85.9</c:v>
                </c:pt>
                <c:pt idx="568">
                  <c:v>-83.2</c:v>
                </c:pt>
                <c:pt idx="569">
                  <c:v>-86.2</c:v>
                </c:pt>
                <c:pt idx="570">
                  <c:v>-85.5</c:v>
                </c:pt>
                <c:pt idx="571">
                  <c:v>-85.4</c:v>
                </c:pt>
                <c:pt idx="572">
                  <c:v>-85.3</c:v>
                </c:pt>
                <c:pt idx="573">
                  <c:v>-86.6</c:v>
                </c:pt>
                <c:pt idx="574">
                  <c:v>-84.1</c:v>
                </c:pt>
                <c:pt idx="575">
                  <c:v>-88.1</c:v>
                </c:pt>
                <c:pt idx="576">
                  <c:v>-85.9</c:v>
                </c:pt>
                <c:pt idx="577">
                  <c:v>-86.7</c:v>
                </c:pt>
                <c:pt idx="578">
                  <c:v>-84.7</c:v>
                </c:pt>
                <c:pt idx="579">
                  <c:v>-86.2</c:v>
                </c:pt>
                <c:pt idx="580">
                  <c:v>-88.1</c:v>
                </c:pt>
                <c:pt idx="581">
                  <c:v>-87.7</c:v>
                </c:pt>
                <c:pt idx="582">
                  <c:v>-87.3</c:v>
                </c:pt>
                <c:pt idx="583">
                  <c:v>-88.1</c:v>
                </c:pt>
                <c:pt idx="584">
                  <c:v>-83.5</c:v>
                </c:pt>
                <c:pt idx="585">
                  <c:v>-85.4</c:v>
                </c:pt>
                <c:pt idx="586">
                  <c:v>-86.3</c:v>
                </c:pt>
                <c:pt idx="587">
                  <c:v>-85.4</c:v>
                </c:pt>
                <c:pt idx="588">
                  <c:v>-87.3</c:v>
                </c:pt>
                <c:pt idx="589">
                  <c:v>-84.5</c:v>
                </c:pt>
                <c:pt idx="590">
                  <c:v>-84.4</c:v>
                </c:pt>
                <c:pt idx="591">
                  <c:v>-83.5</c:v>
                </c:pt>
                <c:pt idx="592">
                  <c:v>-83.1</c:v>
                </c:pt>
                <c:pt idx="593">
                  <c:v>-86.8</c:v>
                </c:pt>
                <c:pt idx="594">
                  <c:v>-85.4</c:v>
                </c:pt>
                <c:pt idx="595">
                  <c:v>-86.5</c:v>
                </c:pt>
                <c:pt idx="596">
                  <c:v>-68.2</c:v>
                </c:pt>
                <c:pt idx="597">
                  <c:v>-59</c:v>
                </c:pt>
                <c:pt idx="598">
                  <c:v>-45.4</c:v>
                </c:pt>
                <c:pt idx="599">
                  <c:v>-42.2</c:v>
                </c:pt>
                <c:pt idx="600">
                  <c:v>-42.9</c:v>
                </c:pt>
                <c:pt idx="601">
                  <c:v>-67</c:v>
                </c:pt>
                <c:pt idx="602">
                  <c:v>-83.7</c:v>
                </c:pt>
                <c:pt idx="603">
                  <c:v>-86.7</c:v>
                </c:pt>
                <c:pt idx="604">
                  <c:v>-88.1</c:v>
                </c:pt>
                <c:pt idx="605">
                  <c:v>-84.1</c:v>
                </c:pt>
                <c:pt idx="606">
                  <c:v>-84.2</c:v>
                </c:pt>
                <c:pt idx="607">
                  <c:v>-86.3</c:v>
                </c:pt>
                <c:pt idx="608">
                  <c:v>-86.2</c:v>
                </c:pt>
                <c:pt idx="609">
                  <c:v>-86.5</c:v>
                </c:pt>
                <c:pt idx="610">
                  <c:v>-86.7</c:v>
                </c:pt>
                <c:pt idx="611">
                  <c:v>-85.9</c:v>
                </c:pt>
                <c:pt idx="612">
                  <c:v>-85.3</c:v>
                </c:pt>
                <c:pt idx="613">
                  <c:v>-86.5</c:v>
                </c:pt>
                <c:pt idx="614">
                  <c:v>-83.6</c:v>
                </c:pt>
                <c:pt idx="615">
                  <c:v>-84.7</c:v>
                </c:pt>
                <c:pt idx="616">
                  <c:v>-87.3</c:v>
                </c:pt>
                <c:pt idx="617">
                  <c:v>-85.5</c:v>
                </c:pt>
                <c:pt idx="618">
                  <c:v>-85.3</c:v>
                </c:pt>
                <c:pt idx="619">
                  <c:v>-84</c:v>
                </c:pt>
                <c:pt idx="620">
                  <c:v>-86.6</c:v>
                </c:pt>
                <c:pt idx="621">
                  <c:v>-85.5</c:v>
                </c:pt>
                <c:pt idx="622">
                  <c:v>-85.3</c:v>
                </c:pt>
                <c:pt idx="623">
                  <c:v>-85.5</c:v>
                </c:pt>
                <c:pt idx="624">
                  <c:v>-83.2</c:v>
                </c:pt>
                <c:pt idx="625">
                  <c:v>-83.1</c:v>
                </c:pt>
                <c:pt idx="626">
                  <c:v>-86.8</c:v>
                </c:pt>
                <c:pt idx="627">
                  <c:v>-83.3</c:v>
                </c:pt>
                <c:pt idx="628">
                  <c:v>-84.8</c:v>
                </c:pt>
                <c:pt idx="629">
                  <c:v>-84.8</c:v>
                </c:pt>
                <c:pt idx="630">
                  <c:v>-88.1</c:v>
                </c:pt>
                <c:pt idx="631">
                  <c:v>-88.1</c:v>
                </c:pt>
                <c:pt idx="632">
                  <c:v>-86.9</c:v>
                </c:pt>
                <c:pt idx="633">
                  <c:v>-84.8</c:v>
                </c:pt>
                <c:pt idx="634">
                  <c:v>-87.3</c:v>
                </c:pt>
                <c:pt idx="635">
                  <c:v>-88.1</c:v>
                </c:pt>
                <c:pt idx="636">
                  <c:v>-87.3</c:v>
                </c:pt>
                <c:pt idx="637">
                  <c:v>-84</c:v>
                </c:pt>
                <c:pt idx="638">
                  <c:v>-86.4</c:v>
                </c:pt>
                <c:pt idx="639">
                  <c:v>-85</c:v>
                </c:pt>
                <c:pt idx="640">
                  <c:v>-88.1</c:v>
                </c:pt>
                <c:pt idx="641">
                  <c:v>-85.2</c:v>
                </c:pt>
                <c:pt idx="642">
                  <c:v>-85.2</c:v>
                </c:pt>
                <c:pt idx="643">
                  <c:v>-87.5</c:v>
                </c:pt>
                <c:pt idx="644">
                  <c:v>-84.3</c:v>
                </c:pt>
                <c:pt idx="645">
                  <c:v>-86.1</c:v>
                </c:pt>
                <c:pt idx="646">
                  <c:v>-84.7</c:v>
                </c:pt>
                <c:pt idx="647">
                  <c:v>-85</c:v>
                </c:pt>
                <c:pt idx="648">
                  <c:v>-88.1</c:v>
                </c:pt>
                <c:pt idx="649">
                  <c:v>-85.2</c:v>
                </c:pt>
                <c:pt idx="650">
                  <c:v>-87.7</c:v>
                </c:pt>
                <c:pt idx="651">
                  <c:v>-85.8</c:v>
                </c:pt>
                <c:pt idx="652">
                  <c:v>-88.1</c:v>
                </c:pt>
                <c:pt idx="653">
                  <c:v>-86</c:v>
                </c:pt>
                <c:pt idx="654">
                  <c:v>-85</c:v>
                </c:pt>
                <c:pt idx="655">
                  <c:v>-88.1</c:v>
                </c:pt>
                <c:pt idx="656">
                  <c:v>-85.8</c:v>
                </c:pt>
                <c:pt idx="657">
                  <c:v>-87.6</c:v>
                </c:pt>
                <c:pt idx="658">
                  <c:v>-83.5</c:v>
                </c:pt>
                <c:pt idx="659">
                  <c:v>-86.3</c:v>
                </c:pt>
                <c:pt idx="660">
                  <c:v>-85.1</c:v>
                </c:pt>
                <c:pt idx="661">
                  <c:v>-88.1</c:v>
                </c:pt>
                <c:pt idx="662">
                  <c:v>-84.2</c:v>
                </c:pt>
                <c:pt idx="663">
                  <c:v>-81.900000000000006</c:v>
                </c:pt>
                <c:pt idx="664">
                  <c:v>-84.2</c:v>
                </c:pt>
                <c:pt idx="665">
                  <c:v>-87.8</c:v>
                </c:pt>
                <c:pt idx="666">
                  <c:v>-88.1</c:v>
                </c:pt>
                <c:pt idx="667">
                  <c:v>-87.4</c:v>
                </c:pt>
                <c:pt idx="668">
                  <c:v>-84.7</c:v>
                </c:pt>
                <c:pt idx="669">
                  <c:v>-84</c:v>
                </c:pt>
                <c:pt idx="670">
                  <c:v>-88.1</c:v>
                </c:pt>
                <c:pt idx="671">
                  <c:v>-87.2</c:v>
                </c:pt>
                <c:pt idx="672">
                  <c:v>-83.3</c:v>
                </c:pt>
                <c:pt idx="673">
                  <c:v>-86</c:v>
                </c:pt>
                <c:pt idx="674">
                  <c:v>-87.6</c:v>
                </c:pt>
                <c:pt idx="675">
                  <c:v>-87.2</c:v>
                </c:pt>
                <c:pt idx="676">
                  <c:v>-85.1</c:v>
                </c:pt>
                <c:pt idx="677">
                  <c:v>-87.2</c:v>
                </c:pt>
                <c:pt idx="678">
                  <c:v>-88.1</c:v>
                </c:pt>
                <c:pt idx="679">
                  <c:v>-84.7</c:v>
                </c:pt>
                <c:pt idx="680">
                  <c:v>-88</c:v>
                </c:pt>
                <c:pt idx="681">
                  <c:v>-83.6</c:v>
                </c:pt>
                <c:pt idx="682">
                  <c:v>-85.5</c:v>
                </c:pt>
                <c:pt idx="683">
                  <c:v>-81.900000000000006</c:v>
                </c:pt>
                <c:pt idx="684">
                  <c:v>-85.6</c:v>
                </c:pt>
                <c:pt idx="685">
                  <c:v>-84.8</c:v>
                </c:pt>
                <c:pt idx="686">
                  <c:v>-85.3</c:v>
                </c:pt>
                <c:pt idx="687">
                  <c:v>-86.3</c:v>
                </c:pt>
                <c:pt idx="688">
                  <c:v>-86.6</c:v>
                </c:pt>
                <c:pt idx="689">
                  <c:v>-87.4</c:v>
                </c:pt>
                <c:pt idx="690">
                  <c:v>-84.9</c:v>
                </c:pt>
                <c:pt idx="691">
                  <c:v>-87.2</c:v>
                </c:pt>
                <c:pt idx="692">
                  <c:v>-84.9</c:v>
                </c:pt>
                <c:pt idx="693">
                  <c:v>-87.4</c:v>
                </c:pt>
                <c:pt idx="694">
                  <c:v>-86.3</c:v>
                </c:pt>
                <c:pt idx="695">
                  <c:v>-85.8</c:v>
                </c:pt>
                <c:pt idx="696">
                  <c:v>-84.6</c:v>
                </c:pt>
                <c:pt idx="697">
                  <c:v>-86.2</c:v>
                </c:pt>
                <c:pt idx="698">
                  <c:v>-86.1</c:v>
                </c:pt>
                <c:pt idx="699">
                  <c:v>-85.6</c:v>
                </c:pt>
                <c:pt idx="700">
                  <c:v>-87.5</c:v>
                </c:pt>
                <c:pt idx="701">
                  <c:v>-86.1</c:v>
                </c:pt>
                <c:pt idx="702">
                  <c:v>-86.8</c:v>
                </c:pt>
                <c:pt idx="703">
                  <c:v>-84.7</c:v>
                </c:pt>
                <c:pt idx="704">
                  <c:v>-87.2</c:v>
                </c:pt>
                <c:pt idx="705">
                  <c:v>-85.1</c:v>
                </c:pt>
                <c:pt idx="706">
                  <c:v>-82.8</c:v>
                </c:pt>
                <c:pt idx="707">
                  <c:v>-86.1</c:v>
                </c:pt>
                <c:pt idx="708">
                  <c:v>-85.4</c:v>
                </c:pt>
                <c:pt idx="709">
                  <c:v>-85.4</c:v>
                </c:pt>
                <c:pt idx="710">
                  <c:v>-86.1</c:v>
                </c:pt>
                <c:pt idx="711">
                  <c:v>-86.1</c:v>
                </c:pt>
                <c:pt idx="712">
                  <c:v>-86.7</c:v>
                </c:pt>
                <c:pt idx="713">
                  <c:v>-84.8</c:v>
                </c:pt>
                <c:pt idx="714">
                  <c:v>-86.9</c:v>
                </c:pt>
                <c:pt idx="715">
                  <c:v>-84.7</c:v>
                </c:pt>
                <c:pt idx="716">
                  <c:v>-88</c:v>
                </c:pt>
                <c:pt idx="717">
                  <c:v>-84.8</c:v>
                </c:pt>
                <c:pt idx="718">
                  <c:v>-84.1</c:v>
                </c:pt>
                <c:pt idx="719">
                  <c:v>-83.8</c:v>
                </c:pt>
                <c:pt idx="720">
                  <c:v>-84.9</c:v>
                </c:pt>
                <c:pt idx="721">
                  <c:v>-84.2</c:v>
                </c:pt>
                <c:pt idx="722">
                  <c:v>-85.2</c:v>
                </c:pt>
                <c:pt idx="723">
                  <c:v>-86.4</c:v>
                </c:pt>
                <c:pt idx="724">
                  <c:v>-86.1</c:v>
                </c:pt>
                <c:pt idx="725">
                  <c:v>-85.8</c:v>
                </c:pt>
                <c:pt idx="726">
                  <c:v>-87.5</c:v>
                </c:pt>
                <c:pt idx="727">
                  <c:v>-86</c:v>
                </c:pt>
                <c:pt idx="728">
                  <c:v>-85.5</c:v>
                </c:pt>
                <c:pt idx="729">
                  <c:v>-83.7</c:v>
                </c:pt>
                <c:pt idx="730">
                  <c:v>-83</c:v>
                </c:pt>
                <c:pt idx="731">
                  <c:v>-86.8</c:v>
                </c:pt>
                <c:pt idx="732">
                  <c:v>-88</c:v>
                </c:pt>
                <c:pt idx="733">
                  <c:v>-86.1</c:v>
                </c:pt>
                <c:pt idx="734">
                  <c:v>-88</c:v>
                </c:pt>
                <c:pt idx="735">
                  <c:v>-84.3</c:v>
                </c:pt>
                <c:pt idx="736">
                  <c:v>-85.5</c:v>
                </c:pt>
                <c:pt idx="737">
                  <c:v>-85.6</c:v>
                </c:pt>
                <c:pt idx="738">
                  <c:v>-83.8</c:v>
                </c:pt>
                <c:pt idx="739">
                  <c:v>-83.4</c:v>
                </c:pt>
                <c:pt idx="740">
                  <c:v>-85.1</c:v>
                </c:pt>
                <c:pt idx="741">
                  <c:v>-84.6</c:v>
                </c:pt>
                <c:pt idx="742">
                  <c:v>-83.6</c:v>
                </c:pt>
                <c:pt idx="743">
                  <c:v>-85.9</c:v>
                </c:pt>
                <c:pt idx="744">
                  <c:v>-86.2</c:v>
                </c:pt>
                <c:pt idx="745">
                  <c:v>-85.4</c:v>
                </c:pt>
                <c:pt idx="746">
                  <c:v>-88</c:v>
                </c:pt>
                <c:pt idx="747">
                  <c:v>-83.2</c:v>
                </c:pt>
                <c:pt idx="748">
                  <c:v>-83.9</c:v>
                </c:pt>
                <c:pt idx="749">
                  <c:v>-83.2</c:v>
                </c:pt>
                <c:pt idx="750">
                  <c:v>-86.2</c:v>
                </c:pt>
                <c:pt idx="751">
                  <c:v>-84.9</c:v>
                </c:pt>
                <c:pt idx="752">
                  <c:v>-88</c:v>
                </c:pt>
                <c:pt idx="753">
                  <c:v>-85.9</c:v>
                </c:pt>
                <c:pt idx="754">
                  <c:v>-83.4</c:v>
                </c:pt>
                <c:pt idx="755">
                  <c:v>-84.8</c:v>
                </c:pt>
                <c:pt idx="756">
                  <c:v>-85.7</c:v>
                </c:pt>
                <c:pt idx="757">
                  <c:v>-87.6</c:v>
                </c:pt>
                <c:pt idx="758">
                  <c:v>-86.7</c:v>
                </c:pt>
                <c:pt idx="759">
                  <c:v>-83.6</c:v>
                </c:pt>
                <c:pt idx="760">
                  <c:v>-88</c:v>
                </c:pt>
                <c:pt idx="761">
                  <c:v>-83.6</c:v>
                </c:pt>
                <c:pt idx="762">
                  <c:v>-84.9</c:v>
                </c:pt>
                <c:pt idx="763">
                  <c:v>-85.2</c:v>
                </c:pt>
                <c:pt idx="764">
                  <c:v>-87.7</c:v>
                </c:pt>
                <c:pt idx="765">
                  <c:v>-88</c:v>
                </c:pt>
                <c:pt idx="766">
                  <c:v>-84.8</c:v>
                </c:pt>
                <c:pt idx="767">
                  <c:v>-87</c:v>
                </c:pt>
                <c:pt idx="768">
                  <c:v>-83.7</c:v>
                </c:pt>
                <c:pt idx="769">
                  <c:v>-85.1</c:v>
                </c:pt>
                <c:pt idx="770">
                  <c:v>-86.6</c:v>
                </c:pt>
                <c:pt idx="771">
                  <c:v>-85.4</c:v>
                </c:pt>
                <c:pt idx="772">
                  <c:v>-81.900000000000006</c:v>
                </c:pt>
                <c:pt idx="773">
                  <c:v>-87.9</c:v>
                </c:pt>
                <c:pt idx="774">
                  <c:v>-87.9</c:v>
                </c:pt>
                <c:pt idx="775">
                  <c:v>-84.1</c:v>
                </c:pt>
                <c:pt idx="776">
                  <c:v>-85.3</c:v>
                </c:pt>
                <c:pt idx="777">
                  <c:v>-84.2</c:v>
                </c:pt>
                <c:pt idx="778">
                  <c:v>-83.5</c:v>
                </c:pt>
                <c:pt idx="779">
                  <c:v>-83.7</c:v>
                </c:pt>
                <c:pt idx="780">
                  <c:v>-82.2</c:v>
                </c:pt>
                <c:pt idx="781">
                  <c:v>-83.3</c:v>
                </c:pt>
                <c:pt idx="782">
                  <c:v>-87.2</c:v>
                </c:pt>
                <c:pt idx="783">
                  <c:v>-86.6</c:v>
                </c:pt>
                <c:pt idx="784">
                  <c:v>-87.4</c:v>
                </c:pt>
                <c:pt idx="785">
                  <c:v>-85.3</c:v>
                </c:pt>
                <c:pt idx="786">
                  <c:v>-86</c:v>
                </c:pt>
                <c:pt idx="787">
                  <c:v>-87.4</c:v>
                </c:pt>
                <c:pt idx="788">
                  <c:v>-83.6</c:v>
                </c:pt>
                <c:pt idx="789">
                  <c:v>-84.9</c:v>
                </c:pt>
                <c:pt idx="790">
                  <c:v>-84.6</c:v>
                </c:pt>
                <c:pt idx="791">
                  <c:v>-84.8</c:v>
                </c:pt>
                <c:pt idx="792">
                  <c:v>-85.3</c:v>
                </c:pt>
                <c:pt idx="793">
                  <c:v>-85</c:v>
                </c:pt>
                <c:pt idx="794">
                  <c:v>-85.2</c:v>
                </c:pt>
                <c:pt idx="795">
                  <c:v>-86.7</c:v>
                </c:pt>
                <c:pt idx="796">
                  <c:v>-87.1</c:v>
                </c:pt>
                <c:pt idx="797">
                  <c:v>-84.5</c:v>
                </c:pt>
                <c:pt idx="798">
                  <c:v>-87.9</c:v>
                </c:pt>
                <c:pt idx="799">
                  <c:v>-84.8</c:v>
                </c:pt>
                <c:pt idx="800">
                  <c:v>-87.7</c:v>
                </c:pt>
                <c:pt idx="801">
                  <c:v>-84.8</c:v>
                </c:pt>
                <c:pt idx="802">
                  <c:v>-87.1</c:v>
                </c:pt>
                <c:pt idx="803">
                  <c:v>-85.9</c:v>
                </c:pt>
                <c:pt idx="804">
                  <c:v>-84.7</c:v>
                </c:pt>
                <c:pt idx="805">
                  <c:v>-86.4</c:v>
                </c:pt>
                <c:pt idx="806">
                  <c:v>-87.3</c:v>
                </c:pt>
                <c:pt idx="807">
                  <c:v>-82.2</c:v>
                </c:pt>
                <c:pt idx="808">
                  <c:v>-85.6</c:v>
                </c:pt>
                <c:pt idx="809">
                  <c:v>-84.3</c:v>
                </c:pt>
                <c:pt idx="810">
                  <c:v>-81.900000000000006</c:v>
                </c:pt>
                <c:pt idx="811">
                  <c:v>-83.1</c:v>
                </c:pt>
                <c:pt idx="812">
                  <c:v>-86</c:v>
                </c:pt>
                <c:pt idx="813">
                  <c:v>-82.4</c:v>
                </c:pt>
                <c:pt idx="814">
                  <c:v>-84.6</c:v>
                </c:pt>
                <c:pt idx="815">
                  <c:v>-85.6</c:v>
                </c:pt>
                <c:pt idx="816">
                  <c:v>-86.1</c:v>
                </c:pt>
                <c:pt idx="817">
                  <c:v>-86.5</c:v>
                </c:pt>
                <c:pt idx="818">
                  <c:v>-84.6</c:v>
                </c:pt>
                <c:pt idx="819">
                  <c:v>-84.5</c:v>
                </c:pt>
                <c:pt idx="820">
                  <c:v>-86.1</c:v>
                </c:pt>
                <c:pt idx="821">
                  <c:v>-87.8</c:v>
                </c:pt>
                <c:pt idx="822">
                  <c:v>-86.8</c:v>
                </c:pt>
                <c:pt idx="823">
                  <c:v>-87.7</c:v>
                </c:pt>
                <c:pt idx="824">
                  <c:v>-87.5</c:v>
                </c:pt>
                <c:pt idx="825">
                  <c:v>-82.8</c:v>
                </c:pt>
                <c:pt idx="826">
                  <c:v>-84</c:v>
                </c:pt>
                <c:pt idx="827">
                  <c:v>-85.6</c:v>
                </c:pt>
                <c:pt idx="828">
                  <c:v>-87.8</c:v>
                </c:pt>
                <c:pt idx="829">
                  <c:v>-85</c:v>
                </c:pt>
                <c:pt idx="830">
                  <c:v>-84.2</c:v>
                </c:pt>
                <c:pt idx="831">
                  <c:v>-84.6</c:v>
                </c:pt>
                <c:pt idx="832">
                  <c:v>-84.2</c:v>
                </c:pt>
                <c:pt idx="833">
                  <c:v>-82.7</c:v>
                </c:pt>
                <c:pt idx="834">
                  <c:v>-83.9</c:v>
                </c:pt>
                <c:pt idx="835">
                  <c:v>-87.2</c:v>
                </c:pt>
                <c:pt idx="836">
                  <c:v>-84.3</c:v>
                </c:pt>
                <c:pt idx="837">
                  <c:v>-86.8</c:v>
                </c:pt>
                <c:pt idx="838">
                  <c:v>-86.6</c:v>
                </c:pt>
                <c:pt idx="839">
                  <c:v>-85.5</c:v>
                </c:pt>
                <c:pt idx="840">
                  <c:v>-82.2</c:v>
                </c:pt>
                <c:pt idx="841">
                  <c:v>-83.2</c:v>
                </c:pt>
                <c:pt idx="842">
                  <c:v>-86.5</c:v>
                </c:pt>
                <c:pt idx="843">
                  <c:v>-83.8</c:v>
                </c:pt>
                <c:pt idx="844">
                  <c:v>-87.8</c:v>
                </c:pt>
                <c:pt idx="845">
                  <c:v>-86</c:v>
                </c:pt>
                <c:pt idx="846">
                  <c:v>-84.2</c:v>
                </c:pt>
                <c:pt idx="847">
                  <c:v>-85.4</c:v>
                </c:pt>
                <c:pt idx="848">
                  <c:v>-85.7</c:v>
                </c:pt>
                <c:pt idx="849">
                  <c:v>-85.4</c:v>
                </c:pt>
                <c:pt idx="850">
                  <c:v>-86.4</c:v>
                </c:pt>
                <c:pt idx="851">
                  <c:v>-85.3</c:v>
                </c:pt>
                <c:pt idx="852">
                  <c:v>-84.3</c:v>
                </c:pt>
                <c:pt idx="853">
                  <c:v>-86.9</c:v>
                </c:pt>
                <c:pt idx="854">
                  <c:v>-86.5</c:v>
                </c:pt>
                <c:pt idx="855">
                  <c:v>-85.4</c:v>
                </c:pt>
                <c:pt idx="856">
                  <c:v>-84.5</c:v>
                </c:pt>
                <c:pt idx="857">
                  <c:v>-85.4</c:v>
                </c:pt>
                <c:pt idx="858">
                  <c:v>-86.5</c:v>
                </c:pt>
                <c:pt idx="859">
                  <c:v>-85</c:v>
                </c:pt>
                <c:pt idx="860">
                  <c:v>-85.1</c:v>
                </c:pt>
                <c:pt idx="861">
                  <c:v>-84.4</c:v>
                </c:pt>
                <c:pt idx="862">
                  <c:v>-83</c:v>
                </c:pt>
                <c:pt idx="863">
                  <c:v>-85.9</c:v>
                </c:pt>
                <c:pt idx="864">
                  <c:v>-86</c:v>
                </c:pt>
                <c:pt idx="865">
                  <c:v>-86.7</c:v>
                </c:pt>
                <c:pt idx="866">
                  <c:v>-83.9</c:v>
                </c:pt>
                <c:pt idx="867">
                  <c:v>-83.4</c:v>
                </c:pt>
                <c:pt idx="868">
                  <c:v>-84.9</c:v>
                </c:pt>
                <c:pt idx="869">
                  <c:v>-85.5</c:v>
                </c:pt>
                <c:pt idx="870">
                  <c:v>-84.1</c:v>
                </c:pt>
                <c:pt idx="871">
                  <c:v>-87.7</c:v>
                </c:pt>
                <c:pt idx="872">
                  <c:v>-87.7</c:v>
                </c:pt>
                <c:pt idx="873">
                  <c:v>-84.9</c:v>
                </c:pt>
                <c:pt idx="874">
                  <c:v>-87.7</c:v>
                </c:pt>
                <c:pt idx="875">
                  <c:v>-85.3</c:v>
                </c:pt>
                <c:pt idx="876">
                  <c:v>-87</c:v>
                </c:pt>
                <c:pt idx="877">
                  <c:v>-87.7</c:v>
                </c:pt>
                <c:pt idx="878">
                  <c:v>-87.7</c:v>
                </c:pt>
                <c:pt idx="879">
                  <c:v>-84.6</c:v>
                </c:pt>
                <c:pt idx="880">
                  <c:v>-87.1</c:v>
                </c:pt>
                <c:pt idx="881">
                  <c:v>-86.2</c:v>
                </c:pt>
                <c:pt idx="882">
                  <c:v>-84</c:v>
                </c:pt>
                <c:pt idx="883">
                  <c:v>-84.8</c:v>
                </c:pt>
                <c:pt idx="884">
                  <c:v>-87.7</c:v>
                </c:pt>
                <c:pt idx="885">
                  <c:v>-84.1</c:v>
                </c:pt>
                <c:pt idx="886">
                  <c:v>-85</c:v>
                </c:pt>
                <c:pt idx="887">
                  <c:v>-87.7</c:v>
                </c:pt>
                <c:pt idx="888">
                  <c:v>-84.1</c:v>
                </c:pt>
                <c:pt idx="889">
                  <c:v>-87.7</c:v>
                </c:pt>
                <c:pt idx="890">
                  <c:v>-85.6</c:v>
                </c:pt>
                <c:pt idx="891">
                  <c:v>-87.7</c:v>
                </c:pt>
                <c:pt idx="892">
                  <c:v>-85.1</c:v>
                </c:pt>
                <c:pt idx="893">
                  <c:v>-85.2</c:v>
                </c:pt>
                <c:pt idx="894">
                  <c:v>-85.2</c:v>
                </c:pt>
                <c:pt idx="895">
                  <c:v>-87.7</c:v>
                </c:pt>
                <c:pt idx="896">
                  <c:v>-87</c:v>
                </c:pt>
                <c:pt idx="897">
                  <c:v>-85</c:v>
                </c:pt>
                <c:pt idx="898">
                  <c:v>-86.5</c:v>
                </c:pt>
                <c:pt idx="899">
                  <c:v>-87.7</c:v>
                </c:pt>
                <c:pt idx="900">
                  <c:v>-87.7</c:v>
                </c:pt>
                <c:pt idx="901">
                  <c:v>-85.7</c:v>
                </c:pt>
                <c:pt idx="902">
                  <c:v>-87.7</c:v>
                </c:pt>
                <c:pt idx="903">
                  <c:v>-85.1</c:v>
                </c:pt>
                <c:pt idx="904">
                  <c:v>-85.5</c:v>
                </c:pt>
                <c:pt idx="905">
                  <c:v>-84.2</c:v>
                </c:pt>
                <c:pt idx="906">
                  <c:v>-85.1</c:v>
                </c:pt>
                <c:pt idx="907">
                  <c:v>-84.7</c:v>
                </c:pt>
                <c:pt idx="908">
                  <c:v>-82.3</c:v>
                </c:pt>
                <c:pt idx="909">
                  <c:v>-85.2</c:v>
                </c:pt>
                <c:pt idx="910">
                  <c:v>-83.8</c:v>
                </c:pt>
                <c:pt idx="911">
                  <c:v>-84.4</c:v>
                </c:pt>
                <c:pt idx="912">
                  <c:v>-87.7</c:v>
                </c:pt>
                <c:pt idx="913">
                  <c:v>-87.7</c:v>
                </c:pt>
                <c:pt idx="914">
                  <c:v>-86.7</c:v>
                </c:pt>
                <c:pt idx="915">
                  <c:v>-87.7</c:v>
                </c:pt>
                <c:pt idx="916">
                  <c:v>-85.4</c:v>
                </c:pt>
                <c:pt idx="917">
                  <c:v>-87.7</c:v>
                </c:pt>
                <c:pt idx="918">
                  <c:v>-87.7</c:v>
                </c:pt>
                <c:pt idx="919">
                  <c:v>-86.2</c:v>
                </c:pt>
                <c:pt idx="920">
                  <c:v>-83.5</c:v>
                </c:pt>
                <c:pt idx="921">
                  <c:v>-83.7</c:v>
                </c:pt>
                <c:pt idx="922">
                  <c:v>-84.3</c:v>
                </c:pt>
                <c:pt idx="923">
                  <c:v>-87.7</c:v>
                </c:pt>
                <c:pt idx="924">
                  <c:v>-84.7</c:v>
                </c:pt>
                <c:pt idx="925">
                  <c:v>-85.2</c:v>
                </c:pt>
                <c:pt idx="926">
                  <c:v>-84.5</c:v>
                </c:pt>
                <c:pt idx="927">
                  <c:v>-86.4</c:v>
                </c:pt>
                <c:pt idx="928">
                  <c:v>-84.3</c:v>
                </c:pt>
                <c:pt idx="929">
                  <c:v>-87.7</c:v>
                </c:pt>
                <c:pt idx="930">
                  <c:v>-86.9</c:v>
                </c:pt>
                <c:pt idx="931">
                  <c:v>-87.7</c:v>
                </c:pt>
                <c:pt idx="932">
                  <c:v>-86.3</c:v>
                </c:pt>
                <c:pt idx="933">
                  <c:v>-85.9</c:v>
                </c:pt>
                <c:pt idx="934">
                  <c:v>-84.8</c:v>
                </c:pt>
                <c:pt idx="935">
                  <c:v>-84.9</c:v>
                </c:pt>
                <c:pt idx="936">
                  <c:v>-86.8</c:v>
                </c:pt>
                <c:pt idx="937">
                  <c:v>-84</c:v>
                </c:pt>
                <c:pt idx="938">
                  <c:v>-85.2</c:v>
                </c:pt>
                <c:pt idx="939">
                  <c:v>-86.1</c:v>
                </c:pt>
                <c:pt idx="940">
                  <c:v>-85.1</c:v>
                </c:pt>
                <c:pt idx="941">
                  <c:v>-87.7</c:v>
                </c:pt>
                <c:pt idx="942">
                  <c:v>-86.4</c:v>
                </c:pt>
                <c:pt idx="943">
                  <c:v>-87.6</c:v>
                </c:pt>
                <c:pt idx="944">
                  <c:v>-86.3</c:v>
                </c:pt>
                <c:pt idx="945">
                  <c:v>-87.6</c:v>
                </c:pt>
                <c:pt idx="946">
                  <c:v>-87.6</c:v>
                </c:pt>
                <c:pt idx="947">
                  <c:v>-87</c:v>
                </c:pt>
                <c:pt idx="948">
                  <c:v>-86.6</c:v>
                </c:pt>
                <c:pt idx="949">
                  <c:v>-82.6</c:v>
                </c:pt>
                <c:pt idx="950">
                  <c:v>-87.6</c:v>
                </c:pt>
                <c:pt idx="951">
                  <c:v>-87.6</c:v>
                </c:pt>
                <c:pt idx="952">
                  <c:v>-85.3</c:v>
                </c:pt>
                <c:pt idx="953">
                  <c:v>-87.6</c:v>
                </c:pt>
                <c:pt idx="954">
                  <c:v>-85.2</c:v>
                </c:pt>
                <c:pt idx="955">
                  <c:v>-85.9</c:v>
                </c:pt>
                <c:pt idx="956">
                  <c:v>-87.6</c:v>
                </c:pt>
                <c:pt idx="957">
                  <c:v>-82.1</c:v>
                </c:pt>
                <c:pt idx="958">
                  <c:v>-83.3</c:v>
                </c:pt>
                <c:pt idx="959">
                  <c:v>-84.9</c:v>
                </c:pt>
                <c:pt idx="960">
                  <c:v>-87.6</c:v>
                </c:pt>
                <c:pt idx="961">
                  <c:v>-86</c:v>
                </c:pt>
                <c:pt idx="962">
                  <c:v>-85.7</c:v>
                </c:pt>
                <c:pt idx="963">
                  <c:v>-85.2</c:v>
                </c:pt>
                <c:pt idx="964">
                  <c:v>-86.1</c:v>
                </c:pt>
                <c:pt idx="965">
                  <c:v>-85</c:v>
                </c:pt>
                <c:pt idx="966">
                  <c:v>-87.6</c:v>
                </c:pt>
                <c:pt idx="967">
                  <c:v>-83.2</c:v>
                </c:pt>
                <c:pt idx="968">
                  <c:v>-87.6</c:v>
                </c:pt>
                <c:pt idx="969">
                  <c:v>-87</c:v>
                </c:pt>
                <c:pt idx="970">
                  <c:v>-86.3</c:v>
                </c:pt>
                <c:pt idx="971">
                  <c:v>-87.5</c:v>
                </c:pt>
                <c:pt idx="972">
                  <c:v>-87.6</c:v>
                </c:pt>
                <c:pt idx="973">
                  <c:v>-86.8</c:v>
                </c:pt>
                <c:pt idx="974">
                  <c:v>-86.6</c:v>
                </c:pt>
                <c:pt idx="975">
                  <c:v>-85.3</c:v>
                </c:pt>
                <c:pt idx="976">
                  <c:v>-85.6</c:v>
                </c:pt>
                <c:pt idx="977">
                  <c:v>-84.2</c:v>
                </c:pt>
                <c:pt idx="978">
                  <c:v>-84.9</c:v>
                </c:pt>
                <c:pt idx="979">
                  <c:v>-87.6</c:v>
                </c:pt>
                <c:pt idx="980">
                  <c:v>-84.1</c:v>
                </c:pt>
                <c:pt idx="981">
                  <c:v>-84.2</c:v>
                </c:pt>
                <c:pt idx="982">
                  <c:v>-85.8</c:v>
                </c:pt>
                <c:pt idx="983">
                  <c:v>-87.6</c:v>
                </c:pt>
                <c:pt idx="984">
                  <c:v>-87.6</c:v>
                </c:pt>
                <c:pt idx="985">
                  <c:v>-86.8</c:v>
                </c:pt>
                <c:pt idx="986">
                  <c:v>-82.8</c:v>
                </c:pt>
                <c:pt idx="987">
                  <c:v>-86.7</c:v>
                </c:pt>
                <c:pt idx="988">
                  <c:v>-87.6</c:v>
                </c:pt>
                <c:pt idx="989">
                  <c:v>-86.9</c:v>
                </c:pt>
                <c:pt idx="990">
                  <c:v>-84.4</c:v>
                </c:pt>
                <c:pt idx="991">
                  <c:v>-86.3</c:v>
                </c:pt>
                <c:pt idx="992">
                  <c:v>-84.8</c:v>
                </c:pt>
                <c:pt idx="993">
                  <c:v>-87.1</c:v>
                </c:pt>
                <c:pt idx="994">
                  <c:v>-84.4</c:v>
                </c:pt>
                <c:pt idx="995">
                  <c:v>-84.4</c:v>
                </c:pt>
                <c:pt idx="996">
                  <c:v>-86.9</c:v>
                </c:pt>
                <c:pt idx="997">
                  <c:v>-87.5</c:v>
                </c:pt>
                <c:pt idx="998">
                  <c:v>-85.7</c:v>
                </c:pt>
                <c:pt idx="999">
                  <c:v>-87.5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A!$T$1:$T$4</c:f>
              <c:strCache>
                <c:ptCount val="1"/>
                <c:pt idx="0">
                  <c:v>C6 A11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A!$S$5:$S$1004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A!$T$5:$T$1004</c:f>
              <c:numCache>
                <c:formatCode>0.00E+00</c:formatCode>
                <c:ptCount val="1000"/>
                <c:pt idx="0">
                  <c:v>-87.3</c:v>
                </c:pt>
                <c:pt idx="1">
                  <c:v>-87.1</c:v>
                </c:pt>
                <c:pt idx="2">
                  <c:v>-84.5</c:v>
                </c:pt>
                <c:pt idx="3">
                  <c:v>-88</c:v>
                </c:pt>
                <c:pt idx="4">
                  <c:v>-87.4</c:v>
                </c:pt>
                <c:pt idx="5">
                  <c:v>-88</c:v>
                </c:pt>
                <c:pt idx="6">
                  <c:v>-86.7</c:v>
                </c:pt>
                <c:pt idx="7">
                  <c:v>-87.6</c:v>
                </c:pt>
                <c:pt idx="8">
                  <c:v>-86.4</c:v>
                </c:pt>
                <c:pt idx="9">
                  <c:v>-85.7</c:v>
                </c:pt>
                <c:pt idx="10">
                  <c:v>-85.9</c:v>
                </c:pt>
                <c:pt idx="11">
                  <c:v>-87.3</c:v>
                </c:pt>
                <c:pt idx="12">
                  <c:v>-85.4</c:v>
                </c:pt>
                <c:pt idx="13">
                  <c:v>-88</c:v>
                </c:pt>
                <c:pt idx="14">
                  <c:v>-88</c:v>
                </c:pt>
                <c:pt idx="15">
                  <c:v>-88</c:v>
                </c:pt>
                <c:pt idx="16">
                  <c:v>-88</c:v>
                </c:pt>
                <c:pt idx="17">
                  <c:v>-86.1</c:v>
                </c:pt>
                <c:pt idx="18">
                  <c:v>-83.5</c:v>
                </c:pt>
                <c:pt idx="19">
                  <c:v>-84.1</c:v>
                </c:pt>
                <c:pt idx="20">
                  <c:v>-87.6</c:v>
                </c:pt>
                <c:pt idx="21">
                  <c:v>-87.3</c:v>
                </c:pt>
                <c:pt idx="22">
                  <c:v>-87.9</c:v>
                </c:pt>
                <c:pt idx="23">
                  <c:v>-88.1</c:v>
                </c:pt>
                <c:pt idx="24">
                  <c:v>-86.7</c:v>
                </c:pt>
                <c:pt idx="25">
                  <c:v>-88.1</c:v>
                </c:pt>
                <c:pt idx="26">
                  <c:v>-84.4</c:v>
                </c:pt>
                <c:pt idx="27">
                  <c:v>-86.8</c:v>
                </c:pt>
                <c:pt idx="28">
                  <c:v>-87</c:v>
                </c:pt>
                <c:pt idx="29">
                  <c:v>-88.1</c:v>
                </c:pt>
                <c:pt idx="30">
                  <c:v>-88.1</c:v>
                </c:pt>
                <c:pt idx="31">
                  <c:v>-88.1</c:v>
                </c:pt>
                <c:pt idx="32">
                  <c:v>-86.2</c:v>
                </c:pt>
                <c:pt idx="33">
                  <c:v>-85.7</c:v>
                </c:pt>
                <c:pt idx="34">
                  <c:v>-87.7</c:v>
                </c:pt>
                <c:pt idx="35">
                  <c:v>-85.9</c:v>
                </c:pt>
                <c:pt idx="36">
                  <c:v>-86.3</c:v>
                </c:pt>
                <c:pt idx="37">
                  <c:v>-88.1</c:v>
                </c:pt>
                <c:pt idx="38">
                  <c:v>-86.5</c:v>
                </c:pt>
                <c:pt idx="39">
                  <c:v>-86.6</c:v>
                </c:pt>
                <c:pt idx="40">
                  <c:v>-88.1</c:v>
                </c:pt>
                <c:pt idx="41">
                  <c:v>-88.1</c:v>
                </c:pt>
                <c:pt idx="42">
                  <c:v>-87.7</c:v>
                </c:pt>
                <c:pt idx="43">
                  <c:v>-87.4</c:v>
                </c:pt>
                <c:pt idx="44">
                  <c:v>-85.7</c:v>
                </c:pt>
                <c:pt idx="45">
                  <c:v>-88.1</c:v>
                </c:pt>
                <c:pt idx="46">
                  <c:v>-83.5</c:v>
                </c:pt>
                <c:pt idx="47">
                  <c:v>-85.7</c:v>
                </c:pt>
                <c:pt idx="48">
                  <c:v>-84.9</c:v>
                </c:pt>
                <c:pt idx="49">
                  <c:v>-88.1</c:v>
                </c:pt>
                <c:pt idx="50">
                  <c:v>-84.6</c:v>
                </c:pt>
                <c:pt idx="51">
                  <c:v>-88.1</c:v>
                </c:pt>
                <c:pt idx="52">
                  <c:v>-88.1</c:v>
                </c:pt>
                <c:pt idx="53">
                  <c:v>-88.1</c:v>
                </c:pt>
                <c:pt idx="54">
                  <c:v>-88.1</c:v>
                </c:pt>
                <c:pt idx="55">
                  <c:v>-88.1</c:v>
                </c:pt>
                <c:pt idx="56">
                  <c:v>-83.9</c:v>
                </c:pt>
                <c:pt idx="57">
                  <c:v>-86.7</c:v>
                </c:pt>
                <c:pt idx="58">
                  <c:v>-88.1</c:v>
                </c:pt>
                <c:pt idx="59">
                  <c:v>-88.1</c:v>
                </c:pt>
                <c:pt idx="60">
                  <c:v>-88.1</c:v>
                </c:pt>
                <c:pt idx="61">
                  <c:v>-88.1</c:v>
                </c:pt>
                <c:pt idx="62">
                  <c:v>-84.5</c:v>
                </c:pt>
                <c:pt idx="63">
                  <c:v>-84.9</c:v>
                </c:pt>
                <c:pt idx="64">
                  <c:v>-86.6</c:v>
                </c:pt>
                <c:pt idx="65">
                  <c:v>-85.9</c:v>
                </c:pt>
                <c:pt idx="66">
                  <c:v>-83.4</c:v>
                </c:pt>
                <c:pt idx="67">
                  <c:v>-84.7</c:v>
                </c:pt>
                <c:pt idx="68">
                  <c:v>-85</c:v>
                </c:pt>
                <c:pt idx="69">
                  <c:v>-86.6</c:v>
                </c:pt>
                <c:pt idx="70">
                  <c:v>-88.1</c:v>
                </c:pt>
                <c:pt idx="71">
                  <c:v>-85.9</c:v>
                </c:pt>
                <c:pt idx="72">
                  <c:v>-87.1</c:v>
                </c:pt>
                <c:pt idx="73">
                  <c:v>-88.2</c:v>
                </c:pt>
                <c:pt idx="74">
                  <c:v>-88.2</c:v>
                </c:pt>
                <c:pt idx="75">
                  <c:v>-82.9</c:v>
                </c:pt>
                <c:pt idx="76">
                  <c:v>-87.3</c:v>
                </c:pt>
                <c:pt idx="77">
                  <c:v>-85.1</c:v>
                </c:pt>
                <c:pt idx="78">
                  <c:v>-88.2</c:v>
                </c:pt>
                <c:pt idx="79">
                  <c:v>-84.8</c:v>
                </c:pt>
                <c:pt idx="80">
                  <c:v>-87.3</c:v>
                </c:pt>
                <c:pt idx="81">
                  <c:v>-85</c:v>
                </c:pt>
                <c:pt idx="82">
                  <c:v>-85.6</c:v>
                </c:pt>
                <c:pt idx="83">
                  <c:v>-85.3</c:v>
                </c:pt>
                <c:pt idx="84">
                  <c:v>-88.2</c:v>
                </c:pt>
                <c:pt idx="85">
                  <c:v>-86.7</c:v>
                </c:pt>
                <c:pt idx="86">
                  <c:v>-88.2</c:v>
                </c:pt>
                <c:pt idx="87">
                  <c:v>-88.2</c:v>
                </c:pt>
                <c:pt idx="88">
                  <c:v>-86.4</c:v>
                </c:pt>
                <c:pt idx="89">
                  <c:v>-88.2</c:v>
                </c:pt>
                <c:pt idx="90">
                  <c:v>-86.4</c:v>
                </c:pt>
                <c:pt idx="91">
                  <c:v>-84.8</c:v>
                </c:pt>
                <c:pt idx="92">
                  <c:v>-88.2</c:v>
                </c:pt>
                <c:pt idx="93">
                  <c:v>-87.1</c:v>
                </c:pt>
                <c:pt idx="94">
                  <c:v>-86.1</c:v>
                </c:pt>
                <c:pt idx="95">
                  <c:v>-88.1</c:v>
                </c:pt>
                <c:pt idx="96">
                  <c:v>-85.7</c:v>
                </c:pt>
                <c:pt idx="97">
                  <c:v>-85</c:v>
                </c:pt>
                <c:pt idx="98">
                  <c:v>-86.5</c:v>
                </c:pt>
                <c:pt idx="99">
                  <c:v>-88.2</c:v>
                </c:pt>
                <c:pt idx="100">
                  <c:v>-88.2</c:v>
                </c:pt>
                <c:pt idx="101">
                  <c:v>-87.4</c:v>
                </c:pt>
                <c:pt idx="102">
                  <c:v>-88.2</c:v>
                </c:pt>
                <c:pt idx="103">
                  <c:v>-85.6</c:v>
                </c:pt>
                <c:pt idx="104">
                  <c:v>-88.2</c:v>
                </c:pt>
                <c:pt idx="105">
                  <c:v>-86</c:v>
                </c:pt>
                <c:pt idx="106">
                  <c:v>-84.7</c:v>
                </c:pt>
                <c:pt idx="107">
                  <c:v>-85.4</c:v>
                </c:pt>
                <c:pt idx="108">
                  <c:v>-86.1</c:v>
                </c:pt>
                <c:pt idx="109">
                  <c:v>-86.5</c:v>
                </c:pt>
                <c:pt idx="110">
                  <c:v>-88.2</c:v>
                </c:pt>
                <c:pt idx="111">
                  <c:v>-85.3</c:v>
                </c:pt>
                <c:pt idx="112">
                  <c:v>-85.7</c:v>
                </c:pt>
                <c:pt idx="113">
                  <c:v>-84.4</c:v>
                </c:pt>
                <c:pt idx="114">
                  <c:v>-88.2</c:v>
                </c:pt>
                <c:pt idx="115">
                  <c:v>-86.5</c:v>
                </c:pt>
                <c:pt idx="116">
                  <c:v>-85.1</c:v>
                </c:pt>
                <c:pt idx="117">
                  <c:v>-87.8</c:v>
                </c:pt>
                <c:pt idx="118">
                  <c:v>-85.4</c:v>
                </c:pt>
                <c:pt idx="119">
                  <c:v>-88.2</c:v>
                </c:pt>
                <c:pt idx="120">
                  <c:v>-84.8</c:v>
                </c:pt>
                <c:pt idx="121">
                  <c:v>-86.5</c:v>
                </c:pt>
                <c:pt idx="122">
                  <c:v>-87.1</c:v>
                </c:pt>
                <c:pt idx="123">
                  <c:v>-88.2</c:v>
                </c:pt>
                <c:pt idx="124">
                  <c:v>-88.2</c:v>
                </c:pt>
                <c:pt idx="125">
                  <c:v>-88.2</c:v>
                </c:pt>
                <c:pt idx="126">
                  <c:v>-84.3</c:v>
                </c:pt>
                <c:pt idx="127">
                  <c:v>-86.7</c:v>
                </c:pt>
                <c:pt idx="128">
                  <c:v>-88.2</c:v>
                </c:pt>
                <c:pt idx="129">
                  <c:v>-86.2</c:v>
                </c:pt>
                <c:pt idx="130">
                  <c:v>-87.5</c:v>
                </c:pt>
                <c:pt idx="131">
                  <c:v>-87.5</c:v>
                </c:pt>
                <c:pt idx="132">
                  <c:v>-87.5</c:v>
                </c:pt>
                <c:pt idx="133">
                  <c:v>-88.2</c:v>
                </c:pt>
                <c:pt idx="134">
                  <c:v>-88.2</c:v>
                </c:pt>
                <c:pt idx="135">
                  <c:v>-88.2</c:v>
                </c:pt>
                <c:pt idx="136">
                  <c:v>-88.3</c:v>
                </c:pt>
                <c:pt idx="137">
                  <c:v>-88.3</c:v>
                </c:pt>
                <c:pt idx="138">
                  <c:v>-88.2</c:v>
                </c:pt>
                <c:pt idx="139">
                  <c:v>-86.7</c:v>
                </c:pt>
                <c:pt idx="140">
                  <c:v>-88.2</c:v>
                </c:pt>
                <c:pt idx="141">
                  <c:v>-87.4</c:v>
                </c:pt>
                <c:pt idx="142">
                  <c:v>-88.2</c:v>
                </c:pt>
                <c:pt idx="143">
                  <c:v>-86.9</c:v>
                </c:pt>
                <c:pt idx="144">
                  <c:v>-87.2</c:v>
                </c:pt>
                <c:pt idx="145">
                  <c:v>-85.6</c:v>
                </c:pt>
                <c:pt idx="146">
                  <c:v>-88.2</c:v>
                </c:pt>
                <c:pt idx="147">
                  <c:v>-86.6</c:v>
                </c:pt>
                <c:pt idx="148">
                  <c:v>-87.9</c:v>
                </c:pt>
                <c:pt idx="149">
                  <c:v>-86.5</c:v>
                </c:pt>
                <c:pt idx="150">
                  <c:v>-86</c:v>
                </c:pt>
                <c:pt idx="151">
                  <c:v>-87.7</c:v>
                </c:pt>
                <c:pt idx="152">
                  <c:v>-88.2</c:v>
                </c:pt>
                <c:pt idx="153">
                  <c:v>-87.4</c:v>
                </c:pt>
                <c:pt idx="154">
                  <c:v>-85</c:v>
                </c:pt>
                <c:pt idx="155">
                  <c:v>-86.2</c:v>
                </c:pt>
                <c:pt idx="156">
                  <c:v>-84.7</c:v>
                </c:pt>
                <c:pt idx="157">
                  <c:v>-87.7</c:v>
                </c:pt>
                <c:pt idx="158">
                  <c:v>-88.2</c:v>
                </c:pt>
                <c:pt idx="159">
                  <c:v>-88.1</c:v>
                </c:pt>
                <c:pt idx="160">
                  <c:v>-87.3</c:v>
                </c:pt>
                <c:pt idx="161">
                  <c:v>-85.2</c:v>
                </c:pt>
                <c:pt idx="162">
                  <c:v>-84.6</c:v>
                </c:pt>
                <c:pt idx="163">
                  <c:v>-88.2</c:v>
                </c:pt>
                <c:pt idx="164">
                  <c:v>-84.6</c:v>
                </c:pt>
                <c:pt idx="165">
                  <c:v>-88.2</c:v>
                </c:pt>
                <c:pt idx="166">
                  <c:v>-84.4</c:v>
                </c:pt>
                <c:pt idx="167">
                  <c:v>-88.2</c:v>
                </c:pt>
                <c:pt idx="168">
                  <c:v>-87.3</c:v>
                </c:pt>
                <c:pt idx="169">
                  <c:v>-87.4</c:v>
                </c:pt>
                <c:pt idx="170">
                  <c:v>-87.6</c:v>
                </c:pt>
                <c:pt idx="171">
                  <c:v>-88.2</c:v>
                </c:pt>
                <c:pt idx="172">
                  <c:v>-84.9</c:v>
                </c:pt>
                <c:pt idx="173">
                  <c:v>-87.3</c:v>
                </c:pt>
                <c:pt idx="174">
                  <c:v>-85.3</c:v>
                </c:pt>
                <c:pt idx="175">
                  <c:v>-86.5</c:v>
                </c:pt>
                <c:pt idx="176">
                  <c:v>-88.2</c:v>
                </c:pt>
                <c:pt idx="177">
                  <c:v>-85.4</c:v>
                </c:pt>
                <c:pt idx="178">
                  <c:v>-88.2</c:v>
                </c:pt>
                <c:pt idx="179">
                  <c:v>-84.9</c:v>
                </c:pt>
                <c:pt idx="180">
                  <c:v>-88.2</c:v>
                </c:pt>
                <c:pt idx="181">
                  <c:v>-86.7</c:v>
                </c:pt>
                <c:pt idx="182">
                  <c:v>-84.8</c:v>
                </c:pt>
                <c:pt idx="183">
                  <c:v>-88.2</c:v>
                </c:pt>
                <c:pt idx="184">
                  <c:v>-86.2</c:v>
                </c:pt>
                <c:pt idx="185">
                  <c:v>-86.8</c:v>
                </c:pt>
                <c:pt idx="186">
                  <c:v>-87.5</c:v>
                </c:pt>
                <c:pt idx="187">
                  <c:v>-85.8</c:v>
                </c:pt>
                <c:pt idx="188">
                  <c:v>-85.3</c:v>
                </c:pt>
                <c:pt idx="189">
                  <c:v>-87.1</c:v>
                </c:pt>
                <c:pt idx="190">
                  <c:v>-84.7</c:v>
                </c:pt>
                <c:pt idx="191">
                  <c:v>-87</c:v>
                </c:pt>
                <c:pt idx="192">
                  <c:v>-88.2</c:v>
                </c:pt>
                <c:pt idx="193">
                  <c:v>-88.2</c:v>
                </c:pt>
                <c:pt idx="194">
                  <c:v>-86.5</c:v>
                </c:pt>
                <c:pt idx="195">
                  <c:v>-86.2</c:v>
                </c:pt>
                <c:pt idx="196">
                  <c:v>-85.9</c:v>
                </c:pt>
                <c:pt idx="197">
                  <c:v>-88.2</c:v>
                </c:pt>
                <c:pt idx="198">
                  <c:v>-86.4</c:v>
                </c:pt>
                <c:pt idx="199">
                  <c:v>-85.6</c:v>
                </c:pt>
                <c:pt idx="200">
                  <c:v>-88.2</c:v>
                </c:pt>
                <c:pt idx="201">
                  <c:v>-85.4</c:v>
                </c:pt>
                <c:pt idx="202">
                  <c:v>-84.7</c:v>
                </c:pt>
                <c:pt idx="203">
                  <c:v>-85.2</c:v>
                </c:pt>
                <c:pt idx="204">
                  <c:v>-88.2</c:v>
                </c:pt>
                <c:pt idx="205">
                  <c:v>-86.2</c:v>
                </c:pt>
                <c:pt idx="206">
                  <c:v>-83.3</c:v>
                </c:pt>
                <c:pt idx="207">
                  <c:v>-86.1</c:v>
                </c:pt>
                <c:pt idx="208">
                  <c:v>-87.9</c:v>
                </c:pt>
                <c:pt idx="209">
                  <c:v>-87.6</c:v>
                </c:pt>
                <c:pt idx="210">
                  <c:v>-86.8</c:v>
                </c:pt>
                <c:pt idx="211">
                  <c:v>-86.9</c:v>
                </c:pt>
                <c:pt idx="212">
                  <c:v>-88.2</c:v>
                </c:pt>
                <c:pt idx="213">
                  <c:v>-88.2</c:v>
                </c:pt>
                <c:pt idx="214">
                  <c:v>-84.6</c:v>
                </c:pt>
                <c:pt idx="215">
                  <c:v>-87.6</c:v>
                </c:pt>
                <c:pt idx="216">
                  <c:v>-88.2</c:v>
                </c:pt>
                <c:pt idx="217">
                  <c:v>-83.7</c:v>
                </c:pt>
                <c:pt idx="218">
                  <c:v>-86.2</c:v>
                </c:pt>
                <c:pt idx="219">
                  <c:v>-85.2</c:v>
                </c:pt>
                <c:pt idx="220">
                  <c:v>-86.7</c:v>
                </c:pt>
                <c:pt idx="221">
                  <c:v>-88.2</c:v>
                </c:pt>
                <c:pt idx="222">
                  <c:v>-88.2</c:v>
                </c:pt>
                <c:pt idx="223">
                  <c:v>-86.2</c:v>
                </c:pt>
                <c:pt idx="224">
                  <c:v>-86.7</c:v>
                </c:pt>
                <c:pt idx="225">
                  <c:v>-86.8</c:v>
                </c:pt>
                <c:pt idx="226">
                  <c:v>-85.9</c:v>
                </c:pt>
                <c:pt idx="227">
                  <c:v>-85.7</c:v>
                </c:pt>
                <c:pt idx="228">
                  <c:v>-86.4</c:v>
                </c:pt>
                <c:pt idx="229">
                  <c:v>-86.1</c:v>
                </c:pt>
                <c:pt idx="230">
                  <c:v>-88.2</c:v>
                </c:pt>
                <c:pt idx="231">
                  <c:v>-88.2</c:v>
                </c:pt>
                <c:pt idx="232">
                  <c:v>-86.4</c:v>
                </c:pt>
                <c:pt idx="233">
                  <c:v>-88.2</c:v>
                </c:pt>
                <c:pt idx="234">
                  <c:v>-84.9</c:v>
                </c:pt>
                <c:pt idx="235">
                  <c:v>-88.2</c:v>
                </c:pt>
                <c:pt idx="236">
                  <c:v>-84.1</c:v>
                </c:pt>
                <c:pt idx="237">
                  <c:v>-87.7</c:v>
                </c:pt>
                <c:pt idx="238">
                  <c:v>-88.2</c:v>
                </c:pt>
                <c:pt idx="239">
                  <c:v>-84.3</c:v>
                </c:pt>
                <c:pt idx="240">
                  <c:v>-88.2</c:v>
                </c:pt>
                <c:pt idx="241">
                  <c:v>-88.2</c:v>
                </c:pt>
                <c:pt idx="242">
                  <c:v>-88.2</c:v>
                </c:pt>
                <c:pt idx="243">
                  <c:v>-88.2</c:v>
                </c:pt>
                <c:pt idx="244">
                  <c:v>-87</c:v>
                </c:pt>
                <c:pt idx="245">
                  <c:v>-88.2</c:v>
                </c:pt>
                <c:pt idx="246">
                  <c:v>-88.2</c:v>
                </c:pt>
                <c:pt idx="247">
                  <c:v>-86.6</c:v>
                </c:pt>
                <c:pt idx="248">
                  <c:v>-84.9</c:v>
                </c:pt>
                <c:pt idx="249">
                  <c:v>-88.2</c:v>
                </c:pt>
                <c:pt idx="250">
                  <c:v>-85.5</c:v>
                </c:pt>
                <c:pt idx="251">
                  <c:v>-86.9</c:v>
                </c:pt>
                <c:pt idx="252">
                  <c:v>-87.8</c:v>
                </c:pt>
                <c:pt idx="253">
                  <c:v>-87.6</c:v>
                </c:pt>
                <c:pt idx="254">
                  <c:v>-88.2</c:v>
                </c:pt>
                <c:pt idx="255">
                  <c:v>-88.2</c:v>
                </c:pt>
                <c:pt idx="256">
                  <c:v>-86</c:v>
                </c:pt>
                <c:pt idx="257">
                  <c:v>-88.2</c:v>
                </c:pt>
                <c:pt idx="258">
                  <c:v>-88.2</c:v>
                </c:pt>
                <c:pt idx="259">
                  <c:v>-88.2</c:v>
                </c:pt>
                <c:pt idx="260">
                  <c:v>-87.7</c:v>
                </c:pt>
                <c:pt idx="261">
                  <c:v>-88.2</c:v>
                </c:pt>
                <c:pt idx="262">
                  <c:v>-88.2</c:v>
                </c:pt>
                <c:pt idx="263">
                  <c:v>-83.9</c:v>
                </c:pt>
                <c:pt idx="264">
                  <c:v>-84.8</c:v>
                </c:pt>
                <c:pt idx="265">
                  <c:v>-86.4</c:v>
                </c:pt>
                <c:pt idx="266">
                  <c:v>-87.8</c:v>
                </c:pt>
                <c:pt idx="267">
                  <c:v>-84.5</c:v>
                </c:pt>
                <c:pt idx="268">
                  <c:v>-88.2</c:v>
                </c:pt>
                <c:pt idx="269">
                  <c:v>-85.3</c:v>
                </c:pt>
                <c:pt idx="270">
                  <c:v>-84.4</c:v>
                </c:pt>
                <c:pt idx="271">
                  <c:v>-84</c:v>
                </c:pt>
                <c:pt idx="272">
                  <c:v>-88.2</c:v>
                </c:pt>
                <c:pt idx="273">
                  <c:v>-88.2</c:v>
                </c:pt>
                <c:pt idx="274">
                  <c:v>-85.5</c:v>
                </c:pt>
                <c:pt idx="275">
                  <c:v>-86.3</c:v>
                </c:pt>
                <c:pt idx="276">
                  <c:v>-88.2</c:v>
                </c:pt>
                <c:pt idx="277">
                  <c:v>-84.7</c:v>
                </c:pt>
                <c:pt idx="278">
                  <c:v>-88.2</c:v>
                </c:pt>
                <c:pt idx="279">
                  <c:v>-86.1</c:v>
                </c:pt>
                <c:pt idx="280">
                  <c:v>-88.2</c:v>
                </c:pt>
                <c:pt idx="281">
                  <c:v>-88.2</c:v>
                </c:pt>
                <c:pt idx="282">
                  <c:v>-86.3</c:v>
                </c:pt>
                <c:pt idx="283">
                  <c:v>-86.4</c:v>
                </c:pt>
                <c:pt idx="284">
                  <c:v>-84.1</c:v>
                </c:pt>
                <c:pt idx="285">
                  <c:v>-88.2</c:v>
                </c:pt>
                <c:pt idx="286">
                  <c:v>-87.6</c:v>
                </c:pt>
                <c:pt idx="287">
                  <c:v>-85.5</c:v>
                </c:pt>
                <c:pt idx="288">
                  <c:v>-88.2</c:v>
                </c:pt>
                <c:pt idx="289">
                  <c:v>-84</c:v>
                </c:pt>
                <c:pt idx="290">
                  <c:v>-87.4</c:v>
                </c:pt>
                <c:pt idx="291">
                  <c:v>-85.5</c:v>
                </c:pt>
                <c:pt idx="292">
                  <c:v>-84.4</c:v>
                </c:pt>
                <c:pt idx="293">
                  <c:v>-85.1</c:v>
                </c:pt>
                <c:pt idx="294">
                  <c:v>-84.7</c:v>
                </c:pt>
                <c:pt idx="295">
                  <c:v>-87.7</c:v>
                </c:pt>
                <c:pt idx="296">
                  <c:v>-86</c:v>
                </c:pt>
                <c:pt idx="297">
                  <c:v>-88.3</c:v>
                </c:pt>
                <c:pt idx="298">
                  <c:v>-86.3</c:v>
                </c:pt>
                <c:pt idx="299">
                  <c:v>-84.3</c:v>
                </c:pt>
                <c:pt idx="300">
                  <c:v>-88.3</c:v>
                </c:pt>
                <c:pt idx="301">
                  <c:v>-88.3</c:v>
                </c:pt>
                <c:pt idx="302">
                  <c:v>-85.7</c:v>
                </c:pt>
                <c:pt idx="303">
                  <c:v>-85.4</c:v>
                </c:pt>
                <c:pt idx="304">
                  <c:v>-88.3</c:v>
                </c:pt>
                <c:pt idx="305">
                  <c:v>-85.3</c:v>
                </c:pt>
                <c:pt idx="306">
                  <c:v>-83.8</c:v>
                </c:pt>
                <c:pt idx="307">
                  <c:v>-88.3</c:v>
                </c:pt>
                <c:pt idx="308">
                  <c:v>-86.7</c:v>
                </c:pt>
                <c:pt idx="309">
                  <c:v>-88.3</c:v>
                </c:pt>
                <c:pt idx="310">
                  <c:v>-88.3</c:v>
                </c:pt>
                <c:pt idx="311">
                  <c:v>-88.3</c:v>
                </c:pt>
                <c:pt idx="312">
                  <c:v>-88.3</c:v>
                </c:pt>
                <c:pt idx="313">
                  <c:v>-88.3</c:v>
                </c:pt>
                <c:pt idx="314">
                  <c:v>-86.9</c:v>
                </c:pt>
                <c:pt idx="315">
                  <c:v>-85.9</c:v>
                </c:pt>
                <c:pt idx="316">
                  <c:v>-87.3</c:v>
                </c:pt>
                <c:pt idx="317">
                  <c:v>-85.8</c:v>
                </c:pt>
                <c:pt idx="318">
                  <c:v>-85.6</c:v>
                </c:pt>
                <c:pt idx="319">
                  <c:v>-85.5</c:v>
                </c:pt>
                <c:pt idx="320">
                  <c:v>-88.1</c:v>
                </c:pt>
                <c:pt idx="321">
                  <c:v>-88.3</c:v>
                </c:pt>
                <c:pt idx="322">
                  <c:v>-88.3</c:v>
                </c:pt>
                <c:pt idx="323">
                  <c:v>-87.7</c:v>
                </c:pt>
                <c:pt idx="324">
                  <c:v>-86</c:v>
                </c:pt>
                <c:pt idx="325">
                  <c:v>-88.3</c:v>
                </c:pt>
                <c:pt idx="326">
                  <c:v>-85.7</c:v>
                </c:pt>
                <c:pt idx="327">
                  <c:v>-88.3</c:v>
                </c:pt>
                <c:pt idx="328">
                  <c:v>-86.5</c:v>
                </c:pt>
                <c:pt idx="329">
                  <c:v>-85.8</c:v>
                </c:pt>
                <c:pt idx="330">
                  <c:v>-88.3</c:v>
                </c:pt>
                <c:pt idx="331">
                  <c:v>-88.1</c:v>
                </c:pt>
                <c:pt idx="332">
                  <c:v>-85.7</c:v>
                </c:pt>
                <c:pt idx="333">
                  <c:v>-87.8</c:v>
                </c:pt>
                <c:pt idx="334">
                  <c:v>-88.3</c:v>
                </c:pt>
                <c:pt idx="335">
                  <c:v>-86.6</c:v>
                </c:pt>
                <c:pt idx="336">
                  <c:v>-88.3</c:v>
                </c:pt>
                <c:pt idx="337">
                  <c:v>-85.3</c:v>
                </c:pt>
                <c:pt idx="338">
                  <c:v>-86.6</c:v>
                </c:pt>
                <c:pt idx="339">
                  <c:v>-88.3</c:v>
                </c:pt>
                <c:pt idx="340">
                  <c:v>-86</c:v>
                </c:pt>
                <c:pt idx="341">
                  <c:v>-88.3</c:v>
                </c:pt>
                <c:pt idx="342">
                  <c:v>-88.3</c:v>
                </c:pt>
                <c:pt idx="343">
                  <c:v>-88.3</c:v>
                </c:pt>
                <c:pt idx="344">
                  <c:v>-85.7</c:v>
                </c:pt>
                <c:pt idx="345">
                  <c:v>-85.1</c:v>
                </c:pt>
                <c:pt idx="346">
                  <c:v>-88.3</c:v>
                </c:pt>
                <c:pt idx="347">
                  <c:v>-88.3</c:v>
                </c:pt>
                <c:pt idx="348">
                  <c:v>-86.3</c:v>
                </c:pt>
                <c:pt idx="349">
                  <c:v>-87.3</c:v>
                </c:pt>
                <c:pt idx="350">
                  <c:v>-88.3</c:v>
                </c:pt>
                <c:pt idx="351">
                  <c:v>-86.8</c:v>
                </c:pt>
                <c:pt idx="352">
                  <c:v>-87.7</c:v>
                </c:pt>
                <c:pt idx="353">
                  <c:v>-88.3</c:v>
                </c:pt>
                <c:pt idx="354">
                  <c:v>-88.3</c:v>
                </c:pt>
                <c:pt idx="355">
                  <c:v>-87.8</c:v>
                </c:pt>
                <c:pt idx="356">
                  <c:v>-88.3</c:v>
                </c:pt>
                <c:pt idx="357">
                  <c:v>-88.3</c:v>
                </c:pt>
                <c:pt idx="358">
                  <c:v>-86.4</c:v>
                </c:pt>
                <c:pt idx="359">
                  <c:v>-87.5</c:v>
                </c:pt>
                <c:pt idx="360">
                  <c:v>-85.4</c:v>
                </c:pt>
                <c:pt idx="361">
                  <c:v>-86.6</c:v>
                </c:pt>
                <c:pt idx="362">
                  <c:v>-88.3</c:v>
                </c:pt>
                <c:pt idx="363">
                  <c:v>-88.3</c:v>
                </c:pt>
                <c:pt idx="364">
                  <c:v>-87.3</c:v>
                </c:pt>
                <c:pt idx="365">
                  <c:v>-88.3</c:v>
                </c:pt>
                <c:pt idx="366">
                  <c:v>-86</c:v>
                </c:pt>
                <c:pt idx="367">
                  <c:v>-87.1</c:v>
                </c:pt>
                <c:pt idx="368">
                  <c:v>-84.4</c:v>
                </c:pt>
                <c:pt idx="369">
                  <c:v>-88.3</c:v>
                </c:pt>
                <c:pt idx="370">
                  <c:v>-88.3</c:v>
                </c:pt>
                <c:pt idx="371">
                  <c:v>-85.5</c:v>
                </c:pt>
                <c:pt idx="372">
                  <c:v>-85.9</c:v>
                </c:pt>
                <c:pt idx="373">
                  <c:v>-88.1</c:v>
                </c:pt>
                <c:pt idx="374">
                  <c:v>-85.6</c:v>
                </c:pt>
                <c:pt idx="375">
                  <c:v>-86.9</c:v>
                </c:pt>
                <c:pt idx="376">
                  <c:v>-83.2</c:v>
                </c:pt>
                <c:pt idx="377">
                  <c:v>-88.3</c:v>
                </c:pt>
                <c:pt idx="378">
                  <c:v>-84.7</c:v>
                </c:pt>
                <c:pt idx="379">
                  <c:v>-88.3</c:v>
                </c:pt>
                <c:pt idx="380">
                  <c:v>-87.1</c:v>
                </c:pt>
                <c:pt idx="381">
                  <c:v>-88.3</c:v>
                </c:pt>
                <c:pt idx="382">
                  <c:v>-88.3</c:v>
                </c:pt>
                <c:pt idx="383">
                  <c:v>-85.5</c:v>
                </c:pt>
                <c:pt idx="384">
                  <c:v>-88.3</c:v>
                </c:pt>
                <c:pt idx="385">
                  <c:v>-87.7</c:v>
                </c:pt>
                <c:pt idx="386">
                  <c:v>-88.3</c:v>
                </c:pt>
                <c:pt idx="387">
                  <c:v>-85.8</c:v>
                </c:pt>
                <c:pt idx="388">
                  <c:v>-85.3</c:v>
                </c:pt>
                <c:pt idx="389">
                  <c:v>-87.4</c:v>
                </c:pt>
                <c:pt idx="390">
                  <c:v>-86.9</c:v>
                </c:pt>
                <c:pt idx="391">
                  <c:v>-88.3</c:v>
                </c:pt>
                <c:pt idx="392">
                  <c:v>-88.3</c:v>
                </c:pt>
                <c:pt idx="393">
                  <c:v>-88.3</c:v>
                </c:pt>
                <c:pt idx="394">
                  <c:v>-87.8</c:v>
                </c:pt>
                <c:pt idx="395">
                  <c:v>-88.3</c:v>
                </c:pt>
                <c:pt idx="396">
                  <c:v>-88.3</c:v>
                </c:pt>
                <c:pt idx="397">
                  <c:v>-88</c:v>
                </c:pt>
                <c:pt idx="398">
                  <c:v>-87.6</c:v>
                </c:pt>
                <c:pt idx="399">
                  <c:v>-86</c:v>
                </c:pt>
                <c:pt idx="400">
                  <c:v>-87.4</c:v>
                </c:pt>
                <c:pt idx="401">
                  <c:v>-88.3</c:v>
                </c:pt>
                <c:pt idx="402">
                  <c:v>-87.4</c:v>
                </c:pt>
                <c:pt idx="403">
                  <c:v>-84.6</c:v>
                </c:pt>
                <c:pt idx="404">
                  <c:v>-85.2</c:v>
                </c:pt>
                <c:pt idx="405">
                  <c:v>-88.3</c:v>
                </c:pt>
                <c:pt idx="406">
                  <c:v>-86</c:v>
                </c:pt>
                <c:pt idx="407">
                  <c:v>-88.3</c:v>
                </c:pt>
                <c:pt idx="408">
                  <c:v>-87</c:v>
                </c:pt>
                <c:pt idx="409">
                  <c:v>-85.4</c:v>
                </c:pt>
                <c:pt idx="410">
                  <c:v>-88.3</c:v>
                </c:pt>
                <c:pt idx="411">
                  <c:v>-86</c:v>
                </c:pt>
                <c:pt idx="412">
                  <c:v>-86.4</c:v>
                </c:pt>
                <c:pt idx="413">
                  <c:v>-88.3</c:v>
                </c:pt>
                <c:pt idx="414">
                  <c:v>-85.1</c:v>
                </c:pt>
                <c:pt idx="415">
                  <c:v>-88.3</c:v>
                </c:pt>
                <c:pt idx="416">
                  <c:v>-84.7</c:v>
                </c:pt>
                <c:pt idx="417">
                  <c:v>-84.4</c:v>
                </c:pt>
                <c:pt idx="418">
                  <c:v>-87.2</c:v>
                </c:pt>
                <c:pt idx="419">
                  <c:v>-88.3</c:v>
                </c:pt>
                <c:pt idx="420">
                  <c:v>-87.1</c:v>
                </c:pt>
                <c:pt idx="421">
                  <c:v>-85.7</c:v>
                </c:pt>
                <c:pt idx="422">
                  <c:v>-88.3</c:v>
                </c:pt>
                <c:pt idx="423">
                  <c:v>-87.9</c:v>
                </c:pt>
                <c:pt idx="424">
                  <c:v>-86.6</c:v>
                </c:pt>
                <c:pt idx="425">
                  <c:v>-84.8</c:v>
                </c:pt>
                <c:pt idx="426">
                  <c:v>-88.3</c:v>
                </c:pt>
                <c:pt idx="427">
                  <c:v>-88.3</c:v>
                </c:pt>
                <c:pt idx="428">
                  <c:v>-87.4</c:v>
                </c:pt>
                <c:pt idx="429">
                  <c:v>-87.5</c:v>
                </c:pt>
                <c:pt idx="430">
                  <c:v>-88.3</c:v>
                </c:pt>
                <c:pt idx="431">
                  <c:v>-88.3</c:v>
                </c:pt>
                <c:pt idx="432">
                  <c:v>-83.8</c:v>
                </c:pt>
                <c:pt idx="433">
                  <c:v>-86.2</c:v>
                </c:pt>
                <c:pt idx="434">
                  <c:v>-84.6</c:v>
                </c:pt>
                <c:pt idx="435">
                  <c:v>-87.1</c:v>
                </c:pt>
                <c:pt idx="436">
                  <c:v>-88.2</c:v>
                </c:pt>
                <c:pt idx="437">
                  <c:v>-88</c:v>
                </c:pt>
                <c:pt idx="438">
                  <c:v>-88.2</c:v>
                </c:pt>
                <c:pt idx="439">
                  <c:v>-88.2</c:v>
                </c:pt>
                <c:pt idx="440">
                  <c:v>-85.4</c:v>
                </c:pt>
                <c:pt idx="441">
                  <c:v>-85.8</c:v>
                </c:pt>
                <c:pt idx="442">
                  <c:v>-88.2</c:v>
                </c:pt>
                <c:pt idx="443">
                  <c:v>-88.2</c:v>
                </c:pt>
                <c:pt idx="444">
                  <c:v>-88.2</c:v>
                </c:pt>
                <c:pt idx="445">
                  <c:v>-88.2</c:v>
                </c:pt>
                <c:pt idx="446">
                  <c:v>-84.1</c:v>
                </c:pt>
                <c:pt idx="447">
                  <c:v>-86.9</c:v>
                </c:pt>
                <c:pt idx="448">
                  <c:v>-87.8</c:v>
                </c:pt>
                <c:pt idx="449">
                  <c:v>-87.5</c:v>
                </c:pt>
                <c:pt idx="450">
                  <c:v>-84.5</c:v>
                </c:pt>
                <c:pt idx="451">
                  <c:v>-85.9</c:v>
                </c:pt>
                <c:pt idx="452">
                  <c:v>-87</c:v>
                </c:pt>
                <c:pt idx="453">
                  <c:v>-88.2</c:v>
                </c:pt>
                <c:pt idx="454">
                  <c:v>-88.2</c:v>
                </c:pt>
                <c:pt idx="455">
                  <c:v>-88.2</c:v>
                </c:pt>
                <c:pt idx="456">
                  <c:v>-86.7</c:v>
                </c:pt>
                <c:pt idx="457">
                  <c:v>-86.5</c:v>
                </c:pt>
                <c:pt idx="458">
                  <c:v>-86.5</c:v>
                </c:pt>
                <c:pt idx="459">
                  <c:v>-88.1</c:v>
                </c:pt>
                <c:pt idx="460">
                  <c:v>-86.9</c:v>
                </c:pt>
                <c:pt idx="461">
                  <c:v>-82.6</c:v>
                </c:pt>
                <c:pt idx="462">
                  <c:v>-88.2</c:v>
                </c:pt>
                <c:pt idx="463">
                  <c:v>-85.9</c:v>
                </c:pt>
                <c:pt idx="464">
                  <c:v>-85.7</c:v>
                </c:pt>
                <c:pt idx="465">
                  <c:v>-87.7</c:v>
                </c:pt>
                <c:pt idx="466">
                  <c:v>-87.1</c:v>
                </c:pt>
                <c:pt idx="467">
                  <c:v>-88.2</c:v>
                </c:pt>
                <c:pt idx="468">
                  <c:v>-88.2</c:v>
                </c:pt>
                <c:pt idx="469">
                  <c:v>-88.2</c:v>
                </c:pt>
                <c:pt idx="470">
                  <c:v>-86.1</c:v>
                </c:pt>
                <c:pt idx="471">
                  <c:v>-86.6</c:v>
                </c:pt>
                <c:pt idx="472">
                  <c:v>-86</c:v>
                </c:pt>
                <c:pt idx="473">
                  <c:v>-84.6</c:v>
                </c:pt>
                <c:pt idx="474">
                  <c:v>-85.3</c:v>
                </c:pt>
                <c:pt idx="475">
                  <c:v>-86.4</c:v>
                </c:pt>
                <c:pt idx="476">
                  <c:v>-84.1</c:v>
                </c:pt>
                <c:pt idx="477">
                  <c:v>-87.4</c:v>
                </c:pt>
                <c:pt idx="478">
                  <c:v>-86.9</c:v>
                </c:pt>
                <c:pt idx="479">
                  <c:v>-88.2</c:v>
                </c:pt>
                <c:pt idx="480">
                  <c:v>-63.3</c:v>
                </c:pt>
                <c:pt idx="481">
                  <c:v>-63.2</c:v>
                </c:pt>
                <c:pt idx="482">
                  <c:v>-62.1</c:v>
                </c:pt>
                <c:pt idx="483">
                  <c:v>-62.8</c:v>
                </c:pt>
                <c:pt idx="484">
                  <c:v>-84.8</c:v>
                </c:pt>
                <c:pt idx="485">
                  <c:v>-84.5</c:v>
                </c:pt>
                <c:pt idx="486">
                  <c:v>-86</c:v>
                </c:pt>
                <c:pt idx="487">
                  <c:v>-85.4</c:v>
                </c:pt>
                <c:pt idx="488">
                  <c:v>-88.2</c:v>
                </c:pt>
                <c:pt idx="489">
                  <c:v>-85</c:v>
                </c:pt>
                <c:pt idx="490">
                  <c:v>-88.2</c:v>
                </c:pt>
                <c:pt idx="491">
                  <c:v>-88.2</c:v>
                </c:pt>
                <c:pt idx="492">
                  <c:v>-88.2</c:v>
                </c:pt>
                <c:pt idx="493">
                  <c:v>-85.9</c:v>
                </c:pt>
                <c:pt idx="494">
                  <c:v>-84.2</c:v>
                </c:pt>
                <c:pt idx="495">
                  <c:v>-88.2</c:v>
                </c:pt>
                <c:pt idx="496">
                  <c:v>-85.8</c:v>
                </c:pt>
                <c:pt idx="497">
                  <c:v>-85.9</c:v>
                </c:pt>
                <c:pt idx="498">
                  <c:v>-85.9</c:v>
                </c:pt>
                <c:pt idx="499">
                  <c:v>-88.2</c:v>
                </c:pt>
                <c:pt idx="500">
                  <c:v>-88</c:v>
                </c:pt>
                <c:pt idx="501">
                  <c:v>-86.6</c:v>
                </c:pt>
                <c:pt idx="502">
                  <c:v>-88.2</c:v>
                </c:pt>
                <c:pt idx="503">
                  <c:v>-85.5</c:v>
                </c:pt>
                <c:pt idx="504">
                  <c:v>-85.1</c:v>
                </c:pt>
                <c:pt idx="505">
                  <c:v>-88.1</c:v>
                </c:pt>
                <c:pt idx="506">
                  <c:v>-86.6</c:v>
                </c:pt>
                <c:pt idx="507">
                  <c:v>-85.6</c:v>
                </c:pt>
                <c:pt idx="508">
                  <c:v>-86.2</c:v>
                </c:pt>
                <c:pt idx="509">
                  <c:v>-85.4</c:v>
                </c:pt>
                <c:pt idx="510">
                  <c:v>-86.2</c:v>
                </c:pt>
                <c:pt idx="511">
                  <c:v>-88.1</c:v>
                </c:pt>
                <c:pt idx="512">
                  <c:v>-84.3</c:v>
                </c:pt>
                <c:pt idx="513">
                  <c:v>-84.5</c:v>
                </c:pt>
                <c:pt idx="514">
                  <c:v>-85.6</c:v>
                </c:pt>
                <c:pt idx="515">
                  <c:v>-87.2</c:v>
                </c:pt>
                <c:pt idx="516">
                  <c:v>-87.3</c:v>
                </c:pt>
                <c:pt idx="517">
                  <c:v>-87.5</c:v>
                </c:pt>
                <c:pt idx="518">
                  <c:v>-88.1</c:v>
                </c:pt>
                <c:pt idx="519">
                  <c:v>-87.1</c:v>
                </c:pt>
                <c:pt idx="520">
                  <c:v>-85.1</c:v>
                </c:pt>
                <c:pt idx="521">
                  <c:v>-85.7</c:v>
                </c:pt>
                <c:pt idx="522">
                  <c:v>-85.8</c:v>
                </c:pt>
                <c:pt idx="523">
                  <c:v>-88.1</c:v>
                </c:pt>
                <c:pt idx="524">
                  <c:v>-85.9</c:v>
                </c:pt>
                <c:pt idx="525">
                  <c:v>-84.8</c:v>
                </c:pt>
                <c:pt idx="526">
                  <c:v>-87.1</c:v>
                </c:pt>
                <c:pt idx="527">
                  <c:v>-86.1</c:v>
                </c:pt>
                <c:pt idx="528">
                  <c:v>-87.2</c:v>
                </c:pt>
                <c:pt idx="529">
                  <c:v>-82.8</c:v>
                </c:pt>
                <c:pt idx="530">
                  <c:v>-88.1</c:v>
                </c:pt>
                <c:pt idx="531">
                  <c:v>-88.1</c:v>
                </c:pt>
                <c:pt idx="532">
                  <c:v>-87.2</c:v>
                </c:pt>
                <c:pt idx="533">
                  <c:v>-85.9</c:v>
                </c:pt>
                <c:pt idx="534">
                  <c:v>-86.1</c:v>
                </c:pt>
                <c:pt idx="535">
                  <c:v>-85.2</c:v>
                </c:pt>
                <c:pt idx="536">
                  <c:v>-86.6</c:v>
                </c:pt>
                <c:pt idx="537">
                  <c:v>-87.2</c:v>
                </c:pt>
                <c:pt idx="538">
                  <c:v>-86.2</c:v>
                </c:pt>
                <c:pt idx="539">
                  <c:v>-87.7</c:v>
                </c:pt>
                <c:pt idx="540">
                  <c:v>-85.9</c:v>
                </c:pt>
                <c:pt idx="541">
                  <c:v>-88.1</c:v>
                </c:pt>
                <c:pt idx="542">
                  <c:v>-88.1</c:v>
                </c:pt>
                <c:pt idx="543">
                  <c:v>-84.7</c:v>
                </c:pt>
                <c:pt idx="544">
                  <c:v>-86.4</c:v>
                </c:pt>
                <c:pt idx="545">
                  <c:v>-87</c:v>
                </c:pt>
                <c:pt idx="546">
                  <c:v>-85.9</c:v>
                </c:pt>
                <c:pt idx="547">
                  <c:v>-87</c:v>
                </c:pt>
                <c:pt idx="548">
                  <c:v>-86.6</c:v>
                </c:pt>
                <c:pt idx="549">
                  <c:v>-87.8</c:v>
                </c:pt>
                <c:pt idx="550">
                  <c:v>-85.3</c:v>
                </c:pt>
                <c:pt idx="551">
                  <c:v>-86.3</c:v>
                </c:pt>
                <c:pt idx="552">
                  <c:v>-85.7</c:v>
                </c:pt>
                <c:pt idx="553">
                  <c:v>-86.6</c:v>
                </c:pt>
                <c:pt idx="554">
                  <c:v>-88.1</c:v>
                </c:pt>
                <c:pt idx="555">
                  <c:v>-88.1</c:v>
                </c:pt>
                <c:pt idx="556">
                  <c:v>-88.1</c:v>
                </c:pt>
                <c:pt idx="557">
                  <c:v>-88.1</c:v>
                </c:pt>
                <c:pt idx="558">
                  <c:v>-88.1</c:v>
                </c:pt>
                <c:pt idx="559">
                  <c:v>-87.1</c:v>
                </c:pt>
                <c:pt idx="560">
                  <c:v>-84.3</c:v>
                </c:pt>
                <c:pt idx="561">
                  <c:v>-86.7</c:v>
                </c:pt>
                <c:pt idx="562">
                  <c:v>-88.1</c:v>
                </c:pt>
                <c:pt idx="563">
                  <c:v>-85.8</c:v>
                </c:pt>
                <c:pt idx="564">
                  <c:v>-87.8</c:v>
                </c:pt>
                <c:pt idx="565">
                  <c:v>-86.2</c:v>
                </c:pt>
                <c:pt idx="566">
                  <c:v>-87.6</c:v>
                </c:pt>
                <c:pt idx="567">
                  <c:v>-87.8</c:v>
                </c:pt>
                <c:pt idx="568">
                  <c:v>-88.1</c:v>
                </c:pt>
                <c:pt idx="569">
                  <c:v>-86.5</c:v>
                </c:pt>
                <c:pt idx="570">
                  <c:v>-88.1</c:v>
                </c:pt>
                <c:pt idx="571">
                  <c:v>-86.8</c:v>
                </c:pt>
                <c:pt idx="572">
                  <c:v>-83.9</c:v>
                </c:pt>
                <c:pt idx="573">
                  <c:v>-84.8</c:v>
                </c:pt>
                <c:pt idx="574">
                  <c:v>-88.1</c:v>
                </c:pt>
                <c:pt idx="575">
                  <c:v>-88.1</c:v>
                </c:pt>
                <c:pt idx="576">
                  <c:v>-88.1</c:v>
                </c:pt>
                <c:pt idx="577">
                  <c:v>-88.1</c:v>
                </c:pt>
                <c:pt idx="578">
                  <c:v>-85.3</c:v>
                </c:pt>
                <c:pt idx="579">
                  <c:v>-85.9</c:v>
                </c:pt>
                <c:pt idx="580">
                  <c:v>-86.6</c:v>
                </c:pt>
                <c:pt idx="581">
                  <c:v>-88.1</c:v>
                </c:pt>
                <c:pt idx="582">
                  <c:v>-86.5</c:v>
                </c:pt>
                <c:pt idx="583">
                  <c:v>-87.5</c:v>
                </c:pt>
                <c:pt idx="584">
                  <c:v>-86.3</c:v>
                </c:pt>
                <c:pt idx="585">
                  <c:v>-85.6</c:v>
                </c:pt>
                <c:pt idx="586">
                  <c:v>-88.1</c:v>
                </c:pt>
                <c:pt idx="587">
                  <c:v>-88.1</c:v>
                </c:pt>
                <c:pt idx="588">
                  <c:v>-87.4</c:v>
                </c:pt>
                <c:pt idx="589">
                  <c:v>-85.9</c:v>
                </c:pt>
                <c:pt idx="590">
                  <c:v>-86.9</c:v>
                </c:pt>
                <c:pt idx="591">
                  <c:v>-88.1</c:v>
                </c:pt>
                <c:pt idx="592">
                  <c:v>-86.6</c:v>
                </c:pt>
                <c:pt idx="593">
                  <c:v>-87.9</c:v>
                </c:pt>
                <c:pt idx="594">
                  <c:v>-86.6</c:v>
                </c:pt>
                <c:pt idx="595">
                  <c:v>-88.1</c:v>
                </c:pt>
                <c:pt idx="596">
                  <c:v>-85.7</c:v>
                </c:pt>
                <c:pt idx="597">
                  <c:v>-86.5</c:v>
                </c:pt>
                <c:pt idx="598">
                  <c:v>-85.6</c:v>
                </c:pt>
                <c:pt idx="599">
                  <c:v>-84.1</c:v>
                </c:pt>
                <c:pt idx="600">
                  <c:v>-88.1</c:v>
                </c:pt>
                <c:pt idx="601">
                  <c:v>-86.1</c:v>
                </c:pt>
                <c:pt idx="602">
                  <c:v>-87.8</c:v>
                </c:pt>
                <c:pt idx="603">
                  <c:v>-86.2</c:v>
                </c:pt>
                <c:pt idx="604">
                  <c:v>-84.6</c:v>
                </c:pt>
                <c:pt idx="605">
                  <c:v>-87.7</c:v>
                </c:pt>
                <c:pt idx="606">
                  <c:v>-85</c:v>
                </c:pt>
                <c:pt idx="607">
                  <c:v>-84.2</c:v>
                </c:pt>
                <c:pt idx="608">
                  <c:v>-88.1</c:v>
                </c:pt>
                <c:pt idx="609">
                  <c:v>-86.4</c:v>
                </c:pt>
                <c:pt idx="610">
                  <c:v>-86.5</c:v>
                </c:pt>
                <c:pt idx="611">
                  <c:v>-85.5</c:v>
                </c:pt>
                <c:pt idx="612">
                  <c:v>-88.1</c:v>
                </c:pt>
                <c:pt idx="613">
                  <c:v>-86.4</c:v>
                </c:pt>
                <c:pt idx="614">
                  <c:v>-88.1</c:v>
                </c:pt>
                <c:pt idx="615">
                  <c:v>-88.1</c:v>
                </c:pt>
                <c:pt idx="616">
                  <c:v>-88.1</c:v>
                </c:pt>
                <c:pt idx="617">
                  <c:v>-86.4</c:v>
                </c:pt>
                <c:pt idx="618">
                  <c:v>-86.4</c:v>
                </c:pt>
                <c:pt idx="619">
                  <c:v>-86.4</c:v>
                </c:pt>
                <c:pt idx="620">
                  <c:v>-85.7</c:v>
                </c:pt>
                <c:pt idx="621">
                  <c:v>-86.7</c:v>
                </c:pt>
                <c:pt idx="622">
                  <c:v>-87.6</c:v>
                </c:pt>
                <c:pt idx="623">
                  <c:v>-85.8</c:v>
                </c:pt>
                <c:pt idx="624">
                  <c:v>-86.3</c:v>
                </c:pt>
                <c:pt idx="625">
                  <c:v>-85</c:v>
                </c:pt>
                <c:pt idx="626">
                  <c:v>-88.1</c:v>
                </c:pt>
                <c:pt idx="627">
                  <c:v>-85.6</c:v>
                </c:pt>
                <c:pt idx="628">
                  <c:v>-84.6</c:v>
                </c:pt>
                <c:pt idx="629">
                  <c:v>-88.1</c:v>
                </c:pt>
                <c:pt idx="630">
                  <c:v>-88.1</c:v>
                </c:pt>
                <c:pt idx="631">
                  <c:v>-88.1</c:v>
                </c:pt>
                <c:pt idx="632">
                  <c:v>-85.9</c:v>
                </c:pt>
                <c:pt idx="633">
                  <c:v>-83.5</c:v>
                </c:pt>
                <c:pt idx="634">
                  <c:v>-86.4</c:v>
                </c:pt>
                <c:pt idx="635">
                  <c:v>-87.7</c:v>
                </c:pt>
                <c:pt idx="636">
                  <c:v>-85.6</c:v>
                </c:pt>
                <c:pt idx="637">
                  <c:v>-88.1</c:v>
                </c:pt>
                <c:pt idx="638">
                  <c:v>-86.9</c:v>
                </c:pt>
                <c:pt idx="639">
                  <c:v>-88.1</c:v>
                </c:pt>
                <c:pt idx="640">
                  <c:v>-88.1</c:v>
                </c:pt>
                <c:pt idx="641">
                  <c:v>-84.8</c:v>
                </c:pt>
                <c:pt idx="642">
                  <c:v>-87.1</c:v>
                </c:pt>
                <c:pt idx="643">
                  <c:v>-84.9</c:v>
                </c:pt>
                <c:pt idx="644">
                  <c:v>-88.1</c:v>
                </c:pt>
                <c:pt idx="645">
                  <c:v>-88.1</c:v>
                </c:pt>
                <c:pt idx="646">
                  <c:v>-85.3</c:v>
                </c:pt>
                <c:pt idx="647">
                  <c:v>-86.9</c:v>
                </c:pt>
                <c:pt idx="648">
                  <c:v>-86.3</c:v>
                </c:pt>
                <c:pt idx="649">
                  <c:v>-86.6</c:v>
                </c:pt>
                <c:pt idx="650">
                  <c:v>-87.4</c:v>
                </c:pt>
                <c:pt idx="651">
                  <c:v>-87.9</c:v>
                </c:pt>
                <c:pt idx="652">
                  <c:v>-88.1</c:v>
                </c:pt>
                <c:pt idx="653">
                  <c:v>-88.1</c:v>
                </c:pt>
                <c:pt idx="654">
                  <c:v>-86.5</c:v>
                </c:pt>
                <c:pt idx="655">
                  <c:v>-88.1</c:v>
                </c:pt>
                <c:pt idx="656">
                  <c:v>-85.7</c:v>
                </c:pt>
                <c:pt idx="657">
                  <c:v>-88.1</c:v>
                </c:pt>
                <c:pt idx="658">
                  <c:v>-83.5</c:v>
                </c:pt>
                <c:pt idx="659">
                  <c:v>-86</c:v>
                </c:pt>
                <c:pt idx="660">
                  <c:v>-88.1</c:v>
                </c:pt>
                <c:pt idx="661">
                  <c:v>-88.1</c:v>
                </c:pt>
                <c:pt idx="662">
                  <c:v>-85.9</c:v>
                </c:pt>
                <c:pt idx="663">
                  <c:v>-86.1</c:v>
                </c:pt>
                <c:pt idx="664">
                  <c:v>-83.7</c:v>
                </c:pt>
                <c:pt idx="665">
                  <c:v>-84.1</c:v>
                </c:pt>
                <c:pt idx="666">
                  <c:v>-88.1</c:v>
                </c:pt>
                <c:pt idx="667">
                  <c:v>-85.3</c:v>
                </c:pt>
                <c:pt idx="668">
                  <c:v>-84.8</c:v>
                </c:pt>
                <c:pt idx="669">
                  <c:v>-86.1</c:v>
                </c:pt>
                <c:pt idx="670">
                  <c:v>-85</c:v>
                </c:pt>
                <c:pt idx="671">
                  <c:v>-87.8</c:v>
                </c:pt>
                <c:pt idx="672">
                  <c:v>-84.8</c:v>
                </c:pt>
                <c:pt idx="673">
                  <c:v>-88.1</c:v>
                </c:pt>
                <c:pt idx="674">
                  <c:v>-85.8</c:v>
                </c:pt>
                <c:pt idx="675">
                  <c:v>-86</c:v>
                </c:pt>
                <c:pt idx="676">
                  <c:v>-85.6</c:v>
                </c:pt>
                <c:pt idx="677">
                  <c:v>-84.8</c:v>
                </c:pt>
                <c:pt idx="678">
                  <c:v>-86.6</c:v>
                </c:pt>
                <c:pt idx="679">
                  <c:v>-88.1</c:v>
                </c:pt>
                <c:pt idx="680">
                  <c:v>-86.1</c:v>
                </c:pt>
                <c:pt idx="681">
                  <c:v>-85</c:v>
                </c:pt>
                <c:pt idx="682">
                  <c:v>-88</c:v>
                </c:pt>
                <c:pt idx="683">
                  <c:v>-84</c:v>
                </c:pt>
                <c:pt idx="684">
                  <c:v>-84.6</c:v>
                </c:pt>
                <c:pt idx="685">
                  <c:v>-86.7</c:v>
                </c:pt>
                <c:pt idx="686">
                  <c:v>-88</c:v>
                </c:pt>
                <c:pt idx="687">
                  <c:v>-85.3</c:v>
                </c:pt>
                <c:pt idx="688">
                  <c:v>-86.7</c:v>
                </c:pt>
                <c:pt idx="689">
                  <c:v>-88</c:v>
                </c:pt>
                <c:pt idx="690">
                  <c:v>-85.8</c:v>
                </c:pt>
                <c:pt idx="691">
                  <c:v>-88</c:v>
                </c:pt>
                <c:pt idx="692">
                  <c:v>-88</c:v>
                </c:pt>
                <c:pt idx="693">
                  <c:v>-85.4</c:v>
                </c:pt>
                <c:pt idx="694">
                  <c:v>-84.3</c:v>
                </c:pt>
                <c:pt idx="695">
                  <c:v>-87.4</c:v>
                </c:pt>
                <c:pt idx="696">
                  <c:v>-87.2</c:v>
                </c:pt>
                <c:pt idx="697">
                  <c:v>-85.9</c:v>
                </c:pt>
                <c:pt idx="698">
                  <c:v>-85.2</c:v>
                </c:pt>
                <c:pt idx="699">
                  <c:v>-88</c:v>
                </c:pt>
                <c:pt idx="700">
                  <c:v>-88</c:v>
                </c:pt>
                <c:pt idx="701">
                  <c:v>-86.4</c:v>
                </c:pt>
                <c:pt idx="702">
                  <c:v>-86.2</c:v>
                </c:pt>
                <c:pt idx="703">
                  <c:v>-86.1</c:v>
                </c:pt>
                <c:pt idx="704">
                  <c:v>-86</c:v>
                </c:pt>
                <c:pt idx="705">
                  <c:v>-85.2</c:v>
                </c:pt>
                <c:pt idx="706">
                  <c:v>-88</c:v>
                </c:pt>
                <c:pt idx="707">
                  <c:v>-84.7</c:v>
                </c:pt>
                <c:pt idx="708">
                  <c:v>-86.8</c:v>
                </c:pt>
                <c:pt idx="709">
                  <c:v>-87.2</c:v>
                </c:pt>
                <c:pt idx="710">
                  <c:v>-88</c:v>
                </c:pt>
                <c:pt idx="711">
                  <c:v>-84.4</c:v>
                </c:pt>
                <c:pt idx="712">
                  <c:v>-86.4</c:v>
                </c:pt>
                <c:pt idx="713">
                  <c:v>-86.8</c:v>
                </c:pt>
                <c:pt idx="714">
                  <c:v>-86.3</c:v>
                </c:pt>
                <c:pt idx="715">
                  <c:v>-84.9</c:v>
                </c:pt>
                <c:pt idx="716">
                  <c:v>-88</c:v>
                </c:pt>
                <c:pt idx="717">
                  <c:v>-84.8</c:v>
                </c:pt>
                <c:pt idx="718">
                  <c:v>-88</c:v>
                </c:pt>
                <c:pt idx="719">
                  <c:v>-85.2</c:v>
                </c:pt>
                <c:pt idx="720">
                  <c:v>-86.3</c:v>
                </c:pt>
                <c:pt idx="721">
                  <c:v>-85.2</c:v>
                </c:pt>
                <c:pt idx="722">
                  <c:v>-86</c:v>
                </c:pt>
                <c:pt idx="723">
                  <c:v>-88</c:v>
                </c:pt>
                <c:pt idx="724">
                  <c:v>-84.7</c:v>
                </c:pt>
                <c:pt idx="725">
                  <c:v>-84.9</c:v>
                </c:pt>
                <c:pt idx="726">
                  <c:v>-87.8</c:v>
                </c:pt>
                <c:pt idx="727">
                  <c:v>-88</c:v>
                </c:pt>
                <c:pt idx="728">
                  <c:v>-85.3</c:v>
                </c:pt>
                <c:pt idx="729">
                  <c:v>-87.8</c:v>
                </c:pt>
                <c:pt idx="730">
                  <c:v>-88</c:v>
                </c:pt>
                <c:pt idx="731">
                  <c:v>-86.5</c:v>
                </c:pt>
                <c:pt idx="732">
                  <c:v>-88</c:v>
                </c:pt>
                <c:pt idx="733">
                  <c:v>-88</c:v>
                </c:pt>
                <c:pt idx="734">
                  <c:v>-88</c:v>
                </c:pt>
                <c:pt idx="735">
                  <c:v>-85.6</c:v>
                </c:pt>
                <c:pt idx="736">
                  <c:v>-86.1</c:v>
                </c:pt>
                <c:pt idx="737">
                  <c:v>-85.7</c:v>
                </c:pt>
                <c:pt idx="738">
                  <c:v>-87.5</c:v>
                </c:pt>
                <c:pt idx="739">
                  <c:v>-86</c:v>
                </c:pt>
                <c:pt idx="740">
                  <c:v>-87.5</c:v>
                </c:pt>
                <c:pt idx="741">
                  <c:v>-84</c:v>
                </c:pt>
                <c:pt idx="742">
                  <c:v>-83.8</c:v>
                </c:pt>
                <c:pt idx="743">
                  <c:v>-88</c:v>
                </c:pt>
                <c:pt idx="744">
                  <c:v>-85.4</c:v>
                </c:pt>
                <c:pt idx="745">
                  <c:v>-88</c:v>
                </c:pt>
                <c:pt idx="746">
                  <c:v>-85.9</c:v>
                </c:pt>
                <c:pt idx="747">
                  <c:v>-86.6</c:v>
                </c:pt>
                <c:pt idx="748">
                  <c:v>-87.1</c:v>
                </c:pt>
                <c:pt idx="749">
                  <c:v>-86.8</c:v>
                </c:pt>
                <c:pt idx="750">
                  <c:v>-88</c:v>
                </c:pt>
                <c:pt idx="751">
                  <c:v>-87.4</c:v>
                </c:pt>
                <c:pt idx="752">
                  <c:v>-86.1</c:v>
                </c:pt>
                <c:pt idx="753">
                  <c:v>-86.7</c:v>
                </c:pt>
                <c:pt idx="754">
                  <c:v>-86.1</c:v>
                </c:pt>
                <c:pt idx="755">
                  <c:v>-85.4</c:v>
                </c:pt>
                <c:pt idx="756">
                  <c:v>-86</c:v>
                </c:pt>
                <c:pt idx="757">
                  <c:v>-88</c:v>
                </c:pt>
                <c:pt idx="758">
                  <c:v>-88</c:v>
                </c:pt>
                <c:pt idx="759">
                  <c:v>-86</c:v>
                </c:pt>
                <c:pt idx="760">
                  <c:v>-86.5</c:v>
                </c:pt>
                <c:pt idx="761">
                  <c:v>-86</c:v>
                </c:pt>
                <c:pt idx="762">
                  <c:v>-86.5</c:v>
                </c:pt>
                <c:pt idx="763">
                  <c:v>-88</c:v>
                </c:pt>
                <c:pt idx="764">
                  <c:v>-85.3</c:v>
                </c:pt>
                <c:pt idx="765">
                  <c:v>-87.1</c:v>
                </c:pt>
                <c:pt idx="766">
                  <c:v>-85.6</c:v>
                </c:pt>
                <c:pt idx="767">
                  <c:v>-83.2</c:v>
                </c:pt>
                <c:pt idx="768">
                  <c:v>-86.4</c:v>
                </c:pt>
                <c:pt idx="769">
                  <c:v>-84.3</c:v>
                </c:pt>
                <c:pt idx="770">
                  <c:v>-84.8</c:v>
                </c:pt>
                <c:pt idx="771">
                  <c:v>-85.3</c:v>
                </c:pt>
                <c:pt idx="772">
                  <c:v>-85.8</c:v>
                </c:pt>
                <c:pt idx="773">
                  <c:v>-87.3</c:v>
                </c:pt>
                <c:pt idx="774">
                  <c:v>-87</c:v>
                </c:pt>
                <c:pt idx="775">
                  <c:v>-84.5</c:v>
                </c:pt>
                <c:pt idx="776">
                  <c:v>-87.2</c:v>
                </c:pt>
                <c:pt idx="777">
                  <c:v>-85.1</c:v>
                </c:pt>
                <c:pt idx="778">
                  <c:v>-84.1</c:v>
                </c:pt>
                <c:pt idx="779">
                  <c:v>-84.2</c:v>
                </c:pt>
                <c:pt idx="780">
                  <c:v>-86.8</c:v>
                </c:pt>
                <c:pt idx="781">
                  <c:v>-84.2</c:v>
                </c:pt>
                <c:pt idx="782">
                  <c:v>-85.2</c:v>
                </c:pt>
                <c:pt idx="783">
                  <c:v>-84.4</c:v>
                </c:pt>
                <c:pt idx="784">
                  <c:v>-87.8</c:v>
                </c:pt>
                <c:pt idx="785">
                  <c:v>-87.6</c:v>
                </c:pt>
                <c:pt idx="786">
                  <c:v>-86.3</c:v>
                </c:pt>
                <c:pt idx="787">
                  <c:v>-87.9</c:v>
                </c:pt>
                <c:pt idx="788">
                  <c:v>-87.9</c:v>
                </c:pt>
                <c:pt idx="789">
                  <c:v>-87.5</c:v>
                </c:pt>
                <c:pt idx="790">
                  <c:v>-85.7</c:v>
                </c:pt>
                <c:pt idx="791">
                  <c:v>-84.6</c:v>
                </c:pt>
                <c:pt idx="792">
                  <c:v>-84.6</c:v>
                </c:pt>
                <c:pt idx="793">
                  <c:v>-86.1</c:v>
                </c:pt>
                <c:pt idx="794">
                  <c:v>-87.9</c:v>
                </c:pt>
                <c:pt idx="795">
                  <c:v>-85.4</c:v>
                </c:pt>
                <c:pt idx="796">
                  <c:v>-87.7</c:v>
                </c:pt>
                <c:pt idx="797">
                  <c:v>-85.1</c:v>
                </c:pt>
                <c:pt idx="798">
                  <c:v>-87.9</c:v>
                </c:pt>
                <c:pt idx="799">
                  <c:v>-86.7</c:v>
                </c:pt>
                <c:pt idx="800">
                  <c:v>-87.9</c:v>
                </c:pt>
                <c:pt idx="801">
                  <c:v>-85.5</c:v>
                </c:pt>
                <c:pt idx="802">
                  <c:v>-86.1</c:v>
                </c:pt>
                <c:pt idx="803">
                  <c:v>-85.3</c:v>
                </c:pt>
                <c:pt idx="804">
                  <c:v>-86.3</c:v>
                </c:pt>
                <c:pt idx="805">
                  <c:v>-87.9</c:v>
                </c:pt>
                <c:pt idx="806">
                  <c:v>-87.9</c:v>
                </c:pt>
                <c:pt idx="807">
                  <c:v>-86.8</c:v>
                </c:pt>
                <c:pt idx="808">
                  <c:v>-87.7</c:v>
                </c:pt>
                <c:pt idx="809">
                  <c:v>-87.4</c:v>
                </c:pt>
                <c:pt idx="810">
                  <c:v>-83.3</c:v>
                </c:pt>
                <c:pt idx="811">
                  <c:v>-86.1</c:v>
                </c:pt>
                <c:pt idx="812">
                  <c:v>-87.9</c:v>
                </c:pt>
                <c:pt idx="813">
                  <c:v>-86.7</c:v>
                </c:pt>
                <c:pt idx="814">
                  <c:v>-84</c:v>
                </c:pt>
                <c:pt idx="815">
                  <c:v>-85.2</c:v>
                </c:pt>
                <c:pt idx="816">
                  <c:v>-84.8</c:v>
                </c:pt>
                <c:pt idx="817">
                  <c:v>-87.9</c:v>
                </c:pt>
                <c:pt idx="818">
                  <c:v>-87.9</c:v>
                </c:pt>
                <c:pt idx="819">
                  <c:v>-87.9</c:v>
                </c:pt>
                <c:pt idx="820">
                  <c:v>-84.3</c:v>
                </c:pt>
                <c:pt idx="821">
                  <c:v>-87.8</c:v>
                </c:pt>
                <c:pt idx="822">
                  <c:v>-85.3</c:v>
                </c:pt>
                <c:pt idx="823">
                  <c:v>-84.3</c:v>
                </c:pt>
                <c:pt idx="824">
                  <c:v>-85.5</c:v>
                </c:pt>
                <c:pt idx="825">
                  <c:v>-84.4</c:v>
                </c:pt>
                <c:pt idx="826">
                  <c:v>-85.8</c:v>
                </c:pt>
                <c:pt idx="827">
                  <c:v>-84.5</c:v>
                </c:pt>
                <c:pt idx="828">
                  <c:v>-87.2</c:v>
                </c:pt>
                <c:pt idx="829">
                  <c:v>-84.7</c:v>
                </c:pt>
                <c:pt idx="830">
                  <c:v>-87.8</c:v>
                </c:pt>
                <c:pt idx="831">
                  <c:v>-87.8</c:v>
                </c:pt>
                <c:pt idx="832">
                  <c:v>-86.5</c:v>
                </c:pt>
                <c:pt idx="833">
                  <c:v>-85.5</c:v>
                </c:pt>
                <c:pt idx="834">
                  <c:v>-87.8</c:v>
                </c:pt>
                <c:pt idx="835">
                  <c:v>-86.8</c:v>
                </c:pt>
                <c:pt idx="836">
                  <c:v>-84.8</c:v>
                </c:pt>
                <c:pt idx="837">
                  <c:v>-83.1</c:v>
                </c:pt>
                <c:pt idx="838">
                  <c:v>-83.6</c:v>
                </c:pt>
                <c:pt idx="839">
                  <c:v>-87.3</c:v>
                </c:pt>
                <c:pt idx="840">
                  <c:v>-85.8</c:v>
                </c:pt>
                <c:pt idx="841">
                  <c:v>-87.8</c:v>
                </c:pt>
                <c:pt idx="842">
                  <c:v>-84.7</c:v>
                </c:pt>
                <c:pt idx="843">
                  <c:v>-86.8</c:v>
                </c:pt>
                <c:pt idx="844">
                  <c:v>-87.8</c:v>
                </c:pt>
                <c:pt idx="845">
                  <c:v>-85.8</c:v>
                </c:pt>
                <c:pt idx="846">
                  <c:v>-85.9</c:v>
                </c:pt>
                <c:pt idx="847">
                  <c:v>-87.8</c:v>
                </c:pt>
                <c:pt idx="848">
                  <c:v>-81.900000000000006</c:v>
                </c:pt>
                <c:pt idx="849">
                  <c:v>-86.7</c:v>
                </c:pt>
                <c:pt idx="850">
                  <c:v>-84.5</c:v>
                </c:pt>
                <c:pt idx="851">
                  <c:v>-86.2</c:v>
                </c:pt>
                <c:pt idx="852">
                  <c:v>-85.1</c:v>
                </c:pt>
                <c:pt idx="853">
                  <c:v>-84.1</c:v>
                </c:pt>
                <c:pt idx="854">
                  <c:v>-86.5</c:v>
                </c:pt>
                <c:pt idx="855">
                  <c:v>-83.4</c:v>
                </c:pt>
                <c:pt idx="856">
                  <c:v>-87.7</c:v>
                </c:pt>
                <c:pt idx="857">
                  <c:v>-86.6</c:v>
                </c:pt>
                <c:pt idx="858">
                  <c:v>-85.1</c:v>
                </c:pt>
                <c:pt idx="859">
                  <c:v>-84.3</c:v>
                </c:pt>
                <c:pt idx="860">
                  <c:v>-86.3</c:v>
                </c:pt>
                <c:pt idx="861">
                  <c:v>-82.3</c:v>
                </c:pt>
                <c:pt idx="862">
                  <c:v>-87.7</c:v>
                </c:pt>
                <c:pt idx="863">
                  <c:v>-83.8</c:v>
                </c:pt>
                <c:pt idx="864">
                  <c:v>-87.5</c:v>
                </c:pt>
                <c:pt idx="865">
                  <c:v>-87.7</c:v>
                </c:pt>
                <c:pt idx="866">
                  <c:v>-86.4</c:v>
                </c:pt>
                <c:pt idx="867">
                  <c:v>-82.9</c:v>
                </c:pt>
                <c:pt idx="868">
                  <c:v>-85.2</c:v>
                </c:pt>
                <c:pt idx="869">
                  <c:v>-87.7</c:v>
                </c:pt>
                <c:pt idx="870">
                  <c:v>-85.4</c:v>
                </c:pt>
                <c:pt idx="871">
                  <c:v>-85.4</c:v>
                </c:pt>
                <c:pt idx="872">
                  <c:v>-86.7</c:v>
                </c:pt>
                <c:pt idx="873">
                  <c:v>-86.2</c:v>
                </c:pt>
                <c:pt idx="874">
                  <c:v>-84.9</c:v>
                </c:pt>
                <c:pt idx="875">
                  <c:v>-82</c:v>
                </c:pt>
                <c:pt idx="876">
                  <c:v>-83.1</c:v>
                </c:pt>
                <c:pt idx="877">
                  <c:v>-85.8</c:v>
                </c:pt>
                <c:pt idx="878">
                  <c:v>-85.2</c:v>
                </c:pt>
                <c:pt idx="879">
                  <c:v>-86.3</c:v>
                </c:pt>
                <c:pt idx="880">
                  <c:v>-86.2</c:v>
                </c:pt>
                <c:pt idx="881">
                  <c:v>-86.4</c:v>
                </c:pt>
                <c:pt idx="882">
                  <c:v>-84.6</c:v>
                </c:pt>
                <c:pt idx="883">
                  <c:v>-87.7</c:v>
                </c:pt>
                <c:pt idx="884">
                  <c:v>-83.4</c:v>
                </c:pt>
                <c:pt idx="885">
                  <c:v>-85</c:v>
                </c:pt>
                <c:pt idx="886">
                  <c:v>-87.7</c:v>
                </c:pt>
                <c:pt idx="887">
                  <c:v>-83.6</c:v>
                </c:pt>
                <c:pt idx="888">
                  <c:v>-84.3</c:v>
                </c:pt>
                <c:pt idx="889">
                  <c:v>-86.3</c:v>
                </c:pt>
                <c:pt idx="890">
                  <c:v>-83.5</c:v>
                </c:pt>
                <c:pt idx="891">
                  <c:v>-85.1</c:v>
                </c:pt>
                <c:pt idx="892">
                  <c:v>-85.3</c:v>
                </c:pt>
                <c:pt idx="893">
                  <c:v>-87.7</c:v>
                </c:pt>
                <c:pt idx="894">
                  <c:v>-87.7</c:v>
                </c:pt>
                <c:pt idx="895">
                  <c:v>-85.6</c:v>
                </c:pt>
                <c:pt idx="896">
                  <c:v>-86.6</c:v>
                </c:pt>
                <c:pt idx="897">
                  <c:v>-86</c:v>
                </c:pt>
                <c:pt idx="898">
                  <c:v>-87.7</c:v>
                </c:pt>
                <c:pt idx="899">
                  <c:v>-87.7</c:v>
                </c:pt>
                <c:pt idx="900">
                  <c:v>-84.8</c:v>
                </c:pt>
                <c:pt idx="901">
                  <c:v>-84</c:v>
                </c:pt>
                <c:pt idx="902">
                  <c:v>-87.2</c:v>
                </c:pt>
                <c:pt idx="903">
                  <c:v>-87.7</c:v>
                </c:pt>
                <c:pt idx="904">
                  <c:v>-86</c:v>
                </c:pt>
                <c:pt idx="905">
                  <c:v>-87.7</c:v>
                </c:pt>
                <c:pt idx="906">
                  <c:v>-87.7</c:v>
                </c:pt>
                <c:pt idx="907">
                  <c:v>-86.2</c:v>
                </c:pt>
                <c:pt idx="908">
                  <c:v>-84.8</c:v>
                </c:pt>
                <c:pt idx="909">
                  <c:v>-86.9</c:v>
                </c:pt>
                <c:pt idx="910">
                  <c:v>-86.4</c:v>
                </c:pt>
                <c:pt idx="911">
                  <c:v>-83.2</c:v>
                </c:pt>
                <c:pt idx="912">
                  <c:v>-84.7</c:v>
                </c:pt>
                <c:pt idx="913">
                  <c:v>-84.8</c:v>
                </c:pt>
                <c:pt idx="914">
                  <c:v>-84.1</c:v>
                </c:pt>
                <c:pt idx="915">
                  <c:v>-85</c:v>
                </c:pt>
                <c:pt idx="916">
                  <c:v>-85</c:v>
                </c:pt>
                <c:pt idx="917">
                  <c:v>-84.4</c:v>
                </c:pt>
                <c:pt idx="918">
                  <c:v>-86.8</c:v>
                </c:pt>
                <c:pt idx="919">
                  <c:v>-87.7</c:v>
                </c:pt>
                <c:pt idx="920">
                  <c:v>-85.9</c:v>
                </c:pt>
                <c:pt idx="921">
                  <c:v>-84.5</c:v>
                </c:pt>
                <c:pt idx="922">
                  <c:v>-85.8</c:v>
                </c:pt>
                <c:pt idx="923">
                  <c:v>-87.7</c:v>
                </c:pt>
                <c:pt idx="924">
                  <c:v>-86.6</c:v>
                </c:pt>
                <c:pt idx="925">
                  <c:v>-85.1</c:v>
                </c:pt>
                <c:pt idx="926">
                  <c:v>-87.7</c:v>
                </c:pt>
                <c:pt idx="927">
                  <c:v>-87.7</c:v>
                </c:pt>
                <c:pt idx="928">
                  <c:v>-84.8</c:v>
                </c:pt>
                <c:pt idx="929">
                  <c:v>-87.7</c:v>
                </c:pt>
                <c:pt idx="930">
                  <c:v>-83</c:v>
                </c:pt>
                <c:pt idx="931">
                  <c:v>-84.9</c:v>
                </c:pt>
                <c:pt idx="932">
                  <c:v>-87.7</c:v>
                </c:pt>
                <c:pt idx="933">
                  <c:v>-87.6</c:v>
                </c:pt>
                <c:pt idx="934">
                  <c:v>-84.1</c:v>
                </c:pt>
                <c:pt idx="935">
                  <c:v>-87.7</c:v>
                </c:pt>
                <c:pt idx="936">
                  <c:v>-86.7</c:v>
                </c:pt>
                <c:pt idx="937">
                  <c:v>-85.7</c:v>
                </c:pt>
                <c:pt idx="938">
                  <c:v>-86.2</c:v>
                </c:pt>
                <c:pt idx="939">
                  <c:v>-84.6</c:v>
                </c:pt>
                <c:pt idx="940">
                  <c:v>-86.8</c:v>
                </c:pt>
                <c:pt idx="941">
                  <c:v>-87.7</c:v>
                </c:pt>
                <c:pt idx="942">
                  <c:v>-82.7</c:v>
                </c:pt>
                <c:pt idx="943">
                  <c:v>-83</c:v>
                </c:pt>
                <c:pt idx="944">
                  <c:v>-85.2</c:v>
                </c:pt>
                <c:pt idx="945">
                  <c:v>-87.4</c:v>
                </c:pt>
                <c:pt idx="946">
                  <c:v>-85.8</c:v>
                </c:pt>
                <c:pt idx="947">
                  <c:v>-84.1</c:v>
                </c:pt>
                <c:pt idx="948">
                  <c:v>-84</c:v>
                </c:pt>
                <c:pt idx="949">
                  <c:v>-85.5</c:v>
                </c:pt>
                <c:pt idx="950">
                  <c:v>-87.2</c:v>
                </c:pt>
                <c:pt idx="951">
                  <c:v>-86</c:v>
                </c:pt>
                <c:pt idx="952">
                  <c:v>-84.6</c:v>
                </c:pt>
                <c:pt idx="953">
                  <c:v>-86.6</c:v>
                </c:pt>
                <c:pt idx="954">
                  <c:v>-86.6</c:v>
                </c:pt>
                <c:pt idx="955">
                  <c:v>-85.5</c:v>
                </c:pt>
                <c:pt idx="956">
                  <c:v>-84.6</c:v>
                </c:pt>
                <c:pt idx="957">
                  <c:v>-83.7</c:v>
                </c:pt>
                <c:pt idx="958">
                  <c:v>-84.8</c:v>
                </c:pt>
                <c:pt idx="959">
                  <c:v>-87.6</c:v>
                </c:pt>
                <c:pt idx="960">
                  <c:v>-84.8</c:v>
                </c:pt>
                <c:pt idx="961">
                  <c:v>-85.7</c:v>
                </c:pt>
                <c:pt idx="962">
                  <c:v>-86.7</c:v>
                </c:pt>
                <c:pt idx="963">
                  <c:v>-84.4</c:v>
                </c:pt>
                <c:pt idx="964">
                  <c:v>-87.6</c:v>
                </c:pt>
                <c:pt idx="965">
                  <c:v>-85.8</c:v>
                </c:pt>
                <c:pt idx="966">
                  <c:v>-85.5</c:v>
                </c:pt>
                <c:pt idx="967">
                  <c:v>-86.7</c:v>
                </c:pt>
                <c:pt idx="968">
                  <c:v>-87.6</c:v>
                </c:pt>
                <c:pt idx="969">
                  <c:v>-87.6</c:v>
                </c:pt>
                <c:pt idx="970">
                  <c:v>-86.3</c:v>
                </c:pt>
                <c:pt idx="971">
                  <c:v>-86.9</c:v>
                </c:pt>
                <c:pt idx="972">
                  <c:v>-82.2</c:v>
                </c:pt>
                <c:pt idx="973">
                  <c:v>-85.6</c:v>
                </c:pt>
                <c:pt idx="974">
                  <c:v>-86.4</c:v>
                </c:pt>
                <c:pt idx="975">
                  <c:v>-83.8</c:v>
                </c:pt>
                <c:pt idx="976">
                  <c:v>-87.6</c:v>
                </c:pt>
                <c:pt idx="977">
                  <c:v>-86.8</c:v>
                </c:pt>
                <c:pt idx="978">
                  <c:v>-86.2</c:v>
                </c:pt>
                <c:pt idx="979">
                  <c:v>-87.6</c:v>
                </c:pt>
                <c:pt idx="980">
                  <c:v>-85.3</c:v>
                </c:pt>
                <c:pt idx="981">
                  <c:v>-85.9</c:v>
                </c:pt>
                <c:pt idx="982">
                  <c:v>-86.4</c:v>
                </c:pt>
                <c:pt idx="983">
                  <c:v>-87.6</c:v>
                </c:pt>
                <c:pt idx="984">
                  <c:v>-87.6</c:v>
                </c:pt>
                <c:pt idx="985">
                  <c:v>-87.6</c:v>
                </c:pt>
                <c:pt idx="986">
                  <c:v>-84.4</c:v>
                </c:pt>
                <c:pt idx="987">
                  <c:v>-86.5</c:v>
                </c:pt>
                <c:pt idx="988">
                  <c:v>-84.6</c:v>
                </c:pt>
                <c:pt idx="989">
                  <c:v>-84.3</c:v>
                </c:pt>
                <c:pt idx="990">
                  <c:v>-85.4</c:v>
                </c:pt>
                <c:pt idx="991">
                  <c:v>-85.4</c:v>
                </c:pt>
                <c:pt idx="992">
                  <c:v>-87.5</c:v>
                </c:pt>
                <c:pt idx="993">
                  <c:v>-87.6</c:v>
                </c:pt>
                <c:pt idx="994">
                  <c:v>-85.4</c:v>
                </c:pt>
                <c:pt idx="995">
                  <c:v>-86.4</c:v>
                </c:pt>
                <c:pt idx="996">
                  <c:v>-84.8</c:v>
                </c:pt>
                <c:pt idx="997">
                  <c:v>-87.5</c:v>
                </c:pt>
                <c:pt idx="998">
                  <c:v>-86.3</c:v>
                </c:pt>
                <c:pt idx="999">
                  <c:v>-87.4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A!$W$1:$W$4</c:f>
              <c:strCache>
                <c:ptCount val="1"/>
                <c:pt idx="0">
                  <c:v>C6 A12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A!$V$5:$V$1004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A!$W$5:$W$1004</c:f>
              <c:numCache>
                <c:formatCode>0.00E+00</c:formatCode>
                <c:ptCount val="1000"/>
                <c:pt idx="0">
                  <c:v>-87.5</c:v>
                </c:pt>
                <c:pt idx="1">
                  <c:v>-88</c:v>
                </c:pt>
                <c:pt idx="2">
                  <c:v>-88</c:v>
                </c:pt>
                <c:pt idx="3">
                  <c:v>-86.4</c:v>
                </c:pt>
                <c:pt idx="4">
                  <c:v>-84.3</c:v>
                </c:pt>
                <c:pt idx="5">
                  <c:v>-88</c:v>
                </c:pt>
                <c:pt idx="6">
                  <c:v>-88</c:v>
                </c:pt>
                <c:pt idx="7">
                  <c:v>-85.6</c:v>
                </c:pt>
                <c:pt idx="8">
                  <c:v>-85.9</c:v>
                </c:pt>
                <c:pt idx="9">
                  <c:v>-86.8</c:v>
                </c:pt>
                <c:pt idx="10">
                  <c:v>-88</c:v>
                </c:pt>
                <c:pt idx="11">
                  <c:v>-88</c:v>
                </c:pt>
                <c:pt idx="12">
                  <c:v>-88</c:v>
                </c:pt>
                <c:pt idx="13">
                  <c:v>-88</c:v>
                </c:pt>
                <c:pt idx="14">
                  <c:v>-88</c:v>
                </c:pt>
                <c:pt idx="15">
                  <c:v>-88</c:v>
                </c:pt>
                <c:pt idx="16">
                  <c:v>-88</c:v>
                </c:pt>
                <c:pt idx="17">
                  <c:v>-87.1</c:v>
                </c:pt>
                <c:pt idx="18">
                  <c:v>-88</c:v>
                </c:pt>
                <c:pt idx="19">
                  <c:v>-88</c:v>
                </c:pt>
                <c:pt idx="20">
                  <c:v>-88</c:v>
                </c:pt>
                <c:pt idx="21">
                  <c:v>-88.1</c:v>
                </c:pt>
                <c:pt idx="22">
                  <c:v>-83.3</c:v>
                </c:pt>
                <c:pt idx="23">
                  <c:v>-88.1</c:v>
                </c:pt>
                <c:pt idx="24">
                  <c:v>-88.1</c:v>
                </c:pt>
                <c:pt idx="25">
                  <c:v>-88.1</c:v>
                </c:pt>
                <c:pt idx="26">
                  <c:v>-88.1</c:v>
                </c:pt>
                <c:pt idx="27">
                  <c:v>-88.1</c:v>
                </c:pt>
                <c:pt idx="28">
                  <c:v>-88.1</c:v>
                </c:pt>
                <c:pt idx="29">
                  <c:v>-86.2</c:v>
                </c:pt>
                <c:pt idx="30">
                  <c:v>-88.1</c:v>
                </c:pt>
                <c:pt idx="31">
                  <c:v>-85.2</c:v>
                </c:pt>
                <c:pt idx="32">
                  <c:v>-88.1</c:v>
                </c:pt>
                <c:pt idx="33">
                  <c:v>-83.9</c:v>
                </c:pt>
                <c:pt idx="34">
                  <c:v>-88.1</c:v>
                </c:pt>
                <c:pt idx="35">
                  <c:v>-88.1</c:v>
                </c:pt>
                <c:pt idx="36">
                  <c:v>-88.1</c:v>
                </c:pt>
                <c:pt idx="37">
                  <c:v>-88.1</c:v>
                </c:pt>
                <c:pt idx="38">
                  <c:v>-86.3</c:v>
                </c:pt>
                <c:pt idx="39">
                  <c:v>-85.4</c:v>
                </c:pt>
                <c:pt idx="40">
                  <c:v>-88.1</c:v>
                </c:pt>
                <c:pt idx="41">
                  <c:v>-88.1</c:v>
                </c:pt>
                <c:pt idx="42">
                  <c:v>-84.3</c:v>
                </c:pt>
                <c:pt idx="43">
                  <c:v>-88.1</c:v>
                </c:pt>
                <c:pt idx="44">
                  <c:v>-88.1</c:v>
                </c:pt>
                <c:pt idx="45">
                  <c:v>-88.1</c:v>
                </c:pt>
                <c:pt idx="46">
                  <c:v>-88.1</c:v>
                </c:pt>
                <c:pt idx="47">
                  <c:v>-88.1</c:v>
                </c:pt>
                <c:pt idx="48">
                  <c:v>-88.1</c:v>
                </c:pt>
                <c:pt idx="49">
                  <c:v>-88.1</c:v>
                </c:pt>
                <c:pt idx="50">
                  <c:v>-88.1</c:v>
                </c:pt>
                <c:pt idx="51">
                  <c:v>-88.1</c:v>
                </c:pt>
                <c:pt idx="52">
                  <c:v>-88.1</c:v>
                </c:pt>
                <c:pt idx="53">
                  <c:v>-88.1</c:v>
                </c:pt>
                <c:pt idx="54">
                  <c:v>-88.1</c:v>
                </c:pt>
                <c:pt idx="55">
                  <c:v>-88.1</c:v>
                </c:pt>
                <c:pt idx="56">
                  <c:v>-88.1</c:v>
                </c:pt>
                <c:pt idx="57">
                  <c:v>-88.1</c:v>
                </c:pt>
                <c:pt idx="58">
                  <c:v>-88.1</c:v>
                </c:pt>
                <c:pt idx="59">
                  <c:v>-84.2</c:v>
                </c:pt>
                <c:pt idx="60">
                  <c:v>-84.2</c:v>
                </c:pt>
                <c:pt idx="61">
                  <c:v>-88.1</c:v>
                </c:pt>
                <c:pt idx="62">
                  <c:v>-86</c:v>
                </c:pt>
                <c:pt idx="63">
                  <c:v>-88.1</c:v>
                </c:pt>
                <c:pt idx="64">
                  <c:v>-88.1</c:v>
                </c:pt>
                <c:pt idx="65">
                  <c:v>-83.5</c:v>
                </c:pt>
                <c:pt idx="66">
                  <c:v>-86.8</c:v>
                </c:pt>
                <c:pt idx="67">
                  <c:v>-86.8</c:v>
                </c:pt>
                <c:pt idx="68">
                  <c:v>-87.5</c:v>
                </c:pt>
                <c:pt idx="69">
                  <c:v>-87.6</c:v>
                </c:pt>
                <c:pt idx="70">
                  <c:v>-87</c:v>
                </c:pt>
                <c:pt idx="71">
                  <c:v>-88.1</c:v>
                </c:pt>
                <c:pt idx="72">
                  <c:v>-88.2</c:v>
                </c:pt>
                <c:pt idx="73">
                  <c:v>-85.8</c:v>
                </c:pt>
                <c:pt idx="74">
                  <c:v>-88.2</c:v>
                </c:pt>
                <c:pt idx="75">
                  <c:v>-88.2</c:v>
                </c:pt>
                <c:pt idx="76">
                  <c:v>-86.2</c:v>
                </c:pt>
                <c:pt idx="77">
                  <c:v>-88.2</c:v>
                </c:pt>
                <c:pt idx="78">
                  <c:v>-84.3</c:v>
                </c:pt>
                <c:pt idx="79">
                  <c:v>-88.2</c:v>
                </c:pt>
                <c:pt idx="80">
                  <c:v>-88.2</c:v>
                </c:pt>
                <c:pt idx="81">
                  <c:v>-88.2</c:v>
                </c:pt>
                <c:pt idx="82">
                  <c:v>-87.8</c:v>
                </c:pt>
                <c:pt idx="83">
                  <c:v>-85.7</c:v>
                </c:pt>
                <c:pt idx="84">
                  <c:v>-88.2</c:v>
                </c:pt>
                <c:pt idx="85">
                  <c:v>-88.2</c:v>
                </c:pt>
                <c:pt idx="86">
                  <c:v>-85.9</c:v>
                </c:pt>
                <c:pt idx="87">
                  <c:v>-87.7</c:v>
                </c:pt>
                <c:pt idx="88">
                  <c:v>-87.8</c:v>
                </c:pt>
                <c:pt idx="89">
                  <c:v>-88.2</c:v>
                </c:pt>
                <c:pt idx="90">
                  <c:v>-87.3</c:v>
                </c:pt>
                <c:pt idx="91">
                  <c:v>-86.6</c:v>
                </c:pt>
                <c:pt idx="92">
                  <c:v>-88.2</c:v>
                </c:pt>
                <c:pt idx="93">
                  <c:v>-88.2</c:v>
                </c:pt>
                <c:pt idx="94">
                  <c:v>-88.2</c:v>
                </c:pt>
                <c:pt idx="95">
                  <c:v>-88</c:v>
                </c:pt>
                <c:pt idx="96">
                  <c:v>-88.2</c:v>
                </c:pt>
                <c:pt idx="97">
                  <c:v>-88.2</c:v>
                </c:pt>
                <c:pt idx="98">
                  <c:v>-86.7</c:v>
                </c:pt>
                <c:pt idx="99">
                  <c:v>-88.2</c:v>
                </c:pt>
                <c:pt idx="100">
                  <c:v>-88.2</c:v>
                </c:pt>
                <c:pt idx="101">
                  <c:v>-87</c:v>
                </c:pt>
                <c:pt idx="102">
                  <c:v>-88.2</c:v>
                </c:pt>
                <c:pt idx="103">
                  <c:v>-88.2</c:v>
                </c:pt>
                <c:pt idx="104">
                  <c:v>-85.9</c:v>
                </c:pt>
                <c:pt idx="105">
                  <c:v>-88.2</c:v>
                </c:pt>
                <c:pt idx="106">
                  <c:v>-87.5</c:v>
                </c:pt>
                <c:pt idx="107">
                  <c:v>-88.2</c:v>
                </c:pt>
                <c:pt idx="108">
                  <c:v>-88.2</c:v>
                </c:pt>
                <c:pt idx="109">
                  <c:v>-88.2</c:v>
                </c:pt>
                <c:pt idx="110">
                  <c:v>-88.2</c:v>
                </c:pt>
                <c:pt idx="111">
                  <c:v>-85</c:v>
                </c:pt>
                <c:pt idx="112">
                  <c:v>-88</c:v>
                </c:pt>
                <c:pt idx="113">
                  <c:v>-86</c:v>
                </c:pt>
                <c:pt idx="114">
                  <c:v>-88.2</c:v>
                </c:pt>
                <c:pt idx="115">
                  <c:v>-86.7</c:v>
                </c:pt>
                <c:pt idx="116">
                  <c:v>-88.2</c:v>
                </c:pt>
                <c:pt idx="117">
                  <c:v>-88.2</c:v>
                </c:pt>
                <c:pt idx="118">
                  <c:v>-88.2</c:v>
                </c:pt>
                <c:pt idx="119">
                  <c:v>-85.4</c:v>
                </c:pt>
                <c:pt idx="120">
                  <c:v>-88.2</c:v>
                </c:pt>
                <c:pt idx="121">
                  <c:v>-87.7</c:v>
                </c:pt>
                <c:pt idx="122">
                  <c:v>-87</c:v>
                </c:pt>
                <c:pt idx="123">
                  <c:v>-88</c:v>
                </c:pt>
                <c:pt idx="124">
                  <c:v>-86.8</c:v>
                </c:pt>
                <c:pt idx="125">
                  <c:v>-88.2</c:v>
                </c:pt>
                <c:pt idx="126">
                  <c:v>-88</c:v>
                </c:pt>
                <c:pt idx="127">
                  <c:v>-87.5</c:v>
                </c:pt>
                <c:pt idx="128">
                  <c:v>-88.2</c:v>
                </c:pt>
                <c:pt idx="129">
                  <c:v>-87</c:v>
                </c:pt>
                <c:pt idx="130">
                  <c:v>-86.3</c:v>
                </c:pt>
                <c:pt idx="131">
                  <c:v>-88.2</c:v>
                </c:pt>
                <c:pt idx="132">
                  <c:v>-87.2</c:v>
                </c:pt>
                <c:pt idx="133">
                  <c:v>-88.2</c:v>
                </c:pt>
                <c:pt idx="134">
                  <c:v>-84.3</c:v>
                </c:pt>
                <c:pt idx="135">
                  <c:v>-88.2</c:v>
                </c:pt>
                <c:pt idx="136">
                  <c:v>-88.3</c:v>
                </c:pt>
                <c:pt idx="137">
                  <c:v>-88.3</c:v>
                </c:pt>
                <c:pt idx="138">
                  <c:v>-86.3</c:v>
                </c:pt>
                <c:pt idx="139">
                  <c:v>-88.2</c:v>
                </c:pt>
                <c:pt idx="140">
                  <c:v>-88.2</c:v>
                </c:pt>
                <c:pt idx="141">
                  <c:v>-88.2</c:v>
                </c:pt>
                <c:pt idx="142">
                  <c:v>-88.2</c:v>
                </c:pt>
                <c:pt idx="143">
                  <c:v>-86.6</c:v>
                </c:pt>
                <c:pt idx="144">
                  <c:v>-86.6</c:v>
                </c:pt>
                <c:pt idx="145">
                  <c:v>-88.2</c:v>
                </c:pt>
                <c:pt idx="146">
                  <c:v>-88.2</c:v>
                </c:pt>
                <c:pt idx="147">
                  <c:v>-86.1</c:v>
                </c:pt>
                <c:pt idx="148">
                  <c:v>-88.2</c:v>
                </c:pt>
                <c:pt idx="149">
                  <c:v>-88.1</c:v>
                </c:pt>
                <c:pt idx="150">
                  <c:v>-84.2</c:v>
                </c:pt>
                <c:pt idx="151">
                  <c:v>-88.2</c:v>
                </c:pt>
                <c:pt idx="152">
                  <c:v>-85.6</c:v>
                </c:pt>
                <c:pt idx="153">
                  <c:v>-86.7</c:v>
                </c:pt>
                <c:pt idx="154">
                  <c:v>-86.1</c:v>
                </c:pt>
                <c:pt idx="155">
                  <c:v>-86.6</c:v>
                </c:pt>
                <c:pt idx="156">
                  <c:v>-87.3</c:v>
                </c:pt>
                <c:pt idx="157">
                  <c:v>-83.8</c:v>
                </c:pt>
                <c:pt idx="158">
                  <c:v>-88.2</c:v>
                </c:pt>
                <c:pt idx="159">
                  <c:v>-87.8</c:v>
                </c:pt>
                <c:pt idx="160">
                  <c:v>-86.1</c:v>
                </c:pt>
                <c:pt idx="161">
                  <c:v>-88.2</c:v>
                </c:pt>
                <c:pt idx="162">
                  <c:v>-88.2</c:v>
                </c:pt>
                <c:pt idx="163">
                  <c:v>-88.2</c:v>
                </c:pt>
                <c:pt idx="164">
                  <c:v>-88.2</c:v>
                </c:pt>
                <c:pt idx="165">
                  <c:v>-88.2</c:v>
                </c:pt>
                <c:pt idx="166">
                  <c:v>-86</c:v>
                </c:pt>
                <c:pt idx="167">
                  <c:v>-88.2</c:v>
                </c:pt>
                <c:pt idx="168">
                  <c:v>-88.2</c:v>
                </c:pt>
                <c:pt idx="169">
                  <c:v>-87.3</c:v>
                </c:pt>
                <c:pt idx="170">
                  <c:v>-88.2</c:v>
                </c:pt>
                <c:pt idx="171">
                  <c:v>-87.4</c:v>
                </c:pt>
                <c:pt idx="172">
                  <c:v>-86.1</c:v>
                </c:pt>
                <c:pt idx="173">
                  <c:v>-88.2</c:v>
                </c:pt>
                <c:pt idx="174">
                  <c:v>-88.2</c:v>
                </c:pt>
                <c:pt idx="175">
                  <c:v>-85.6</c:v>
                </c:pt>
                <c:pt idx="176">
                  <c:v>-88.2</c:v>
                </c:pt>
                <c:pt idx="177">
                  <c:v>-88.2</c:v>
                </c:pt>
                <c:pt idx="178">
                  <c:v>-86</c:v>
                </c:pt>
                <c:pt idx="179">
                  <c:v>-85.8</c:v>
                </c:pt>
                <c:pt idx="180">
                  <c:v>-87.2</c:v>
                </c:pt>
                <c:pt idx="181">
                  <c:v>-86</c:v>
                </c:pt>
                <c:pt idx="182">
                  <c:v>-87.4</c:v>
                </c:pt>
                <c:pt idx="183">
                  <c:v>-88.2</c:v>
                </c:pt>
                <c:pt idx="184">
                  <c:v>-88.2</c:v>
                </c:pt>
                <c:pt idx="185">
                  <c:v>-88.2</c:v>
                </c:pt>
                <c:pt idx="186">
                  <c:v>-88.2</c:v>
                </c:pt>
                <c:pt idx="187">
                  <c:v>-88.2</c:v>
                </c:pt>
                <c:pt idx="188">
                  <c:v>-88.2</c:v>
                </c:pt>
                <c:pt idx="189">
                  <c:v>-88.2</c:v>
                </c:pt>
                <c:pt idx="190">
                  <c:v>-86.6</c:v>
                </c:pt>
                <c:pt idx="191">
                  <c:v>-88.2</c:v>
                </c:pt>
                <c:pt idx="192">
                  <c:v>-87.8</c:v>
                </c:pt>
                <c:pt idx="193">
                  <c:v>-88.2</c:v>
                </c:pt>
                <c:pt idx="194">
                  <c:v>-88.2</c:v>
                </c:pt>
                <c:pt idx="195">
                  <c:v>-86.7</c:v>
                </c:pt>
                <c:pt idx="196">
                  <c:v>-88.2</c:v>
                </c:pt>
                <c:pt idx="197">
                  <c:v>-84.1</c:v>
                </c:pt>
                <c:pt idx="198">
                  <c:v>-84.4</c:v>
                </c:pt>
                <c:pt idx="199">
                  <c:v>-85.6</c:v>
                </c:pt>
                <c:pt idx="200">
                  <c:v>-88.2</c:v>
                </c:pt>
                <c:pt idx="201">
                  <c:v>-87.4</c:v>
                </c:pt>
                <c:pt idx="202">
                  <c:v>-87.9</c:v>
                </c:pt>
                <c:pt idx="203">
                  <c:v>-84.2</c:v>
                </c:pt>
                <c:pt idx="204">
                  <c:v>-86.5</c:v>
                </c:pt>
                <c:pt idx="205">
                  <c:v>-88.2</c:v>
                </c:pt>
                <c:pt idx="206">
                  <c:v>-87.1</c:v>
                </c:pt>
                <c:pt idx="207">
                  <c:v>-85.6</c:v>
                </c:pt>
                <c:pt idx="208">
                  <c:v>-84.5</c:v>
                </c:pt>
                <c:pt idx="209">
                  <c:v>-88.2</c:v>
                </c:pt>
                <c:pt idx="210">
                  <c:v>-88.2</c:v>
                </c:pt>
                <c:pt idx="211">
                  <c:v>-86.2</c:v>
                </c:pt>
                <c:pt idx="212">
                  <c:v>-88.2</c:v>
                </c:pt>
                <c:pt idx="213">
                  <c:v>-85.6</c:v>
                </c:pt>
                <c:pt idx="214">
                  <c:v>-88.2</c:v>
                </c:pt>
                <c:pt idx="215">
                  <c:v>-88.2</c:v>
                </c:pt>
                <c:pt idx="216">
                  <c:v>-88.2</c:v>
                </c:pt>
                <c:pt idx="217">
                  <c:v>-88.2</c:v>
                </c:pt>
                <c:pt idx="218">
                  <c:v>-88.2</c:v>
                </c:pt>
                <c:pt idx="219">
                  <c:v>-88.2</c:v>
                </c:pt>
                <c:pt idx="220">
                  <c:v>-87.3</c:v>
                </c:pt>
                <c:pt idx="221">
                  <c:v>-86.6</c:v>
                </c:pt>
                <c:pt idx="222">
                  <c:v>-87</c:v>
                </c:pt>
                <c:pt idx="223">
                  <c:v>-86.5</c:v>
                </c:pt>
                <c:pt idx="224">
                  <c:v>-88.2</c:v>
                </c:pt>
                <c:pt idx="225">
                  <c:v>-88.2</c:v>
                </c:pt>
                <c:pt idx="226">
                  <c:v>-88.2</c:v>
                </c:pt>
                <c:pt idx="227">
                  <c:v>-88.2</c:v>
                </c:pt>
                <c:pt idx="228">
                  <c:v>-87.1</c:v>
                </c:pt>
                <c:pt idx="229">
                  <c:v>-86.6</c:v>
                </c:pt>
                <c:pt idx="230">
                  <c:v>-88.2</c:v>
                </c:pt>
                <c:pt idx="231">
                  <c:v>-88.2</c:v>
                </c:pt>
                <c:pt idx="232">
                  <c:v>-88.2</c:v>
                </c:pt>
                <c:pt idx="233">
                  <c:v>-88.2</c:v>
                </c:pt>
                <c:pt idx="234">
                  <c:v>-88.2</c:v>
                </c:pt>
                <c:pt idx="235">
                  <c:v>-88.2</c:v>
                </c:pt>
                <c:pt idx="236">
                  <c:v>-87.2</c:v>
                </c:pt>
                <c:pt idx="237">
                  <c:v>-87.3</c:v>
                </c:pt>
                <c:pt idx="238">
                  <c:v>-88.2</c:v>
                </c:pt>
                <c:pt idx="239">
                  <c:v>-88.2</c:v>
                </c:pt>
                <c:pt idx="240">
                  <c:v>-85.2</c:v>
                </c:pt>
                <c:pt idx="241">
                  <c:v>-88.2</c:v>
                </c:pt>
                <c:pt idx="242">
                  <c:v>-88.2</c:v>
                </c:pt>
                <c:pt idx="243">
                  <c:v>-88.2</c:v>
                </c:pt>
                <c:pt idx="244">
                  <c:v>-88.2</c:v>
                </c:pt>
                <c:pt idx="245">
                  <c:v>-84.8</c:v>
                </c:pt>
                <c:pt idx="246">
                  <c:v>-88.2</c:v>
                </c:pt>
                <c:pt idx="247">
                  <c:v>-85.5</c:v>
                </c:pt>
                <c:pt idx="248">
                  <c:v>-88.2</c:v>
                </c:pt>
                <c:pt idx="249">
                  <c:v>-88.2</c:v>
                </c:pt>
                <c:pt idx="250">
                  <c:v>-88.2</c:v>
                </c:pt>
                <c:pt idx="251">
                  <c:v>-88.2</c:v>
                </c:pt>
                <c:pt idx="252">
                  <c:v>-88.2</c:v>
                </c:pt>
                <c:pt idx="253">
                  <c:v>-88.2</c:v>
                </c:pt>
                <c:pt idx="254">
                  <c:v>-88.2</c:v>
                </c:pt>
                <c:pt idx="255">
                  <c:v>-88</c:v>
                </c:pt>
                <c:pt idx="256">
                  <c:v>-88.2</c:v>
                </c:pt>
                <c:pt idx="257">
                  <c:v>-88.2</c:v>
                </c:pt>
                <c:pt idx="258">
                  <c:v>-88.2</c:v>
                </c:pt>
                <c:pt idx="259">
                  <c:v>-87.2</c:v>
                </c:pt>
                <c:pt idx="260">
                  <c:v>-88.2</c:v>
                </c:pt>
                <c:pt idx="261">
                  <c:v>-88.2</c:v>
                </c:pt>
                <c:pt idx="262">
                  <c:v>-87.3</c:v>
                </c:pt>
                <c:pt idx="263">
                  <c:v>-88.2</c:v>
                </c:pt>
                <c:pt idx="264">
                  <c:v>-88.2</c:v>
                </c:pt>
                <c:pt idx="265">
                  <c:v>-84.9</c:v>
                </c:pt>
                <c:pt idx="266">
                  <c:v>-88.2</c:v>
                </c:pt>
                <c:pt idx="267">
                  <c:v>-88.2</c:v>
                </c:pt>
                <c:pt idx="268">
                  <c:v>-88.2</c:v>
                </c:pt>
                <c:pt idx="269">
                  <c:v>-88.2</c:v>
                </c:pt>
                <c:pt idx="270">
                  <c:v>-88.2</c:v>
                </c:pt>
                <c:pt idx="271">
                  <c:v>-88.2</c:v>
                </c:pt>
                <c:pt idx="272">
                  <c:v>-88.2</c:v>
                </c:pt>
                <c:pt idx="273">
                  <c:v>-88.2</c:v>
                </c:pt>
                <c:pt idx="274">
                  <c:v>-87.4</c:v>
                </c:pt>
                <c:pt idx="275">
                  <c:v>-87</c:v>
                </c:pt>
                <c:pt idx="276">
                  <c:v>-88.2</c:v>
                </c:pt>
                <c:pt idx="277">
                  <c:v>-88.2</c:v>
                </c:pt>
                <c:pt idx="278">
                  <c:v>-88.2</c:v>
                </c:pt>
                <c:pt idx="279">
                  <c:v>-88.2</c:v>
                </c:pt>
                <c:pt idx="280">
                  <c:v>-85.8</c:v>
                </c:pt>
                <c:pt idx="281">
                  <c:v>-88.2</c:v>
                </c:pt>
                <c:pt idx="282">
                  <c:v>-87.7</c:v>
                </c:pt>
                <c:pt idx="283">
                  <c:v>-88.2</c:v>
                </c:pt>
                <c:pt idx="284">
                  <c:v>-84.7</c:v>
                </c:pt>
                <c:pt idx="285">
                  <c:v>-84.5</c:v>
                </c:pt>
                <c:pt idx="286">
                  <c:v>-88</c:v>
                </c:pt>
                <c:pt idx="287">
                  <c:v>-88.1</c:v>
                </c:pt>
                <c:pt idx="288">
                  <c:v>-86.7</c:v>
                </c:pt>
                <c:pt idx="289">
                  <c:v>-88.2</c:v>
                </c:pt>
                <c:pt idx="290">
                  <c:v>-86.8</c:v>
                </c:pt>
                <c:pt idx="291">
                  <c:v>-88.3</c:v>
                </c:pt>
                <c:pt idx="292">
                  <c:v>-88.3</c:v>
                </c:pt>
                <c:pt idx="293">
                  <c:v>-88.3</c:v>
                </c:pt>
                <c:pt idx="294">
                  <c:v>-87.3</c:v>
                </c:pt>
                <c:pt idx="295">
                  <c:v>-88.3</c:v>
                </c:pt>
                <c:pt idx="296">
                  <c:v>-86.8</c:v>
                </c:pt>
                <c:pt idx="297">
                  <c:v>-84</c:v>
                </c:pt>
                <c:pt idx="298">
                  <c:v>-85</c:v>
                </c:pt>
                <c:pt idx="299">
                  <c:v>-88.3</c:v>
                </c:pt>
                <c:pt idx="300">
                  <c:v>-88.3</c:v>
                </c:pt>
                <c:pt idx="301">
                  <c:v>-88.3</c:v>
                </c:pt>
                <c:pt idx="302">
                  <c:v>-85.2</c:v>
                </c:pt>
                <c:pt idx="303">
                  <c:v>-82.1</c:v>
                </c:pt>
                <c:pt idx="304">
                  <c:v>-88.3</c:v>
                </c:pt>
                <c:pt idx="305">
                  <c:v>-85.6</c:v>
                </c:pt>
                <c:pt idx="306">
                  <c:v>-87.3</c:v>
                </c:pt>
                <c:pt idx="307">
                  <c:v>-86.4</c:v>
                </c:pt>
                <c:pt idx="308">
                  <c:v>-88.3</c:v>
                </c:pt>
                <c:pt idx="309">
                  <c:v>-88.3</c:v>
                </c:pt>
                <c:pt idx="310">
                  <c:v>-88.3</c:v>
                </c:pt>
                <c:pt idx="311">
                  <c:v>-88.3</c:v>
                </c:pt>
                <c:pt idx="312">
                  <c:v>-88.3</c:v>
                </c:pt>
                <c:pt idx="313">
                  <c:v>-86.6</c:v>
                </c:pt>
                <c:pt idx="314">
                  <c:v>-88.3</c:v>
                </c:pt>
                <c:pt idx="315">
                  <c:v>-87.2</c:v>
                </c:pt>
                <c:pt idx="316">
                  <c:v>-88.3</c:v>
                </c:pt>
                <c:pt idx="317">
                  <c:v>-88.3</c:v>
                </c:pt>
                <c:pt idx="318">
                  <c:v>-87.7</c:v>
                </c:pt>
                <c:pt idx="319">
                  <c:v>-88.3</c:v>
                </c:pt>
                <c:pt idx="320">
                  <c:v>-88.3</c:v>
                </c:pt>
                <c:pt idx="321">
                  <c:v>-88.3</c:v>
                </c:pt>
                <c:pt idx="322">
                  <c:v>-88.3</c:v>
                </c:pt>
                <c:pt idx="323">
                  <c:v>-88.3</c:v>
                </c:pt>
                <c:pt idx="324">
                  <c:v>-88.3</c:v>
                </c:pt>
                <c:pt idx="325">
                  <c:v>-87.3</c:v>
                </c:pt>
                <c:pt idx="326">
                  <c:v>-88.3</c:v>
                </c:pt>
                <c:pt idx="327">
                  <c:v>-88.3</c:v>
                </c:pt>
                <c:pt idx="328">
                  <c:v>-87.6</c:v>
                </c:pt>
                <c:pt idx="329">
                  <c:v>-88.3</c:v>
                </c:pt>
                <c:pt idx="330">
                  <c:v>-88.3</c:v>
                </c:pt>
                <c:pt idx="331">
                  <c:v>-86.9</c:v>
                </c:pt>
                <c:pt idx="332">
                  <c:v>-85</c:v>
                </c:pt>
                <c:pt idx="333">
                  <c:v>-88.3</c:v>
                </c:pt>
                <c:pt idx="334">
                  <c:v>-86.5</c:v>
                </c:pt>
                <c:pt idx="335">
                  <c:v>-88.3</c:v>
                </c:pt>
                <c:pt idx="336">
                  <c:v>-88.3</c:v>
                </c:pt>
                <c:pt idx="337">
                  <c:v>-88.3</c:v>
                </c:pt>
                <c:pt idx="338">
                  <c:v>-88.3</c:v>
                </c:pt>
                <c:pt idx="339">
                  <c:v>-87.6</c:v>
                </c:pt>
                <c:pt idx="340">
                  <c:v>-87.2</c:v>
                </c:pt>
                <c:pt idx="341">
                  <c:v>-88.3</c:v>
                </c:pt>
                <c:pt idx="342">
                  <c:v>-88.3</c:v>
                </c:pt>
                <c:pt idx="343">
                  <c:v>-87.6</c:v>
                </c:pt>
                <c:pt idx="344">
                  <c:v>-86.4</c:v>
                </c:pt>
                <c:pt idx="345">
                  <c:v>-88.3</c:v>
                </c:pt>
                <c:pt idx="346">
                  <c:v>-86.7</c:v>
                </c:pt>
                <c:pt idx="347">
                  <c:v>-88.3</c:v>
                </c:pt>
                <c:pt idx="348">
                  <c:v>-85.7</c:v>
                </c:pt>
                <c:pt idx="349">
                  <c:v>-88.3</c:v>
                </c:pt>
                <c:pt idx="350">
                  <c:v>-84.7</c:v>
                </c:pt>
                <c:pt idx="351">
                  <c:v>-88</c:v>
                </c:pt>
                <c:pt idx="352">
                  <c:v>-88.3</c:v>
                </c:pt>
                <c:pt idx="353">
                  <c:v>-88.3</c:v>
                </c:pt>
                <c:pt idx="354">
                  <c:v>-86.4</c:v>
                </c:pt>
                <c:pt idx="355">
                  <c:v>-88.3</c:v>
                </c:pt>
                <c:pt idx="356">
                  <c:v>-88.3</c:v>
                </c:pt>
                <c:pt idx="357">
                  <c:v>-88.3</c:v>
                </c:pt>
                <c:pt idx="358">
                  <c:v>-87</c:v>
                </c:pt>
                <c:pt idx="359">
                  <c:v>-83.7</c:v>
                </c:pt>
                <c:pt idx="360">
                  <c:v>-88.3</c:v>
                </c:pt>
                <c:pt idx="361">
                  <c:v>-86.2</c:v>
                </c:pt>
                <c:pt idx="362">
                  <c:v>-86.3</c:v>
                </c:pt>
                <c:pt idx="363">
                  <c:v>-88.3</c:v>
                </c:pt>
                <c:pt idx="364">
                  <c:v>-85</c:v>
                </c:pt>
                <c:pt idx="365">
                  <c:v>-86</c:v>
                </c:pt>
                <c:pt idx="366">
                  <c:v>-85.3</c:v>
                </c:pt>
                <c:pt idx="367">
                  <c:v>-88.3</c:v>
                </c:pt>
                <c:pt idx="368">
                  <c:v>-88.3</c:v>
                </c:pt>
                <c:pt idx="369">
                  <c:v>-87.8</c:v>
                </c:pt>
                <c:pt idx="370">
                  <c:v>-88.3</c:v>
                </c:pt>
                <c:pt idx="371">
                  <c:v>-88.3</c:v>
                </c:pt>
                <c:pt idx="372">
                  <c:v>-88.3</c:v>
                </c:pt>
                <c:pt idx="373">
                  <c:v>-88.3</c:v>
                </c:pt>
                <c:pt idx="374">
                  <c:v>-84.9</c:v>
                </c:pt>
                <c:pt idx="375">
                  <c:v>-88.3</c:v>
                </c:pt>
                <c:pt idx="376">
                  <c:v>-88.3</c:v>
                </c:pt>
                <c:pt idx="377">
                  <c:v>-86.6</c:v>
                </c:pt>
                <c:pt idx="378">
                  <c:v>-85.4</c:v>
                </c:pt>
                <c:pt idx="379">
                  <c:v>-88.3</c:v>
                </c:pt>
                <c:pt idx="380">
                  <c:v>-88.3</c:v>
                </c:pt>
                <c:pt idx="381">
                  <c:v>-84.6</c:v>
                </c:pt>
                <c:pt idx="382">
                  <c:v>-84.5</c:v>
                </c:pt>
                <c:pt idx="383">
                  <c:v>-88.3</c:v>
                </c:pt>
                <c:pt idx="384">
                  <c:v>-86.1</c:v>
                </c:pt>
                <c:pt idx="385">
                  <c:v>-87.1</c:v>
                </c:pt>
                <c:pt idx="386">
                  <c:v>-88.3</c:v>
                </c:pt>
                <c:pt idx="387">
                  <c:v>-85.9</c:v>
                </c:pt>
                <c:pt idx="388">
                  <c:v>-88.3</c:v>
                </c:pt>
                <c:pt idx="389">
                  <c:v>-87.2</c:v>
                </c:pt>
                <c:pt idx="390">
                  <c:v>-86.5</c:v>
                </c:pt>
                <c:pt idx="391">
                  <c:v>-87.5</c:v>
                </c:pt>
                <c:pt idx="392">
                  <c:v>-88.3</c:v>
                </c:pt>
                <c:pt idx="393">
                  <c:v>-88.3</c:v>
                </c:pt>
                <c:pt idx="394">
                  <c:v>-86.6</c:v>
                </c:pt>
                <c:pt idx="395">
                  <c:v>-87.2</c:v>
                </c:pt>
                <c:pt idx="396">
                  <c:v>-84.5</c:v>
                </c:pt>
                <c:pt idx="397">
                  <c:v>-87.1</c:v>
                </c:pt>
                <c:pt idx="398">
                  <c:v>-86.9</c:v>
                </c:pt>
                <c:pt idx="399">
                  <c:v>-88.3</c:v>
                </c:pt>
                <c:pt idx="400">
                  <c:v>-87.8</c:v>
                </c:pt>
                <c:pt idx="401">
                  <c:v>-88.3</c:v>
                </c:pt>
                <c:pt idx="402">
                  <c:v>-88.3</c:v>
                </c:pt>
                <c:pt idx="403">
                  <c:v>-88.3</c:v>
                </c:pt>
                <c:pt idx="404">
                  <c:v>-88.3</c:v>
                </c:pt>
                <c:pt idx="405">
                  <c:v>-88.3</c:v>
                </c:pt>
                <c:pt idx="406">
                  <c:v>-88.3</c:v>
                </c:pt>
                <c:pt idx="407">
                  <c:v>-88.3</c:v>
                </c:pt>
                <c:pt idx="408">
                  <c:v>-88.3</c:v>
                </c:pt>
                <c:pt idx="409">
                  <c:v>-88.1</c:v>
                </c:pt>
                <c:pt idx="410">
                  <c:v>-87.3</c:v>
                </c:pt>
                <c:pt idx="411">
                  <c:v>-88.3</c:v>
                </c:pt>
                <c:pt idx="412">
                  <c:v>-85.8</c:v>
                </c:pt>
                <c:pt idx="413">
                  <c:v>-87.4</c:v>
                </c:pt>
                <c:pt idx="414">
                  <c:v>-86.2</c:v>
                </c:pt>
                <c:pt idx="415">
                  <c:v>-88.3</c:v>
                </c:pt>
                <c:pt idx="416">
                  <c:v>-88.3</c:v>
                </c:pt>
                <c:pt idx="417">
                  <c:v>-87.9</c:v>
                </c:pt>
                <c:pt idx="418">
                  <c:v>-88.3</c:v>
                </c:pt>
                <c:pt idx="419">
                  <c:v>-86.7</c:v>
                </c:pt>
                <c:pt idx="420">
                  <c:v>-88</c:v>
                </c:pt>
                <c:pt idx="421">
                  <c:v>-87.6</c:v>
                </c:pt>
                <c:pt idx="422">
                  <c:v>-84.3</c:v>
                </c:pt>
                <c:pt idx="423">
                  <c:v>-86.4</c:v>
                </c:pt>
                <c:pt idx="424">
                  <c:v>-88.3</c:v>
                </c:pt>
                <c:pt idx="425">
                  <c:v>-88.3</c:v>
                </c:pt>
                <c:pt idx="426">
                  <c:v>-88.3</c:v>
                </c:pt>
                <c:pt idx="427">
                  <c:v>-88.3</c:v>
                </c:pt>
                <c:pt idx="428">
                  <c:v>-88.3</c:v>
                </c:pt>
                <c:pt idx="429">
                  <c:v>-84</c:v>
                </c:pt>
                <c:pt idx="430">
                  <c:v>-86.4</c:v>
                </c:pt>
                <c:pt idx="431">
                  <c:v>-88.3</c:v>
                </c:pt>
                <c:pt idx="432">
                  <c:v>-88.2</c:v>
                </c:pt>
                <c:pt idx="433">
                  <c:v>-88.2</c:v>
                </c:pt>
                <c:pt idx="434">
                  <c:v>-88</c:v>
                </c:pt>
                <c:pt idx="435">
                  <c:v>-85.1</c:v>
                </c:pt>
                <c:pt idx="436">
                  <c:v>-88.2</c:v>
                </c:pt>
                <c:pt idx="437">
                  <c:v>-87.4</c:v>
                </c:pt>
                <c:pt idx="438">
                  <c:v>-87.2</c:v>
                </c:pt>
                <c:pt idx="439">
                  <c:v>-84.9</c:v>
                </c:pt>
                <c:pt idx="440">
                  <c:v>-87.4</c:v>
                </c:pt>
                <c:pt idx="441">
                  <c:v>-74.400000000000006</c:v>
                </c:pt>
                <c:pt idx="442">
                  <c:v>-52.2</c:v>
                </c:pt>
                <c:pt idx="443">
                  <c:v>-50.5</c:v>
                </c:pt>
                <c:pt idx="444">
                  <c:v>-50.6</c:v>
                </c:pt>
                <c:pt idx="445">
                  <c:v>-51.9</c:v>
                </c:pt>
                <c:pt idx="446">
                  <c:v>-76.7</c:v>
                </c:pt>
                <c:pt idx="447">
                  <c:v>-88.2</c:v>
                </c:pt>
                <c:pt idx="448">
                  <c:v>-88.1</c:v>
                </c:pt>
                <c:pt idx="449">
                  <c:v>-87.2</c:v>
                </c:pt>
                <c:pt idx="450">
                  <c:v>-88.2</c:v>
                </c:pt>
                <c:pt idx="451">
                  <c:v>-88.2</c:v>
                </c:pt>
                <c:pt idx="452">
                  <c:v>-88.2</c:v>
                </c:pt>
                <c:pt idx="453">
                  <c:v>-88.2</c:v>
                </c:pt>
                <c:pt idx="454">
                  <c:v>-86.2</c:v>
                </c:pt>
                <c:pt idx="455">
                  <c:v>-88.2</c:v>
                </c:pt>
                <c:pt idx="456">
                  <c:v>-88.2</c:v>
                </c:pt>
                <c:pt idx="457">
                  <c:v>-85.2</c:v>
                </c:pt>
                <c:pt idx="458">
                  <c:v>-85.2</c:v>
                </c:pt>
                <c:pt idx="459">
                  <c:v>-88.2</c:v>
                </c:pt>
                <c:pt idx="460">
                  <c:v>-88.2</c:v>
                </c:pt>
                <c:pt idx="461">
                  <c:v>-85.4</c:v>
                </c:pt>
                <c:pt idx="462">
                  <c:v>-84.8</c:v>
                </c:pt>
                <c:pt idx="463">
                  <c:v>-87.3</c:v>
                </c:pt>
                <c:pt idx="464">
                  <c:v>-88</c:v>
                </c:pt>
                <c:pt idx="465">
                  <c:v>-85.4</c:v>
                </c:pt>
                <c:pt idx="466">
                  <c:v>-88.2</c:v>
                </c:pt>
                <c:pt idx="467">
                  <c:v>-88.2</c:v>
                </c:pt>
                <c:pt idx="468">
                  <c:v>-87.6</c:v>
                </c:pt>
                <c:pt idx="469">
                  <c:v>-88.2</c:v>
                </c:pt>
                <c:pt idx="470">
                  <c:v>-85</c:v>
                </c:pt>
                <c:pt idx="471">
                  <c:v>-84.2</c:v>
                </c:pt>
                <c:pt idx="472">
                  <c:v>-84.8</c:v>
                </c:pt>
                <c:pt idx="473">
                  <c:v>-85.8</c:v>
                </c:pt>
                <c:pt idx="474">
                  <c:v>-87.7</c:v>
                </c:pt>
                <c:pt idx="475">
                  <c:v>-88.2</c:v>
                </c:pt>
                <c:pt idx="476">
                  <c:v>-84.7</c:v>
                </c:pt>
                <c:pt idx="477">
                  <c:v>-86.1</c:v>
                </c:pt>
                <c:pt idx="478">
                  <c:v>-86</c:v>
                </c:pt>
                <c:pt idx="479">
                  <c:v>-86.3</c:v>
                </c:pt>
                <c:pt idx="480">
                  <c:v>-88.2</c:v>
                </c:pt>
                <c:pt idx="481">
                  <c:v>-88.2</c:v>
                </c:pt>
                <c:pt idx="482">
                  <c:v>-84.9</c:v>
                </c:pt>
                <c:pt idx="483">
                  <c:v>-87.2</c:v>
                </c:pt>
                <c:pt idx="484">
                  <c:v>-86</c:v>
                </c:pt>
                <c:pt idx="485">
                  <c:v>-87.4</c:v>
                </c:pt>
                <c:pt idx="486">
                  <c:v>-85</c:v>
                </c:pt>
                <c:pt idx="487">
                  <c:v>-84.7</c:v>
                </c:pt>
                <c:pt idx="488">
                  <c:v>-85.1</c:v>
                </c:pt>
                <c:pt idx="489">
                  <c:v>-85.2</c:v>
                </c:pt>
                <c:pt idx="490">
                  <c:v>-86.6</c:v>
                </c:pt>
                <c:pt idx="491">
                  <c:v>-85</c:v>
                </c:pt>
                <c:pt idx="492">
                  <c:v>-88.2</c:v>
                </c:pt>
                <c:pt idx="493">
                  <c:v>-85.7</c:v>
                </c:pt>
                <c:pt idx="494">
                  <c:v>-84.3</c:v>
                </c:pt>
                <c:pt idx="495">
                  <c:v>-84.8</c:v>
                </c:pt>
                <c:pt idx="496">
                  <c:v>-85.5</c:v>
                </c:pt>
                <c:pt idx="497">
                  <c:v>-83.9</c:v>
                </c:pt>
                <c:pt idx="498">
                  <c:v>-85.4</c:v>
                </c:pt>
                <c:pt idx="499">
                  <c:v>-84.6</c:v>
                </c:pt>
                <c:pt idx="500">
                  <c:v>-85.8</c:v>
                </c:pt>
                <c:pt idx="501">
                  <c:v>-86.2</c:v>
                </c:pt>
                <c:pt idx="502">
                  <c:v>-87.9</c:v>
                </c:pt>
                <c:pt idx="503">
                  <c:v>-88.2</c:v>
                </c:pt>
                <c:pt idx="504">
                  <c:v>-84</c:v>
                </c:pt>
                <c:pt idx="505">
                  <c:v>-86.3</c:v>
                </c:pt>
                <c:pt idx="506">
                  <c:v>-86.3</c:v>
                </c:pt>
                <c:pt idx="507">
                  <c:v>-87.8</c:v>
                </c:pt>
                <c:pt idx="508">
                  <c:v>-86.3</c:v>
                </c:pt>
                <c:pt idx="509">
                  <c:v>-86.5</c:v>
                </c:pt>
                <c:pt idx="510">
                  <c:v>-85.7</c:v>
                </c:pt>
                <c:pt idx="511">
                  <c:v>-88.1</c:v>
                </c:pt>
                <c:pt idx="512">
                  <c:v>-88</c:v>
                </c:pt>
                <c:pt idx="513">
                  <c:v>-84.7</c:v>
                </c:pt>
                <c:pt idx="514">
                  <c:v>-83.8</c:v>
                </c:pt>
                <c:pt idx="515">
                  <c:v>-86.2</c:v>
                </c:pt>
                <c:pt idx="516">
                  <c:v>-85</c:v>
                </c:pt>
                <c:pt idx="517">
                  <c:v>-86.2</c:v>
                </c:pt>
                <c:pt idx="518">
                  <c:v>-85.7</c:v>
                </c:pt>
                <c:pt idx="519">
                  <c:v>-84</c:v>
                </c:pt>
                <c:pt idx="520">
                  <c:v>-83.6</c:v>
                </c:pt>
                <c:pt idx="521">
                  <c:v>-85.1</c:v>
                </c:pt>
                <c:pt idx="522">
                  <c:v>-85.9</c:v>
                </c:pt>
                <c:pt idx="523">
                  <c:v>-86.6</c:v>
                </c:pt>
                <c:pt idx="524">
                  <c:v>-84.8</c:v>
                </c:pt>
                <c:pt idx="525">
                  <c:v>-85.7</c:v>
                </c:pt>
                <c:pt idx="526">
                  <c:v>-88.1</c:v>
                </c:pt>
                <c:pt idx="527">
                  <c:v>-85.5</c:v>
                </c:pt>
                <c:pt idx="528">
                  <c:v>-87.2</c:v>
                </c:pt>
                <c:pt idx="529">
                  <c:v>-85.4</c:v>
                </c:pt>
                <c:pt idx="530">
                  <c:v>-88.1</c:v>
                </c:pt>
                <c:pt idx="531">
                  <c:v>-85.9</c:v>
                </c:pt>
                <c:pt idx="532">
                  <c:v>-85.7</c:v>
                </c:pt>
                <c:pt idx="533">
                  <c:v>-83.8</c:v>
                </c:pt>
                <c:pt idx="534">
                  <c:v>-84.7</c:v>
                </c:pt>
                <c:pt idx="535">
                  <c:v>-82.7</c:v>
                </c:pt>
                <c:pt idx="536">
                  <c:v>-84.3</c:v>
                </c:pt>
                <c:pt idx="537">
                  <c:v>-86.5</c:v>
                </c:pt>
                <c:pt idx="538">
                  <c:v>-87.2</c:v>
                </c:pt>
                <c:pt idx="539">
                  <c:v>-84.2</c:v>
                </c:pt>
                <c:pt idx="540">
                  <c:v>-87.2</c:v>
                </c:pt>
                <c:pt idx="541">
                  <c:v>-85.2</c:v>
                </c:pt>
                <c:pt idx="542">
                  <c:v>-83.6</c:v>
                </c:pt>
                <c:pt idx="543">
                  <c:v>-87.7</c:v>
                </c:pt>
                <c:pt idx="544">
                  <c:v>-87.4</c:v>
                </c:pt>
                <c:pt idx="545">
                  <c:v>-86.1</c:v>
                </c:pt>
                <c:pt idx="546">
                  <c:v>-85</c:v>
                </c:pt>
                <c:pt idx="547">
                  <c:v>-86.8</c:v>
                </c:pt>
                <c:pt idx="548">
                  <c:v>-83.6</c:v>
                </c:pt>
                <c:pt idx="549">
                  <c:v>-85.9</c:v>
                </c:pt>
                <c:pt idx="550">
                  <c:v>-87</c:v>
                </c:pt>
                <c:pt idx="551">
                  <c:v>-85.5</c:v>
                </c:pt>
                <c:pt idx="552">
                  <c:v>-83.9</c:v>
                </c:pt>
                <c:pt idx="553">
                  <c:v>-84.4</c:v>
                </c:pt>
                <c:pt idx="554">
                  <c:v>-86.2</c:v>
                </c:pt>
                <c:pt idx="555">
                  <c:v>-85.5</c:v>
                </c:pt>
                <c:pt idx="556">
                  <c:v>-84.3</c:v>
                </c:pt>
                <c:pt idx="557">
                  <c:v>-84.8</c:v>
                </c:pt>
                <c:pt idx="558">
                  <c:v>-85.9</c:v>
                </c:pt>
                <c:pt idx="559">
                  <c:v>-84.3</c:v>
                </c:pt>
                <c:pt idx="560">
                  <c:v>-85.3</c:v>
                </c:pt>
                <c:pt idx="561">
                  <c:v>-84.8</c:v>
                </c:pt>
                <c:pt idx="562">
                  <c:v>-84.7</c:v>
                </c:pt>
                <c:pt idx="563">
                  <c:v>-85.9</c:v>
                </c:pt>
                <c:pt idx="564">
                  <c:v>-86.8</c:v>
                </c:pt>
                <c:pt idx="565">
                  <c:v>-85.3</c:v>
                </c:pt>
                <c:pt idx="566">
                  <c:v>-85.4</c:v>
                </c:pt>
                <c:pt idx="567">
                  <c:v>-87.7</c:v>
                </c:pt>
                <c:pt idx="568">
                  <c:v>-88.1</c:v>
                </c:pt>
                <c:pt idx="569">
                  <c:v>-87.6</c:v>
                </c:pt>
                <c:pt idx="570">
                  <c:v>-85.7</c:v>
                </c:pt>
                <c:pt idx="571">
                  <c:v>-84.8</c:v>
                </c:pt>
                <c:pt idx="572">
                  <c:v>-86.2</c:v>
                </c:pt>
                <c:pt idx="573">
                  <c:v>-85</c:v>
                </c:pt>
                <c:pt idx="574">
                  <c:v>-83.9</c:v>
                </c:pt>
                <c:pt idx="575">
                  <c:v>-83.7</c:v>
                </c:pt>
                <c:pt idx="576">
                  <c:v>-85.2</c:v>
                </c:pt>
                <c:pt idx="577">
                  <c:v>-84.7</c:v>
                </c:pt>
                <c:pt idx="578">
                  <c:v>-83.2</c:v>
                </c:pt>
                <c:pt idx="579">
                  <c:v>-85.7</c:v>
                </c:pt>
                <c:pt idx="580">
                  <c:v>-82.9</c:v>
                </c:pt>
                <c:pt idx="581">
                  <c:v>-87.9</c:v>
                </c:pt>
                <c:pt idx="582">
                  <c:v>-86.8</c:v>
                </c:pt>
                <c:pt idx="583">
                  <c:v>-84.9</c:v>
                </c:pt>
                <c:pt idx="584">
                  <c:v>-84.3</c:v>
                </c:pt>
                <c:pt idx="585">
                  <c:v>-85.3</c:v>
                </c:pt>
                <c:pt idx="586">
                  <c:v>-84.5</c:v>
                </c:pt>
                <c:pt idx="587">
                  <c:v>-83.6</c:v>
                </c:pt>
                <c:pt idx="588">
                  <c:v>-87.2</c:v>
                </c:pt>
                <c:pt idx="589">
                  <c:v>-84.4</c:v>
                </c:pt>
                <c:pt idx="590">
                  <c:v>-84.6</c:v>
                </c:pt>
                <c:pt idx="591">
                  <c:v>-85.5</c:v>
                </c:pt>
                <c:pt idx="592">
                  <c:v>-84.9</c:v>
                </c:pt>
                <c:pt idx="593">
                  <c:v>-84.6</c:v>
                </c:pt>
                <c:pt idx="594">
                  <c:v>-83.9</c:v>
                </c:pt>
                <c:pt idx="595">
                  <c:v>-83.1</c:v>
                </c:pt>
                <c:pt idx="596">
                  <c:v>-85.7</c:v>
                </c:pt>
                <c:pt idx="597">
                  <c:v>-86.6</c:v>
                </c:pt>
                <c:pt idx="598">
                  <c:v>-84.1</c:v>
                </c:pt>
                <c:pt idx="599">
                  <c:v>-86.5</c:v>
                </c:pt>
                <c:pt idx="600">
                  <c:v>-86.7</c:v>
                </c:pt>
                <c:pt idx="601">
                  <c:v>-84.1</c:v>
                </c:pt>
                <c:pt idx="602">
                  <c:v>-83.8</c:v>
                </c:pt>
                <c:pt idx="603">
                  <c:v>-84.9</c:v>
                </c:pt>
                <c:pt idx="604">
                  <c:v>-85.3</c:v>
                </c:pt>
                <c:pt idx="605">
                  <c:v>-84.8</c:v>
                </c:pt>
                <c:pt idx="606">
                  <c:v>-84.6</c:v>
                </c:pt>
                <c:pt idx="607">
                  <c:v>-83.9</c:v>
                </c:pt>
                <c:pt idx="608">
                  <c:v>-86.5</c:v>
                </c:pt>
                <c:pt idx="609">
                  <c:v>-86.1</c:v>
                </c:pt>
                <c:pt idx="610">
                  <c:v>-84.4</c:v>
                </c:pt>
                <c:pt idx="611">
                  <c:v>-84.6</c:v>
                </c:pt>
                <c:pt idx="612">
                  <c:v>-84.1</c:v>
                </c:pt>
                <c:pt idx="613">
                  <c:v>-86.1</c:v>
                </c:pt>
                <c:pt idx="614">
                  <c:v>-87.2</c:v>
                </c:pt>
                <c:pt idx="615">
                  <c:v>-86.4</c:v>
                </c:pt>
                <c:pt idx="616">
                  <c:v>-84.9</c:v>
                </c:pt>
                <c:pt idx="617">
                  <c:v>-83.7</c:v>
                </c:pt>
                <c:pt idx="618">
                  <c:v>-83</c:v>
                </c:pt>
                <c:pt idx="619">
                  <c:v>-84.7</c:v>
                </c:pt>
                <c:pt idx="620">
                  <c:v>-86.9</c:v>
                </c:pt>
                <c:pt idx="621">
                  <c:v>-88.1</c:v>
                </c:pt>
                <c:pt idx="622">
                  <c:v>-83.8</c:v>
                </c:pt>
                <c:pt idx="623">
                  <c:v>-86</c:v>
                </c:pt>
                <c:pt idx="624">
                  <c:v>-83.2</c:v>
                </c:pt>
                <c:pt idx="625">
                  <c:v>-83.5</c:v>
                </c:pt>
                <c:pt idx="626">
                  <c:v>-84.7</c:v>
                </c:pt>
                <c:pt idx="627">
                  <c:v>-83.4</c:v>
                </c:pt>
                <c:pt idx="628">
                  <c:v>-85.4</c:v>
                </c:pt>
                <c:pt idx="629">
                  <c:v>-85.3</c:v>
                </c:pt>
                <c:pt idx="630">
                  <c:v>-82.4</c:v>
                </c:pt>
                <c:pt idx="631">
                  <c:v>-82.7</c:v>
                </c:pt>
                <c:pt idx="632">
                  <c:v>-82.6</c:v>
                </c:pt>
                <c:pt idx="633">
                  <c:v>-83.3</c:v>
                </c:pt>
                <c:pt idx="634">
                  <c:v>-85.8</c:v>
                </c:pt>
                <c:pt idx="635">
                  <c:v>-85.8</c:v>
                </c:pt>
                <c:pt idx="636">
                  <c:v>-84</c:v>
                </c:pt>
                <c:pt idx="637">
                  <c:v>-86.8</c:v>
                </c:pt>
                <c:pt idx="638">
                  <c:v>-84.4</c:v>
                </c:pt>
                <c:pt idx="639">
                  <c:v>-87.8</c:v>
                </c:pt>
                <c:pt idx="640">
                  <c:v>-88.1</c:v>
                </c:pt>
                <c:pt idx="641">
                  <c:v>-86</c:v>
                </c:pt>
                <c:pt idx="642">
                  <c:v>-86</c:v>
                </c:pt>
                <c:pt idx="643">
                  <c:v>-83.5</c:v>
                </c:pt>
                <c:pt idx="644">
                  <c:v>-83.3</c:v>
                </c:pt>
                <c:pt idx="645">
                  <c:v>-84.7</c:v>
                </c:pt>
                <c:pt idx="646">
                  <c:v>-82.2</c:v>
                </c:pt>
                <c:pt idx="647">
                  <c:v>-84.4</c:v>
                </c:pt>
                <c:pt idx="648">
                  <c:v>-84.6</c:v>
                </c:pt>
                <c:pt idx="649">
                  <c:v>-83.6</c:v>
                </c:pt>
                <c:pt idx="650">
                  <c:v>-86</c:v>
                </c:pt>
                <c:pt idx="651">
                  <c:v>-84.9</c:v>
                </c:pt>
                <c:pt idx="652">
                  <c:v>-83.9</c:v>
                </c:pt>
                <c:pt idx="653">
                  <c:v>-83.8</c:v>
                </c:pt>
                <c:pt idx="654">
                  <c:v>-84.1</c:v>
                </c:pt>
                <c:pt idx="655">
                  <c:v>-84.1</c:v>
                </c:pt>
                <c:pt idx="656">
                  <c:v>-83.4</c:v>
                </c:pt>
                <c:pt idx="657">
                  <c:v>-82.2</c:v>
                </c:pt>
                <c:pt idx="658">
                  <c:v>-83.8</c:v>
                </c:pt>
                <c:pt idx="659">
                  <c:v>-86.8</c:v>
                </c:pt>
                <c:pt idx="660">
                  <c:v>-84.8</c:v>
                </c:pt>
                <c:pt idx="661">
                  <c:v>-84.2</c:v>
                </c:pt>
                <c:pt idx="662">
                  <c:v>-85.7</c:v>
                </c:pt>
                <c:pt idx="663">
                  <c:v>-83.9</c:v>
                </c:pt>
                <c:pt idx="664">
                  <c:v>-86.4</c:v>
                </c:pt>
                <c:pt idx="665">
                  <c:v>-83.3</c:v>
                </c:pt>
                <c:pt idx="666">
                  <c:v>-84</c:v>
                </c:pt>
                <c:pt idx="667">
                  <c:v>-83.4</c:v>
                </c:pt>
                <c:pt idx="668">
                  <c:v>-88.1</c:v>
                </c:pt>
                <c:pt idx="669">
                  <c:v>-84.9</c:v>
                </c:pt>
                <c:pt idx="670">
                  <c:v>-84.9</c:v>
                </c:pt>
                <c:pt idx="671">
                  <c:v>-83.4</c:v>
                </c:pt>
                <c:pt idx="672">
                  <c:v>-85.6</c:v>
                </c:pt>
                <c:pt idx="673">
                  <c:v>-88.1</c:v>
                </c:pt>
                <c:pt idx="674">
                  <c:v>-85.8</c:v>
                </c:pt>
                <c:pt idx="675">
                  <c:v>-85</c:v>
                </c:pt>
                <c:pt idx="676">
                  <c:v>-85.6</c:v>
                </c:pt>
                <c:pt idx="677">
                  <c:v>-84.1</c:v>
                </c:pt>
                <c:pt idx="678">
                  <c:v>-84.6</c:v>
                </c:pt>
                <c:pt idx="679">
                  <c:v>-85.7</c:v>
                </c:pt>
                <c:pt idx="680">
                  <c:v>-85</c:v>
                </c:pt>
                <c:pt idx="681">
                  <c:v>-85.2</c:v>
                </c:pt>
                <c:pt idx="682">
                  <c:v>-84.2</c:v>
                </c:pt>
                <c:pt idx="683">
                  <c:v>-84.9</c:v>
                </c:pt>
                <c:pt idx="684">
                  <c:v>-83.9</c:v>
                </c:pt>
                <c:pt idx="685">
                  <c:v>-85.6</c:v>
                </c:pt>
                <c:pt idx="686">
                  <c:v>-82.5</c:v>
                </c:pt>
                <c:pt idx="687">
                  <c:v>-84.7</c:v>
                </c:pt>
                <c:pt idx="688">
                  <c:v>-85.8</c:v>
                </c:pt>
                <c:pt idx="689">
                  <c:v>-86.1</c:v>
                </c:pt>
                <c:pt idx="690">
                  <c:v>-83.6</c:v>
                </c:pt>
                <c:pt idx="691">
                  <c:v>-83.4</c:v>
                </c:pt>
                <c:pt idx="692">
                  <c:v>-83.3</c:v>
                </c:pt>
                <c:pt idx="693">
                  <c:v>-84.8</c:v>
                </c:pt>
                <c:pt idx="694">
                  <c:v>-83.8</c:v>
                </c:pt>
                <c:pt idx="695">
                  <c:v>-83.7</c:v>
                </c:pt>
                <c:pt idx="696">
                  <c:v>-82</c:v>
                </c:pt>
                <c:pt idx="697">
                  <c:v>-83.4</c:v>
                </c:pt>
                <c:pt idx="698">
                  <c:v>-83.1</c:v>
                </c:pt>
                <c:pt idx="699">
                  <c:v>-83.5</c:v>
                </c:pt>
                <c:pt idx="700">
                  <c:v>-84.7</c:v>
                </c:pt>
                <c:pt idx="701">
                  <c:v>-83.4</c:v>
                </c:pt>
                <c:pt idx="702">
                  <c:v>-83.9</c:v>
                </c:pt>
                <c:pt idx="703">
                  <c:v>-83.8</c:v>
                </c:pt>
                <c:pt idx="704">
                  <c:v>-83.5</c:v>
                </c:pt>
                <c:pt idx="705">
                  <c:v>-85.1</c:v>
                </c:pt>
                <c:pt idx="706">
                  <c:v>-83.9</c:v>
                </c:pt>
                <c:pt idx="707">
                  <c:v>-84.2</c:v>
                </c:pt>
                <c:pt idx="708">
                  <c:v>-85.6</c:v>
                </c:pt>
                <c:pt idx="709">
                  <c:v>-83.5</c:v>
                </c:pt>
                <c:pt idx="710">
                  <c:v>-85.9</c:v>
                </c:pt>
                <c:pt idx="711">
                  <c:v>-85.4</c:v>
                </c:pt>
                <c:pt idx="712">
                  <c:v>-83.7</c:v>
                </c:pt>
                <c:pt idx="713">
                  <c:v>-83.3</c:v>
                </c:pt>
                <c:pt idx="714">
                  <c:v>-84.4</c:v>
                </c:pt>
                <c:pt idx="715">
                  <c:v>-83.5</c:v>
                </c:pt>
                <c:pt idx="716">
                  <c:v>-83.3</c:v>
                </c:pt>
                <c:pt idx="717">
                  <c:v>-83.7</c:v>
                </c:pt>
                <c:pt idx="718">
                  <c:v>-82.2</c:v>
                </c:pt>
                <c:pt idx="719">
                  <c:v>-85.3</c:v>
                </c:pt>
                <c:pt idx="720">
                  <c:v>-85.6</c:v>
                </c:pt>
                <c:pt idx="721">
                  <c:v>-84.7</c:v>
                </c:pt>
                <c:pt idx="722">
                  <c:v>-84.7</c:v>
                </c:pt>
                <c:pt idx="723">
                  <c:v>-84.5</c:v>
                </c:pt>
                <c:pt idx="724">
                  <c:v>-86.1</c:v>
                </c:pt>
                <c:pt idx="725">
                  <c:v>-84.7</c:v>
                </c:pt>
                <c:pt idx="726">
                  <c:v>-84.6</c:v>
                </c:pt>
                <c:pt idx="727">
                  <c:v>-84.1</c:v>
                </c:pt>
                <c:pt idx="728">
                  <c:v>-84.3</c:v>
                </c:pt>
                <c:pt idx="729">
                  <c:v>-83.1</c:v>
                </c:pt>
                <c:pt idx="730">
                  <c:v>-83.7</c:v>
                </c:pt>
                <c:pt idx="731">
                  <c:v>-84</c:v>
                </c:pt>
                <c:pt idx="732">
                  <c:v>-82.7</c:v>
                </c:pt>
                <c:pt idx="733">
                  <c:v>-84.2</c:v>
                </c:pt>
                <c:pt idx="734">
                  <c:v>-84</c:v>
                </c:pt>
                <c:pt idx="735">
                  <c:v>-82.8</c:v>
                </c:pt>
                <c:pt idx="736">
                  <c:v>-82.6</c:v>
                </c:pt>
                <c:pt idx="737">
                  <c:v>-85</c:v>
                </c:pt>
                <c:pt idx="738">
                  <c:v>-85</c:v>
                </c:pt>
                <c:pt idx="739">
                  <c:v>-82.6</c:v>
                </c:pt>
                <c:pt idx="740">
                  <c:v>-83.7</c:v>
                </c:pt>
                <c:pt idx="741">
                  <c:v>-83</c:v>
                </c:pt>
                <c:pt idx="742">
                  <c:v>-84.6</c:v>
                </c:pt>
                <c:pt idx="743">
                  <c:v>-84.5</c:v>
                </c:pt>
                <c:pt idx="744">
                  <c:v>-83.3</c:v>
                </c:pt>
                <c:pt idx="745">
                  <c:v>-86</c:v>
                </c:pt>
                <c:pt idx="746">
                  <c:v>-82</c:v>
                </c:pt>
                <c:pt idx="747">
                  <c:v>-81.599999999999994</c:v>
                </c:pt>
                <c:pt idx="748">
                  <c:v>-83.5</c:v>
                </c:pt>
                <c:pt idx="749">
                  <c:v>-82.8</c:v>
                </c:pt>
                <c:pt idx="750">
                  <c:v>-84.6</c:v>
                </c:pt>
                <c:pt idx="751">
                  <c:v>-82.9</c:v>
                </c:pt>
                <c:pt idx="752">
                  <c:v>-83.6</c:v>
                </c:pt>
                <c:pt idx="753">
                  <c:v>-87</c:v>
                </c:pt>
                <c:pt idx="754">
                  <c:v>-84.6</c:v>
                </c:pt>
                <c:pt idx="755">
                  <c:v>-82.5</c:v>
                </c:pt>
                <c:pt idx="756">
                  <c:v>-82.5</c:v>
                </c:pt>
                <c:pt idx="757">
                  <c:v>-83</c:v>
                </c:pt>
                <c:pt idx="758">
                  <c:v>-82.8</c:v>
                </c:pt>
                <c:pt idx="759">
                  <c:v>-85.2</c:v>
                </c:pt>
                <c:pt idx="760">
                  <c:v>-83.2</c:v>
                </c:pt>
                <c:pt idx="761">
                  <c:v>-84.4</c:v>
                </c:pt>
                <c:pt idx="762">
                  <c:v>-81.7</c:v>
                </c:pt>
                <c:pt idx="763">
                  <c:v>-83.6</c:v>
                </c:pt>
                <c:pt idx="764">
                  <c:v>-83.4</c:v>
                </c:pt>
                <c:pt idx="765">
                  <c:v>-84.1</c:v>
                </c:pt>
                <c:pt idx="766">
                  <c:v>-84.5</c:v>
                </c:pt>
                <c:pt idx="767">
                  <c:v>-82.6</c:v>
                </c:pt>
                <c:pt idx="768">
                  <c:v>-84.3</c:v>
                </c:pt>
                <c:pt idx="769">
                  <c:v>-85.1</c:v>
                </c:pt>
                <c:pt idx="770">
                  <c:v>-83.1</c:v>
                </c:pt>
                <c:pt idx="771">
                  <c:v>-84</c:v>
                </c:pt>
                <c:pt idx="772">
                  <c:v>-83.3</c:v>
                </c:pt>
                <c:pt idx="773">
                  <c:v>-83.6</c:v>
                </c:pt>
                <c:pt idx="774">
                  <c:v>-82.6</c:v>
                </c:pt>
                <c:pt idx="775">
                  <c:v>-84</c:v>
                </c:pt>
                <c:pt idx="776">
                  <c:v>-84.2</c:v>
                </c:pt>
                <c:pt idx="777">
                  <c:v>-83.4</c:v>
                </c:pt>
                <c:pt idx="778">
                  <c:v>-85.8</c:v>
                </c:pt>
                <c:pt idx="779">
                  <c:v>-85.4</c:v>
                </c:pt>
                <c:pt idx="780">
                  <c:v>-81.8</c:v>
                </c:pt>
                <c:pt idx="781">
                  <c:v>-83.9</c:v>
                </c:pt>
                <c:pt idx="782">
                  <c:v>-83.3</c:v>
                </c:pt>
                <c:pt idx="783">
                  <c:v>-84.9</c:v>
                </c:pt>
                <c:pt idx="784">
                  <c:v>-83.7</c:v>
                </c:pt>
                <c:pt idx="785">
                  <c:v>-84.5</c:v>
                </c:pt>
                <c:pt idx="786">
                  <c:v>-84.9</c:v>
                </c:pt>
                <c:pt idx="787">
                  <c:v>-84.5</c:v>
                </c:pt>
                <c:pt idx="788">
                  <c:v>-85.3</c:v>
                </c:pt>
                <c:pt idx="789">
                  <c:v>-86.5</c:v>
                </c:pt>
                <c:pt idx="790">
                  <c:v>-83.1</c:v>
                </c:pt>
                <c:pt idx="791">
                  <c:v>-83.7</c:v>
                </c:pt>
                <c:pt idx="792">
                  <c:v>-83.4</c:v>
                </c:pt>
                <c:pt idx="793">
                  <c:v>-84.4</c:v>
                </c:pt>
                <c:pt idx="794">
                  <c:v>-84.6</c:v>
                </c:pt>
                <c:pt idx="795">
                  <c:v>-81.400000000000006</c:v>
                </c:pt>
                <c:pt idx="796">
                  <c:v>-82.4</c:v>
                </c:pt>
                <c:pt idx="797">
                  <c:v>-83.5</c:v>
                </c:pt>
                <c:pt idx="798">
                  <c:v>-84.1</c:v>
                </c:pt>
                <c:pt idx="799">
                  <c:v>-82.9</c:v>
                </c:pt>
                <c:pt idx="800">
                  <c:v>-82.7</c:v>
                </c:pt>
                <c:pt idx="801">
                  <c:v>-82.9</c:v>
                </c:pt>
                <c:pt idx="802">
                  <c:v>-84.5</c:v>
                </c:pt>
                <c:pt idx="803">
                  <c:v>-85.6</c:v>
                </c:pt>
                <c:pt idx="804">
                  <c:v>-83.1</c:v>
                </c:pt>
                <c:pt idx="805">
                  <c:v>-82</c:v>
                </c:pt>
                <c:pt idx="806">
                  <c:v>-82.5</c:v>
                </c:pt>
                <c:pt idx="807">
                  <c:v>-82.9</c:v>
                </c:pt>
                <c:pt idx="808">
                  <c:v>-82.7</c:v>
                </c:pt>
                <c:pt idx="809">
                  <c:v>-84.1</c:v>
                </c:pt>
                <c:pt idx="810">
                  <c:v>-84.5</c:v>
                </c:pt>
                <c:pt idx="811">
                  <c:v>-84.6</c:v>
                </c:pt>
                <c:pt idx="812">
                  <c:v>-84.4</c:v>
                </c:pt>
                <c:pt idx="813">
                  <c:v>-85.1</c:v>
                </c:pt>
                <c:pt idx="814">
                  <c:v>-83.4</c:v>
                </c:pt>
                <c:pt idx="815">
                  <c:v>-84.9</c:v>
                </c:pt>
                <c:pt idx="816">
                  <c:v>-82.8</c:v>
                </c:pt>
                <c:pt idx="817">
                  <c:v>-84.2</c:v>
                </c:pt>
                <c:pt idx="818">
                  <c:v>-82.5</c:v>
                </c:pt>
                <c:pt idx="819">
                  <c:v>-83</c:v>
                </c:pt>
                <c:pt idx="820">
                  <c:v>-82.9</c:v>
                </c:pt>
                <c:pt idx="821">
                  <c:v>-84</c:v>
                </c:pt>
                <c:pt idx="822">
                  <c:v>-84.4</c:v>
                </c:pt>
                <c:pt idx="823">
                  <c:v>-84.9</c:v>
                </c:pt>
                <c:pt idx="824">
                  <c:v>-83.2</c:v>
                </c:pt>
                <c:pt idx="825">
                  <c:v>-83.9</c:v>
                </c:pt>
                <c:pt idx="826">
                  <c:v>-84.9</c:v>
                </c:pt>
                <c:pt idx="827">
                  <c:v>-85.8</c:v>
                </c:pt>
                <c:pt idx="828">
                  <c:v>-83.6</c:v>
                </c:pt>
                <c:pt idx="829">
                  <c:v>-83.1</c:v>
                </c:pt>
                <c:pt idx="830">
                  <c:v>-86.2</c:v>
                </c:pt>
                <c:pt idx="831">
                  <c:v>-84.6</c:v>
                </c:pt>
                <c:pt idx="832">
                  <c:v>-85.3</c:v>
                </c:pt>
                <c:pt idx="833">
                  <c:v>-84.3</c:v>
                </c:pt>
                <c:pt idx="834">
                  <c:v>-84.7</c:v>
                </c:pt>
                <c:pt idx="835">
                  <c:v>-85.7</c:v>
                </c:pt>
                <c:pt idx="836">
                  <c:v>-87.4</c:v>
                </c:pt>
                <c:pt idx="837">
                  <c:v>-86.6</c:v>
                </c:pt>
                <c:pt idx="838">
                  <c:v>-82.7</c:v>
                </c:pt>
                <c:pt idx="839">
                  <c:v>-86.6</c:v>
                </c:pt>
                <c:pt idx="840">
                  <c:v>-86.1</c:v>
                </c:pt>
                <c:pt idx="841">
                  <c:v>-86.8</c:v>
                </c:pt>
                <c:pt idx="842">
                  <c:v>-86.1</c:v>
                </c:pt>
                <c:pt idx="843">
                  <c:v>-84.6</c:v>
                </c:pt>
                <c:pt idx="844">
                  <c:v>-83.5</c:v>
                </c:pt>
                <c:pt idx="845">
                  <c:v>-85.2</c:v>
                </c:pt>
                <c:pt idx="846">
                  <c:v>-85.1</c:v>
                </c:pt>
                <c:pt idx="847">
                  <c:v>-86.4</c:v>
                </c:pt>
                <c:pt idx="848">
                  <c:v>-84</c:v>
                </c:pt>
                <c:pt idx="849">
                  <c:v>-87</c:v>
                </c:pt>
                <c:pt idx="850">
                  <c:v>-85</c:v>
                </c:pt>
                <c:pt idx="851">
                  <c:v>-85.2</c:v>
                </c:pt>
                <c:pt idx="852">
                  <c:v>-84.2</c:v>
                </c:pt>
                <c:pt idx="853">
                  <c:v>-83</c:v>
                </c:pt>
                <c:pt idx="854">
                  <c:v>-84.1</c:v>
                </c:pt>
                <c:pt idx="855">
                  <c:v>-87.5</c:v>
                </c:pt>
                <c:pt idx="856">
                  <c:v>-84.1</c:v>
                </c:pt>
                <c:pt idx="857">
                  <c:v>-84.5</c:v>
                </c:pt>
                <c:pt idx="858">
                  <c:v>-87.3</c:v>
                </c:pt>
                <c:pt idx="859">
                  <c:v>-85.3</c:v>
                </c:pt>
                <c:pt idx="860">
                  <c:v>-86.9</c:v>
                </c:pt>
                <c:pt idx="861">
                  <c:v>-84.6</c:v>
                </c:pt>
                <c:pt idx="862">
                  <c:v>-83.7</c:v>
                </c:pt>
                <c:pt idx="863">
                  <c:v>-83.9</c:v>
                </c:pt>
                <c:pt idx="864">
                  <c:v>-85.3</c:v>
                </c:pt>
                <c:pt idx="865">
                  <c:v>-84.1</c:v>
                </c:pt>
                <c:pt idx="866">
                  <c:v>-84.9</c:v>
                </c:pt>
                <c:pt idx="867">
                  <c:v>-85.2</c:v>
                </c:pt>
                <c:pt idx="868">
                  <c:v>-85.7</c:v>
                </c:pt>
                <c:pt idx="869">
                  <c:v>-84</c:v>
                </c:pt>
                <c:pt idx="870">
                  <c:v>-82.7</c:v>
                </c:pt>
                <c:pt idx="871">
                  <c:v>-84.6</c:v>
                </c:pt>
                <c:pt idx="872">
                  <c:v>-83.1</c:v>
                </c:pt>
                <c:pt idx="873">
                  <c:v>-83.2</c:v>
                </c:pt>
                <c:pt idx="874">
                  <c:v>-83</c:v>
                </c:pt>
                <c:pt idx="875">
                  <c:v>-85.9</c:v>
                </c:pt>
                <c:pt idx="876">
                  <c:v>-84.3</c:v>
                </c:pt>
                <c:pt idx="877">
                  <c:v>-87.7</c:v>
                </c:pt>
                <c:pt idx="878">
                  <c:v>-83.6</c:v>
                </c:pt>
                <c:pt idx="879">
                  <c:v>-84.4</c:v>
                </c:pt>
                <c:pt idx="880">
                  <c:v>-85.8</c:v>
                </c:pt>
                <c:pt idx="881">
                  <c:v>-85.5</c:v>
                </c:pt>
                <c:pt idx="882">
                  <c:v>-85.7</c:v>
                </c:pt>
                <c:pt idx="883">
                  <c:v>-86.2</c:v>
                </c:pt>
                <c:pt idx="884">
                  <c:v>-84.2</c:v>
                </c:pt>
                <c:pt idx="885">
                  <c:v>-84.5</c:v>
                </c:pt>
                <c:pt idx="886">
                  <c:v>-84.1</c:v>
                </c:pt>
                <c:pt idx="887">
                  <c:v>-84.5</c:v>
                </c:pt>
                <c:pt idx="888">
                  <c:v>-82.8</c:v>
                </c:pt>
                <c:pt idx="889">
                  <c:v>-86.4</c:v>
                </c:pt>
                <c:pt idx="890">
                  <c:v>-86</c:v>
                </c:pt>
                <c:pt idx="891">
                  <c:v>-84.4</c:v>
                </c:pt>
                <c:pt idx="892">
                  <c:v>-83.3</c:v>
                </c:pt>
                <c:pt idx="893">
                  <c:v>-86.7</c:v>
                </c:pt>
                <c:pt idx="894">
                  <c:v>-86.2</c:v>
                </c:pt>
                <c:pt idx="895">
                  <c:v>-87.3</c:v>
                </c:pt>
                <c:pt idx="896">
                  <c:v>-85.5</c:v>
                </c:pt>
                <c:pt idx="897">
                  <c:v>-83.2</c:v>
                </c:pt>
                <c:pt idx="898">
                  <c:v>-87.5</c:v>
                </c:pt>
                <c:pt idx="899">
                  <c:v>-87.7</c:v>
                </c:pt>
                <c:pt idx="900">
                  <c:v>-85</c:v>
                </c:pt>
                <c:pt idx="901">
                  <c:v>-85.9</c:v>
                </c:pt>
                <c:pt idx="902">
                  <c:v>-84.3</c:v>
                </c:pt>
                <c:pt idx="903">
                  <c:v>-86.8</c:v>
                </c:pt>
                <c:pt idx="904">
                  <c:v>-84.9</c:v>
                </c:pt>
                <c:pt idx="905">
                  <c:v>-86.1</c:v>
                </c:pt>
                <c:pt idx="906">
                  <c:v>-83.1</c:v>
                </c:pt>
                <c:pt idx="907">
                  <c:v>-87.7</c:v>
                </c:pt>
                <c:pt idx="908">
                  <c:v>-82.6</c:v>
                </c:pt>
                <c:pt idx="909">
                  <c:v>-84.5</c:v>
                </c:pt>
                <c:pt idx="910">
                  <c:v>-86.4</c:v>
                </c:pt>
                <c:pt idx="911">
                  <c:v>-84.9</c:v>
                </c:pt>
                <c:pt idx="912">
                  <c:v>-84</c:v>
                </c:pt>
                <c:pt idx="913">
                  <c:v>-85</c:v>
                </c:pt>
                <c:pt idx="914">
                  <c:v>-83.4</c:v>
                </c:pt>
                <c:pt idx="915">
                  <c:v>-87.7</c:v>
                </c:pt>
                <c:pt idx="916">
                  <c:v>-87</c:v>
                </c:pt>
                <c:pt idx="917">
                  <c:v>-85.5</c:v>
                </c:pt>
                <c:pt idx="918">
                  <c:v>-84.2</c:v>
                </c:pt>
                <c:pt idx="919">
                  <c:v>-87.7</c:v>
                </c:pt>
                <c:pt idx="920">
                  <c:v>-85.8</c:v>
                </c:pt>
                <c:pt idx="921">
                  <c:v>-83.5</c:v>
                </c:pt>
                <c:pt idx="922">
                  <c:v>-87.3</c:v>
                </c:pt>
                <c:pt idx="923">
                  <c:v>-87.7</c:v>
                </c:pt>
                <c:pt idx="924">
                  <c:v>-86.5</c:v>
                </c:pt>
                <c:pt idx="925">
                  <c:v>-87.7</c:v>
                </c:pt>
                <c:pt idx="926">
                  <c:v>-86.6</c:v>
                </c:pt>
                <c:pt idx="927">
                  <c:v>-85</c:v>
                </c:pt>
                <c:pt idx="928">
                  <c:v>-87.7</c:v>
                </c:pt>
                <c:pt idx="929">
                  <c:v>-87.7</c:v>
                </c:pt>
                <c:pt idx="930">
                  <c:v>-83.8</c:v>
                </c:pt>
                <c:pt idx="931">
                  <c:v>-86</c:v>
                </c:pt>
                <c:pt idx="932">
                  <c:v>-87.7</c:v>
                </c:pt>
                <c:pt idx="933">
                  <c:v>-87.7</c:v>
                </c:pt>
                <c:pt idx="934">
                  <c:v>-87.1</c:v>
                </c:pt>
                <c:pt idx="935">
                  <c:v>-85.1</c:v>
                </c:pt>
                <c:pt idx="936">
                  <c:v>-87.7</c:v>
                </c:pt>
                <c:pt idx="937">
                  <c:v>-87</c:v>
                </c:pt>
                <c:pt idx="938">
                  <c:v>-87.2</c:v>
                </c:pt>
                <c:pt idx="939">
                  <c:v>-86.6</c:v>
                </c:pt>
                <c:pt idx="940">
                  <c:v>-86.9</c:v>
                </c:pt>
                <c:pt idx="941">
                  <c:v>-87.7</c:v>
                </c:pt>
                <c:pt idx="942">
                  <c:v>-85.5</c:v>
                </c:pt>
                <c:pt idx="943">
                  <c:v>-86.8</c:v>
                </c:pt>
                <c:pt idx="944">
                  <c:v>-82.4</c:v>
                </c:pt>
                <c:pt idx="945">
                  <c:v>-84.2</c:v>
                </c:pt>
                <c:pt idx="946">
                  <c:v>-86.4</c:v>
                </c:pt>
                <c:pt idx="947">
                  <c:v>-87.6</c:v>
                </c:pt>
                <c:pt idx="948">
                  <c:v>-87.6</c:v>
                </c:pt>
                <c:pt idx="949">
                  <c:v>-85.5</c:v>
                </c:pt>
                <c:pt idx="950">
                  <c:v>-87.5</c:v>
                </c:pt>
                <c:pt idx="951">
                  <c:v>-84.3</c:v>
                </c:pt>
                <c:pt idx="952">
                  <c:v>-87.4</c:v>
                </c:pt>
                <c:pt idx="953">
                  <c:v>-87.6</c:v>
                </c:pt>
                <c:pt idx="954">
                  <c:v>-82.9</c:v>
                </c:pt>
                <c:pt idx="955">
                  <c:v>-86.8</c:v>
                </c:pt>
                <c:pt idx="956">
                  <c:v>-84.8</c:v>
                </c:pt>
                <c:pt idx="957">
                  <c:v>-85.2</c:v>
                </c:pt>
                <c:pt idx="958">
                  <c:v>-87.6</c:v>
                </c:pt>
                <c:pt idx="959">
                  <c:v>-84.5</c:v>
                </c:pt>
                <c:pt idx="960">
                  <c:v>-87.1</c:v>
                </c:pt>
                <c:pt idx="961">
                  <c:v>-87.6</c:v>
                </c:pt>
                <c:pt idx="962">
                  <c:v>-85.8</c:v>
                </c:pt>
                <c:pt idx="963">
                  <c:v>-86.5</c:v>
                </c:pt>
                <c:pt idx="964">
                  <c:v>-85.6</c:v>
                </c:pt>
                <c:pt idx="965">
                  <c:v>-85.7</c:v>
                </c:pt>
                <c:pt idx="966">
                  <c:v>-85.9</c:v>
                </c:pt>
                <c:pt idx="967">
                  <c:v>-85.4</c:v>
                </c:pt>
                <c:pt idx="968">
                  <c:v>-83.5</c:v>
                </c:pt>
                <c:pt idx="969">
                  <c:v>-86.3</c:v>
                </c:pt>
                <c:pt idx="970">
                  <c:v>-84.8</c:v>
                </c:pt>
                <c:pt idx="971">
                  <c:v>-86.7</c:v>
                </c:pt>
                <c:pt idx="972">
                  <c:v>-87.6</c:v>
                </c:pt>
                <c:pt idx="973">
                  <c:v>-87.6</c:v>
                </c:pt>
                <c:pt idx="974">
                  <c:v>-85.7</c:v>
                </c:pt>
                <c:pt idx="975">
                  <c:v>-85.9</c:v>
                </c:pt>
                <c:pt idx="976">
                  <c:v>-82.7</c:v>
                </c:pt>
                <c:pt idx="977">
                  <c:v>-87.6</c:v>
                </c:pt>
                <c:pt idx="978">
                  <c:v>-86.3</c:v>
                </c:pt>
                <c:pt idx="979">
                  <c:v>-83.2</c:v>
                </c:pt>
                <c:pt idx="980">
                  <c:v>-85.4</c:v>
                </c:pt>
                <c:pt idx="981">
                  <c:v>-85.5</c:v>
                </c:pt>
                <c:pt idx="982">
                  <c:v>-87.6</c:v>
                </c:pt>
                <c:pt idx="983">
                  <c:v>-86.8</c:v>
                </c:pt>
                <c:pt idx="984">
                  <c:v>-84.9</c:v>
                </c:pt>
                <c:pt idx="985">
                  <c:v>-83.8</c:v>
                </c:pt>
                <c:pt idx="986">
                  <c:v>-87.6</c:v>
                </c:pt>
                <c:pt idx="987">
                  <c:v>-87</c:v>
                </c:pt>
                <c:pt idx="988">
                  <c:v>-86.4</c:v>
                </c:pt>
                <c:pt idx="989">
                  <c:v>-87.6</c:v>
                </c:pt>
                <c:pt idx="990">
                  <c:v>-84.2</c:v>
                </c:pt>
                <c:pt idx="991">
                  <c:v>-85.4</c:v>
                </c:pt>
                <c:pt idx="992">
                  <c:v>-85.4</c:v>
                </c:pt>
                <c:pt idx="993">
                  <c:v>-86.5</c:v>
                </c:pt>
                <c:pt idx="994">
                  <c:v>-87.5</c:v>
                </c:pt>
                <c:pt idx="995">
                  <c:v>-87.1</c:v>
                </c:pt>
                <c:pt idx="996">
                  <c:v>-84.7</c:v>
                </c:pt>
                <c:pt idx="997">
                  <c:v>-86</c:v>
                </c:pt>
                <c:pt idx="998">
                  <c:v>-87.5</c:v>
                </c:pt>
                <c:pt idx="999">
                  <c:v>-87.2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A!$Z$1:$Z$4</c:f>
              <c:strCache>
                <c:ptCount val="1"/>
                <c:pt idx="0">
                  <c:v>C6 A13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A!$Y$5:$Y$1004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A!$Z$5:$Z$1004</c:f>
              <c:numCache>
                <c:formatCode>0.00E+00</c:formatCode>
                <c:ptCount val="1000"/>
                <c:pt idx="0">
                  <c:v>-88</c:v>
                </c:pt>
                <c:pt idx="1">
                  <c:v>-88</c:v>
                </c:pt>
                <c:pt idx="2">
                  <c:v>-88</c:v>
                </c:pt>
                <c:pt idx="3">
                  <c:v>-88</c:v>
                </c:pt>
                <c:pt idx="4">
                  <c:v>-88</c:v>
                </c:pt>
                <c:pt idx="5">
                  <c:v>-88</c:v>
                </c:pt>
                <c:pt idx="6">
                  <c:v>-88</c:v>
                </c:pt>
                <c:pt idx="7">
                  <c:v>-85.8</c:v>
                </c:pt>
                <c:pt idx="8">
                  <c:v>-84.7</c:v>
                </c:pt>
                <c:pt idx="9">
                  <c:v>-88</c:v>
                </c:pt>
                <c:pt idx="10">
                  <c:v>-87</c:v>
                </c:pt>
                <c:pt idx="11">
                  <c:v>-86.4</c:v>
                </c:pt>
                <c:pt idx="12">
                  <c:v>-88</c:v>
                </c:pt>
                <c:pt idx="13">
                  <c:v>-88</c:v>
                </c:pt>
                <c:pt idx="14">
                  <c:v>-88</c:v>
                </c:pt>
                <c:pt idx="15">
                  <c:v>-86.2</c:v>
                </c:pt>
                <c:pt idx="16">
                  <c:v>-87.7</c:v>
                </c:pt>
                <c:pt idx="17">
                  <c:v>-88</c:v>
                </c:pt>
                <c:pt idx="18">
                  <c:v>-88</c:v>
                </c:pt>
                <c:pt idx="19">
                  <c:v>-87.8</c:v>
                </c:pt>
                <c:pt idx="20">
                  <c:v>-85.5</c:v>
                </c:pt>
                <c:pt idx="21">
                  <c:v>-88.1</c:v>
                </c:pt>
                <c:pt idx="22">
                  <c:v>-88.1</c:v>
                </c:pt>
                <c:pt idx="23">
                  <c:v>-87.9</c:v>
                </c:pt>
                <c:pt idx="24">
                  <c:v>-88.1</c:v>
                </c:pt>
                <c:pt idx="25">
                  <c:v>-88.1</c:v>
                </c:pt>
                <c:pt idx="26">
                  <c:v>-85</c:v>
                </c:pt>
                <c:pt idx="27">
                  <c:v>-87.8</c:v>
                </c:pt>
                <c:pt idx="28">
                  <c:v>-88.1</c:v>
                </c:pt>
                <c:pt idx="29">
                  <c:v>-85.2</c:v>
                </c:pt>
                <c:pt idx="30">
                  <c:v>-88.1</c:v>
                </c:pt>
                <c:pt idx="31">
                  <c:v>-88.1</c:v>
                </c:pt>
                <c:pt idx="32">
                  <c:v>-88.1</c:v>
                </c:pt>
                <c:pt idx="33">
                  <c:v>-88.1</c:v>
                </c:pt>
                <c:pt idx="34">
                  <c:v>-85.6</c:v>
                </c:pt>
                <c:pt idx="35">
                  <c:v>-88.1</c:v>
                </c:pt>
                <c:pt idx="36">
                  <c:v>-83.7</c:v>
                </c:pt>
                <c:pt idx="37">
                  <c:v>-85.5</c:v>
                </c:pt>
                <c:pt idx="38">
                  <c:v>-85.4</c:v>
                </c:pt>
                <c:pt idx="39">
                  <c:v>-87.7</c:v>
                </c:pt>
                <c:pt idx="40">
                  <c:v>-88.1</c:v>
                </c:pt>
                <c:pt idx="41">
                  <c:v>-88.1</c:v>
                </c:pt>
                <c:pt idx="42">
                  <c:v>-88.1</c:v>
                </c:pt>
                <c:pt idx="43">
                  <c:v>-88.1</c:v>
                </c:pt>
                <c:pt idx="44">
                  <c:v>-88.1</c:v>
                </c:pt>
                <c:pt idx="45">
                  <c:v>-86.1</c:v>
                </c:pt>
                <c:pt idx="46">
                  <c:v>-85.5</c:v>
                </c:pt>
                <c:pt idx="47">
                  <c:v>-87.7</c:v>
                </c:pt>
                <c:pt idx="48">
                  <c:v>-88.1</c:v>
                </c:pt>
                <c:pt idx="49">
                  <c:v>-86.6</c:v>
                </c:pt>
                <c:pt idx="50">
                  <c:v>-87.6</c:v>
                </c:pt>
                <c:pt idx="51">
                  <c:v>-88.1</c:v>
                </c:pt>
                <c:pt idx="52">
                  <c:v>-88.1</c:v>
                </c:pt>
                <c:pt idx="53">
                  <c:v>-88.1</c:v>
                </c:pt>
                <c:pt idx="54">
                  <c:v>-86.4</c:v>
                </c:pt>
                <c:pt idx="55">
                  <c:v>-86.1</c:v>
                </c:pt>
                <c:pt idx="56">
                  <c:v>-87.8</c:v>
                </c:pt>
                <c:pt idx="57">
                  <c:v>-86.7</c:v>
                </c:pt>
                <c:pt idx="58">
                  <c:v>-87.3</c:v>
                </c:pt>
                <c:pt idx="59">
                  <c:v>-88.1</c:v>
                </c:pt>
                <c:pt idx="60">
                  <c:v>-87.1</c:v>
                </c:pt>
                <c:pt idx="61">
                  <c:v>-85.2</c:v>
                </c:pt>
                <c:pt idx="62">
                  <c:v>-88.1</c:v>
                </c:pt>
                <c:pt idx="63">
                  <c:v>-87.7</c:v>
                </c:pt>
                <c:pt idx="64">
                  <c:v>-88.1</c:v>
                </c:pt>
                <c:pt idx="65">
                  <c:v>-84.6</c:v>
                </c:pt>
                <c:pt idx="66">
                  <c:v>-88.1</c:v>
                </c:pt>
                <c:pt idx="67">
                  <c:v>-87</c:v>
                </c:pt>
                <c:pt idx="68">
                  <c:v>-86.8</c:v>
                </c:pt>
                <c:pt idx="69">
                  <c:v>-88.1</c:v>
                </c:pt>
                <c:pt idx="70">
                  <c:v>-86.7</c:v>
                </c:pt>
                <c:pt idx="71">
                  <c:v>-87.2</c:v>
                </c:pt>
                <c:pt idx="72">
                  <c:v>-84.4</c:v>
                </c:pt>
                <c:pt idx="73">
                  <c:v>-83.8</c:v>
                </c:pt>
                <c:pt idx="74">
                  <c:v>-88.2</c:v>
                </c:pt>
                <c:pt idx="75">
                  <c:v>-86.2</c:v>
                </c:pt>
                <c:pt idx="76">
                  <c:v>-88.2</c:v>
                </c:pt>
                <c:pt idx="77">
                  <c:v>-88.2</c:v>
                </c:pt>
                <c:pt idx="78">
                  <c:v>-85.1</c:v>
                </c:pt>
                <c:pt idx="79">
                  <c:v>-88.2</c:v>
                </c:pt>
                <c:pt idx="80">
                  <c:v>-88.2</c:v>
                </c:pt>
                <c:pt idx="81">
                  <c:v>-88.2</c:v>
                </c:pt>
                <c:pt idx="82">
                  <c:v>-88.2</c:v>
                </c:pt>
                <c:pt idx="83">
                  <c:v>-84.9</c:v>
                </c:pt>
                <c:pt idx="84">
                  <c:v>-88.2</c:v>
                </c:pt>
                <c:pt idx="85">
                  <c:v>-88.2</c:v>
                </c:pt>
                <c:pt idx="86">
                  <c:v>-88.2</c:v>
                </c:pt>
                <c:pt idx="87">
                  <c:v>-88.2</c:v>
                </c:pt>
                <c:pt idx="88">
                  <c:v>-88.2</c:v>
                </c:pt>
                <c:pt idx="89">
                  <c:v>-85.7</c:v>
                </c:pt>
                <c:pt idx="90">
                  <c:v>-87.1</c:v>
                </c:pt>
                <c:pt idx="91">
                  <c:v>-88.2</c:v>
                </c:pt>
                <c:pt idx="92">
                  <c:v>-85.8</c:v>
                </c:pt>
                <c:pt idx="93">
                  <c:v>-87.2</c:v>
                </c:pt>
                <c:pt idx="94">
                  <c:v>-88.2</c:v>
                </c:pt>
                <c:pt idx="95">
                  <c:v>-88.2</c:v>
                </c:pt>
                <c:pt idx="96">
                  <c:v>-86.9</c:v>
                </c:pt>
                <c:pt idx="97">
                  <c:v>-88.2</c:v>
                </c:pt>
                <c:pt idx="98">
                  <c:v>-85.8</c:v>
                </c:pt>
                <c:pt idx="99">
                  <c:v>-88.2</c:v>
                </c:pt>
                <c:pt idx="100">
                  <c:v>-88.2</c:v>
                </c:pt>
                <c:pt idx="101">
                  <c:v>-87.2</c:v>
                </c:pt>
                <c:pt idx="102">
                  <c:v>-88.2</c:v>
                </c:pt>
                <c:pt idx="103">
                  <c:v>-84.3</c:v>
                </c:pt>
                <c:pt idx="104">
                  <c:v>-86.2</c:v>
                </c:pt>
                <c:pt idx="105">
                  <c:v>-86.1</c:v>
                </c:pt>
                <c:pt idx="106">
                  <c:v>-88.2</c:v>
                </c:pt>
                <c:pt idx="107">
                  <c:v>-87.5</c:v>
                </c:pt>
                <c:pt idx="108">
                  <c:v>-88.2</c:v>
                </c:pt>
                <c:pt idx="109">
                  <c:v>-88.2</c:v>
                </c:pt>
                <c:pt idx="110">
                  <c:v>-85.2</c:v>
                </c:pt>
                <c:pt idx="111">
                  <c:v>-87</c:v>
                </c:pt>
                <c:pt idx="112">
                  <c:v>-85.1</c:v>
                </c:pt>
                <c:pt idx="113">
                  <c:v>-84.5</c:v>
                </c:pt>
                <c:pt idx="114">
                  <c:v>-88.2</c:v>
                </c:pt>
                <c:pt idx="115">
                  <c:v>-87.4</c:v>
                </c:pt>
                <c:pt idx="116">
                  <c:v>-88.2</c:v>
                </c:pt>
                <c:pt idx="117">
                  <c:v>-86.3</c:v>
                </c:pt>
                <c:pt idx="118">
                  <c:v>-85.9</c:v>
                </c:pt>
                <c:pt idx="119">
                  <c:v>-88.2</c:v>
                </c:pt>
                <c:pt idx="120">
                  <c:v>-88.2</c:v>
                </c:pt>
                <c:pt idx="121">
                  <c:v>-88.2</c:v>
                </c:pt>
                <c:pt idx="122">
                  <c:v>-88.2</c:v>
                </c:pt>
                <c:pt idx="123">
                  <c:v>-88.2</c:v>
                </c:pt>
                <c:pt idx="124">
                  <c:v>-88.2</c:v>
                </c:pt>
                <c:pt idx="125">
                  <c:v>-88.2</c:v>
                </c:pt>
                <c:pt idx="126">
                  <c:v>-88.2</c:v>
                </c:pt>
                <c:pt idx="127">
                  <c:v>-87.1</c:v>
                </c:pt>
                <c:pt idx="128">
                  <c:v>-88.2</c:v>
                </c:pt>
                <c:pt idx="129">
                  <c:v>-88</c:v>
                </c:pt>
                <c:pt idx="130">
                  <c:v>-87.3</c:v>
                </c:pt>
                <c:pt idx="131">
                  <c:v>-88.2</c:v>
                </c:pt>
                <c:pt idx="132">
                  <c:v>-85.9</c:v>
                </c:pt>
                <c:pt idx="133">
                  <c:v>-88.2</c:v>
                </c:pt>
                <c:pt idx="134">
                  <c:v>-86.7</c:v>
                </c:pt>
                <c:pt idx="135">
                  <c:v>-88.2</c:v>
                </c:pt>
                <c:pt idx="136">
                  <c:v>-86.4</c:v>
                </c:pt>
                <c:pt idx="137">
                  <c:v>-87.2</c:v>
                </c:pt>
                <c:pt idx="138">
                  <c:v>-87.6</c:v>
                </c:pt>
                <c:pt idx="139">
                  <c:v>-88.2</c:v>
                </c:pt>
                <c:pt idx="140">
                  <c:v>-88.2</c:v>
                </c:pt>
                <c:pt idx="141">
                  <c:v>-88.2</c:v>
                </c:pt>
                <c:pt idx="142">
                  <c:v>-87.1</c:v>
                </c:pt>
                <c:pt idx="143">
                  <c:v>-88.2</c:v>
                </c:pt>
                <c:pt idx="144">
                  <c:v>-88.2</c:v>
                </c:pt>
                <c:pt idx="145">
                  <c:v>-88.2</c:v>
                </c:pt>
                <c:pt idx="146">
                  <c:v>-88.2</c:v>
                </c:pt>
                <c:pt idx="147">
                  <c:v>-88.2</c:v>
                </c:pt>
                <c:pt idx="148">
                  <c:v>-85.9</c:v>
                </c:pt>
                <c:pt idx="149">
                  <c:v>-86.2</c:v>
                </c:pt>
                <c:pt idx="150">
                  <c:v>-88.2</c:v>
                </c:pt>
                <c:pt idx="151">
                  <c:v>-88.2</c:v>
                </c:pt>
                <c:pt idx="152">
                  <c:v>-87.2</c:v>
                </c:pt>
                <c:pt idx="153">
                  <c:v>-86.1</c:v>
                </c:pt>
                <c:pt idx="154">
                  <c:v>-88.2</c:v>
                </c:pt>
                <c:pt idx="155">
                  <c:v>-88.2</c:v>
                </c:pt>
                <c:pt idx="156">
                  <c:v>-88.2</c:v>
                </c:pt>
                <c:pt idx="157">
                  <c:v>-88.2</c:v>
                </c:pt>
                <c:pt idx="158">
                  <c:v>-86.8</c:v>
                </c:pt>
                <c:pt idx="159">
                  <c:v>-88.2</c:v>
                </c:pt>
                <c:pt idx="160">
                  <c:v>-85.4</c:v>
                </c:pt>
                <c:pt idx="161">
                  <c:v>-88.2</c:v>
                </c:pt>
                <c:pt idx="162">
                  <c:v>-88.2</c:v>
                </c:pt>
                <c:pt idx="163">
                  <c:v>-88.2</c:v>
                </c:pt>
                <c:pt idx="164">
                  <c:v>-88.2</c:v>
                </c:pt>
                <c:pt idx="165">
                  <c:v>-85.3</c:v>
                </c:pt>
                <c:pt idx="166">
                  <c:v>-85.7</c:v>
                </c:pt>
                <c:pt idx="167">
                  <c:v>-88.1</c:v>
                </c:pt>
                <c:pt idx="168">
                  <c:v>-88.2</c:v>
                </c:pt>
                <c:pt idx="169">
                  <c:v>-85.8</c:v>
                </c:pt>
                <c:pt idx="170">
                  <c:v>-86.1</c:v>
                </c:pt>
                <c:pt idx="171">
                  <c:v>-84.3</c:v>
                </c:pt>
                <c:pt idx="172">
                  <c:v>-87.4</c:v>
                </c:pt>
                <c:pt idx="173">
                  <c:v>-88.2</c:v>
                </c:pt>
                <c:pt idx="174">
                  <c:v>-88.2</c:v>
                </c:pt>
                <c:pt idx="175">
                  <c:v>-87</c:v>
                </c:pt>
                <c:pt idx="176">
                  <c:v>-88.1</c:v>
                </c:pt>
                <c:pt idx="177">
                  <c:v>-86.6</c:v>
                </c:pt>
                <c:pt idx="178">
                  <c:v>-88.2</c:v>
                </c:pt>
                <c:pt idx="179">
                  <c:v>-88.2</c:v>
                </c:pt>
                <c:pt idx="180">
                  <c:v>-88.2</c:v>
                </c:pt>
                <c:pt idx="181">
                  <c:v>-86.2</c:v>
                </c:pt>
                <c:pt idx="182">
                  <c:v>-88.2</c:v>
                </c:pt>
                <c:pt idx="183">
                  <c:v>-88.2</c:v>
                </c:pt>
                <c:pt idx="184">
                  <c:v>-88.2</c:v>
                </c:pt>
                <c:pt idx="185">
                  <c:v>-88.2</c:v>
                </c:pt>
                <c:pt idx="186">
                  <c:v>-87.4</c:v>
                </c:pt>
                <c:pt idx="187">
                  <c:v>-88.2</c:v>
                </c:pt>
                <c:pt idx="188">
                  <c:v>-88.2</c:v>
                </c:pt>
                <c:pt idx="189">
                  <c:v>-85.6</c:v>
                </c:pt>
                <c:pt idx="190">
                  <c:v>-88.2</c:v>
                </c:pt>
                <c:pt idx="191">
                  <c:v>-87.2</c:v>
                </c:pt>
                <c:pt idx="192">
                  <c:v>-87.8</c:v>
                </c:pt>
                <c:pt idx="193">
                  <c:v>-87</c:v>
                </c:pt>
                <c:pt idx="194">
                  <c:v>-88.2</c:v>
                </c:pt>
                <c:pt idx="195">
                  <c:v>-88.2</c:v>
                </c:pt>
                <c:pt idx="196">
                  <c:v>-86.1</c:v>
                </c:pt>
                <c:pt idx="197">
                  <c:v>-88.2</c:v>
                </c:pt>
                <c:pt idx="198">
                  <c:v>-85.1</c:v>
                </c:pt>
                <c:pt idx="199">
                  <c:v>-87.5</c:v>
                </c:pt>
                <c:pt idx="200">
                  <c:v>-84.9</c:v>
                </c:pt>
                <c:pt idx="201">
                  <c:v>-88.2</c:v>
                </c:pt>
                <c:pt idx="202">
                  <c:v>-88.2</c:v>
                </c:pt>
                <c:pt idx="203">
                  <c:v>-88.2</c:v>
                </c:pt>
                <c:pt idx="204">
                  <c:v>-86.6</c:v>
                </c:pt>
                <c:pt idx="205">
                  <c:v>-88.2</c:v>
                </c:pt>
                <c:pt idx="206">
                  <c:v>-85.4</c:v>
                </c:pt>
                <c:pt idx="207">
                  <c:v>-86.5</c:v>
                </c:pt>
                <c:pt idx="208">
                  <c:v>-88.2</c:v>
                </c:pt>
                <c:pt idx="209">
                  <c:v>-88.2</c:v>
                </c:pt>
                <c:pt idx="210">
                  <c:v>-88.2</c:v>
                </c:pt>
                <c:pt idx="211">
                  <c:v>-87.6</c:v>
                </c:pt>
                <c:pt idx="212">
                  <c:v>-88.2</c:v>
                </c:pt>
                <c:pt idx="213">
                  <c:v>-88.2</c:v>
                </c:pt>
                <c:pt idx="214">
                  <c:v>-88.2</c:v>
                </c:pt>
                <c:pt idx="215">
                  <c:v>-88.2</c:v>
                </c:pt>
                <c:pt idx="216">
                  <c:v>-88.2</c:v>
                </c:pt>
                <c:pt idx="217">
                  <c:v>-88.2</c:v>
                </c:pt>
                <c:pt idx="218">
                  <c:v>-88.2</c:v>
                </c:pt>
                <c:pt idx="219">
                  <c:v>-88.2</c:v>
                </c:pt>
                <c:pt idx="220">
                  <c:v>-84.9</c:v>
                </c:pt>
                <c:pt idx="221">
                  <c:v>-88.2</c:v>
                </c:pt>
                <c:pt idx="222">
                  <c:v>-84</c:v>
                </c:pt>
                <c:pt idx="223">
                  <c:v>-86</c:v>
                </c:pt>
                <c:pt idx="224">
                  <c:v>-88.2</c:v>
                </c:pt>
                <c:pt idx="225">
                  <c:v>-87.1</c:v>
                </c:pt>
                <c:pt idx="226">
                  <c:v>-86.8</c:v>
                </c:pt>
                <c:pt idx="227">
                  <c:v>-88</c:v>
                </c:pt>
                <c:pt idx="228">
                  <c:v>-88.2</c:v>
                </c:pt>
                <c:pt idx="229">
                  <c:v>-86.3</c:v>
                </c:pt>
                <c:pt idx="230">
                  <c:v>-86.6</c:v>
                </c:pt>
                <c:pt idx="231">
                  <c:v>-88.2</c:v>
                </c:pt>
                <c:pt idx="232">
                  <c:v>-88.2</c:v>
                </c:pt>
                <c:pt idx="233">
                  <c:v>-88.2</c:v>
                </c:pt>
                <c:pt idx="234">
                  <c:v>-88.2</c:v>
                </c:pt>
                <c:pt idx="235">
                  <c:v>-88.2</c:v>
                </c:pt>
                <c:pt idx="236">
                  <c:v>-88.2</c:v>
                </c:pt>
                <c:pt idx="237">
                  <c:v>-88.2</c:v>
                </c:pt>
                <c:pt idx="238">
                  <c:v>-88.2</c:v>
                </c:pt>
                <c:pt idx="239">
                  <c:v>-88.2</c:v>
                </c:pt>
                <c:pt idx="240">
                  <c:v>-88.2</c:v>
                </c:pt>
                <c:pt idx="241">
                  <c:v>-83.5</c:v>
                </c:pt>
                <c:pt idx="242">
                  <c:v>-84.5</c:v>
                </c:pt>
                <c:pt idx="243">
                  <c:v>-88.2</c:v>
                </c:pt>
                <c:pt idx="244">
                  <c:v>-85.7</c:v>
                </c:pt>
                <c:pt idx="245">
                  <c:v>-88.2</c:v>
                </c:pt>
                <c:pt idx="246">
                  <c:v>-88.2</c:v>
                </c:pt>
                <c:pt idx="247">
                  <c:v>-88.2</c:v>
                </c:pt>
                <c:pt idx="248">
                  <c:v>-88.2</c:v>
                </c:pt>
                <c:pt idx="249">
                  <c:v>-88.2</c:v>
                </c:pt>
                <c:pt idx="250">
                  <c:v>-88.2</c:v>
                </c:pt>
                <c:pt idx="251">
                  <c:v>-87.5</c:v>
                </c:pt>
                <c:pt idx="252">
                  <c:v>-86.3</c:v>
                </c:pt>
                <c:pt idx="253">
                  <c:v>-88.2</c:v>
                </c:pt>
                <c:pt idx="254">
                  <c:v>-88.2</c:v>
                </c:pt>
                <c:pt idx="255">
                  <c:v>-88.2</c:v>
                </c:pt>
                <c:pt idx="256">
                  <c:v>-88.2</c:v>
                </c:pt>
                <c:pt idx="257">
                  <c:v>-88.2</c:v>
                </c:pt>
                <c:pt idx="258">
                  <c:v>-88.2</c:v>
                </c:pt>
                <c:pt idx="259">
                  <c:v>-87.7</c:v>
                </c:pt>
                <c:pt idx="260">
                  <c:v>-88.2</c:v>
                </c:pt>
                <c:pt idx="261">
                  <c:v>-88.2</c:v>
                </c:pt>
                <c:pt idx="262">
                  <c:v>-88.2</c:v>
                </c:pt>
                <c:pt idx="263">
                  <c:v>-87.2</c:v>
                </c:pt>
                <c:pt idx="264">
                  <c:v>-88.2</c:v>
                </c:pt>
                <c:pt idx="265">
                  <c:v>-86.7</c:v>
                </c:pt>
                <c:pt idx="266">
                  <c:v>-87.9</c:v>
                </c:pt>
                <c:pt idx="267">
                  <c:v>-88.2</c:v>
                </c:pt>
                <c:pt idx="268">
                  <c:v>-88.2</c:v>
                </c:pt>
                <c:pt idx="269">
                  <c:v>-84.8</c:v>
                </c:pt>
                <c:pt idx="270">
                  <c:v>-87.9</c:v>
                </c:pt>
                <c:pt idx="271">
                  <c:v>-87.1</c:v>
                </c:pt>
                <c:pt idx="272">
                  <c:v>-85.2</c:v>
                </c:pt>
                <c:pt idx="273">
                  <c:v>-88.2</c:v>
                </c:pt>
                <c:pt idx="274">
                  <c:v>-88.2</c:v>
                </c:pt>
                <c:pt idx="275">
                  <c:v>-88.2</c:v>
                </c:pt>
                <c:pt idx="276">
                  <c:v>-88.2</c:v>
                </c:pt>
                <c:pt idx="277">
                  <c:v>-86.8</c:v>
                </c:pt>
                <c:pt idx="278">
                  <c:v>-87.1</c:v>
                </c:pt>
                <c:pt idx="279">
                  <c:v>-88.2</c:v>
                </c:pt>
                <c:pt idx="280">
                  <c:v>-84.5</c:v>
                </c:pt>
                <c:pt idx="281">
                  <c:v>-86.3</c:v>
                </c:pt>
                <c:pt idx="282">
                  <c:v>-85.7</c:v>
                </c:pt>
                <c:pt idx="283">
                  <c:v>-87.5</c:v>
                </c:pt>
                <c:pt idx="284">
                  <c:v>-88.2</c:v>
                </c:pt>
                <c:pt idx="285">
                  <c:v>-88.2</c:v>
                </c:pt>
                <c:pt idx="286">
                  <c:v>-85.5</c:v>
                </c:pt>
                <c:pt idx="287">
                  <c:v>-88.2</c:v>
                </c:pt>
                <c:pt idx="288">
                  <c:v>-88.2</c:v>
                </c:pt>
                <c:pt idx="289">
                  <c:v>-88</c:v>
                </c:pt>
                <c:pt idx="290">
                  <c:v>-85.8</c:v>
                </c:pt>
                <c:pt idx="291">
                  <c:v>-86.1</c:v>
                </c:pt>
                <c:pt idx="292">
                  <c:v>-86.1</c:v>
                </c:pt>
                <c:pt idx="293">
                  <c:v>-88.3</c:v>
                </c:pt>
                <c:pt idx="294">
                  <c:v>-88.3</c:v>
                </c:pt>
                <c:pt idx="295">
                  <c:v>-86.5</c:v>
                </c:pt>
                <c:pt idx="296">
                  <c:v>-87.9</c:v>
                </c:pt>
                <c:pt idx="297">
                  <c:v>-88.3</c:v>
                </c:pt>
                <c:pt idx="298">
                  <c:v>-88.3</c:v>
                </c:pt>
                <c:pt idx="299">
                  <c:v>-88.3</c:v>
                </c:pt>
                <c:pt idx="300">
                  <c:v>-88.3</c:v>
                </c:pt>
                <c:pt idx="301">
                  <c:v>-88.3</c:v>
                </c:pt>
                <c:pt idx="302">
                  <c:v>-88.3</c:v>
                </c:pt>
                <c:pt idx="303">
                  <c:v>-88.3</c:v>
                </c:pt>
                <c:pt idx="304">
                  <c:v>-88.3</c:v>
                </c:pt>
                <c:pt idx="305">
                  <c:v>-85.8</c:v>
                </c:pt>
                <c:pt idx="306">
                  <c:v>-85.1</c:v>
                </c:pt>
                <c:pt idx="307">
                  <c:v>-88.3</c:v>
                </c:pt>
                <c:pt idx="308">
                  <c:v>-84.2</c:v>
                </c:pt>
                <c:pt idx="309">
                  <c:v>-88.2</c:v>
                </c:pt>
                <c:pt idx="310">
                  <c:v>-88.3</c:v>
                </c:pt>
                <c:pt idx="311">
                  <c:v>-88.3</c:v>
                </c:pt>
                <c:pt idx="312">
                  <c:v>-86.2</c:v>
                </c:pt>
                <c:pt idx="313">
                  <c:v>-83.8</c:v>
                </c:pt>
                <c:pt idx="314">
                  <c:v>-87</c:v>
                </c:pt>
                <c:pt idx="315">
                  <c:v>-88.3</c:v>
                </c:pt>
                <c:pt idx="316">
                  <c:v>-88.3</c:v>
                </c:pt>
                <c:pt idx="317">
                  <c:v>-88.3</c:v>
                </c:pt>
                <c:pt idx="318">
                  <c:v>-85.8</c:v>
                </c:pt>
                <c:pt idx="319">
                  <c:v>-88.3</c:v>
                </c:pt>
                <c:pt idx="320">
                  <c:v>-88.3</c:v>
                </c:pt>
                <c:pt idx="321">
                  <c:v>-84.4</c:v>
                </c:pt>
                <c:pt idx="322">
                  <c:v>-84.9</c:v>
                </c:pt>
                <c:pt idx="323">
                  <c:v>-88.3</c:v>
                </c:pt>
                <c:pt idx="324">
                  <c:v>-87.4</c:v>
                </c:pt>
                <c:pt idx="325">
                  <c:v>-88.2</c:v>
                </c:pt>
                <c:pt idx="326">
                  <c:v>-87.4</c:v>
                </c:pt>
                <c:pt idx="327">
                  <c:v>-85.1</c:v>
                </c:pt>
                <c:pt idx="328">
                  <c:v>-84.6</c:v>
                </c:pt>
                <c:pt idx="329">
                  <c:v>-88.3</c:v>
                </c:pt>
                <c:pt idx="330">
                  <c:v>-88.3</c:v>
                </c:pt>
                <c:pt idx="331">
                  <c:v>-88.3</c:v>
                </c:pt>
                <c:pt idx="332">
                  <c:v>-87.6</c:v>
                </c:pt>
                <c:pt idx="333">
                  <c:v>-88.3</c:v>
                </c:pt>
                <c:pt idx="334">
                  <c:v>-86.1</c:v>
                </c:pt>
                <c:pt idx="335">
                  <c:v>-88.3</c:v>
                </c:pt>
                <c:pt idx="336">
                  <c:v>-88.3</c:v>
                </c:pt>
                <c:pt idx="337">
                  <c:v>-87.4</c:v>
                </c:pt>
                <c:pt idx="338">
                  <c:v>-88.3</c:v>
                </c:pt>
                <c:pt idx="339">
                  <c:v>-86.7</c:v>
                </c:pt>
                <c:pt idx="340">
                  <c:v>-84.4</c:v>
                </c:pt>
                <c:pt idx="341">
                  <c:v>-86.2</c:v>
                </c:pt>
                <c:pt idx="342">
                  <c:v>-88.3</c:v>
                </c:pt>
                <c:pt idx="343">
                  <c:v>-88.3</c:v>
                </c:pt>
                <c:pt idx="344">
                  <c:v>-88.3</c:v>
                </c:pt>
                <c:pt idx="345">
                  <c:v>-88.3</c:v>
                </c:pt>
                <c:pt idx="346">
                  <c:v>-88.3</c:v>
                </c:pt>
                <c:pt idx="347">
                  <c:v>-84.5</c:v>
                </c:pt>
                <c:pt idx="348">
                  <c:v>-88.3</c:v>
                </c:pt>
                <c:pt idx="349">
                  <c:v>-86.9</c:v>
                </c:pt>
                <c:pt idx="350">
                  <c:v>-86.1</c:v>
                </c:pt>
                <c:pt idx="351">
                  <c:v>-86.2</c:v>
                </c:pt>
                <c:pt idx="352">
                  <c:v>-88.3</c:v>
                </c:pt>
                <c:pt idx="353">
                  <c:v>-88.3</c:v>
                </c:pt>
                <c:pt idx="354">
                  <c:v>-87.7</c:v>
                </c:pt>
                <c:pt idx="355">
                  <c:v>-87.6</c:v>
                </c:pt>
                <c:pt idx="356">
                  <c:v>-88.3</c:v>
                </c:pt>
                <c:pt idx="357">
                  <c:v>-88.3</c:v>
                </c:pt>
                <c:pt idx="358">
                  <c:v>-88.3</c:v>
                </c:pt>
                <c:pt idx="359">
                  <c:v>-88.3</c:v>
                </c:pt>
                <c:pt idx="360">
                  <c:v>-88.3</c:v>
                </c:pt>
                <c:pt idx="361">
                  <c:v>-87</c:v>
                </c:pt>
                <c:pt idx="362">
                  <c:v>-84.6</c:v>
                </c:pt>
                <c:pt idx="363">
                  <c:v>-87.2</c:v>
                </c:pt>
                <c:pt idx="364">
                  <c:v>-86</c:v>
                </c:pt>
                <c:pt idx="365">
                  <c:v>-85.1</c:v>
                </c:pt>
                <c:pt idx="366">
                  <c:v>-84.6</c:v>
                </c:pt>
                <c:pt idx="367">
                  <c:v>-88</c:v>
                </c:pt>
                <c:pt idx="368">
                  <c:v>-88.2</c:v>
                </c:pt>
                <c:pt idx="369">
                  <c:v>-88.3</c:v>
                </c:pt>
                <c:pt idx="370">
                  <c:v>-88.3</c:v>
                </c:pt>
                <c:pt idx="371">
                  <c:v>-88.3</c:v>
                </c:pt>
                <c:pt idx="372">
                  <c:v>-88.3</c:v>
                </c:pt>
                <c:pt idx="373">
                  <c:v>-85</c:v>
                </c:pt>
                <c:pt idx="374">
                  <c:v>-85.7</c:v>
                </c:pt>
                <c:pt idx="375">
                  <c:v>-88.3</c:v>
                </c:pt>
                <c:pt idx="376">
                  <c:v>-87.4</c:v>
                </c:pt>
                <c:pt idx="377">
                  <c:v>-87.5</c:v>
                </c:pt>
                <c:pt idx="378">
                  <c:v>-88.3</c:v>
                </c:pt>
                <c:pt idx="379">
                  <c:v>-88.3</c:v>
                </c:pt>
                <c:pt idx="380">
                  <c:v>-87.9</c:v>
                </c:pt>
                <c:pt idx="381">
                  <c:v>-84.4</c:v>
                </c:pt>
                <c:pt idx="382">
                  <c:v>-88.3</c:v>
                </c:pt>
                <c:pt idx="383">
                  <c:v>-88.3</c:v>
                </c:pt>
                <c:pt idx="384">
                  <c:v>-85.8</c:v>
                </c:pt>
                <c:pt idx="385">
                  <c:v>-87.2</c:v>
                </c:pt>
                <c:pt idx="386">
                  <c:v>-88.3</c:v>
                </c:pt>
                <c:pt idx="387">
                  <c:v>-88.3</c:v>
                </c:pt>
                <c:pt idx="388">
                  <c:v>-88.3</c:v>
                </c:pt>
                <c:pt idx="389">
                  <c:v>-85.9</c:v>
                </c:pt>
                <c:pt idx="390">
                  <c:v>-86.5</c:v>
                </c:pt>
                <c:pt idx="391">
                  <c:v>-87.6</c:v>
                </c:pt>
                <c:pt idx="392">
                  <c:v>-86.1</c:v>
                </c:pt>
                <c:pt idx="393">
                  <c:v>-88</c:v>
                </c:pt>
                <c:pt idx="394">
                  <c:v>-88.3</c:v>
                </c:pt>
                <c:pt idx="395">
                  <c:v>-88.3</c:v>
                </c:pt>
                <c:pt idx="396">
                  <c:v>-88.3</c:v>
                </c:pt>
                <c:pt idx="397">
                  <c:v>-88.3</c:v>
                </c:pt>
                <c:pt idx="398">
                  <c:v>-87.1</c:v>
                </c:pt>
                <c:pt idx="399">
                  <c:v>-86.6</c:v>
                </c:pt>
                <c:pt idx="400">
                  <c:v>-87.2</c:v>
                </c:pt>
                <c:pt idx="401">
                  <c:v>-88.3</c:v>
                </c:pt>
                <c:pt idx="402">
                  <c:v>-87.6</c:v>
                </c:pt>
                <c:pt idx="403">
                  <c:v>-85.2</c:v>
                </c:pt>
                <c:pt idx="404">
                  <c:v>-54.5</c:v>
                </c:pt>
                <c:pt idx="405">
                  <c:v>-54.5</c:v>
                </c:pt>
                <c:pt idx="406">
                  <c:v>-57</c:v>
                </c:pt>
                <c:pt idx="407">
                  <c:v>-57.7</c:v>
                </c:pt>
                <c:pt idx="408">
                  <c:v>-79.099999999999994</c:v>
                </c:pt>
                <c:pt idx="409">
                  <c:v>-87.1</c:v>
                </c:pt>
                <c:pt idx="410">
                  <c:v>-87.4</c:v>
                </c:pt>
                <c:pt idx="411">
                  <c:v>-84.7</c:v>
                </c:pt>
                <c:pt idx="412">
                  <c:v>-88.3</c:v>
                </c:pt>
                <c:pt idx="413">
                  <c:v>-85.2</c:v>
                </c:pt>
                <c:pt idx="414">
                  <c:v>-86.9</c:v>
                </c:pt>
                <c:pt idx="415">
                  <c:v>-86.2</c:v>
                </c:pt>
                <c:pt idx="416">
                  <c:v>-88.3</c:v>
                </c:pt>
                <c:pt idx="417">
                  <c:v>-86</c:v>
                </c:pt>
                <c:pt idx="418">
                  <c:v>-88.3</c:v>
                </c:pt>
                <c:pt idx="419">
                  <c:v>-85.6</c:v>
                </c:pt>
                <c:pt idx="420">
                  <c:v>-88.2</c:v>
                </c:pt>
                <c:pt idx="421">
                  <c:v>-86.2</c:v>
                </c:pt>
                <c:pt idx="422">
                  <c:v>-88.3</c:v>
                </c:pt>
                <c:pt idx="423">
                  <c:v>-88.3</c:v>
                </c:pt>
                <c:pt idx="424">
                  <c:v>-88.3</c:v>
                </c:pt>
                <c:pt idx="425">
                  <c:v>-85.1</c:v>
                </c:pt>
                <c:pt idx="426">
                  <c:v>-88.3</c:v>
                </c:pt>
                <c:pt idx="427">
                  <c:v>-83.6</c:v>
                </c:pt>
                <c:pt idx="428">
                  <c:v>-88</c:v>
                </c:pt>
                <c:pt idx="429">
                  <c:v>-86.1</c:v>
                </c:pt>
                <c:pt idx="430">
                  <c:v>-88.3</c:v>
                </c:pt>
                <c:pt idx="431">
                  <c:v>-87.9</c:v>
                </c:pt>
                <c:pt idx="432">
                  <c:v>-88.2</c:v>
                </c:pt>
                <c:pt idx="433">
                  <c:v>-87</c:v>
                </c:pt>
                <c:pt idx="434">
                  <c:v>-86.4</c:v>
                </c:pt>
                <c:pt idx="435">
                  <c:v>-85</c:v>
                </c:pt>
                <c:pt idx="436">
                  <c:v>-88.2</c:v>
                </c:pt>
                <c:pt idx="437">
                  <c:v>-88.2</c:v>
                </c:pt>
                <c:pt idx="438">
                  <c:v>-85.2</c:v>
                </c:pt>
                <c:pt idx="439">
                  <c:v>-87.7</c:v>
                </c:pt>
                <c:pt idx="440">
                  <c:v>-88.2</c:v>
                </c:pt>
                <c:pt idx="441">
                  <c:v>-85</c:v>
                </c:pt>
                <c:pt idx="442">
                  <c:v>-87.3</c:v>
                </c:pt>
                <c:pt idx="443">
                  <c:v>-87.5</c:v>
                </c:pt>
                <c:pt idx="444">
                  <c:v>-87.1</c:v>
                </c:pt>
                <c:pt idx="445">
                  <c:v>-84.8</c:v>
                </c:pt>
                <c:pt idx="446">
                  <c:v>-88.2</c:v>
                </c:pt>
                <c:pt idx="447">
                  <c:v>-88.2</c:v>
                </c:pt>
                <c:pt idx="448">
                  <c:v>-87.7</c:v>
                </c:pt>
                <c:pt idx="449">
                  <c:v>-87.4</c:v>
                </c:pt>
                <c:pt idx="450">
                  <c:v>-86.3</c:v>
                </c:pt>
                <c:pt idx="451">
                  <c:v>-86.8</c:v>
                </c:pt>
                <c:pt idx="452">
                  <c:v>-86.3</c:v>
                </c:pt>
                <c:pt idx="453">
                  <c:v>-88.2</c:v>
                </c:pt>
                <c:pt idx="454">
                  <c:v>-88.2</c:v>
                </c:pt>
                <c:pt idx="455">
                  <c:v>-85.3</c:v>
                </c:pt>
                <c:pt idx="456">
                  <c:v>-85.7</c:v>
                </c:pt>
                <c:pt idx="457">
                  <c:v>-86.2</c:v>
                </c:pt>
                <c:pt idx="458">
                  <c:v>-88.1</c:v>
                </c:pt>
                <c:pt idx="459">
                  <c:v>-88.2</c:v>
                </c:pt>
                <c:pt idx="460">
                  <c:v>-88.2</c:v>
                </c:pt>
                <c:pt idx="461">
                  <c:v>-88.2</c:v>
                </c:pt>
                <c:pt idx="462">
                  <c:v>-85.9</c:v>
                </c:pt>
                <c:pt idx="463">
                  <c:v>-84.5</c:v>
                </c:pt>
                <c:pt idx="464">
                  <c:v>-87.6</c:v>
                </c:pt>
                <c:pt idx="465">
                  <c:v>-88.2</c:v>
                </c:pt>
                <c:pt idx="466">
                  <c:v>-85.2</c:v>
                </c:pt>
                <c:pt idx="467">
                  <c:v>-88.2</c:v>
                </c:pt>
                <c:pt idx="468">
                  <c:v>-87.7</c:v>
                </c:pt>
                <c:pt idx="469">
                  <c:v>-88.2</c:v>
                </c:pt>
                <c:pt idx="470">
                  <c:v>-87.2</c:v>
                </c:pt>
                <c:pt idx="471">
                  <c:v>-88.2</c:v>
                </c:pt>
                <c:pt idx="472">
                  <c:v>-88.2</c:v>
                </c:pt>
                <c:pt idx="473">
                  <c:v>-85.3</c:v>
                </c:pt>
                <c:pt idx="474">
                  <c:v>-88.2</c:v>
                </c:pt>
                <c:pt idx="475">
                  <c:v>-88.2</c:v>
                </c:pt>
                <c:pt idx="476">
                  <c:v>-87.2</c:v>
                </c:pt>
                <c:pt idx="477">
                  <c:v>-88.2</c:v>
                </c:pt>
                <c:pt idx="478">
                  <c:v>-84.6</c:v>
                </c:pt>
                <c:pt idx="479">
                  <c:v>-87.8</c:v>
                </c:pt>
                <c:pt idx="480">
                  <c:v>-87</c:v>
                </c:pt>
                <c:pt idx="481">
                  <c:v>-84.3</c:v>
                </c:pt>
                <c:pt idx="482">
                  <c:v>-86.9</c:v>
                </c:pt>
                <c:pt idx="483">
                  <c:v>-85.8</c:v>
                </c:pt>
                <c:pt idx="484">
                  <c:v>-85</c:v>
                </c:pt>
                <c:pt idx="485">
                  <c:v>-88.2</c:v>
                </c:pt>
                <c:pt idx="486">
                  <c:v>-88.2</c:v>
                </c:pt>
                <c:pt idx="487">
                  <c:v>-85.8</c:v>
                </c:pt>
                <c:pt idx="488">
                  <c:v>-85.8</c:v>
                </c:pt>
                <c:pt idx="489">
                  <c:v>-84.9</c:v>
                </c:pt>
                <c:pt idx="490">
                  <c:v>-85.6</c:v>
                </c:pt>
                <c:pt idx="491">
                  <c:v>-85.2</c:v>
                </c:pt>
                <c:pt idx="492">
                  <c:v>-88.2</c:v>
                </c:pt>
                <c:pt idx="493">
                  <c:v>-86.4</c:v>
                </c:pt>
                <c:pt idx="494">
                  <c:v>-87.8</c:v>
                </c:pt>
                <c:pt idx="495">
                  <c:v>-86.7</c:v>
                </c:pt>
                <c:pt idx="496">
                  <c:v>-85.5</c:v>
                </c:pt>
                <c:pt idx="497">
                  <c:v>-88.2</c:v>
                </c:pt>
                <c:pt idx="498">
                  <c:v>-85.8</c:v>
                </c:pt>
                <c:pt idx="499">
                  <c:v>-88.2</c:v>
                </c:pt>
                <c:pt idx="500">
                  <c:v>-88.2</c:v>
                </c:pt>
                <c:pt idx="501">
                  <c:v>-87.4</c:v>
                </c:pt>
                <c:pt idx="502">
                  <c:v>-86.6</c:v>
                </c:pt>
                <c:pt idx="503">
                  <c:v>-88.2</c:v>
                </c:pt>
                <c:pt idx="504">
                  <c:v>-88.2</c:v>
                </c:pt>
                <c:pt idx="505">
                  <c:v>-87.8</c:v>
                </c:pt>
                <c:pt idx="506">
                  <c:v>-85.6</c:v>
                </c:pt>
                <c:pt idx="507">
                  <c:v>-84.6</c:v>
                </c:pt>
                <c:pt idx="508">
                  <c:v>-83.8</c:v>
                </c:pt>
                <c:pt idx="509">
                  <c:v>-88.1</c:v>
                </c:pt>
                <c:pt idx="510">
                  <c:v>-87.1</c:v>
                </c:pt>
                <c:pt idx="511">
                  <c:v>-85.3</c:v>
                </c:pt>
                <c:pt idx="512">
                  <c:v>-86.8</c:v>
                </c:pt>
                <c:pt idx="513">
                  <c:v>-87.5</c:v>
                </c:pt>
                <c:pt idx="514">
                  <c:v>-84.4</c:v>
                </c:pt>
                <c:pt idx="515">
                  <c:v>-87</c:v>
                </c:pt>
                <c:pt idx="516">
                  <c:v>-86.9</c:v>
                </c:pt>
                <c:pt idx="517">
                  <c:v>-88.1</c:v>
                </c:pt>
                <c:pt idx="518">
                  <c:v>-88.1</c:v>
                </c:pt>
                <c:pt idx="519">
                  <c:v>-86.2</c:v>
                </c:pt>
                <c:pt idx="520">
                  <c:v>-87.8</c:v>
                </c:pt>
                <c:pt idx="521">
                  <c:v>-87</c:v>
                </c:pt>
                <c:pt idx="522">
                  <c:v>-88.1</c:v>
                </c:pt>
                <c:pt idx="523">
                  <c:v>-84.3</c:v>
                </c:pt>
                <c:pt idx="524">
                  <c:v>-87</c:v>
                </c:pt>
                <c:pt idx="525">
                  <c:v>-83.6</c:v>
                </c:pt>
                <c:pt idx="526">
                  <c:v>-87.1</c:v>
                </c:pt>
                <c:pt idx="527">
                  <c:v>-85</c:v>
                </c:pt>
                <c:pt idx="528">
                  <c:v>-85.9</c:v>
                </c:pt>
                <c:pt idx="529">
                  <c:v>-87.8</c:v>
                </c:pt>
                <c:pt idx="530">
                  <c:v>-86.4</c:v>
                </c:pt>
                <c:pt idx="531">
                  <c:v>-88</c:v>
                </c:pt>
                <c:pt idx="532">
                  <c:v>-87.2</c:v>
                </c:pt>
                <c:pt idx="533">
                  <c:v>-87.8</c:v>
                </c:pt>
                <c:pt idx="534">
                  <c:v>-85.6</c:v>
                </c:pt>
                <c:pt idx="535">
                  <c:v>-88.1</c:v>
                </c:pt>
                <c:pt idx="536">
                  <c:v>-88.1</c:v>
                </c:pt>
                <c:pt idx="537">
                  <c:v>-87.1</c:v>
                </c:pt>
                <c:pt idx="538">
                  <c:v>-84.4</c:v>
                </c:pt>
                <c:pt idx="539">
                  <c:v>-87.3</c:v>
                </c:pt>
                <c:pt idx="540">
                  <c:v>-88.1</c:v>
                </c:pt>
                <c:pt idx="541">
                  <c:v>-86.2</c:v>
                </c:pt>
                <c:pt idx="542">
                  <c:v>-85.2</c:v>
                </c:pt>
                <c:pt idx="543">
                  <c:v>-88.1</c:v>
                </c:pt>
                <c:pt idx="544">
                  <c:v>-86.8</c:v>
                </c:pt>
                <c:pt idx="545">
                  <c:v>-86.5</c:v>
                </c:pt>
                <c:pt idx="546">
                  <c:v>-87</c:v>
                </c:pt>
                <c:pt idx="547">
                  <c:v>-85</c:v>
                </c:pt>
                <c:pt idx="548">
                  <c:v>-85.7</c:v>
                </c:pt>
                <c:pt idx="549">
                  <c:v>-88.1</c:v>
                </c:pt>
                <c:pt idx="550">
                  <c:v>-83.6</c:v>
                </c:pt>
                <c:pt idx="551">
                  <c:v>-83.6</c:v>
                </c:pt>
                <c:pt idx="552">
                  <c:v>-86</c:v>
                </c:pt>
                <c:pt idx="553">
                  <c:v>-88.1</c:v>
                </c:pt>
                <c:pt idx="554">
                  <c:v>-87.1</c:v>
                </c:pt>
                <c:pt idx="555">
                  <c:v>-87.8</c:v>
                </c:pt>
                <c:pt idx="556">
                  <c:v>-83.4</c:v>
                </c:pt>
                <c:pt idx="557">
                  <c:v>-86.6</c:v>
                </c:pt>
                <c:pt idx="558">
                  <c:v>-88.1</c:v>
                </c:pt>
                <c:pt idx="559">
                  <c:v>-87.9</c:v>
                </c:pt>
                <c:pt idx="560">
                  <c:v>-84.9</c:v>
                </c:pt>
                <c:pt idx="561">
                  <c:v>-85.7</c:v>
                </c:pt>
                <c:pt idx="562">
                  <c:v>-88.1</c:v>
                </c:pt>
                <c:pt idx="563">
                  <c:v>-86.5</c:v>
                </c:pt>
                <c:pt idx="564">
                  <c:v>-88.1</c:v>
                </c:pt>
                <c:pt idx="565">
                  <c:v>-87.9</c:v>
                </c:pt>
                <c:pt idx="566">
                  <c:v>-83.4</c:v>
                </c:pt>
                <c:pt idx="567">
                  <c:v>-87.2</c:v>
                </c:pt>
                <c:pt idx="568">
                  <c:v>-85.2</c:v>
                </c:pt>
                <c:pt idx="569">
                  <c:v>-84.1</c:v>
                </c:pt>
                <c:pt idx="570">
                  <c:v>-84.9</c:v>
                </c:pt>
                <c:pt idx="571">
                  <c:v>-87.9</c:v>
                </c:pt>
                <c:pt idx="572">
                  <c:v>-83.9</c:v>
                </c:pt>
                <c:pt idx="573">
                  <c:v>-88.1</c:v>
                </c:pt>
                <c:pt idx="574">
                  <c:v>-87.2</c:v>
                </c:pt>
                <c:pt idx="575">
                  <c:v>-82.9</c:v>
                </c:pt>
                <c:pt idx="576">
                  <c:v>-83.6</c:v>
                </c:pt>
                <c:pt idx="577">
                  <c:v>-85.6</c:v>
                </c:pt>
                <c:pt idx="578">
                  <c:v>-88.1</c:v>
                </c:pt>
                <c:pt idx="579">
                  <c:v>-88.1</c:v>
                </c:pt>
                <c:pt idx="580">
                  <c:v>-86.2</c:v>
                </c:pt>
                <c:pt idx="581">
                  <c:v>-84.9</c:v>
                </c:pt>
                <c:pt idx="582">
                  <c:v>-86.4</c:v>
                </c:pt>
                <c:pt idx="583">
                  <c:v>-83.2</c:v>
                </c:pt>
                <c:pt idx="584">
                  <c:v>-84.7</c:v>
                </c:pt>
                <c:pt idx="585">
                  <c:v>-86.5</c:v>
                </c:pt>
                <c:pt idx="586">
                  <c:v>-86.1</c:v>
                </c:pt>
                <c:pt idx="587">
                  <c:v>-84.8</c:v>
                </c:pt>
                <c:pt idx="588">
                  <c:v>-85.5</c:v>
                </c:pt>
                <c:pt idx="589">
                  <c:v>-86.1</c:v>
                </c:pt>
                <c:pt idx="590">
                  <c:v>-87.2</c:v>
                </c:pt>
                <c:pt idx="591">
                  <c:v>-84.8</c:v>
                </c:pt>
                <c:pt idx="592">
                  <c:v>-84.3</c:v>
                </c:pt>
                <c:pt idx="593">
                  <c:v>-86</c:v>
                </c:pt>
                <c:pt idx="594">
                  <c:v>-85.9</c:v>
                </c:pt>
                <c:pt idx="595">
                  <c:v>-85.7</c:v>
                </c:pt>
                <c:pt idx="596">
                  <c:v>-87.3</c:v>
                </c:pt>
                <c:pt idx="597">
                  <c:v>-88.1</c:v>
                </c:pt>
                <c:pt idx="598">
                  <c:v>-88.1</c:v>
                </c:pt>
                <c:pt idx="599">
                  <c:v>-86.4</c:v>
                </c:pt>
                <c:pt idx="600">
                  <c:v>-87.2</c:v>
                </c:pt>
                <c:pt idx="601">
                  <c:v>-86.3</c:v>
                </c:pt>
                <c:pt idx="602">
                  <c:v>-84.4</c:v>
                </c:pt>
                <c:pt idx="603">
                  <c:v>-85.3</c:v>
                </c:pt>
                <c:pt idx="604">
                  <c:v>-85.8</c:v>
                </c:pt>
                <c:pt idx="605">
                  <c:v>-87.4</c:v>
                </c:pt>
                <c:pt idx="606">
                  <c:v>-84.9</c:v>
                </c:pt>
                <c:pt idx="607">
                  <c:v>-84.5</c:v>
                </c:pt>
                <c:pt idx="608">
                  <c:v>-86</c:v>
                </c:pt>
                <c:pt idx="609">
                  <c:v>-85.3</c:v>
                </c:pt>
                <c:pt idx="610">
                  <c:v>-84.7</c:v>
                </c:pt>
                <c:pt idx="611">
                  <c:v>-88.1</c:v>
                </c:pt>
                <c:pt idx="612">
                  <c:v>-84.3</c:v>
                </c:pt>
                <c:pt idx="613">
                  <c:v>-84.8</c:v>
                </c:pt>
                <c:pt idx="614">
                  <c:v>-85.2</c:v>
                </c:pt>
                <c:pt idx="615">
                  <c:v>-85.4</c:v>
                </c:pt>
                <c:pt idx="616">
                  <c:v>-87.1</c:v>
                </c:pt>
                <c:pt idx="617">
                  <c:v>-86.9</c:v>
                </c:pt>
                <c:pt idx="618">
                  <c:v>-88.1</c:v>
                </c:pt>
                <c:pt idx="619">
                  <c:v>-86.3</c:v>
                </c:pt>
                <c:pt idx="620">
                  <c:v>-83.9</c:v>
                </c:pt>
                <c:pt idx="621">
                  <c:v>-86</c:v>
                </c:pt>
                <c:pt idx="622">
                  <c:v>-87.7</c:v>
                </c:pt>
                <c:pt idx="623">
                  <c:v>-85.5</c:v>
                </c:pt>
                <c:pt idx="624">
                  <c:v>-84.8</c:v>
                </c:pt>
                <c:pt idx="625">
                  <c:v>-84.5</c:v>
                </c:pt>
                <c:pt idx="626">
                  <c:v>-88.1</c:v>
                </c:pt>
                <c:pt idx="627">
                  <c:v>-85.3</c:v>
                </c:pt>
                <c:pt idx="628">
                  <c:v>-85.4</c:v>
                </c:pt>
                <c:pt idx="629">
                  <c:v>-85.3</c:v>
                </c:pt>
                <c:pt idx="630">
                  <c:v>-83.6</c:v>
                </c:pt>
                <c:pt idx="631">
                  <c:v>-86.4</c:v>
                </c:pt>
                <c:pt idx="632">
                  <c:v>-88.1</c:v>
                </c:pt>
                <c:pt idx="633">
                  <c:v>-87.8</c:v>
                </c:pt>
                <c:pt idx="634">
                  <c:v>-86.5</c:v>
                </c:pt>
                <c:pt idx="635">
                  <c:v>-83.8</c:v>
                </c:pt>
                <c:pt idx="636">
                  <c:v>-85.8</c:v>
                </c:pt>
                <c:pt idx="637">
                  <c:v>-88.1</c:v>
                </c:pt>
                <c:pt idx="638">
                  <c:v>-82.6</c:v>
                </c:pt>
                <c:pt idx="639">
                  <c:v>-86.2</c:v>
                </c:pt>
                <c:pt idx="640">
                  <c:v>-86.7</c:v>
                </c:pt>
                <c:pt idx="641">
                  <c:v>-82.5</c:v>
                </c:pt>
                <c:pt idx="642">
                  <c:v>-86.1</c:v>
                </c:pt>
                <c:pt idx="643">
                  <c:v>-85.6</c:v>
                </c:pt>
                <c:pt idx="644">
                  <c:v>-86.1</c:v>
                </c:pt>
                <c:pt idx="645">
                  <c:v>-87.5</c:v>
                </c:pt>
                <c:pt idx="646">
                  <c:v>-88.1</c:v>
                </c:pt>
                <c:pt idx="647">
                  <c:v>-87.2</c:v>
                </c:pt>
                <c:pt idx="648">
                  <c:v>-84</c:v>
                </c:pt>
                <c:pt idx="649">
                  <c:v>-88.1</c:v>
                </c:pt>
                <c:pt idx="650">
                  <c:v>-83.6</c:v>
                </c:pt>
                <c:pt idx="651">
                  <c:v>-88</c:v>
                </c:pt>
                <c:pt idx="652">
                  <c:v>-85.8</c:v>
                </c:pt>
                <c:pt idx="653">
                  <c:v>-84.1</c:v>
                </c:pt>
                <c:pt idx="654">
                  <c:v>-84.3</c:v>
                </c:pt>
                <c:pt idx="655">
                  <c:v>-84.8</c:v>
                </c:pt>
                <c:pt idx="656">
                  <c:v>-88.1</c:v>
                </c:pt>
                <c:pt idx="657">
                  <c:v>-85</c:v>
                </c:pt>
                <c:pt idx="658">
                  <c:v>-84</c:v>
                </c:pt>
                <c:pt idx="659">
                  <c:v>-83.4</c:v>
                </c:pt>
                <c:pt idx="660">
                  <c:v>-82.9</c:v>
                </c:pt>
                <c:pt idx="661">
                  <c:v>-86</c:v>
                </c:pt>
                <c:pt idx="662">
                  <c:v>-83.5</c:v>
                </c:pt>
                <c:pt idx="663">
                  <c:v>-84.7</c:v>
                </c:pt>
                <c:pt idx="664">
                  <c:v>-84.3</c:v>
                </c:pt>
                <c:pt idx="665">
                  <c:v>-88.1</c:v>
                </c:pt>
                <c:pt idx="666">
                  <c:v>-84.1</c:v>
                </c:pt>
                <c:pt idx="667">
                  <c:v>-83.8</c:v>
                </c:pt>
                <c:pt idx="668">
                  <c:v>-88.1</c:v>
                </c:pt>
                <c:pt idx="669">
                  <c:v>-85.2</c:v>
                </c:pt>
                <c:pt idx="670">
                  <c:v>-84.8</c:v>
                </c:pt>
                <c:pt idx="671">
                  <c:v>-84.8</c:v>
                </c:pt>
                <c:pt idx="672">
                  <c:v>-84.9</c:v>
                </c:pt>
                <c:pt idx="673">
                  <c:v>-83.5</c:v>
                </c:pt>
                <c:pt idx="674">
                  <c:v>-85.3</c:v>
                </c:pt>
                <c:pt idx="675">
                  <c:v>-87</c:v>
                </c:pt>
                <c:pt idx="676">
                  <c:v>-88.1</c:v>
                </c:pt>
                <c:pt idx="677">
                  <c:v>-85.9</c:v>
                </c:pt>
                <c:pt idx="678">
                  <c:v>-86.3</c:v>
                </c:pt>
                <c:pt idx="679">
                  <c:v>-83.6</c:v>
                </c:pt>
                <c:pt idx="680">
                  <c:v>-84.1</c:v>
                </c:pt>
                <c:pt idx="681">
                  <c:v>-85.3</c:v>
                </c:pt>
                <c:pt idx="682">
                  <c:v>-84.4</c:v>
                </c:pt>
                <c:pt idx="683">
                  <c:v>-88</c:v>
                </c:pt>
                <c:pt idx="684">
                  <c:v>-88</c:v>
                </c:pt>
                <c:pt idx="685">
                  <c:v>-84.6</c:v>
                </c:pt>
                <c:pt idx="686">
                  <c:v>-85.6</c:v>
                </c:pt>
                <c:pt idx="687">
                  <c:v>-85.7</c:v>
                </c:pt>
                <c:pt idx="688">
                  <c:v>-85.2</c:v>
                </c:pt>
                <c:pt idx="689">
                  <c:v>-83.8</c:v>
                </c:pt>
                <c:pt idx="690">
                  <c:v>-83</c:v>
                </c:pt>
                <c:pt idx="691">
                  <c:v>-82.8</c:v>
                </c:pt>
                <c:pt idx="692">
                  <c:v>-83.7</c:v>
                </c:pt>
                <c:pt idx="693">
                  <c:v>-85.7</c:v>
                </c:pt>
                <c:pt idx="694">
                  <c:v>-85.6</c:v>
                </c:pt>
                <c:pt idx="695">
                  <c:v>-85.5</c:v>
                </c:pt>
                <c:pt idx="696">
                  <c:v>-86.6</c:v>
                </c:pt>
                <c:pt idx="697">
                  <c:v>-84</c:v>
                </c:pt>
                <c:pt idx="698">
                  <c:v>-86.6</c:v>
                </c:pt>
                <c:pt idx="699">
                  <c:v>-85</c:v>
                </c:pt>
                <c:pt idx="700">
                  <c:v>-86.1</c:v>
                </c:pt>
                <c:pt idx="701">
                  <c:v>-83.6</c:v>
                </c:pt>
                <c:pt idx="702">
                  <c:v>-83.7</c:v>
                </c:pt>
                <c:pt idx="703">
                  <c:v>-85.8</c:v>
                </c:pt>
                <c:pt idx="704">
                  <c:v>-86.4</c:v>
                </c:pt>
                <c:pt idx="705">
                  <c:v>-85.1</c:v>
                </c:pt>
                <c:pt idx="706">
                  <c:v>-85.6</c:v>
                </c:pt>
                <c:pt idx="707">
                  <c:v>-83</c:v>
                </c:pt>
                <c:pt idx="708">
                  <c:v>-86.1</c:v>
                </c:pt>
                <c:pt idx="709">
                  <c:v>-84</c:v>
                </c:pt>
                <c:pt idx="710">
                  <c:v>-83.8</c:v>
                </c:pt>
                <c:pt idx="711">
                  <c:v>-83.6</c:v>
                </c:pt>
                <c:pt idx="712">
                  <c:v>-84.7</c:v>
                </c:pt>
                <c:pt idx="713">
                  <c:v>-86.1</c:v>
                </c:pt>
                <c:pt idx="714">
                  <c:v>-85.3</c:v>
                </c:pt>
                <c:pt idx="715">
                  <c:v>-86.2</c:v>
                </c:pt>
                <c:pt idx="716">
                  <c:v>-83.6</c:v>
                </c:pt>
                <c:pt idx="717">
                  <c:v>-87.2</c:v>
                </c:pt>
                <c:pt idx="718">
                  <c:v>-84.7</c:v>
                </c:pt>
                <c:pt idx="719">
                  <c:v>-86</c:v>
                </c:pt>
                <c:pt idx="720">
                  <c:v>-86.4</c:v>
                </c:pt>
                <c:pt idx="721">
                  <c:v>-87.3</c:v>
                </c:pt>
                <c:pt idx="722">
                  <c:v>-83.7</c:v>
                </c:pt>
                <c:pt idx="723">
                  <c:v>-85.8</c:v>
                </c:pt>
                <c:pt idx="724">
                  <c:v>-83.9</c:v>
                </c:pt>
                <c:pt idx="725">
                  <c:v>-82.9</c:v>
                </c:pt>
                <c:pt idx="726">
                  <c:v>-85.2</c:v>
                </c:pt>
                <c:pt idx="727">
                  <c:v>-86.3</c:v>
                </c:pt>
                <c:pt idx="728">
                  <c:v>-87.4</c:v>
                </c:pt>
                <c:pt idx="729">
                  <c:v>-84.9</c:v>
                </c:pt>
                <c:pt idx="730">
                  <c:v>-85.4</c:v>
                </c:pt>
                <c:pt idx="731">
                  <c:v>-85.5</c:v>
                </c:pt>
                <c:pt idx="732">
                  <c:v>-85</c:v>
                </c:pt>
                <c:pt idx="733">
                  <c:v>-87.4</c:v>
                </c:pt>
                <c:pt idx="734">
                  <c:v>-85.1</c:v>
                </c:pt>
                <c:pt idx="735">
                  <c:v>-82.4</c:v>
                </c:pt>
                <c:pt idx="736">
                  <c:v>-86.9</c:v>
                </c:pt>
                <c:pt idx="737">
                  <c:v>-86.3</c:v>
                </c:pt>
                <c:pt idx="738">
                  <c:v>-84.5</c:v>
                </c:pt>
                <c:pt idx="739">
                  <c:v>-83.3</c:v>
                </c:pt>
                <c:pt idx="740">
                  <c:v>-86.4</c:v>
                </c:pt>
                <c:pt idx="741">
                  <c:v>-83.5</c:v>
                </c:pt>
                <c:pt idx="742">
                  <c:v>-84.5</c:v>
                </c:pt>
                <c:pt idx="743">
                  <c:v>-85.5</c:v>
                </c:pt>
                <c:pt idx="744">
                  <c:v>-85.6</c:v>
                </c:pt>
                <c:pt idx="745">
                  <c:v>-86.3</c:v>
                </c:pt>
                <c:pt idx="746">
                  <c:v>-84</c:v>
                </c:pt>
                <c:pt idx="747">
                  <c:v>-86.1</c:v>
                </c:pt>
                <c:pt idx="748">
                  <c:v>-86.7</c:v>
                </c:pt>
                <c:pt idx="749">
                  <c:v>-84.8</c:v>
                </c:pt>
                <c:pt idx="750">
                  <c:v>-85.5</c:v>
                </c:pt>
                <c:pt idx="751">
                  <c:v>-85.4</c:v>
                </c:pt>
                <c:pt idx="752">
                  <c:v>-85.2</c:v>
                </c:pt>
                <c:pt idx="753">
                  <c:v>-84.9</c:v>
                </c:pt>
                <c:pt idx="754">
                  <c:v>-83.8</c:v>
                </c:pt>
                <c:pt idx="755">
                  <c:v>-84.8</c:v>
                </c:pt>
                <c:pt idx="756">
                  <c:v>-86.6</c:v>
                </c:pt>
                <c:pt idx="757">
                  <c:v>-84.8</c:v>
                </c:pt>
                <c:pt idx="758">
                  <c:v>-82.5</c:v>
                </c:pt>
                <c:pt idx="759">
                  <c:v>-84.1</c:v>
                </c:pt>
                <c:pt idx="760">
                  <c:v>-85.1</c:v>
                </c:pt>
                <c:pt idx="761">
                  <c:v>-83.8</c:v>
                </c:pt>
                <c:pt idx="762">
                  <c:v>-85.3</c:v>
                </c:pt>
                <c:pt idx="763">
                  <c:v>-86.1</c:v>
                </c:pt>
                <c:pt idx="764">
                  <c:v>-84.9</c:v>
                </c:pt>
                <c:pt idx="765">
                  <c:v>-82.8</c:v>
                </c:pt>
                <c:pt idx="766">
                  <c:v>-85.9</c:v>
                </c:pt>
                <c:pt idx="767">
                  <c:v>-85.1</c:v>
                </c:pt>
                <c:pt idx="768">
                  <c:v>-83.9</c:v>
                </c:pt>
                <c:pt idx="769">
                  <c:v>-86.8</c:v>
                </c:pt>
                <c:pt idx="770">
                  <c:v>-84.6</c:v>
                </c:pt>
                <c:pt idx="771">
                  <c:v>-86</c:v>
                </c:pt>
                <c:pt idx="772">
                  <c:v>-83.6</c:v>
                </c:pt>
                <c:pt idx="773">
                  <c:v>-87.9</c:v>
                </c:pt>
                <c:pt idx="774">
                  <c:v>-83.1</c:v>
                </c:pt>
                <c:pt idx="775">
                  <c:v>-87.2</c:v>
                </c:pt>
                <c:pt idx="776">
                  <c:v>-85.3</c:v>
                </c:pt>
                <c:pt idx="777">
                  <c:v>-84.2</c:v>
                </c:pt>
                <c:pt idx="778">
                  <c:v>-85.1</c:v>
                </c:pt>
                <c:pt idx="779">
                  <c:v>-85.1</c:v>
                </c:pt>
                <c:pt idx="780">
                  <c:v>-85.9</c:v>
                </c:pt>
                <c:pt idx="781">
                  <c:v>-83.5</c:v>
                </c:pt>
                <c:pt idx="782">
                  <c:v>-83.4</c:v>
                </c:pt>
                <c:pt idx="783">
                  <c:v>-83.8</c:v>
                </c:pt>
                <c:pt idx="784">
                  <c:v>-87.9</c:v>
                </c:pt>
                <c:pt idx="785">
                  <c:v>-87.2</c:v>
                </c:pt>
                <c:pt idx="786">
                  <c:v>-87.9</c:v>
                </c:pt>
                <c:pt idx="787">
                  <c:v>-86</c:v>
                </c:pt>
                <c:pt idx="788">
                  <c:v>-83.3</c:v>
                </c:pt>
                <c:pt idx="789">
                  <c:v>-86.8</c:v>
                </c:pt>
                <c:pt idx="790">
                  <c:v>-87.2</c:v>
                </c:pt>
                <c:pt idx="791">
                  <c:v>-83.6</c:v>
                </c:pt>
                <c:pt idx="792">
                  <c:v>-84</c:v>
                </c:pt>
                <c:pt idx="793">
                  <c:v>-87.9</c:v>
                </c:pt>
                <c:pt idx="794">
                  <c:v>-84.8</c:v>
                </c:pt>
                <c:pt idx="795">
                  <c:v>-84.4</c:v>
                </c:pt>
                <c:pt idx="796">
                  <c:v>-86.2</c:v>
                </c:pt>
                <c:pt idx="797">
                  <c:v>-85.9</c:v>
                </c:pt>
                <c:pt idx="798">
                  <c:v>-84.7</c:v>
                </c:pt>
                <c:pt idx="799">
                  <c:v>-83</c:v>
                </c:pt>
                <c:pt idx="800">
                  <c:v>-83.4</c:v>
                </c:pt>
                <c:pt idx="801">
                  <c:v>-84.4</c:v>
                </c:pt>
                <c:pt idx="802">
                  <c:v>-83.8</c:v>
                </c:pt>
                <c:pt idx="803">
                  <c:v>-85.5</c:v>
                </c:pt>
                <c:pt idx="804">
                  <c:v>-87.9</c:v>
                </c:pt>
                <c:pt idx="805">
                  <c:v>-87.2</c:v>
                </c:pt>
                <c:pt idx="806">
                  <c:v>-86.8</c:v>
                </c:pt>
                <c:pt idx="807">
                  <c:v>-86.5</c:v>
                </c:pt>
                <c:pt idx="808">
                  <c:v>-85.2</c:v>
                </c:pt>
                <c:pt idx="809">
                  <c:v>-86.5</c:v>
                </c:pt>
                <c:pt idx="810">
                  <c:v>-85.3</c:v>
                </c:pt>
                <c:pt idx="811">
                  <c:v>-86.3</c:v>
                </c:pt>
                <c:pt idx="812">
                  <c:v>-84.6</c:v>
                </c:pt>
                <c:pt idx="813">
                  <c:v>-85.8</c:v>
                </c:pt>
                <c:pt idx="814">
                  <c:v>-83.5</c:v>
                </c:pt>
                <c:pt idx="815">
                  <c:v>-84.8</c:v>
                </c:pt>
                <c:pt idx="816">
                  <c:v>-85.1</c:v>
                </c:pt>
                <c:pt idx="817">
                  <c:v>-83.7</c:v>
                </c:pt>
                <c:pt idx="818">
                  <c:v>-85.5</c:v>
                </c:pt>
                <c:pt idx="819">
                  <c:v>-83.7</c:v>
                </c:pt>
                <c:pt idx="820">
                  <c:v>-85.6</c:v>
                </c:pt>
                <c:pt idx="821">
                  <c:v>-84.8</c:v>
                </c:pt>
                <c:pt idx="822">
                  <c:v>-87.5</c:v>
                </c:pt>
                <c:pt idx="823">
                  <c:v>-84.7</c:v>
                </c:pt>
                <c:pt idx="824">
                  <c:v>-86.4</c:v>
                </c:pt>
                <c:pt idx="825">
                  <c:v>-85.4</c:v>
                </c:pt>
                <c:pt idx="826">
                  <c:v>-82.7</c:v>
                </c:pt>
                <c:pt idx="827">
                  <c:v>-85.8</c:v>
                </c:pt>
                <c:pt idx="828">
                  <c:v>-86.8</c:v>
                </c:pt>
                <c:pt idx="829">
                  <c:v>-86.1</c:v>
                </c:pt>
                <c:pt idx="830">
                  <c:v>-83.2</c:v>
                </c:pt>
                <c:pt idx="831">
                  <c:v>-85.6</c:v>
                </c:pt>
                <c:pt idx="832">
                  <c:v>-85.2</c:v>
                </c:pt>
                <c:pt idx="833">
                  <c:v>-87.7</c:v>
                </c:pt>
                <c:pt idx="834">
                  <c:v>-87</c:v>
                </c:pt>
                <c:pt idx="835">
                  <c:v>-87.1</c:v>
                </c:pt>
                <c:pt idx="836">
                  <c:v>-87.8</c:v>
                </c:pt>
                <c:pt idx="837">
                  <c:v>-83.6</c:v>
                </c:pt>
                <c:pt idx="838">
                  <c:v>-87.8</c:v>
                </c:pt>
                <c:pt idx="839">
                  <c:v>-83.1</c:v>
                </c:pt>
                <c:pt idx="840">
                  <c:v>-86.2</c:v>
                </c:pt>
                <c:pt idx="841">
                  <c:v>-85.6</c:v>
                </c:pt>
                <c:pt idx="842">
                  <c:v>-84.5</c:v>
                </c:pt>
                <c:pt idx="843">
                  <c:v>-87.2</c:v>
                </c:pt>
                <c:pt idx="844">
                  <c:v>-84.1</c:v>
                </c:pt>
                <c:pt idx="845">
                  <c:v>-84.5</c:v>
                </c:pt>
                <c:pt idx="846">
                  <c:v>-83</c:v>
                </c:pt>
                <c:pt idx="847">
                  <c:v>-84.1</c:v>
                </c:pt>
                <c:pt idx="848">
                  <c:v>-86.9</c:v>
                </c:pt>
                <c:pt idx="849">
                  <c:v>-87.8</c:v>
                </c:pt>
                <c:pt idx="850">
                  <c:v>-85.9</c:v>
                </c:pt>
                <c:pt idx="851">
                  <c:v>-87.6</c:v>
                </c:pt>
                <c:pt idx="852">
                  <c:v>-84.1</c:v>
                </c:pt>
                <c:pt idx="853">
                  <c:v>-87.7</c:v>
                </c:pt>
                <c:pt idx="854">
                  <c:v>-85.3</c:v>
                </c:pt>
                <c:pt idx="855">
                  <c:v>-83.5</c:v>
                </c:pt>
                <c:pt idx="856">
                  <c:v>-87.7</c:v>
                </c:pt>
                <c:pt idx="857">
                  <c:v>-87.6</c:v>
                </c:pt>
                <c:pt idx="858">
                  <c:v>-85.1</c:v>
                </c:pt>
                <c:pt idx="859">
                  <c:v>-85.2</c:v>
                </c:pt>
                <c:pt idx="860">
                  <c:v>-84.1</c:v>
                </c:pt>
                <c:pt idx="861">
                  <c:v>-82.8</c:v>
                </c:pt>
                <c:pt idx="862">
                  <c:v>-87.1</c:v>
                </c:pt>
                <c:pt idx="863">
                  <c:v>-85.9</c:v>
                </c:pt>
                <c:pt idx="864">
                  <c:v>-86.9</c:v>
                </c:pt>
                <c:pt idx="865">
                  <c:v>-87.7</c:v>
                </c:pt>
                <c:pt idx="866">
                  <c:v>-87</c:v>
                </c:pt>
                <c:pt idx="867">
                  <c:v>-84.3</c:v>
                </c:pt>
                <c:pt idx="868">
                  <c:v>-83.7</c:v>
                </c:pt>
                <c:pt idx="869">
                  <c:v>-83.8</c:v>
                </c:pt>
                <c:pt idx="870">
                  <c:v>-87.7</c:v>
                </c:pt>
                <c:pt idx="871">
                  <c:v>-84.5</c:v>
                </c:pt>
                <c:pt idx="872">
                  <c:v>-87.7</c:v>
                </c:pt>
                <c:pt idx="873">
                  <c:v>-85.9</c:v>
                </c:pt>
                <c:pt idx="874">
                  <c:v>-84.5</c:v>
                </c:pt>
                <c:pt idx="875">
                  <c:v>-87.7</c:v>
                </c:pt>
                <c:pt idx="876">
                  <c:v>-84.3</c:v>
                </c:pt>
                <c:pt idx="877">
                  <c:v>-86.7</c:v>
                </c:pt>
                <c:pt idx="878">
                  <c:v>-83.7</c:v>
                </c:pt>
                <c:pt idx="879">
                  <c:v>-83.7</c:v>
                </c:pt>
                <c:pt idx="880">
                  <c:v>-86.5</c:v>
                </c:pt>
                <c:pt idx="881">
                  <c:v>-87.2</c:v>
                </c:pt>
                <c:pt idx="882">
                  <c:v>-84.6</c:v>
                </c:pt>
                <c:pt idx="883">
                  <c:v>-87.7</c:v>
                </c:pt>
                <c:pt idx="884">
                  <c:v>-83.6</c:v>
                </c:pt>
                <c:pt idx="885">
                  <c:v>-87</c:v>
                </c:pt>
                <c:pt idx="886">
                  <c:v>-86.6</c:v>
                </c:pt>
                <c:pt idx="887">
                  <c:v>-87.7</c:v>
                </c:pt>
                <c:pt idx="888">
                  <c:v>-84</c:v>
                </c:pt>
                <c:pt idx="889">
                  <c:v>-87.7</c:v>
                </c:pt>
                <c:pt idx="890">
                  <c:v>-85.8</c:v>
                </c:pt>
                <c:pt idx="891">
                  <c:v>-86.7</c:v>
                </c:pt>
                <c:pt idx="892">
                  <c:v>-87.7</c:v>
                </c:pt>
                <c:pt idx="893">
                  <c:v>-87.7</c:v>
                </c:pt>
                <c:pt idx="894">
                  <c:v>-83.4</c:v>
                </c:pt>
                <c:pt idx="895">
                  <c:v>-85.4</c:v>
                </c:pt>
                <c:pt idx="896">
                  <c:v>-85.4</c:v>
                </c:pt>
                <c:pt idx="897">
                  <c:v>-85.9</c:v>
                </c:pt>
                <c:pt idx="898">
                  <c:v>-87.7</c:v>
                </c:pt>
                <c:pt idx="899">
                  <c:v>-85.2</c:v>
                </c:pt>
                <c:pt idx="900">
                  <c:v>-85.4</c:v>
                </c:pt>
                <c:pt idx="901">
                  <c:v>-85.6</c:v>
                </c:pt>
                <c:pt idx="902">
                  <c:v>-87.1</c:v>
                </c:pt>
                <c:pt idx="903">
                  <c:v>-84.4</c:v>
                </c:pt>
                <c:pt idx="904">
                  <c:v>-86.2</c:v>
                </c:pt>
                <c:pt idx="905">
                  <c:v>-87.3</c:v>
                </c:pt>
                <c:pt idx="906">
                  <c:v>-86.3</c:v>
                </c:pt>
                <c:pt idx="907">
                  <c:v>-86.9</c:v>
                </c:pt>
                <c:pt idx="908">
                  <c:v>-84.3</c:v>
                </c:pt>
                <c:pt idx="909">
                  <c:v>-84.3</c:v>
                </c:pt>
                <c:pt idx="910">
                  <c:v>-84.7</c:v>
                </c:pt>
                <c:pt idx="911">
                  <c:v>-87.7</c:v>
                </c:pt>
                <c:pt idx="912">
                  <c:v>-85.1</c:v>
                </c:pt>
                <c:pt idx="913">
                  <c:v>-85</c:v>
                </c:pt>
                <c:pt idx="914">
                  <c:v>-84.3</c:v>
                </c:pt>
                <c:pt idx="915">
                  <c:v>-87.5</c:v>
                </c:pt>
                <c:pt idx="916">
                  <c:v>-83.9</c:v>
                </c:pt>
                <c:pt idx="917">
                  <c:v>-87.7</c:v>
                </c:pt>
                <c:pt idx="918">
                  <c:v>-86.1</c:v>
                </c:pt>
                <c:pt idx="919">
                  <c:v>-84</c:v>
                </c:pt>
                <c:pt idx="920">
                  <c:v>-84.6</c:v>
                </c:pt>
                <c:pt idx="921">
                  <c:v>-87.4</c:v>
                </c:pt>
                <c:pt idx="922">
                  <c:v>-83.5</c:v>
                </c:pt>
                <c:pt idx="923">
                  <c:v>-87.5</c:v>
                </c:pt>
                <c:pt idx="924">
                  <c:v>-87.7</c:v>
                </c:pt>
                <c:pt idx="925">
                  <c:v>-87.3</c:v>
                </c:pt>
                <c:pt idx="926">
                  <c:v>-84.2</c:v>
                </c:pt>
                <c:pt idx="927">
                  <c:v>-87.7</c:v>
                </c:pt>
                <c:pt idx="928">
                  <c:v>-84.2</c:v>
                </c:pt>
                <c:pt idx="929">
                  <c:v>-86.8</c:v>
                </c:pt>
                <c:pt idx="930">
                  <c:v>-87.1</c:v>
                </c:pt>
                <c:pt idx="931">
                  <c:v>-87.4</c:v>
                </c:pt>
                <c:pt idx="932">
                  <c:v>-85.1</c:v>
                </c:pt>
                <c:pt idx="933">
                  <c:v>-85.1</c:v>
                </c:pt>
                <c:pt idx="934">
                  <c:v>-87.7</c:v>
                </c:pt>
                <c:pt idx="935">
                  <c:v>-87.7</c:v>
                </c:pt>
                <c:pt idx="936">
                  <c:v>-83.5</c:v>
                </c:pt>
                <c:pt idx="937">
                  <c:v>-86.5</c:v>
                </c:pt>
                <c:pt idx="938">
                  <c:v>-87.1</c:v>
                </c:pt>
                <c:pt idx="939">
                  <c:v>-87</c:v>
                </c:pt>
                <c:pt idx="940">
                  <c:v>-86.1</c:v>
                </c:pt>
                <c:pt idx="941">
                  <c:v>-87.7</c:v>
                </c:pt>
                <c:pt idx="942">
                  <c:v>-87.6</c:v>
                </c:pt>
                <c:pt idx="943">
                  <c:v>-86.4</c:v>
                </c:pt>
                <c:pt idx="944">
                  <c:v>-87.6</c:v>
                </c:pt>
                <c:pt idx="945">
                  <c:v>-87.6</c:v>
                </c:pt>
                <c:pt idx="946">
                  <c:v>-86.1</c:v>
                </c:pt>
                <c:pt idx="947">
                  <c:v>-85.9</c:v>
                </c:pt>
                <c:pt idx="948">
                  <c:v>-87.6</c:v>
                </c:pt>
                <c:pt idx="949">
                  <c:v>-85.2</c:v>
                </c:pt>
                <c:pt idx="950">
                  <c:v>-83.7</c:v>
                </c:pt>
                <c:pt idx="951">
                  <c:v>-87.6</c:v>
                </c:pt>
                <c:pt idx="952">
                  <c:v>-83.8</c:v>
                </c:pt>
                <c:pt idx="953">
                  <c:v>-85.2</c:v>
                </c:pt>
                <c:pt idx="954">
                  <c:v>-84</c:v>
                </c:pt>
                <c:pt idx="955">
                  <c:v>-85.5</c:v>
                </c:pt>
                <c:pt idx="956">
                  <c:v>-84.6</c:v>
                </c:pt>
                <c:pt idx="957">
                  <c:v>-87.6</c:v>
                </c:pt>
                <c:pt idx="958">
                  <c:v>-86.3</c:v>
                </c:pt>
                <c:pt idx="959">
                  <c:v>-87.6</c:v>
                </c:pt>
                <c:pt idx="960">
                  <c:v>-85.1</c:v>
                </c:pt>
                <c:pt idx="961">
                  <c:v>-87.6</c:v>
                </c:pt>
                <c:pt idx="962">
                  <c:v>-85.3</c:v>
                </c:pt>
                <c:pt idx="963">
                  <c:v>-85.4</c:v>
                </c:pt>
                <c:pt idx="964">
                  <c:v>-86.3</c:v>
                </c:pt>
                <c:pt idx="965">
                  <c:v>-83.9</c:v>
                </c:pt>
                <c:pt idx="966">
                  <c:v>-84</c:v>
                </c:pt>
                <c:pt idx="967">
                  <c:v>-85.9</c:v>
                </c:pt>
                <c:pt idx="968">
                  <c:v>-87.6</c:v>
                </c:pt>
                <c:pt idx="969">
                  <c:v>-87.6</c:v>
                </c:pt>
                <c:pt idx="970">
                  <c:v>-86.8</c:v>
                </c:pt>
                <c:pt idx="971">
                  <c:v>-87.6</c:v>
                </c:pt>
                <c:pt idx="972">
                  <c:v>-85.9</c:v>
                </c:pt>
                <c:pt idx="973">
                  <c:v>-85.6</c:v>
                </c:pt>
                <c:pt idx="974">
                  <c:v>-83.1</c:v>
                </c:pt>
                <c:pt idx="975">
                  <c:v>-86.8</c:v>
                </c:pt>
                <c:pt idx="976">
                  <c:v>-87.6</c:v>
                </c:pt>
                <c:pt idx="977">
                  <c:v>-87.6</c:v>
                </c:pt>
                <c:pt idx="978">
                  <c:v>-86.9</c:v>
                </c:pt>
                <c:pt idx="979">
                  <c:v>-87.6</c:v>
                </c:pt>
                <c:pt idx="980">
                  <c:v>-83.6</c:v>
                </c:pt>
                <c:pt idx="981">
                  <c:v>-84.6</c:v>
                </c:pt>
                <c:pt idx="982">
                  <c:v>-86.2</c:v>
                </c:pt>
                <c:pt idx="983">
                  <c:v>-84.3</c:v>
                </c:pt>
                <c:pt idx="984">
                  <c:v>-84.9</c:v>
                </c:pt>
                <c:pt idx="985">
                  <c:v>-85.6</c:v>
                </c:pt>
                <c:pt idx="986">
                  <c:v>-85.5</c:v>
                </c:pt>
                <c:pt idx="987">
                  <c:v>-85.1</c:v>
                </c:pt>
                <c:pt idx="988">
                  <c:v>-83.1</c:v>
                </c:pt>
                <c:pt idx="989">
                  <c:v>-83.8</c:v>
                </c:pt>
                <c:pt idx="990">
                  <c:v>-84.4</c:v>
                </c:pt>
                <c:pt idx="991">
                  <c:v>-87</c:v>
                </c:pt>
                <c:pt idx="992">
                  <c:v>-84.5</c:v>
                </c:pt>
                <c:pt idx="993">
                  <c:v>-87.6</c:v>
                </c:pt>
                <c:pt idx="994">
                  <c:v>-87.5</c:v>
                </c:pt>
                <c:pt idx="995">
                  <c:v>-84</c:v>
                </c:pt>
                <c:pt idx="996">
                  <c:v>-87.2</c:v>
                </c:pt>
                <c:pt idx="997">
                  <c:v>-84.4</c:v>
                </c:pt>
                <c:pt idx="998">
                  <c:v>-85</c:v>
                </c:pt>
                <c:pt idx="999">
                  <c:v>-86.1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A!$AD$1:$AD$4</c:f>
              <c:strCache>
                <c:ptCount val="1"/>
                <c:pt idx="0">
                  <c:v>C6 A14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A!$AC$5:$AC$1004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A!$AD$5:$AD$1004</c:f>
              <c:numCache>
                <c:formatCode>0.00E+00</c:formatCode>
                <c:ptCount val="1000"/>
                <c:pt idx="0">
                  <c:v>-86.7</c:v>
                </c:pt>
                <c:pt idx="1">
                  <c:v>-88</c:v>
                </c:pt>
                <c:pt idx="2">
                  <c:v>-88</c:v>
                </c:pt>
                <c:pt idx="3">
                  <c:v>-84.5</c:v>
                </c:pt>
                <c:pt idx="4">
                  <c:v>-86.4</c:v>
                </c:pt>
                <c:pt idx="5">
                  <c:v>-88</c:v>
                </c:pt>
                <c:pt idx="6">
                  <c:v>-85.7</c:v>
                </c:pt>
                <c:pt idx="7">
                  <c:v>-88</c:v>
                </c:pt>
                <c:pt idx="8">
                  <c:v>-88</c:v>
                </c:pt>
                <c:pt idx="9">
                  <c:v>-88</c:v>
                </c:pt>
                <c:pt idx="10">
                  <c:v>-85.5</c:v>
                </c:pt>
                <c:pt idx="11">
                  <c:v>-85.4</c:v>
                </c:pt>
                <c:pt idx="12">
                  <c:v>-87.2</c:v>
                </c:pt>
                <c:pt idx="13">
                  <c:v>-87.4</c:v>
                </c:pt>
                <c:pt idx="14">
                  <c:v>-88</c:v>
                </c:pt>
                <c:pt idx="15">
                  <c:v>-88</c:v>
                </c:pt>
                <c:pt idx="16">
                  <c:v>-88</c:v>
                </c:pt>
                <c:pt idx="17">
                  <c:v>-88</c:v>
                </c:pt>
                <c:pt idx="18">
                  <c:v>-83.2</c:v>
                </c:pt>
                <c:pt idx="19">
                  <c:v>-86.4</c:v>
                </c:pt>
                <c:pt idx="20">
                  <c:v>-88</c:v>
                </c:pt>
                <c:pt idx="21">
                  <c:v>-88.1</c:v>
                </c:pt>
                <c:pt idx="22">
                  <c:v>-88.1</c:v>
                </c:pt>
                <c:pt idx="23">
                  <c:v>-88.1</c:v>
                </c:pt>
                <c:pt idx="24">
                  <c:v>-88.1</c:v>
                </c:pt>
                <c:pt idx="25">
                  <c:v>-86.1</c:v>
                </c:pt>
                <c:pt idx="26">
                  <c:v>-88.1</c:v>
                </c:pt>
                <c:pt idx="27">
                  <c:v>-86.3</c:v>
                </c:pt>
                <c:pt idx="28">
                  <c:v>-87.3</c:v>
                </c:pt>
                <c:pt idx="29">
                  <c:v>-87.2</c:v>
                </c:pt>
                <c:pt idx="30">
                  <c:v>-86.8</c:v>
                </c:pt>
                <c:pt idx="31">
                  <c:v>-84.2</c:v>
                </c:pt>
                <c:pt idx="32">
                  <c:v>-84.9</c:v>
                </c:pt>
                <c:pt idx="33">
                  <c:v>-86.8</c:v>
                </c:pt>
                <c:pt idx="34">
                  <c:v>-86.3</c:v>
                </c:pt>
                <c:pt idx="35">
                  <c:v>-88.1</c:v>
                </c:pt>
                <c:pt idx="36">
                  <c:v>-84.2</c:v>
                </c:pt>
                <c:pt idx="37">
                  <c:v>-83.3</c:v>
                </c:pt>
                <c:pt idx="38">
                  <c:v>-86.2</c:v>
                </c:pt>
                <c:pt idx="39">
                  <c:v>-88.1</c:v>
                </c:pt>
                <c:pt idx="40">
                  <c:v>-86.6</c:v>
                </c:pt>
                <c:pt idx="41">
                  <c:v>-87.1</c:v>
                </c:pt>
                <c:pt idx="42">
                  <c:v>-85.8</c:v>
                </c:pt>
                <c:pt idx="43">
                  <c:v>-86.9</c:v>
                </c:pt>
                <c:pt idx="44">
                  <c:v>-82.9</c:v>
                </c:pt>
                <c:pt idx="45">
                  <c:v>-83.6</c:v>
                </c:pt>
                <c:pt idx="46">
                  <c:v>-86.9</c:v>
                </c:pt>
                <c:pt idx="47">
                  <c:v>-85.1</c:v>
                </c:pt>
                <c:pt idx="48">
                  <c:v>-84.8</c:v>
                </c:pt>
                <c:pt idx="49">
                  <c:v>-87.6</c:v>
                </c:pt>
                <c:pt idx="50">
                  <c:v>-84.4</c:v>
                </c:pt>
                <c:pt idx="51">
                  <c:v>-85.1</c:v>
                </c:pt>
                <c:pt idx="52">
                  <c:v>-82.9</c:v>
                </c:pt>
                <c:pt idx="53">
                  <c:v>-85.5</c:v>
                </c:pt>
                <c:pt idx="54">
                  <c:v>-85.8</c:v>
                </c:pt>
                <c:pt idx="55">
                  <c:v>-88.1</c:v>
                </c:pt>
                <c:pt idx="56">
                  <c:v>-88</c:v>
                </c:pt>
                <c:pt idx="57">
                  <c:v>-88.1</c:v>
                </c:pt>
                <c:pt idx="58">
                  <c:v>-88.1</c:v>
                </c:pt>
                <c:pt idx="59">
                  <c:v>-87.6</c:v>
                </c:pt>
                <c:pt idx="60">
                  <c:v>-84.2</c:v>
                </c:pt>
                <c:pt idx="61">
                  <c:v>-87.1</c:v>
                </c:pt>
                <c:pt idx="62">
                  <c:v>-86.2</c:v>
                </c:pt>
                <c:pt idx="63">
                  <c:v>-86.5</c:v>
                </c:pt>
                <c:pt idx="64">
                  <c:v>-87.3</c:v>
                </c:pt>
                <c:pt idx="65">
                  <c:v>-85.6</c:v>
                </c:pt>
                <c:pt idx="66">
                  <c:v>-87.3</c:v>
                </c:pt>
                <c:pt idx="67">
                  <c:v>-86.1</c:v>
                </c:pt>
                <c:pt idx="68">
                  <c:v>-87.9</c:v>
                </c:pt>
                <c:pt idx="69">
                  <c:v>-88.1</c:v>
                </c:pt>
                <c:pt idx="70">
                  <c:v>-88.1</c:v>
                </c:pt>
                <c:pt idx="71">
                  <c:v>-88.1</c:v>
                </c:pt>
                <c:pt idx="72">
                  <c:v>-87</c:v>
                </c:pt>
                <c:pt idx="73">
                  <c:v>-85.3</c:v>
                </c:pt>
                <c:pt idx="74">
                  <c:v>-85.7</c:v>
                </c:pt>
                <c:pt idx="75">
                  <c:v>-86.8</c:v>
                </c:pt>
                <c:pt idx="76">
                  <c:v>-88.2</c:v>
                </c:pt>
                <c:pt idx="77">
                  <c:v>-88.2</c:v>
                </c:pt>
                <c:pt idx="78">
                  <c:v>-87.7</c:v>
                </c:pt>
                <c:pt idx="79">
                  <c:v>-85.6</c:v>
                </c:pt>
                <c:pt idx="80">
                  <c:v>-84.3</c:v>
                </c:pt>
                <c:pt idx="81">
                  <c:v>-83.2</c:v>
                </c:pt>
                <c:pt idx="82">
                  <c:v>-87.8</c:v>
                </c:pt>
                <c:pt idx="83">
                  <c:v>-85.4</c:v>
                </c:pt>
                <c:pt idx="84">
                  <c:v>-86.2</c:v>
                </c:pt>
                <c:pt idx="85">
                  <c:v>-88.2</c:v>
                </c:pt>
                <c:pt idx="86">
                  <c:v>-88.2</c:v>
                </c:pt>
                <c:pt idx="87">
                  <c:v>-88.2</c:v>
                </c:pt>
                <c:pt idx="88">
                  <c:v>-85.4</c:v>
                </c:pt>
                <c:pt idx="89">
                  <c:v>-86.7</c:v>
                </c:pt>
                <c:pt idx="90">
                  <c:v>-84.8</c:v>
                </c:pt>
                <c:pt idx="91">
                  <c:v>-86.7</c:v>
                </c:pt>
                <c:pt idx="92">
                  <c:v>-86</c:v>
                </c:pt>
                <c:pt idx="93">
                  <c:v>-88.2</c:v>
                </c:pt>
                <c:pt idx="94">
                  <c:v>-88.2</c:v>
                </c:pt>
                <c:pt idx="95">
                  <c:v>-88.2</c:v>
                </c:pt>
                <c:pt idx="96">
                  <c:v>-88</c:v>
                </c:pt>
                <c:pt idx="97">
                  <c:v>-88.2</c:v>
                </c:pt>
                <c:pt idx="98">
                  <c:v>-87.7</c:v>
                </c:pt>
                <c:pt idx="99">
                  <c:v>-87.4</c:v>
                </c:pt>
                <c:pt idx="100">
                  <c:v>-86.1</c:v>
                </c:pt>
                <c:pt idx="101">
                  <c:v>-87.8</c:v>
                </c:pt>
                <c:pt idx="102">
                  <c:v>-88.2</c:v>
                </c:pt>
                <c:pt idx="103">
                  <c:v>-87.5</c:v>
                </c:pt>
                <c:pt idx="104">
                  <c:v>-88.2</c:v>
                </c:pt>
                <c:pt idx="105">
                  <c:v>-86.3</c:v>
                </c:pt>
                <c:pt idx="106">
                  <c:v>-86.8</c:v>
                </c:pt>
                <c:pt idx="107">
                  <c:v>-85.2</c:v>
                </c:pt>
                <c:pt idx="108">
                  <c:v>-84.8</c:v>
                </c:pt>
                <c:pt idx="109">
                  <c:v>-86.1</c:v>
                </c:pt>
                <c:pt idx="110">
                  <c:v>-83.8</c:v>
                </c:pt>
                <c:pt idx="111">
                  <c:v>-86</c:v>
                </c:pt>
                <c:pt idx="112">
                  <c:v>-88.2</c:v>
                </c:pt>
                <c:pt idx="113">
                  <c:v>-85.5</c:v>
                </c:pt>
                <c:pt idx="114">
                  <c:v>-88.2</c:v>
                </c:pt>
                <c:pt idx="115">
                  <c:v>-88.2</c:v>
                </c:pt>
                <c:pt idx="116">
                  <c:v>-86.6</c:v>
                </c:pt>
                <c:pt idx="117">
                  <c:v>-83.3</c:v>
                </c:pt>
                <c:pt idx="118">
                  <c:v>-85.1</c:v>
                </c:pt>
                <c:pt idx="119">
                  <c:v>-85.5</c:v>
                </c:pt>
                <c:pt idx="120">
                  <c:v>-84.6</c:v>
                </c:pt>
                <c:pt idx="121">
                  <c:v>-88.2</c:v>
                </c:pt>
                <c:pt idx="122">
                  <c:v>-84.6</c:v>
                </c:pt>
                <c:pt idx="123">
                  <c:v>-87.6</c:v>
                </c:pt>
                <c:pt idx="124">
                  <c:v>-83.9</c:v>
                </c:pt>
                <c:pt idx="125">
                  <c:v>-87.4</c:v>
                </c:pt>
                <c:pt idx="126">
                  <c:v>-88.2</c:v>
                </c:pt>
                <c:pt idx="127">
                  <c:v>-86.4</c:v>
                </c:pt>
                <c:pt idx="128">
                  <c:v>-84.2</c:v>
                </c:pt>
                <c:pt idx="129">
                  <c:v>-88.2</c:v>
                </c:pt>
                <c:pt idx="130">
                  <c:v>-88.2</c:v>
                </c:pt>
                <c:pt idx="131">
                  <c:v>-88.2</c:v>
                </c:pt>
                <c:pt idx="132">
                  <c:v>-88.2</c:v>
                </c:pt>
                <c:pt idx="133">
                  <c:v>-85.9</c:v>
                </c:pt>
                <c:pt idx="134">
                  <c:v>-88.2</c:v>
                </c:pt>
                <c:pt idx="135">
                  <c:v>-88.2</c:v>
                </c:pt>
                <c:pt idx="136">
                  <c:v>-86.8</c:v>
                </c:pt>
                <c:pt idx="137">
                  <c:v>-88.3</c:v>
                </c:pt>
                <c:pt idx="138">
                  <c:v>-86.8</c:v>
                </c:pt>
                <c:pt idx="139">
                  <c:v>-88.2</c:v>
                </c:pt>
                <c:pt idx="140">
                  <c:v>-84.5</c:v>
                </c:pt>
                <c:pt idx="141">
                  <c:v>-84.9</c:v>
                </c:pt>
                <c:pt idx="142">
                  <c:v>-87.3</c:v>
                </c:pt>
                <c:pt idx="143">
                  <c:v>-84.8</c:v>
                </c:pt>
                <c:pt idx="144">
                  <c:v>-88.2</c:v>
                </c:pt>
                <c:pt idx="145">
                  <c:v>-87.1</c:v>
                </c:pt>
                <c:pt idx="146">
                  <c:v>-86</c:v>
                </c:pt>
                <c:pt idx="147">
                  <c:v>-87.4</c:v>
                </c:pt>
                <c:pt idx="148">
                  <c:v>-86.2</c:v>
                </c:pt>
                <c:pt idx="149">
                  <c:v>-85.1</c:v>
                </c:pt>
                <c:pt idx="150">
                  <c:v>-86.9</c:v>
                </c:pt>
                <c:pt idx="151">
                  <c:v>-86.2</c:v>
                </c:pt>
                <c:pt idx="152">
                  <c:v>-86.8</c:v>
                </c:pt>
                <c:pt idx="153">
                  <c:v>-84.7</c:v>
                </c:pt>
                <c:pt idx="154">
                  <c:v>-84.7</c:v>
                </c:pt>
                <c:pt idx="155">
                  <c:v>-84.4</c:v>
                </c:pt>
                <c:pt idx="156">
                  <c:v>-86.4</c:v>
                </c:pt>
                <c:pt idx="157">
                  <c:v>-85.4</c:v>
                </c:pt>
                <c:pt idx="158">
                  <c:v>-85</c:v>
                </c:pt>
                <c:pt idx="159">
                  <c:v>-84.9</c:v>
                </c:pt>
                <c:pt idx="160">
                  <c:v>-88.2</c:v>
                </c:pt>
                <c:pt idx="161">
                  <c:v>-85.3</c:v>
                </c:pt>
                <c:pt idx="162">
                  <c:v>-84.9</c:v>
                </c:pt>
                <c:pt idx="163">
                  <c:v>-87</c:v>
                </c:pt>
                <c:pt idx="164">
                  <c:v>-86</c:v>
                </c:pt>
                <c:pt idx="165">
                  <c:v>-85.5</c:v>
                </c:pt>
                <c:pt idx="166">
                  <c:v>-88.2</c:v>
                </c:pt>
                <c:pt idx="167">
                  <c:v>-82.9</c:v>
                </c:pt>
                <c:pt idx="168">
                  <c:v>-85.7</c:v>
                </c:pt>
                <c:pt idx="169">
                  <c:v>-86.4</c:v>
                </c:pt>
                <c:pt idx="170">
                  <c:v>-87.3</c:v>
                </c:pt>
                <c:pt idx="171">
                  <c:v>-86.1</c:v>
                </c:pt>
                <c:pt idx="172">
                  <c:v>-88.2</c:v>
                </c:pt>
                <c:pt idx="173">
                  <c:v>-86.5</c:v>
                </c:pt>
                <c:pt idx="174">
                  <c:v>-85.9</c:v>
                </c:pt>
                <c:pt idx="175">
                  <c:v>-87.8</c:v>
                </c:pt>
                <c:pt idx="176">
                  <c:v>-83.8</c:v>
                </c:pt>
                <c:pt idx="177">
                  <c:v>-85</c:v>
                </c:pt>
                <c:pt idx="178">
                  <c:v>-86.8</c:v>
                </c:pt>
                <c:pt idx="179">
                  <c:v>-85</c:v>
                </c:pt>
                <c:pt idx="180">
                  <c:v>-88.2</c:v>
                </c:pt>
                <c:pt idx="181">
                  <c:v>-88.2</c:v>
                </c:pt>
                <c:pt idx="182">
                  <c:v>-87.4</c:v>
                </c:pt>
                <c:pt idx="183">
                  <c:v>-84.7</c:v>
                </c:pt>
                <c:pt idx="184">
                  <c:v>-85.9</c:v>
                </c:pt>
                <c:pt idx="185">
                  <c:v>-87.6</c:v>
                </c:pt>
                <c:pt idx="186">
                  <c:v>-88.2</c:v>
                </c:pt>
                <c:pt idx="187">
                  <c:v>-88.2</c:v>
                </c:pt>
                <c:pt idx="188">
                  <c:v>-85.9</c:v>
                </c:pt>
                <c:pt idx="189">
                  <c:v>-86.9</c:v>
                </c:pt>
                <c:pt idx="190">
                  <c:v>-87.1</c:v>
                </c:pt>
                <c:pt idx="191">
                  <c:v>-86.4</c:v>
                </c:pt>
                <c:pt idx="192">
                  <c:v>-88.2</c:v>
                </c:pt>
                <c:pt idx="193">
                  <c:v>-85.7</c:v>
                </c:pt>
                <c:pt idx="194">
                  <c:v>-86.9</c:v>
                </c:pt>
                <c:pt idx="195">
                  <c:v>-88.2</c:v>
                </c:pt>
                <c:pt idx="196">
                  <c:v>-85.9</c:v>
                </c:pt>
                <c:pt idx="197">
                  <c:v>-86.1</c:v>
                </c:pt>
                <c:pt idx="198">
                  <c:v>-86.7</c:v>
                </c:pt>
                <c:pt idx="199">
                  <c:v>-86.1</c:v>
                </c:pt>
                <c:pt idx="200">
                  <c:v>-86.7</c:v>
                </c:pt>
                <c:pt idx="201">
                  <c:v>-88.2</c:v>
                </c:pt>
                <c:pt idx="202">
                  <c:v>-88.2</c:v>
                </c:pt>
                <c:pt idx="203">
                  <c:v>-86.4</c:v>
                </c:pt>
                <c:pt idx="204">
                  <c:v>-87.8</c:v>
                </c:pt>
                <c:pt idx="205">
                  <c:v>-84.7</c:v>
                </c:pt>
                <c:pt idx="206">
                  <c:v>-86.4</c:v>
                </c:pt>
                <c:pt idx="207">
                  <c:v>-85.3</c:v>
                </c:pt>
                <c:pt idx="208">
                  <c:v>-85.9</c:v>
                </c:pt>
                <c:pt idx="209">
                  <c:v>-88.2</c:v>
                </c:pt>
                <c:pt idx="210">
                  <c:v>-85.3</c:v>
                </c:pt>
                <c:pt idx="211">
                  <c:v>-87.7</c:v>
                </c:pt>
                <c:pt idx="212">
                  <c:v>-88.2</c:v>
                </c:pt>
                <c:pt idx="213">
                  <c:v>-86.4</c:v>
                </c:pt>
                <c:pt idx="214">
                  <c:v>-84.9</c:v>
                </c:pt>
                <c:pt idx="215">
                  <c:v>-86.4</c:v>
                </c:pt>
                <c:pt idx="216">
                  <c:v>-87.3</c:v>
                </c:pt>
                <c:pt idx="217">
                  <c:v>-85.4</c:v>
                </c:pt>
                <c:pt idx="218">
                  <c:v>-88.2</c:v>
                </c:pt>
                <c:pt idx="219">
                  <c:v>-88.2</c:v>
                </c:pt>
                <c:pt idx="220">
                  <c:v>-88.2</c:v>
                </c:pt>
                <c:pt idx="221">
                  <c:v>-86.5</c:v>
                </c:pt>
                <c:pt idx="222">
                  <c:v>-84.8</c:v>
                </c:pt>
                <c:pt idx="223">
                  <c:v>-85.7</c:v>
                </c:pt>
                <c:pt idx="224">
                  <c:v>-84.2</c:v>
                </c:pt>
                <c:pt idx="225">
                  <c:v>-86.1</c:v>
                </c:pt>
                <c:pt idx="226">
                  <c:v>-88.2</c:v>
                </c:pt>
                <c:pt idx="227">
                  <c:v>-85.9</c:v>
                </c:pt>
                <c:pt idx="228">
                  <c:v>-86.9</c:v>
                </c:pt>
                <c:pt idx="229">
                  <c:v>-86.7</c:v>
                </c:pt>
                <c:pt idx="230">
                  <c:v>-83.2</c:v>
                </c:pt>
                <c:pt idx="231">
                  <c:v>-88.2</c:v>
                </c:pt>
                <c:pt idx="232">
                  <c:v>-84.6</c:v>
                </c:pt>
                <c:pt idx="233">
                  <c:v>-88.2</c:v>
                </c:pt>
                <c:pt idx="234">
                  <c:v>-88.2</c:v>
                </c:pt>
                <c:pt idx="235">
                  <c:v>-86.4</c:v>
                </c:pt>
                <c:pt idx="236">
                  <c:v>-88.2</c:v>
                </c:pt>
                <c:pt idx="237">
                  <c:v>-83.9</c:v>
                </c:pt>
                <c:pt idx="238">
                  <c:v>-87.6</c:v>
                </c:pt>
                <c:pt idx="239">
                  <c:v>-87</c:v>
                </c:pt>
                <c:pt idx="240">
                  <c:v>-84</c:v>
                </c:pt>
                <c:pt idx="241">
                  <c:v>-84.6</c:v>
                </c:pt>
                <c:pt idx="242">
                  <c:v>-84.2</c:v>
                </c:pt>
                <c:pt idx="243">
                  <c:v>-88.2</c:v>
                </c:pt>
                <c:pt idx="244">
                  <c:v>-88.2</c:v>
                </c:pt>
                <c:pt idx="245">
                  <c:v>-86.6</c:v>
                </c:pt>
                <c:pt idx="246">
                  <c:v>-88.2</c:v>
                </c:pt>
                <c:pt idx="247">
                  <c:v>-88.2</c:v>
                </c:pt>
                <c:pt idx="248">
                  <c:v>-85.5</c:v>
                </c:pt>
                <c:pt idx="249">
                  <c:v>-85.5</c:v>
                </c:pt>
                <c:pt idx="250">
                  <c:v>-87</c:v>
                </c:pt>
                <c:pt idx="251">
                  <c:v>-86.2</c:v>
                </c:pt>
                <c:pt idx="252">
                  <c:v>-88.2</c:v>
                </c:pt>
                <c:pt idx="253">
                  <c:v>-87.9</c:v>
                </c:pt>
                <c:pt idx="254">
                  <c:v>-88.2</c:v>
                </c:pt>
                <c:pt idx="255">
                  <c:v>-87.3</c:v>
                </c:pt>
                <c:pt idx="256">
                  <c:v>-88</c:v>
                </c:pt>
                <c:pt idx="257">
                  <c:v>-85.9</c:v>
                </c:pt>
                <c:pt idx="258">
                  <c:v>-88.2</c:v>
                </c:pt>
                <c:pt idx="259">
                  <c:v>-86.1</c:v>
                </c:pt>
                <c:pt idx="260">
                  <c:v>-88</c:v>
                </c:pt>
                <c:pt idx="261">
                  <c:v>-88.2</c:v>
                </c:pt>
                <c:pt idx="262">
                  <c:v>-88</c:v>
                </c:pt>
                <c:pt idx="263">
                  <c:v>-88.2</c:v>
                </c:pt>
                <c:pt idx="264">
                  <c:v>-84.7</c:v>
                </c:pt>
                <c:pt idx="265">
                  <c:v>-87.9</c:v>
                </c:pt>
                <c:pt idx="266">
                  <c:v>-87.9</c:v>
                </c:pt>
                <c:pt idx="267">
                  <c:v>-87.8</c:v>
                </c:pt>
                <c:pt idx="268">
                  <c:v>-85.7</c:v>
                </c:pt>
                <c:pt idx="269">
                  <c:v>-83.5</c:v>
                </c:pt>
                <c:pt idx="270">
                  <c:v>-88.2</c:v>
                </c:pt>
                <c:pt idx="271">
                  <c:v>-88.2</c:v>
                </c:pt>
                <c:pt idx="272">
                  <c:v>-87.5</c:v>
                </c:pt>
                <c:pt idx="273">
                  <c:v>-88.2</c:v>
                </c:pt>
                <c:pt idx="274">
                  <c:v>-86.6</c:v>
                </c:pt>
                <c:pt idx="275">
                  <c:v>-88.2</c:v>
                </c:pt>
                <c:pt idx="276">
                  <c:v>-86.3</c:v>
                </c:pt>
                <c:pt idx="277">
                  <c:v>-86.5</c:v>
                </c:pt>
                <c:pt idx="278">
                  <c:v>-86.3</c:v>
                </c:pt>
                <c:pt idx="279">
                  <c:v>-88.2</c:v>
                </c:pt>
                <c:pt idx="280">
                  <c:v>-88.2</c:v>
                </c:pt>
                <c:pt idx="281">
                  <c:v>-86.3</c:v>
                </c:pt>
                <c:pt idx="282">
                  <c:v>-88.2</c:v>
                </c:pt>
                <c:pt idx="283">
                  <c:v>-86.9</c:v>
                </c:pt>
                <c:pt idx="284">
                  <c:v>-87.6</c:v>
                </c:pt>
                <c:pt idx="285">
                  <c:v>-87</c:v>
                </c:pt>
                <c:pt idx="286">
                  <c:v>-87.7</c:v>
                </c:pt>
                <c:pt idx="287">
                  <c:v>-88.2</c:v>
                </c:pt>
                <c:pt idx="288">
                  <c:v>-84.8</c:v>
                </c:pt>
                <c:pt idx="289">
                  <c:v>-85.3</c:v>
                </c:pt>
                <c:pt idx="290">
                  <c:v>-87.2</c:v>
                </c:pt>
                <c:pt idx="291">
                  <c:v>-88.3</c:v>
                </c:pt>
                <c:pt idx="292">
                  <c:v>-85.5</c:v>
                </c:pt>
                <c:pt idx="293">
                  <c:v>-87.1</c:v>
                </c:pt>
                <c:pt idx="294">
                  <c:v>-87.4</c:v>
                </c:pt>
                <c:pt idx="295">
                  <c:v>-85.6</c:v>
                </c:pt>
                <c:pt idx="296">
                  <c:v>-87.5</c:v>
                </c:pt>
                <c:pt idx="297">
                  <c:v>-83.3</c:v>
                </c:pt>
                <c:pt idx="298">
                  <c:v>-85.7</c:v>
                </c:pt>
                <c:pt idx="299">
                  <c:v>-87.3</c:v>
                </c:pt>
                <c:pt idx="300">
                  <c:v>-88.3</c:v>
                </c:pt>
                <c:pt idx="301">
                  <c:v>-85.7</c:v>
                </c:pt>
                <c:pt idx="302">
                  <c:v>-85.2</c:v>
                </c:pt>
                <c:pt idx="303">
                  <c:v>-88.3</c:v>
                </c:pt>
                <c:pt idx="304">
                  <c:v>-88.3</c:v>
                </c:pt>
                <c:pt idx="305">
                  <c:v>-85.6</c:v>
                </c:pt>
                <c:pt idx="306">
                  <c:v>-87.2</c:v>
                </c:pt>
                <c:pt idx="307">
                  <c:v>-87.8</c:v>
                </c:pt>
                <c:pt idx="308">
                  <c:v>-88.2</c:v>
                </c:pt>
                <c:pt idx="309">
                  <c:v>-88.3</c:v>
                </c:pt>
                <c:pt idx="310">
                  <c:v>-87.1</c:v>
                </c:pt>
                <c:pt idx="311">
                  <c:v>-85.5</c:v>
                </c:pt>
                <c:pt idx="312">
                  <c:v>-87</c:v>
                </c:pt>
                <c:pt idx="313">
                  <c:v>-83.8</c:v>
                </c:pt>
                <c:pt idx="314">
                  <c:v>-87.9</c:v>
                </c:pt>
                <c:pt idx="315">
                  <c:v>-86.7</c:v>
                </c:pt>
                <c:pt idx="316">
                  <c:v>-85.2</c:v>
                </c:pt>
                <c:pt idx="317">
                  <c:v>-87.4</c:v>
                </c:pt>
                <c:pt idx="318">
                  <c:v>-84.5</c:v>
                </c:pt>
                <c:pt idx="319">
                  <c:v>-88.3</c:v>
                </c:pt>
                <c:pt idx="320">
                  <c:v>-84.5</c:v>
                </c:pt>
                <c:pt idx="321">
                  <c:v>-86.8</c:v>
                </c:pt>
                <c:pt idx="322">
                  <c:v>-85.6</c:v>
                </c:pt>
                <c:pt idx="323">
                  <c:v>-78.2</c:v>
                </c:pt>
                <c:pt idx="324">
                  <c:v>-62.1</c:v>
                </c:pt>
                <c:pt idx="325">
                  <c:v>-65.900000000000006</c:v>
                </c:pt>
                <c:pt idx="326">
                  <c:v>-76.7</c:v>
                </c:pt>
                <c:pt idx="327">
                  <c:v>-84.8</c:v>
                </c:pt>
                <c:pt idx="328">
                  <c:v>-84.9</c:v>
                </c:pt>
                <c:pt idx="329">
                  <c:v>-84.2</c:v>
                </c:pt>
                <c:pt idx="330">
                  <c:v>-86.7</c:v>
                </c:pt>
                <c:pt idx="331">
                  <c:v>-88</c:v>
                </c:pt>
                <c:pt idx="332">
                  <c:v>-87.9</c:v>
                </c:pt>
                <c:pt idx="333">
                  <c:v>-88.3</c:v>
                </c:pt>
                <c:pt idx="334">
                  <c:v>-88.3</c:v>
                </c:pt>
                <c:pt idx="335">
                  <c:v>-87.6</c:v>
                </c:pt>
                <c:pt idx="336">
                  <c:v>-84.6</c:v>
                </c:pt>
                <c:pt idx="337">
                  <c:v>-88.3</c:v>
                </c:pt>
                <c:pt idx="338">
                  <c:v>-88.3</c:v>
                </c:pt>
                <c:pt idx="339">
                  <c:v>-88.3</c:v>
                </c:pt>
                <c:pt idx="340">
                  <c:v>-86.6</c:v>
                </c:pt>
                <c:pt idx="341">
                  <c:v>-87</c:v>
                </c:pt>
                <c:pt idx="342">
                  <c:v>-88.3</c:v>
                </c:pt>
                <c:pt idx="343">
                  <c:v>-87.2</c:v>
                </c:pt>
                <c:pt idx="344">
                  <c:v>-86.4</c:v>
                </c:pt>
                <c:pt idx="345">
                  <c:v>-85.2</c:v>
                </c:pt>
                <c:pt idx="346">
                  <c:v>-86.7</c:v>
                </c:pt>
                <c:pt idx="347">
                  <c:v>-86.2</c:v>
                </c:pt>
                <c:pt idx="348">
                  <c:v>-88.2</c:v>
                </c:pt>
                <c:pt idx="349">
                  <c:v>-87.9</c:v>
                </c:pt>
                <c:pt idx="350">
                  <c:v>-88.3</c:v>
                </c:pt>
                <c:pt idx="351">
                  <c:v>-88.3</c:v>
                </c:pt>
                <c:pt idx="352">
                  <c:v>-87</c:v>
                </c:pt>
                <c:pt idx="353">
                  <c:v>-85.6</c:v>
                </c:pt>
                <c:pt idx="354">
                  <c:v>-88.3</c:v>
                </c:pt>
                <c:pt idx="355">
                  <c:v>-86.6</c:v>
                </c:pt>
                <c:pt idx="356">
                  <c:v>-85.7</c:v>
                </c:pt>
                <c:pt idx="357">
                  <c:v>-86.3</c:v>
                </c:pt>
                <c:pt idx="358">
                  <c:v>-88.3</c:v>
                </c:pt>
                <c:pt idx="359">
                  <c:v>-86</c:v>
                </c:pt>
                <c:pt idx="360">
                  <c:v>-87.5</c:v>
                </c:pt>
                <c:pt idx="361">
                  <c:v>-84.9</c:v>
                </c:pt>
                <c:pt idx="362">
                  <c:v>-86.9</c:v>
                </c:pt>
                <c:pt idx="363">
                  <c:v>-86.7</c:v>
                </c:pt>
                <c:pt idx="364">
                  <c:v>-88</c:v>
                </c:pt>
                <c:pt idx="365">
                  <c:v>-86.9</c:v>
                </c:pt>
                <c:pt idx="366">
                  <c:v>-88</c:v>
                </c:pt>
                <c:pt idx="367">
                  <c:v>-84.9</c:v>
                </c:pt>
                <c:pt idx="368">
                  <c:v>-86.9</c:v>
                </c:pt>
                <c:pt idx="369">
                  <c:v>-87.9</c:v>
                </c:pt>
                <c:pt idx="370">
                  <c:v>-84.6</c:v>
                </c:pt>
                <c:pt idx="371">
                  <c:v>-86.5</c:v>
                </c:pt>
                <c:pt idx="372">
                  <c:v>-83.8</c:v>
                </c:pt>
                <c:pt idx="373">
                  <c:v>-87.1</c:v>
                </c:pt>
                <c:pt idx="374">
                  <c:v>-88.3</c:v>
                </c:pt>
                <c:pt idx="375">
                  <c:v>-86.7</c:v>
                </c:pt>
                <c:pt idx="376">
                  <c:v>-88.3</c:v>
                </c:pt>
                <c:pt idx="377">
                  <c:v>-88.3</c:v>
                </c:pt>
                <c:pt idx="378">
                  <c:v>-88.3</c:v>
                </c:pt>
                <c:pt idx="379">
                  <c:v>-85.2</c:v>
                </c:pt>
                <c:pt idx="380">
                  <c:v>-85.6</c:v>
                </c:pt>
                <c:pt idx="381">
                  <c:v>-87.5</c:v>
                </c:pt>
                <c:pt idx="382">
                  <c:v>-83.1</c:v>
                </c:pt>
                <c:pt idx="383">
                  <c:v>-88.3</c:v>
                </c:pt>
                <c:pt idx="384">
                  <c:v>-88.3</c:v>
                </c:pt>
                <c:pt idx="385">
                  <c:v>-88.3</c:v>
                </c:pt>
                <c:pt idx="386">
                  <c:v>-86.4</c:v>
                </c:pt>
                <c:pt idx="387">
                  <c:v>-83.4</c:v>
                </c:pt>
                <c:pt idx="388">
                  <c:v>-84.6</c:v>
                </c:pt>
                <c:pt idx="389">
                  <c:v>-84.3</c:v>
                </c:pt>
                <c:pt idx="390">
                  <c:v>-84.6</c:v>
                </c:pt>
                <c:pt idx="391">
                  <c:v>-88.3</c:v>
                </c:pt>
                <c:pt idx="392">
                  <c:v>-88.3</c:v>
                </c:pt>
                <c:pt idx="393">
                  <c:v>-88.3</c:v>
                </c:pt>
                <c:pt idx="394">
                  <c:v>-86.5</c:v>
                </c:pt>
                <c:pt idx="395">
                  <c:v>-86.1</c:v>
                </c:pt>
                <c:pt idx="396">
                  <c:v>-88.3</c:v>
                </c:pt>
                <c:pt idx="397">
                  <c:v>-88.3</c:v>
                </c:pt>
                <c:pt idx="398">
                  <c:v>-87</c:v>
                </c:pt>
                <c:pt idx="399">
                  <c:v>-84.9</c:v>
                </c:pt>
                <c:pt idx="400">
                  <c:v>-86</c:v>
                </c:pt>
                <c:pt idx="401">
                  <c:v>-85.1</c:v>
                </c:pt>
                <c:pt idx="402">
                  <c:v>-84.7</c:v>
                </c:pt>
                <c:pt idx="403">
                  <c:v>-84.6</c:v>
                </c:pt>
                <c:pt idx="404">
                  <c:v>-87.4</c:v>
                </c:pt>
                <c:pt idx="405">
                  <c:v>-85.6</c:v>
                </c:pt>
                <c:pt idx="406">
                  <c:v>-84.7</c:v>
                </c:pt>
                <c:pt idx="407">
                  <c:v>-85.7</c:v>
                </c:pt>
                <c:pt idx="408">
                  <c:v>-84.8</c:v>
                </c:pt>
                <c:pt idx="409">
                  <c:v>-83.7</c:v>
                </c:pt>
                <c:pt idx="410">
                  <c:v>-88</c:v>
                </c:pt>
                <c:pt idx="411">
                  <c:v>-86.7</c:v>
                </c:pt>
                <c:pt idx="412">
                  <c:v>-87.8</c:v>
                </c:pt>
                <c:pt idx="413">
                  <c:v>-86.4</c:v>
                </c:pt>
                <c:pt idx="414">
                  <c:v>-88.3</c:v>
                </c:pt>
                <c:pt idx="415">
                  <c:v>-85</c:v>
                </c:pt>
                <c:pt idx="416">
                  <c:v>-88.3</c:v>
                </c:pt>
                <c:pt idx="417">
                  <c:v>-83.6</c:v>
                </c:pt>
                <c:pt idx="418">
                  <c:v>-88.3</c:v>
                </c:pt>
                <c:pt idx="419">
                  <c:v>-85.4</c:v>
                </c:pt>
                <c:pt idx="420">
                  <c:v>-87.9</c:v>
                </c:pt>
                <c:pt idx="421">
                  <c:v>-83.9</c:v>
                </c:pt>
                <c:pt idx="422">
                  <c:v>-85.3</c:v>
                </c:pt>
                <c:pt idx="423">
                  <c:v>-86.1</c:v>
                </c:pt>
                <c:pt idx="424">
                  <c:v>-82</c:v>
                </c:pt>
                <c:pt idx="425">
                  <c:v>-86.3</c:v>
                </c:pt>
                <c:pt idx="426">
                  <c:v>-86.4</c:v>
                </c:pt>
                <c:pt idx="427">
                  <c:v>-83</c:v>
                </c:pt>
                <c:pt idx="428">
                  <c:v>-82.4</c:v>
                </c:pt>
                <c:pt idx="429">
                  <c:v>-88.3</c:v>
                </c:pt>
                <c:pt idx="430">
                  <c:v>-87.2</c:v>
                </c:pt>
                <c:pt idx="431">
                  <c:v>-86</c:v>
                </c:pt>
                <c:pt idx="432">
                  <c:v>-86.2</c:v>
                </c:pt>
                <c:pt idx="433">
                  <c:v>-86.8</c:v>
                </c:pt>
                <c:pt idx="434">
                  <c:v>-86.2</c:v>
                </c:pt>
                <c:pt idx="435">
                  <c:v>-88.2</c:v>
                </c:pt>
                <c:pt idx="436">
                  <c:v>-84.6</c:v>
                </c:pt>
                <c:pt idx="437">
                  <c:v>-88.2</c:v>
                </c:pt>
                <c:pt idx="438">
                  <c:v>-85.8</c:v>
                </c:pt>
                <c:pt idx="439">
                  <c:v>-85.2</c:v>
                </c:pt>
                <c:pt idx="440">
                  <c:v>-84.8</c:v>
                </c:pt>
                <c:pt idx="441">
                  <c:v>-86.7</c:v>
                </c:pt>
                <c:pt idx="442">
                  <c:v>-86.9</c:v>
                </c:pt>
                <c:pt idx="443">
                  <c:v>-86</c:v>
                </c:pt>
                <c:pt idx="444">
                  <c:v>-85.9</c:v>
                </c:pt>
                <c:pt idx="445">
                  <c:v>-88.2</c:v>
                </c:pt>
                <c:pt idx="446">
                  <c:v>-86.1</c:v>
                </c:pt>
                <c:pt idx="447">
                  <c:v>-87.1</c:v>
                </c:pt>
                <c:pt idx="448">
                  <c:v>-86.3</c:v>
                </c:pt>
                <c:pt idx="449">
                  <c:v>-88.2</c:v>
                </c:pt>
                <c:pt idx="450">
                  <c:v>-88.2</c:v>
                </c:pt>
                <c:pt idx="451">
                  <c:v>-86.6</c:v>
                </c:pt>
                <c:pt idx="452">
                  <c:v>-86.1</c:v>
                </c:pt>
                <c:pt idx="453">
                  <c:v>-87.6</c:v>
                </c:pt>
                <c:pt idx="454">
                  <c:v>-88.2</c:v>
                </c:pt>
                <c:pt idx="455">
                  <c:v>-86.8</c:v>
                </c:pt>
                <c:pt idx="456">
                  <c:v>-85.8</c:v>
                </c:pt>
                <c:pt idx="457">
                  <c:v>-88.2</c:v>
                </c:pt>
                <c:pt idx="458">
                  <c:v>-85.2</c:v>
                </c:pt>
                <c:pt idx="459">
                  <c:v>-88.2</c:v>
                </c:pt>
                <c:pt idx="460">
                  <c:v>-86.4</c:v>
                </c:pt>
                <c:pt idx="461">
                  <c:v>-88.2</c:v>
                </c:pt>
                <c:pt idx="462">
                  <c:v>-84.8</c:v>
                </c:pt>
                <c:pt idx="463">
                  <c:v>-88.2</c:v>
                </c:pt>
                <c:pt idx="464">
                  <c:v>-87.7</c:v>
                </c:pt>
                <c:pt idx="465">
                  <c:v>-84.1</c:v>
                </c:pt>
                <c:pt idx="466">
                  <c:v>-87.8</c:v>
                </c:pt>
                <c:pt idx="467">
                  <c:v>-87.9</c:v>
                </c:pt>
                <c:pt idx="468">
                  <c:v>-88.2</c:v>
                </c:pt>
                <c:pt idx="469">
                  <c:v>-88.2</c:v>
                </c:pt>
                <c:pt idx="470">
                  <c:v>-85.2</c:v>
                </c:pt>
                <c:pt idx="471">
                  <c:v>-86.5</c:v>
                </c:pt>
                <c:pt idx="472">
                  <c:v>-85.8</c:v>
                </c:pt>
                <c:pt idx="473">
                  <c:v>-86.3</c:v>
                </c:pt>
                <c:pt idx="474">
                  <c:v>-86.4</c:v>
                </c:pt>
                <c:pt idx="475">
                  <c:v>-83</c:v>
                </c:pt>
                <c:pt idx="476">
                  <c:v>-84.8</c:v>
                </c:pt>
                <c:pt idx="477">
                  <c:v>-86.6</c:v>
                </c:pt>
                <c:pt idx="478">
                  <c:v>-84.1</c:v>
                </c:pt>
                <c:pt idx="479">
                  <c:v>-87.8</c:v>
                </c:pt>
                <c:pt idx="480">
                  <c:v>-86</c:v>
                </c:pt>
                <c:pt idx="481">
                  <c:v>-88.1</c:v>
                </c:pt>
                <c:pt idx="482">
                  <c:v>-86.8</c:v>
                </c:pt>
                <c:pt idx="483">
                  <c:v>-88.2</c:v>
                </c:pt>
                <c:pt idx="484">
                  <c:v>-87</c:v>
                </c:pt>
                <c:pt idx="485">
                  <c:v>-85.4</c:v>
                </c:pt>
                <c:pt idx="486">
                  <c:v>-84.8</c:v>
                </c:pt>
                <c:pt idx="487">
                  <c:v>-82.3</c:v>
                </c:pt>
                <c:pt idx="488">
                  <c:v>-86.5</c:v>
                </c:pt>
                <c:pt idx="489">
                  <c:v>-88.2</c:v>
                </c:pt>
                <c:pt idx="490">
                  <c:v>-86.2</c:v>
                </c:pt>
                <c:pt idx="491">
                  <c:v>-84.3</c:v>
                </c:pt>
                <c:pt idx="492">
                  <c:v>-85.7</c:v>
                </c:pt>
                <c:pt idx="493">
                  <c:v>-83.7</c:v>
                </c:pt>
                <c:pt idx="494">
                  <c:v>-87.4</c:v>
                </c:pt>
                <c:pt idx="495">
                  <c:v>-82.2</c:v>
                </c:pt>
                <c:pt idx="496">
                  <c:v>-87.5</c:v>
                </c:pt>
                <c:pt idx="497">
                  <c:v>-83.7</c:v>
                </c:pt>
                <c:pt idx="498">
                  <c:v>-86.6</c:v>
                </c:pt>
                <c:pt idx="499">
                  <c:v>-84.7</c:v>
                </c:pt>
                <c:pt idx="500">
                  <c:v>-85.7</c:v>
                </c:pt>
                <c:pt idx="501">
                  <c:v>-86.6</c:v>
                </c:pt>
                <c:pt idx="502">
                  <c:v>-86.5</c:v>
                </c:pt>
                <c:pt idx="503">
                  <c:v>-83.9</c:v>
                </c:pt>
                <c:pt idx="504">
                  <c:v>-84.7</c:v>
                </c:pt>
                <c:pt idx="505">
                  <c:v>-88.1</c:v>
                </c:pt>
                <c:pt idx="506">
                  <c:v>-87.1</c:v>
                </c:pt>
                <c:pt idx="507">
                  <c:v>-85.7</c:v>
                </c:pt>
                <c:pt idx="508">
                  <c:v>-88.1</c:v>
                </c:pt>
                <c:pt idx="509">
                  <c:v>-88.1</c:v>
                </c:pt>
                <c:pt idx="510">
                  <c:v>-86.1</c:v>
                </c:pt>
                <c:pt idx="511">
                  <c:v>-85.8</c:v>
                </c:pt>
                <c:pt idx="512">
                  <c:v>-87.4</c:v>
                </c:pt>
                <c:pt idx="513">
                  <c:v>-87.2</c:v>
                </c:pt>
                <c:pt idx="514">
                  <c:v>-88.1</c:v>
                </c:pt>
                <c:pt idx="515">
                  <c:v>-87.4</c:v>
                </c:pt>
                <c:pt idx="516">
                  <c:v>-88.1</c:v>
                </c:pt>
                <c:pt idx="517">
                  <c:v>-88.1</c:v>
                </c:pt>
                <c:pt idx="518">
                  <c:v>-87.5</c:v>
                </c:pt>
                <c:pt idx="519">
                  <c:v>-85.5</c:v>
                </c:pt>
                <c:pt idx="520">
                  <c:v>-87.2</c:v>
                </c:pt>
                <c:pt idx="521">
                  <c:v>-88.1</c:v>
                </c:pt>
                <c:pt idx="522">
                  <c:v>-83.5</c:v>
                </c:pt>
                <c:pt idx="523">
                  <c:v>-87.2</c:v>
                </c:pt>
                <c:pt idx="524">
                  <c:v>-88.1</c:v>
                </c:pt>
                <c:pt idx="525">
                  <c:v>-86.8</c:v>
                </c:pt>
                <c:pt idx="526">
                  <c:v>-87.3</c:v>
                </c:pt>
                <c:pt idx="527">
                  <c:v>-85</c:v>
                </c:pt>
                <c:pt idx="528">
                  <c:v>-86.1</c:v>
                </c:pt>
                <c:pt idx="529">
                  <c:v>-83.8</c:v>
                </c:pt>
                <c:pt idx="530">
                  <c:v>-88.1</c:v>
                </c:pt>
                <c:pt idx="531">
                  <c:v>-87</c:v>
                </c:pt>
                <c:pt idx="532">
                  <c:v>-85.1</c:v>
                </c:pt>
                <c:pt idx="533">
                  <c:v>-86.2</c:v>
                </c:pt>
                <c:pt idx="534">
                  <c:v>-88.1</c:v>
                </c:pt>
                <c:pt idx="535">
                  <c:v>-83.4</c:v>
                </c:pt>
                <c:pt idx="536">
                  <c:v>-84.3</c:v>
                </c:pt>
                <c:pt idx="537">
                  <c:v>-85.2</c:v>
                </c:pt>
                <c:pt idx="538">
                  <c:v>-84.7</c:v>
                </c:pt>
                <c:pt idx="539">
                  <c:v>-86.2</c:v>
                </c:pt>
                <c:pt idx="540">
                  <c:v>-87.4</c:v>
                </c:pt>
                <c:pt idx="541">
                  <c:v>-83.3</c:v>
                </c:pt>
                <c:pt idx="542">
                  <c:v>-85.3</c:v>
                </c:pt>
                <c:pt idx="543">
                  <c:v>-86.8</c:v>
                </c:pt>
                <c:pt idx="544">
                  <c:v>-87.1</c:v>
                </c:pt>
                <c:pt idx="545">
                  <c:v>-85.6</c:v>
                </c:pt>
                <c:pt idx="546">
                  <c:v>-88.1</c:v>
                </c:pt>
                <c:pt idx="547">
                  <c:v>-85</c:v>
                </c:pt>
                <c:pt idx="548">
                  <c:v>-82.6</c:v>
                </c:pt>
                <c:pt idx="549">
                  <c:v>-84.3</c:v>
                </c:pt>
                <c:pt idx="550">
                  <c:v>-84.7</c:v>
                </c:pt>
                <c:pt idx="551">
                  <c:v>-87.2</c:v>
                </c:pt>
                <c:pt idx="552">
                  <c:v>-83.7</c:v>
                </c:pt>
                <c:pt idx="553">
                  <c:v>-84.4</c:v>
                </c:pt>
                <c:pt idx="554">
                  <c:v>-84.5</c:v>
                </c:pt>
                <c:pt idx="555">
                  <c:v>-86.2</c:v>
                </c:pt>
                <c:pt idx="556">
                  <c:v>-84.2</c:v>
                </c:pt>
                <c:pt idx="557">
                  <c:v>-85.8</c:v>
                </c:pt>
                <c:pt idx="558">
                  <c:v>-86.1</c:v>
                </c:pt>
                <c:pt idx="559">
                  <c:v>-85.7</c:v>
                </c:pt>
                <c:pt idx="560">
                  <c:v>-82.9</c:v>
                </c:pt>
                <c:pt idx="561">
                  <c:v>-87.6</c:v>
                </c:pt>
                <c:pt idx="562">
                  <c:v>-85.6</c:v>
                </c:pt>
                <c:pt idx="563">
                  <c:v>-84.1</c:v>
                </c:pt>
                <c:pt idx="564">
                  <c:v>-84.4</c:v>
                </c:pt>
                <c:pt idx="565">
                  <c:v>-84.7</c:v>
                </c:pt>
                <c:pt idx="566">
                  <c:v>-87.5</c:v>
                </c:pt>
                <c:pt idx="567">
                  <c:v>-85.6</c:v>
                </c:pt>
                <c:pt idx="568">
                  <c:v>-84</c:v>
                </c:pt>
                <c:pt idx="569">
                  <c:v>-81.8</c:v>
                </c:pt>
                <c:pt idx="570">
                  <c:v>-86.6</c:v>
                </c:pt>
                <c:pt idx="571">
                  <c:v>-84.3</c:v>
                </c:pt>
                <c:pt idx="572">
                  <c:v>-85.1</c:v>
                </c:pt>
                <c:pt idx="573">
                  <c:v>-84.6</c:v>
                </c:pt>
                <c:pt idx="574">
                  <c:v>-85.3</c:v>
                </c:pt>
                <c:pt idx="575">
                  <c:v>-85.6</c:v>
                </c:pt>
                <c:pt idx="576">
                  <c:v>-87.3</c:v>
                </c:pt>
                <c:pt idx="577">
                  <c:v>-88.1</c:v>
                </c:pt>
                <c:pt idx="578">
                  <c:v>-86.8</c:v>
                </c:pt>
                <c:pt idx="579">
                  <c:v>-84.2</c:v>
                </c:pt>
                <c:pt idx="580">
                  <c:v>-85.8</c:v>
                </c:pt>
                <c:pt idx="581">
                  <c:v>-88.1</c:v>
                </c:pt>
                <c:pt idx="582">
                  <c:v>-86</c:v>
                </c:pt>
                <c:pt idx="583">
                  <c:v>-83.5</c:v>
                </c:pt>
                <c:pt idx="584">
                  <c:v>-83.3</c:v>
                </c:pt>
                <c:pt idx="585">
                  <c:v>-83.7</c:v>
                </c:pt>
                <c:pt idx="586">
                  <c:v>-86.8</c:v>
                </c:pt>
                <c:pt idx="587">
                  <c:v>-88.1</c:v>
                </c:pt>
                <c:pt idx="588">
                  <c:v>-84</c:v>
                </c:pt>
                <c:pt idx="589">
                  <c:v>-86.3</c:v>
                </c:pt>
                <c:pt idx="590">
                  <c:v>-86.8</c:v>
                </c:pt>
                <c:pt idx="591">
                  <c:v>-86.8</c:v>
                </c:pt>
                <c:pt idx="592">
                  <c:v>-87.1</c:v>
                </c:pt>
                <c:pt idx="593">
                  <c:v>-84.4</c:v>
                </c:pt>
                <c:pt idx="594">
                  <c:v>-85.2</c:v>
                </c:pt>
                <c:pt idx="595">
                  <c:v>-88</c:v>
                </c:pt>
                <c:pt idx="596">
                  <c:v>-85.9</c:v>
                </c:pt>
                <c:pt idx="597">
                  <c:v>-86.7</c:v>
                </c:pt>
                <c:pt idx="598">
                  <c:v>-85.1</c:v>
                </c:pt>
                <c:pt idx="599">
                  <c:v>-86</c:v>
                </c:pt>
                <c:pt idx="600">
                  <c:v>-87.6</c:v>
                </c:pt>
                <c:pt idx="601">
                  <c:v>-85.6</c:v>
                </c:pt>
                <c:pt idx="602">
                  <c:v>-83.2</c:v>
                </c:pt>
                <c:pt idx="603">
                  <c:v>-87.5</c:v>
                </c:pt>
                <c:pt idx="604">
                  <c:v>-85</c:v>
                </c:pt>
                <c:pt idx="605">
                  <c:v>-84.7</c:v>
                </c:pt>
                <c:pt idx="606">
                  <c:v>-85.4</c:v>
                </c:pt>
                <c:pt idx="607">
                  <c:v>-86.2</c:v>
                </c:pt>
                <c:pt idx="608">
                  <c:v>-82.8</c:v>
                </c:pt>
                <c:pt idx="609">
                  <c:v>-88.1</c:v>
                </c:pt>
                <c:pt idx="610">
                  <c:v>-86.3</c:v>
                </c:pt>
                <c:pt idx="611">
                  <c:v>-86.6</c:v>
                </c:pt>
                <c:pt idx="612">
                  <c:v>-81.5</c:v>
                </c:pt>
                <c:pt idx="613">
                  <c:v>-83.8</c:v>
                </c:pt>
                <c:pt idx="614">
                  <c:v>-83.8</c:v>
                </c:pt>
                <c:pt idx="615">
                  <c:v>-83.2</c:v>
                </c:pt>
                <c:pt idx="616">
                  <c:v>-86.4</c:v>
                </c:pt>
                <c:pt idx="617">
                  <c:v>-84.9</c:v>
                </c:pt>
                <c:pt idx="618">
                  <c:v>-85.4</c:v>
                </c:pt>
                <c:pt idx="619">
                  <c:v>-84.4</c:v>
                </c:pt>
                <c:pt idx="620">
                  <c:v>-84.4</c:v>
                </c:pt>
                <c:pt idx="621">
                  <c:v>-83.9</c:v>
                </c:pt>
                <c:pt idx="622">
                  <c:v>-84.8</c:v>
                </c:pt>
                <c:pt idx="623">
                  <c:v>-83.9</c:v>
                </c:pt>
                <c:pt idx="624">
                  <c:v>-83.6</c:v>
                </c:pt>
                <c:pt idx="625">
                  <c:v>-85.4</c:v>
                </c:pt>
                <c:pt idx="626">
                  <c:v>-86</c:v>
                </c:pt>
                <c:pt idx="627">
                  <c:v>-87.1</c:v>
                </c:pt>
                <c:pt idx="628">
                  <c:v>-84.1</c:v>
                </c:pt>
                <c:pt idx="629">
                  <c:v>-85.7</c:v>
                </c:pt>
                <c:pt idx="630">
                  <c:v>-85.3</c:v>
                </c:pt>
                <c:pt idx="631">
                  <c:v>-85.7</c:v>
                </c:pt>
                <c:pt idx="632">
                  <c:v>-85.9</c:v>
                </c:pt>
                <c:pt idx="633">
                  <c:v>-84.8</c:v>
                </c:pt>
                <c:pt idx="634">
                  <c:v>-85.2</c:v>
                </c:pt>
                <c:pt idx="635">
                  <c:v>-84.2</c:v>
                </c:pt>
                <c:pt idx="636">
                  <c:v>-84.6</c:v>
                </c:pt>
                <c:pt idx="637">
                  <c:v>-82.1</c:v>
                </c:pt>
                <c:pt idx="638">
                  <c:v>-84</c:v>
                </c:pt>
                <c:pt idx="639">
                  <c:v>-84.3</c:v>
                </c:pt>
                <c:pt idx="640">
                  <c:v>-85.2</c:v>
                </c:pt>
                <c:pt idx="641">
                  <c:v>-84.8</c:v>
                </c:pt>
                <c:pt idx="642">
                  <c:v>-84.2</c:v>
                </c:pt>
                <c:pt idx="643">
                  <c:v>-82.8</c:v>
                </c:pt>
                <c:pt idx="644">
                  <c:v>-82.8</c:v>
                </c:pt>
                <c:pt idx="645">
                  <c:v>-85</c:v>
                </c:pt>
                <c:pt idx="646">
                  <c:v>-84.3</c:v>
                </c:pt>
                <c:pt idx="647">
                  <c:v>-84.3</c:v>
                </c:pt>
                <c:pt idx="648">
                  <c:v>-88.1</c:v>
                </c:pt>
                <c:pt idx="649">
                  <c:v>-84</c:v>
                </c:pt>
                <c:pt idx="650">
                  <c:v>-85.3</c:v>
                </c:pt>
                <c:pt idx="651">
                  <c:v>-86.8</c:v>
                </c:pt>
                <c:pt idx="652">
                  <c:v>-85.3</c:v>
                </c:pt>
                <c:pt idx="653">
                  <c:v>-83.3</c:v>
                </c:pt>
                <c:pt idx="654">
                  <c:v>-83.1</c:v>
                </c:pt>
                <c:pt idx="655">
                  <c:v>-83</c:v>
                </c:pt>
                <c:pt idx="656">
                  <c:v>-84.1</c:v>
                </c:pt>
                <c:pt idx="657">
                  <c:v>-83.8</c:v>
                </c:pt>
                <c:pt idx="658">
                  <c:v>-83.7</c:v>
                </c:pt>
                <c:pt idx="659">
                  <c:v>-82.9</c:v>
                </c:pt>
                <c:pt idx="660">
                  <c:v>-85.9</c:v>
                </c:pt>
                <c:pt idx="661">
                  <c:v>-84.3</c:v>
                </c:pt>
                <c:pt idx="662">
                  <c:v>-85.8</c:v>
                </c:pt>
                <c:pt idx="663">
                  <c:v>-84.3</c:v>
                </c:pt>
                <c:pt idx="664">
                  <c:v>-83.8</c:v>
                </c:pt>
                <c:pt idx="665">
                  <c:v>-83.4</c:v>
                </c:pt>
                <c:pt idx="666">
                  <c:v>-81.599999999999994</c:v>
                </c:pt>
                <c:pt idx="667">
                  <c:v>-83.8</c:v>
                </c:pt>
                <c:pt idx="668">
                  <c:v>-85.1</c:v>
                </c:pt>
                <c:pt idx="669">
                  <c:v>-85.8</c:v>
                </c:pt>
                <c:pt idx="670">
                  <c:v>-83</c:v>
                </c:pt>
                <c:pt idx="671">
                  <c:v>-84.7</c:v>
                </c:pt>
                <c:pt idx="672">
                  <c:v>-81.900000000000006</c:v>
                </c:pt>
                <c:pt idx="673">
                  <c:v>-86.1</c:v>
                </c:pt>
                <c:pt idx="674">
                  <c:v>-84.9</c:v>
                </c:pt>
                <c:pt idx="675">
                  <c:v>-83.9</c:v>
                </c:pt>
                <c:pt idx="676">
                  <c:v>-83.5</c:v>
                </c:pt>
                <c:pt idx="677">
                  <c:v>-84.4</c:v>
                </c:pt>
                <c:pt idx="678">
                  <c:v>-84.8</c:v>
                </c:pt>
                <c:pt idx="679">
                  <c:v>-82.3</c:v>
                </c:pt>
                <c:pt idx="680">
                  <c:v>-85.4</c:v>
                </c:pt>
                <c:pt idx="681">
                  <c:v>-84.4</c:v>
                </c:pt>
                <c:pt idx="682">
                  <c:v>-83.8</c:v>
                </c:pt>
                <c:pt idx="683">
                  <c:v>-81.7</c:v>
                </c:pt>
                <c:pt idx="684">
                  <c:v>-84.2</c:v>
                </c:pt>
                <c:pt idx="685">
                  <c:v>-82.9</c:v>
                </c:pt>
                <c:pt idx="686">
                  <c:v>-83.1</c:v>
                </c:pt>
                <c:pt idx="687">
                  <c:v>-83.9</c:v>
                </c:pt>
                <c:pt idx="688">
                  <c:v>-83.1</c:v>
                </c:pt>
                <c:pt idx="689">
                  <c:v>-83.2</c:v>
                </c:pt>
                <c:pt idx="690">
                  <c:v>-83.3</c:v>
                </c:pt>
                <c:pt idx="691">
                  <c:v>-87.7</c:v>
                </c:pt>
                <c:pt idx="692">
                  <c:v>-84.9</c:v>
                </c:pt>
                <c:pt idx="693">
                  <c:v>-84.7</c:v>
                </c:pt>
                <c:pt idx="694">
                  <c:v>-82.5</c:v>
                </c:pt>
                <c:pt idx="695">
                  <c:v>-81.900000000000006</c:v>
                </c:pt>
                <c:pt idx="696">
                  <c:v>-84.3</c:v>
                </c:pt>
                <c:pt idx="697">
                  <c:v>-83.3</c:v>
                </c:pt>
                <c:pt idx="698">
                  <c:v>-84</c:v>
                </c:pt>
                <c:pt idx="699">
                  <c:v>-84.9</c:v>
                </c:pt>
                <c:pt idx="700">
                  <c:v>-84.1</c:v>
                </c:pt>
                <c:pt idx="701">
                  <c:v>-84.4</c:v>
                </c:pt>
                <c:pt idx="702">
                  <c:v>-83.3</c:v>
                </c:pt>
                <c:pt idx="703">
                  <c:v>-85.3</c:v>
                </c:pt>
                <c:pt idx="704">
                  <c:v>-83.6</c:v>
                </c:pt>
                <c:pt idx="705">
                  <c:v>-84.4</c:v>
                </c:pt>
                <c:pt idx="706">
                  <c:v>-84</c:v>
                </c:pt>
                <c:pt idx="707">
                  <c:v>-83.5</c:v>
                </c:pt>
                <c:pt idx="708">
                  <c:v>-83.1</c:v>
                </c:pt>
                <c:pt idx="709">
                  <c:v>-83.4</c:v>
                </c:pt>
                <c:pt idx="710">
                  <c:v>-83.2</c:v>
                </c:pt>
                <c:pt idx="711">
                  <c:v>-83.7</c:v>
                </c:pt>
                <c:pt idx="712">
                  <c:v>-84</c:v>
                </c:pt>
                <c:pt idx="713">
                  <c:v>-83.9</c:v>
                </c:pt>
                <c:pt idx="714">
                  <c:v>-84.4</c:v>
                </c:pt>
                <c:pt idx="715">
                  <c:v>-83.7</c:v>
                </c:pt>
                <c:pt idx="716">
                  <c:v>-84.4</c:v>
                </c:pt>
                <c:pt idx="717">
                  <c:v>-86.2</c:v>
                </c:pt>
                <c:pt idx="718">
                  <c:v>-83.2</c:v>
                </c:pt>
                <c:pt idx="719">
                  <c:v>-83.9</c:v>
                </c:pt>
                <c:pt idx="720">
                  <c:v>-83.9</c:v>
                </c:pt>
                <c:pt idx="721">
                  <c:v>-83.1</c:v>
                </c:pt>
                <c:pt idx="722">
                  <c:v>-85.9</c:v>
                </c:pt>
                <c:pt idx="723">
                  <c:v>-82.1</c:v>
                </c:pt>
                <c:pt idx="724">
                  <c:v>-84.1</c:v>
                </c:pt>
                <c:pt idx="725">
                  <c:v>-84.4</c:v>
                </c:pt>
                <c:pt idx="726">
                  <c:v>-83.3</c:v>
                </c:pt>
                <c:pt idx="727">
                  <c:v>-84.4</c:v>
                </c:pt>
                <c:pt idx="728">
                  <c:v>-83.5</c:v>
                </c:pt>
                <c:pt idx="729">
                  <c:v>-81.8</c:v>
                </c:pt>
                <c:pt idx="730">
                  <c:v>-85</c:v>
                </c:pt>
                <c:pt idx="731">
                  <c:v>-81.400000000000006</c:v>
                </c:pt>
                <c:pt idx="732">
                  <c:v>-84.4</c:v>
                </c:pt>
                <c:pt idx="733">
                  <c:v>-85</c:v>
                </c:pt>
                <c:pt idx="734">
                  <c:v>-83.1</c:v>
                </c:pt>
                <c:pt idx="735">
                  <c:v>-84.5</c:v>
                </c:pt>
                <c:pt idx="736">
                  <c:v>-84.3</c:v>
                </c:pt>
                <c:pt idx="737">
                  <c:v>-83.4</c:v>
                </c:pt>
                <c:pt idx="738">
                  <c:v>-82.8</c:v>
                </c:pt>
                <c:pt idx="739">
                  <c:v>-84.3</c:v>
                </c:pt>
                <c:pt idx="740">
                  <c:v>-83.9</c:v>
                </c:pt>
                <c:pt idx="741">
                  <c:v>-83.2</c:v>
                </c:pt>
                <c:pt idx="742">
                  <c:v>-87.9</c:v>
                </c:pt>
                <c:pt idx="743">
                  <c:v>-84.9</c:v>
                </c:pt>
                <c:pt idx="744">
                  <c:v>-83.6</c:v>
                </c:pt>
                <c:pt idx="745">
                  <c:v>-83.3</c:v>
                </c:pt>
                <c:pt idx="746">
                  <c:v>-83.2</c:v>
                </c:pt>
                <c:pt idx="747">
                  <c:v>-83.9</c:v>
                </c:pt>
                <c:pt idx="748">
                  <c:v>-84.4</c:v>
                </c:pt>
                <c:pt idx="749">
                  <c:v>-84</c:v>
                </c:pt>
                <c:pt idx="750">
                  <c:v>-84.7</c:v>
                </c:pt>
                <c:pt idx="751">
                  <c:v>-83.6</c:v>
                </c:pt>
                <c:pt idx="752">
                  <c:v>-84.8</c:v>
                </c:pt>
                <c:pt idx="753">
                  <c:v>-84.4</c:v>
                </c:pt>
                <c:pt idx="754">
                  <c:v>-83.6</c:v>
                </c:pt>
                <c:pt idx="755">
                  <c:v>-82.8</c:v>
                </c:pt>
                <c:pt idx="756">
                  <c:v>-84.2</c:v>
                </c:pt>
                <c:pt idx="757">
                  <c:v>-81.599999999999994</c:v>
                </c:pt>
                <c:pt idx="758">
                  <c:v>-84.3</c:v>
                </c:pt>
                <c:pt idx="759">
                  <c:v>-82.2</c:v>
                </c:pt>
                <c:pt idx="760">
                  <c:v>-81.400000000000006</c:v>
                </c:pt>
                <c:pt idx="761">
                  <c:v>-83.2</c:v>
                </c:pt>
                <c:pt idx="762">
                  <c:v>-83.9</c:v>
                </c:pt>
                <c:pt idx="763">
                  <c:v>-85</c:v>
                </c:pt>
                <c:pt idx="764">
                  <c:v>-85</c:v>
                </c:pt>
                <c:pt idx="765">
                  <c:v>-82.6</c:v>
                </c:pt>
                <c:pt idx="766">
                  <c:v>-84.1</c:v>
                </c:pt>
                <c:pt idx="767">
                  <c:v>-83.2</c:v>
                </c:pt>
                <c:pt idx="768">
                  <c:v>-83.4</c:v>
                </c:pt>
                <c:pt idx="769">
                  <c:v>-85.2</c:v>
                </c:pt>
                <c:pt idx="770">
                  <c:v>-83.5</c:v>
                </c:pt>
                <c:pt idx="771">
                  <c:v>-85.2</c:v>
                </c:pt>
                <c:pt idx="772">
                  <c:v>-84.5</c:v>
                </c:pt>
                <c:pt idx="773">
                  <c:v>-84.3</c:v>
                </c:pt>
                <c:pt idx="774">
                  <c:v>-82.9</c:v>
                </c:pt>
                <c:pt idx="775">
                  <c:v>-85</c:v>
                </c:pt>
                <c:pt idx="776">
                  <c:v>-82.8</c:v>
                </c:pt>
                <c:pt idx="777">
                  <c:v>-83.6</c:v>
                </c:pt>
                <c:pt idx="778">
                  <c:v>-84.2</c:v>
                </c:pt>
                <c:pt idx="779">
                  <c:v>-83.1</c:v>
                </c:pt>
                <c:pt idx="780">
                  <c:v>-84.2</c:v>
                </c:pt>
                <c:pt idx="781">
                  <c:v>-83</c:v>
                </c:pt>
                <c:pt idx="782">
                  <c:v>-85.1</c:v>
                </c:pt>
                <c:pt idx="783">
                  <c:v>-83.3</c:v>
                </c:pt>
                <c:pt idx="784">
                  <c:v>-83.1</c:v>
                </c:pt>
                <c:pt idx="785">
                  <c:v>-83.9</c:v>
                </c:pt>
                <c:pt idx="786">
                  <c:v>-83.7</c:v>
                </c:pt>
                <c:pt idx="787">
                  <c:v>-82.5</c:v>
                </c:pt>
                <c:pt idx="788">
                  <c:v>-84.9</c:v>
                </c:pt>
                <c:pt idx="789">
                  <c:v>-82</c:v>
                </c:pt>
                <c:pt idx="790">
                  <c:v>-82.1</c:v>
                </c:pt>
                <c:pt idx="791">
                  <c:v>-83.5</c:v>
                </c:pt>
                <c:pt idx="792">
                  <c:v>-82.3</c:v>
                </c:pt>
                <c:pt idx="793">
                  <c:v>-83.3</c:v>
                </c:pt>
                <c:pt idx="794">
                  <c:v>-83.5</c:v>
                </c:pt>
                <c:pt idx="795">
                  <c:v>-83.5</c:v>
                </c:pt>
                <c:pt idx="796">
                  <c:v>-84.9</c:v>
                </c:pt>
                <c:pt idx="797">
                  <c:v>-82</c:v>
                </c:pt>
                <c:pt idx="798">
                  <c:v>-84.7</c:v>
                </c:pt>
                <c:pt idx="799">
                  <c:v>-82.2</c:v>
                </c:pt>
                <c:pt idx="800">
                  <c:v>-85.6</c:v>
                </c:pt>
                <c:pt idx="801">
                  <c:v>-81.5</c:v>
                </c:pt>
                <c:pt idx="802">
                  <c:v>-83.1</c:v>
                </c:pt>
                <c:pt idx="803">
                  <c:v>-81.900000000000006</c:v>
                </c:pt>
                <c:pt idx="804">
                  <c:v>-84.2</c:v>
                </c:pt>
                <c:pt idx="805">
                  <c:v>-83.9</c:v>
                </c:pt>
                <c:pt idx="806">
                  <c:v>-84.2</c:v>
                </c:pt>
                <c:pt idx="807">
                  <c:v>-83.8</c:v>
                </c:pt>
                <c:pt idx="808">
                  <c:v>-83.3</c:v>
                </c:pt>
                <c:pt idx="809">
                  <c:v>-86.4</c:v>
                </c:pt>
                <c:pt idx="810">
                  <c:v>-83.6</c:v>
                </c:pt>
                <c:pt idx="811">
                  <c:v>-84.3</c:v>
                </c:pt>
                <c:pt idx="812">
                  <c:v>-82.7</c:v>
                </c:pt>
                <c:pt idx="813">
                  <c:v>-85.9</c:v>
                </c:pt>
                <c:pt idx="814">
                  <c:v>-85.2</c:v>
                </c:pt>
                <c:pt idx="815">
                  <c:v>-82.9</c:v>
                </c:pt>
                <c:pt idx="816">
                  <c:v>-82.5</c:v>
                </c:pt>
                <c:pt idx="817">
                  <c:v>-83</c:v>
                </c:pt>
                <c:pt idx="818">
                  <c:v>-83.7</c:v>
                </c:pt>
                <c:pt idx="819">
                  <c:v>-85.1</c:v>
                </c:pt>
                <c:pt idx="820">
                  <c:v>-82.8</c:v>
                </c:pt>
                <c:pt idx="821">
                  <c:v>-83.3</c:v>
                </c:pt>
                <c:pt idx="822">
                  <c:v>-83.2</c:v>
                </c:pt>
                <c:pt idx="823">
                  <c:v>-84.1</c:v>
                </c:pt>
                <c:pt idx="824">
                  <c:v>-86.1</c:v>
                </c:pt>
                <c:pt idx="825">
                  <c:v>-82.2</c:v>
                </c:pt>
                <c:pt idx="826">
                  <c:v>-82.9</c:v>
                </c:pt>
                <c:pt idx="827">
                  <c:v>-83</c:v>
                </c:pt>
                <c:pt idx="828">
                  <c:v>-81.3</c:v>
                </c:pt>
                <c:pt idx="829">
                  <c:v>-83.9</c:v>
                </c:pt>
                <c:pt idx="830">
                  <c:v>-84</c:v>
                </c:pt>
                <c:pt idx="831">
                  <c:v>-83.5</c:v>
                </c:pt>
                <c:pt idx="832">
                  <c:v>-85.1</c:v>
                </c:pt>
                <c:pt idx="833">
                  <c:v>-84.2</c:v>
                </c:pt>
                <c:pt idx="834">
                  <c:v>-83.4</c:v>
                </c:pt>
                <c:pt idx="835">
                  <c:v>-84</c:v>
                </c:pt>
                <c:pt idx="836">
                  <c:v>-84.2</c:v>
                </c:pt>
                <c:pt idx="837">
                  <c:v>-85.4</c:v>
                </c:pt>
                <c:pt idx="838">
                  <c:v>-83.1</c:v>
                </c:pt>
                <c:pt idx="839">
                  <c:v>-82.8</c:v>
                </c:pt>
                <c:pt idx="840">
                  <c:v>-83.2</c:v>
                </c:pt>
                <c:pt idx="841">
                  <c:v>-82.7</c:v>
                </c:pt>
                <c:pt idx="842">
                  <c:v>-84</c:v>
                </c:pt>
                <c:pt idx="843">
                  <c:v>-83.5</c:v>
                </c:pt>
                <c:pt idx="844">
                  <c:v>-82.5</c:v>
                </c:pt>
                <c:pt idx="845">
                  <c:v>-84.2</c:v>
                </c:pt>
                <c:pt idx="846">
                  <c:v>-84.2</c:v>
                </c:pt>
                <c:pt idx="847">
                  <c:v>-85.4</c:v>
                </c:pt>
                <c:pt idx="848">
                  <c:v>-84.2</c:v>
                </c:pt>
                <c:pt idx="849">
                  <c:v>-83.3</c:v>
                </c:pt>
                <c:pt idx="850">
                  <c:v>-84</c:v>
                </c:pt>
                <c:pt idx="851">
                  <c:v>-84.6</c:v>
                </c:pt>
                <c:pt idx="852">
                  <c:v>-85.9</c:v>
                </c:pt>
                <c:pt idx="853">
                  <c:v>-82.5</c:v>
                </c:pt>
                <c:pt idx="854">
                  <c:v>-83.5</c:v>
                </c:pt>
                <c:pt idx="855">
                  <c:v>-83.9</c:v>
                </c:pt>
                <c:pt idx="856">
                  <c:v>-85.3</c:v>
                </c:pt>
                <c:pt idx="857">
                  <c:v>-84.7</c:v>
                </c:pt>
                <c:pt idx="858">
                  <c:v>-87.1</c:v>
                </c:pt>
                <c:pt idx="859">
                  <c:v>-84.7</c:v>
                </c:pt>
                <c:pt idx="860">
                  <c:v>-83.8</c:v>
                </c:pt>
                <c:pt idx="861">
                  <c:v>-83.5</c:v>
                </c:pt>
                <c:pt idx="862">
                  <c:v>-85.9</c:v>
                </c:pt>
                <c:pt idx="863">
                  <c:v>-84.9</c:v>
                </c:pt>
                <c:pt idx="864">
                  <c:v>-85.6</c:v>
                </c:pt>
                <c:pt idx="865">
                  <c:v>-83</c:v>
                </c:pt>
                <c:pt idx="866">
                  <c:v>-83.4</c:v>
                </c:pt>
                <c:pt idx="867">
                  <c:v>-81.900000000000006</c:v>
                </c:pt>
                <c:pt idx="868">
                  <c:v>-84.4</c:v>
                </c:pt>
                <c:pt idx="869">
                  <c:v>-84.5</c:v>
                </c:pt>
                <c:pt idx="870">
                  <c:v>-84.3</c:v>
                </c:pt>
                <c:pt idx="871">
                  <c:v>-83.9</c:v>
                </c:pt>
                <c:pt idx="872">
                  <c:v>-85.2</c:v>
                </c:pt>
                <c:pt idx="873">
                  <c:v>-84.5</c:v>
                </c:pt>
                <c:pt idx="874">
                  <c:v>-83.1</c:v>
                </c:pt>
                <c:pt idx="875">
                  <c:v>-84.6</c:v>
                </c:pt>
                <c:pt idx="876">
                  <c:v>-85.5</c:v>
                </c:pt>
                <c:pt idx="877">
                  <c:v>-84.5</c:v>
                </c:pt>
                <c:pt idx="878">
                  <c:v>-82.9</c:v>
                </c:pt>
                <c:pt idx="879">
                  <c:v>-84.2</c:v>
                </c:pt>
                <c:pt idx="880">
                  <c:v>-85.6</c:v>
                </c:pt>
                <c:pt idx="881">
                  <c:v>-84.2</c:v>
                </c:pt>
                <c:pt idx="882">
                  <c:v>-83.7</c:v>
                </c:pt>
                <c:pt idx="883">
                  <c:v>-84.5</c:v>
                </c:pt>
                <c:pt idx="884">
                  <c:v>-85</c:v>
                </c:pt>
                <c:pt idx="885">
                  <c:v>-83.1</c:v>
                </c:pt>
                <c:pt idx="886">
                  <c:v>-83.4</c:v>
                </c:pt>
                <c:pt idx="887">
                  <c:v>-82.2</c:v>
                </c:pt>
                <c:pt idx="888">
                  <c:v>-84</c:v>
                </c:pt>
                <c:pt idx="889">
                  <c:v>-84</c:v>
                </c:pt>
                <c:pt idx="890">
                  <c:v>-86</c:v>
                </c:pt>
                <c:pt idx="891">
                  <c:v>-87.4</c:v>
                </c:pt>
                <c:pt idx="892">
                  <c:v>-84.5</c:v>
                </c:pt>
                <c:pt idx="893">
                  <c:v>-83.4</c:v>
                </c:pt>
                <c:pt idx="894">
                  <c:v>-85.6</c:v>
                </c:pt>
                <c:pt idx="895">
                  <c:v>-84.1</c:v>
                </c:pt>
                <c:pt idx="896">
                  <c:v>-84.3</c:v>
                </c:pt>
                <c:pt idx="897">
                  <c:v>-85</c:v>
                </c:pt>
                <c:pt idx="898">
                  <c:v>-85.4</c:v>
                </c:pt>
                <c:pt idx="899">
                  <c:v>-84.5</c:v>
                </c:pt>
                <c:pt idx="900">
                  <c:v>-85</c:v>
                </c:pt>
                <c:pt idx="901">
                  <c:v>-84.6</c:v>
                </c:pt>
                <c:pt idx="902">
                  <c:v>-84.4</c:v>
                </c:pt>
                <c:pt idx="903">
                  <c:v>-84</c:v>
                </c:pt>
                <c:pt idx="904">
                  <c:v>-83.6</c:v>
                </c:pt>
                <c:pt idx="905">
                  <c:v>-83.7</c:v>
                </c:pt>
                <c:pt idx="906">
                  <c:v>-83.4</c:v>
                </c:pt>
                <c:pt idx="907">
                  <c:v>-85.1</c:v>
                </c:pt>
                <c:pt idx="908">
                  <c:v>-83.6</c:v>
                </c:pt>
                <c:pt idx="909">
                  <c:v>-85</c:v>
                </c:pt>
                <c:pt idx="910">
                  <c:v>-84.4</c:v>
                </c:pt>
                <c:pt idx="911">
                  <c:v>-84.4</c:v>
                </c:pt>
                <c:pt idx="912">
                  <c:v>-83.3</c:v>
                </c:pt>
                <c:pt idx="913">
                  <c:v>-84.9</c:v>
                </c:pt>
                <c:pt idx="914">
                  <c:v>-86.3</c:v>
                </c:pt>
                <c:pt idx="915">
                  <c:v>-87.7</c:v>
                </c:pt>
                <c:pt idx="916">
                  <c:v>-84.2</c:v>
                </c:pt>
                <c:pt idx="917">
                  <c:v>-83.3</c:v>
                </c:pt>
                <c:pt idx="918">
                  <c:v>-86.1</c:v>
                </c:pt>
                <c:pt idx="919">
                  <c:v>-83.6</c:v>
                </c:pt>
                <c:pt idx="920">
                  <c:v>-85.7</c:v>
                </c:pt>
                <c:pt idx="921">
                  <c:v>-86.8</c:v>
                </c:pt>
                <c:pt idx="922">
                  <c:v>-84</c:v>
                </c:pt>
                <c:pt idx="923">
                  <c:v>-83.3</c:v>
                </c:pt>
                <c:pt idx="924">
                  <c:v>-85.9</c:v>
                </c:pt>
                <c:pt idx="925">
                  <c:v>-86.8</c:v>
                </c:pt>
                <c:pt idx="926">
                  <c:v>-86.8</c:v>
                </c:pt>
                <c:pt idx="927">
                  <c:v>-83.9</c:v>
                </c:pt>
                <c:pt idx="928">
                  <c:v>-84.2</c:v>
                </c:pt>
                <c:pt idx="929">
                  <c:v>-83.6</c:v>
                </c:pt>
                <c:pt idx="930">
                  <c:v>-82.5</c:v>
                </c:pt>
                <c:pt idx="931">
                  <c:v>-85.5</c:v>
                </c:pt>
                <c:pt idx="932">
                  <c:v>-85.5</c:v>
                </c:pt>
                <c:pt idx="933">
                  <c:v>-82.8</c:v>
                </c:pt>
                <c:pt idx="934">
                  <c:v>-84.6</c:v>
                </c:pt>
                <c:pt idx="935">
                  <c:v>-83.7</c:v>
                </c:pt>
                <c:pt idx="936">
                  <c:v>-84.6</c:v>
                </c:pt>
                <c:pt idx="937">
                  <c:v>-85.4</c:v>
                </c:pt>
                <c:pt idx="938">
                  <c:v>-86.5</c:v>
                </c:pt>
                <c:pt idx="939">
                  <c:v>-83.4</c:v>
                </c:pt>
                <c:pt idx="940">
                  <c:v>-86.2</c:v>
                </c:pt>
                <c:pt idx="941">
                  <c:v>-85.6</c:v>
                </c:pt>
                <c:pt idx="942">
                  <c:v>-84.5</c:v>
                </c:pt>
                <c:pt idx="943">
                  <c:v>-84.8</c:v>
                </c:pt>
                <c:pt idx="944">
                  <c:v>-84.7</c:v>
                </c:pt>
                <c:pt idx="945">
                  <c:v>-85.3</c:v>
                </c:pt>
                <c:pt idx="946">
                  <c:v>-84.8</c:v>
                </c:pt>
                <c:pt idx="947">
                  <c:v>-86.3</c:v>
                </c:pt>
                <c:pt idx="948">
                  <c:v>-82.6</c:v>
                </c:pt>
                <c:pt idx="949">
                  <c:v>-84.9</c:v>
                </c:pt>
                <c:pt idx="950">
                  <c:v>-86</c:v>
                </c:pt>
                <c:pt idx="951">
                  <c:v>-87.6</c:v>
                </c:pt>
                <c:pt idx="952">
                  <c:v>-85</c:v>
                </c:pt>
                <c:pt idx="953">
                  <c:v>-85.2</c:v>
                </c:pt>
                <c:pt idx="954">
                  <c:v>-82.6</c:v>
                </c:pt>
                <c:pt idx="955">
                  <c:v>-81.5</c:v>
                </c:pt>
                <c:pt idx="956">
                  <c:v>-82.9</c:v>
                </c:pt>
                <c:pt idx="957">
                  <c:v>-85.6</c:v>
                </c:pt>
                <c:pt idx="958">
                  <c:v>-85.3</c:v>
                </c:pt>
                <c:pt idx="959">
                  <c:v>-87.6</c:v>
                </c:pt>
                <c:pt idx="960">
                  <c:v>-83.3</c:v>
                </c:pt>
                <c:pt idx="961">
                  <c:v>-84.5</c:v>
                </c:pt>
                <c:pt idx="962">
                  <c:v>-87.5</c:v>
                </c:pt>
                <c:pt idx="963">
                  <c:v>-87.6</c:v>
                </c:pt>
                <c:pt idx="964">
                  <c:v>-84.6</c:v>
                </c:pt>
                <c:pt idx="965">
                  <c:v>-85.8</c:v>
                </c:pt>
                <c:pt idx="966">
                  <c:v>-84.1</c:v>
                </c:pt>
                <c:pt idx="967">
                  <c:v>-83.4</c:v>
                </c:pt>
                <c:pt idx="968">
                  <c:v>-84.2</c:v>
                </c:pt>
                <c:pt idx="969">
                  <c:v>-84.6</c:v>
                </c:pt>
                <c:pt idx="970">
                  <c:v>-84.3</c:v>
                </c:pt>
                <c:pt idx="971">
                  <c:v>-85.1</c:v>
                </c:pt>
                <c:pt idx="972">
                  <c:v>-84.8</c:v>
                </c:pt>
                <c:pt idx="973">
                  <c:v>-84.4</c:v>
                </c:pt>
                <c:pt idx="974">
                  <c:v>-82.8</c:v>
                </c:pt>
                <c:pt idx="975">
                  <c:v>-85.7</c:v>
                </c:pt>
                <c:pt idx="976">
                  <c:v>-84.3</c:v>
                </c:pt>
                <c:pt idx="977">
                  <c:v>-84.3</c:v>
                </c:pt>
                <c:pt idx="978">
                  <c:v>-83.5</c:v>
                </c:pt>
                <c:pt idx="979">
                  <c:v>-85.1</c:v>
                </c:pt>
                <c:pt idx="980">
                  <c:v>-86.4</c:v>
                </c:pt>
                <c:pt idx="981">
                  <c:v>-83.8</c:v>
                </c:pt>
                <c:pt idx="982">
                  <c:v>-84.4</c:v>
                </c:pt>
                <c:pt idx="983">
                  <c:v>-83.5</c:v>
                </c:pt>
                <c:pt idx="984">
                  <c:v>-86.9</c:v>
                </c:pt>
                <c:pt idx="985">
                  <c:v>-87.6</c:v>
                </c:pt>
                <c:pt idx="986">
                  <c:v>-85.2</c:v>
                </c:pt>
                <c:pt idx="987">
                  <c:v>-84</c:v>
                </c:pt>
                <c:pt idx="988">
                  <c:v>-84.1</c:v>
                </c:pt>
                <c:pt idx="989">
                  <c:v>-82.4</c:v>
                </c:pt>
                <c:pt idx="990">
                  <c:v>-84.3</c:v>
                </c:pt>
                <c:pt idx="991">
                  <c:v>-82.6</c:v>
                </c:pt>
                <c:pt idx="992">
                  <c:v>-83.2</c:v>
                </c:pt>
                <c:pt idx="993">
                  <c:v>-83.8</c:v>
                </c:pt>
                <c:pt idx="994">
                  <c:v>-85.3</c:v>
                </c:pt>
                <c:pt idx="995">
                  <c:v>-86.8</c:v>
                </c:pt>
                <c:pt idx="996">
                  <c:v>-83</c:v>
                </c:pt>
                <c:pt idx="997">
                  <c:v>-85.3</c:v>
                </c:pt>
                <c:pt idx="998">
                  <c:v>-83.9</c:v>
                </c:pt>
                <c:pt idx="999">
                  <c:v>-84.5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A!$AG$1:$AG$4</c:f>
              <c:strCache>
                <c:ptCount val="1"/>
                <c:pt idx="0">
                  <c:v>C6 C1 A3 CW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A!$AF$5:$AF$1007</c:f>
              <c:numCache>
                <c:formatCode>General</c:formatCode>
                <c:ptCount val="1003"/>
                <c:pt idx="0">
                  <c:v>1339.1</c:v>
                </c:pt>
                <c:pt idx="1">
                  <c:v>1339.1089999999999</c:v>
                </c:pt>
                <c:pt idx="2">
                  <c:v>1339.1179999999999</c:v>
                </c:pt>
                <c:pt idx="3">
                  <c:v>1339.127</c:v>
                </c:pt>
                <c:pt idx="4">
                  <c:v>1339.136</c:v>
                </c:pt>
                <c:pt idx="5">
                  <c:v>1339.145</c:v>
                </c:pt>
                <c:pt idx="6">
                  <c:v>1339.1529999999998</c:v>
                </c:pt>
                <c:pt idx="7">
                  <c:v>1339.1619999999998</c:v>
                </c:pt>
                <c:pt idx="8">
                  <c:v>1339.1709999999998</c:v>
                </c:pt>
                <c:pt idx="9">
                  <c:v>1339.1799999999998</c:v>
                </c:pt>
                <c:pt idx="10">
                  <c:v>1339.1889999999999</c:v>
                </c:pt>
                <c:pt idx="11">
                  <c:v>1339.1979999999999</c:v>
                </c:pt>
                <c:pt idx="12">
                  <c:v>1339.2070000000001</c:v>
                </c:pt>
                <c:pt idx="13">
                  <c:v>1339.2160000000001</c:v>
                </c:pt>
                <c:pt idx="14">
                  <c:v>1339.2249999999999</c:v>
                </c:pt>
                <c:pt idx="15">
                  <c:v>1339.2339999999999</c:v>
                </c:pt>
                <c:pt idx="16">
                  <c:v>1339.242</c:v>
                </c:pt>
                <c:pt idx="17">
                  <c:v>1339.251</c:v>
                </c:pt>
                <c:pt idx="18">
                  <c:v>1339.26</c:v>
                </c:pt>
                <c:pt idx="19">
                  <c:v>1339.269</c:v>
                </c:pt>
                <c:pt idx="20">
                  <c:v>1339.278</c:v>
                </c:pt>
                <c:pt idx="21">
                  <c:v>1339.287</c:v>
                </c:pt>
                <c:pt idx="22">
                  <c:v>1339.296</c:v>
                </c:pt>
                <c:pt idx="23">
                  <c:v>1339.3050000000001</c:v>
                </c:pt>
                <c:pt idx="24">
                  <c:v>1339.3139999999999</c:v>
                </c:pt>
                <c:pt idx="25">
                  <c:v>1339.3229999999999</c:v>
                </c:pt>
                <c:pt idx="26">
                  <c:v>1339.3309999999999</c:v>
                </c:pt>
                <c:pt idx="27">
                  <c:v>1339.34</c:v>
                </c:pt>
                <c:pt idx="28">
                  <c:v>1339.3489999999999</c:v>
                </c:pt>
                <c:pt idx="29">
                  <c:v>1339.3579999999999</c:v>
                </c:pt>
                <c:pt idx="30">
                  <c:v>1339.367</c:v>
                </c:pt>
                <c:pt idx="31">
                  <c:v>1339.376</c:v>
                </c:pt>
                <c:pt idx="32">
                  <c:v>1339.385</c:v>
                </c:pt>
                <c:pt idx="33">
                  <c:v>1339.3939999999998</c:v>
                </c:pt>
                <c:pt idx="34">
                  <c:v>1339.403</c:v>
                </c:pt>
                <c:pt idx="35">
                  <c:v>1339.412</c:v>
                </c:pt>
                <c:pt idx="36">
                  <c:v>1339.42</c:v>
                </c:pt>
                <c:pt idx="37">
                  <c:v>1339.4290000000001</c:v>
                </c:pt>
                <c:pt idx="38">
                  <c:v>1339.4380000000001</c:v>
                </c:pt>
                <c:pt idx="39">
                  <c:v>1339.4470000000001</c:v>
                </c:pt>
                <c:pt idx="40">
                  <c:v>1339.4560000000001</c:v>
                </c:pt>
                <c:pt idx="41">
                  <c:v>1339.4649999999999</c:v>
                </c:pt>
                <c:pt idx="42">
                  <c:v>1339.4739999999999</c:v>
                </c:pt>
                <c:pt idx="43">
                  <c:v>1339.4829999999999</c:v>
                </c:pt>
                <c:pt idx="44">
                  <c:v>1339.492</c:v>
                </c:pt>
                <c:pt idx="45">
                  <c:v>1339.501</c:v>
                </c:pt>
                <c:pt idx="46">
                  <c:v>1339.509</c:v>
                </c:pt>
                <c:pt idx="47">
                  <c:v>1339.518</c:v>
                </c:pt>
                <c:pt idx="48">
                  <c:v>1339.527</c:v>
                </c:pt>
                <c:pt idx="49">
                  <c:v>1339.5360000000001</c:v>
                </c:pt>
                <c:pt idx="50">
                  <c:v>1339.5450000000001</c:v>
                </c:pt>
                <c:pt idx="51">
                  <c:v>1339.5539999999999</c:v>
                </c:pt>
                <c:pt idx="52">
                  <c:v>1339.5629999999999</c:v>
                </c:pt>
                <c:pt idx="53">
                  <c:v>1339.5719999999999</c:v>
                </c:pt>
                <c:pt idx="54">
                  <c:v>1339.5809999999999</c:v>
                </c:pt>
                <c:pt idx="55">
                  <c:v>1339.59</c:v>
                </c:pt>
                <c:pt idx="56">
                  <c:v>1339.598</c:v>
                </c:pt>
                <c:pt idx="57">
                  <c:v>1339.607</c:v>
                </c:pt>
                <c:pt idx="58">
                  <c:v>1339.616</c:v>
                </c:pt>
                <c:pt idx="59">
                  <c:v>1339.625</c:v>
                </c:pt>
                <c:pt idx="60">
                  <c:v>1339.6339999999998</c:v>
                </c:pt>
                <c:pt idx="61">
                  <c:v>1339.6429999999998</c:v>
                </c:pt>
                <c:pt idx="62">
                  <c:v>1339.6519999999998</c:v>
                </c:pt>
                <c:pt idx="63">
                  <c:v>1339.6609999999998</c:v>
                </c:pt>
                <c:pt idx="64">
                  <c:v>1339.6699999999998</c:v>
                </c:pt>
                <c:pt idx="65">
                  <c:v>1339.6789999999999</c:v>
                </c:pt>
                <c:pt idx="66">
                  <c:v>1339.6869999999999</c:v>
                </c:pt>
                <c:pt idx="67">
                  <c:v>1339.6959999999999</c:v>
                </c:pt>
                <c:pt idx="68">
                  <c:v>1339.7049999999999</c:v>
                </c:pt>
                <c:pt idx="69">
                  <c:v>1339.7139999999999</c:v>
                </c:pt>
                <c:pt idx="70">
                  <c:v>1339.723</c:v>
                </c:pt>
                <c:pt idx="71">
                  <c:v>1339.732</c:v>
                </c:pt>
                <c:pt idx="72">
                  <c:v>1339.741</c:v>
                </c:pt>
                <c:pt idx="73">
                  <c:v>1339.75</c:v>
                </c:pt>
                <c:pt idx="74">
                  <c:v>1339.759</c:v>
                </c:pt>
                <c:pt idx="75">
                  <c:v>1339.768</c:v>
                </c:pt>
                <c:pt idx="76">
                  <c:v>1339.7760000000001</c:v>
                </c:pt>
                <c:pt idx="77">
                  <c:v>1339.7850000000001</c:v>
                </c:pt>
                <c:pt idx="78">
                  <c:v>1339.7939999999999</c:v>
                </c:pt>
                <c:pt idx="79">
                  <c:v>1339.8029999999999</c:v>
                </c:pt>
                <c:pt idx="80">
                  <c:v>1339.8119999999999</c:v>
                </c:pt>
                <c:pt idx="81">
                  <c:v>1339.8209999999999</c:v>
                </c:pt>
                <c:pt idx="82">
                  <c:v>1339.83</c:v>
                </c:pt>
                <c:pt idx="83">
                  <c:v>1339.8389999999999</c:v>
                </c:pt>
                <c:pt idx="84">
                  <c:v>1339.848</c:v>
                </c:pt>
                <c:pt idx="85">
                  <c:v>1339.857</c:v>
                </c:pt>
                <c:pt idx="86">
                  <c:v>1339.865</c:v>
                </c:pt>
                <c:pt idx="87">
                  <c:v>1339.8739999999998</c:v>
                </c:pt>
                <c:pt idx="88">
                  <c:v>1339.8829999999998</c:v>
                </c:pt>
                <c:pt idx="89">
                  <c:v>1339.8919999999998</c:v>
                </c:pt>
                <c:pt idx="90">
                  <c:v>1339.9010000000001</c:v>
                </c:pt>
                <c:pt idx="91">
                  <c:v>1339.91</c:v>
                </c:pt>
                <c:pt idx="92">
                  <c:v>1339.9190000000001</c:v>
                </c:pt>
                <c:pt idx="93">
                  <c:v>1339.9280000000001</c:v>
                </c:pt>
                <c:pt idx="94">
                  <c:v>1339.9370000000001</c:v>
                </c:pt>
                <c:pt idx="95">
                  <c:v>1339.9460000000001</c:v>
                </c:pt>
                <c:pt idx="96">
                  <c:v>1339.954</c:v>
                </c:pt>
                <c:pt idx="97">
                  <c:v>1339.963</c:v>
                </c:pt>
                <c:pt idx="98">
                  <c:v>1339.972</c:v>
                </c:pt>
                <c:pt idx="99">
                  <c:v>1339.981</c:v>
                </c:pt>
                <c:pt idx="100">
                  <c:v>1339.99</c:v>
                </c:pt>
                <c:pt idx="101">
                  <c:v>1339.999</c:v>
                </c:pt>
                <c:pt idx="102">
                  <c:v>1340.008</c:v>
                </c:pt>
                <c:pt idx="103">
                  <c:v>1340.0170000000001</c:v>
                </c:pt>
                <c:pt idx="104">
                  <c:v>1340.0260000000001</c:v>
                </c:pt>
                <c:pt idx="105">
                  <c:v>1340.0350000000001</c:v>
                </c:pt>
                <c:pt idx="106">
                  <c:v>1340.0429999999999</c:v>
                </c:pt>
                <c:pt idx="107">
                  <c:v>1340.0519999999999</c:v>
                </c:pt>
                <c:pt idx="108">
                  <c:v>1340.0609999999999</c:v>
                </c:pt>
                <c:pt idx="109">
                  <c:v>1340.07</c:v>
                </c:pt>
                <c:pt idx="110">
                  <c:v>1340.079</c:v>
                </c:pt>
                <c:pt idx="111">
                  <c:v>1340.088</c:v>
                </c:pt>
                <c:pt idx="112">
                  <c:v>1340.097</c:v>
                </c:pt>
                <c:pt idx="113">
                  <c:v>1340.106</c:v>
                </c:pt>
                <c:pt idx="114">
                  <c:v>1340.115</c:v>
                </c:pt>
                <c:pt idx="115">
                  <c:v>1340.1239999999998</c:v>
                </c:pt>
                <c:pt idx="116">
                  <c:v>1340.1319999999998</c:v>
                </c:pt>
                <c:pt idx="117">
                  <c:v>1340.1409999999998</c:v>
                </c:pt>
                <c:pt idx="118">
                  <c:v>1340.1499999999999</c:v>
                </c:pt>
                <c:pt idx="119">
                  <c:v>1340.1589999999999</c:v>
                </c:pt>
                <c:pt idx="120">
                  <c:v>1340.1679999999999</c:v>
                </c:pt>
                <c:pt idx="121">
                  <c:v>1340.1769999999999</c:v>
                </c:pt>
                <c:pt idx="122">
                  <c:v>1340.1859999999999</c:v>
                </c:pt>
                <c:pt idx="123">
                  <c:v>1340.1949999999968</c:v>
                </c:pt>
                <c:pt idx="124">
                  <c:v>1340.204</c:v>
                </c:pt>
                <c:pt idx="125">
                  <c:v>1340.213</c:v>
                </c:pt>
                <c:pt idx="126">
                  <c:v>1340.221</c:v>
                </c:pt>
                <c:pt idx="127">
                  <c:v>1340.23</c:v>
                </c:pt>
                <c:pt idx="128">
                  <c:v>1340.239</c:v>
                </c:pt>
                <c:pt idx="129">
                  <c:v>1340.248</c:v>
                </c:pt>
                <c:pt idx="130">
                  <c:v>1340.2570000000001</c:v>
                </c:pt>
                <c:pt idx="131">
                  <c:v>1340.2660000000001</c:v>
                </c:pt>
                <c:pt idx="132">
                  <c:v>1340.2750000000001</c:v>
                </c:pt>
                <c:pt idx="133">
                  <c:v>1340.2839999999999</c:v>
                </c:pt>
                <c:pt idx="134">
                  <c:v>1340.2929999999999</c:v>
                </c:pt>
                <c:pt idx="135">
                  <c:v>1340.3019999999999</c:v>
                </c:pt>
                <c:pt idx="136">
                  <c:v>1340.31</c:v>
                </c:pt>
                <c:pt idx="137">
                  <c:v>1340.319</c:v>
                </c:pt>
                <c:pt idx="138">
                  <c:v>1340.328</c:v>
                </c:pt>
                <c:pt idx="139">
                  <c:v>1340.337</c:v>
                </c:pt>
                <c:pt idx="140">
                  <c:v>1340.346</c:v>
                </c:pt>
                <c:pt idx="141">
                  <c:v>1340.355</c:v>
                </c:pt>
                <c:pt idx="142">
                  <c:v>1340.3639999999998</c:v>
                </c:pt>
                <c:pt idx="143">
                  <c:v>1340.3729999999998</c:v>
                </c:pt>
                <c:pt idx="144">
                  <c:v>1340.3819999999998</c:v>
                </c:pt>
                <c:pt idx="145">
                  <c:v>1340.3909999999998</c:v>
                </c:pt>
                <c:pt idx="146">
                  <c:v>1340.3989999999999</c:v>
                </c:pt>
                <c:pt idx="147">
                  <c:v>1340.4080000000001</c:v>
                </c:pt>
                <c:pt idx="148">
                  <c:v>1340.4170000000001</c:v>
                </c:pt>
                <c:pt idx="149">
                  <c:v>1340.4260000000011</c:v>
                </c:pt>
                <c:pt idx="150">
                  <c:v>1340.4349999999999</c:v>
                </c:pt>
                <c:pt idx="151">
                  <c:v>1340.444</c:v>
                </c:pt>
                <c:pt idx="152">
                  <c:v>1340.453</c:v>
                </c:pt>
                <c:pt idx="153">
                  <c:v>1340.462</c:v>
                </c:pt>
                <c:pt idx="154">
                  <c:v>1340.471</c:v>
                </c:pt>
                <c:pt idx="155">
                  <c:v>1340.48</c:v>
                </c:pt>
                <c:pt idx="156">
                  <c:v>1340.4880000000001</c:v>
                </c:pt>
                <c:pt idx="157">
                  <c:v>1340.4970000000001</c:v>
                </c:pt>
                <c:pt idx="158">
                  <c:v>1340.5060000000001</c:v>
                </c:pt>
                <c:pt idx="159">
                  <c:v>1340.5150000000001</c:v>
                </c:pt>
                <c:pt idx="160">
                  <c:v>1340.5239999999999</c:v>
                </c:pt>
                <c:pt idx="161">
                  <c:v>1340.5329999999999</c:v>
                </c:pt>
                <c:pt idx="162">
                  <c:v>1340.5419999999999</c:v>
                </c:pt>
                <c:pt idx="163">
                  <c:v>1340.5509999999999</c:v>
                </c:pt>
                <c:pt idx="164">
                  <c:v>1340.56</c:v>
                </c:pt>
                <c:pt idx="165">
                  <c:v>1340.569</c:v>
                </c:pt>
                <c:pt idx="166">
                  <c:v>1340.577</c:v>
                </c:pt>
                <c:pt idx="167">
                  <c:v>1340.586</c:v>
                </c:pt>
                <c:pt idx="168">
                  <c:v>1340.595</c:v>
                </c:pt>
                <c:pt idx="169">
                  <c:v>1340.6039999999998</c:v>
                </c:pt>
                <c:pt idx="170">
                  <c:v>1340.6129999999998</c:v>
                </c:pt>
                <c:pt idx="171">
                  <c:v>1340.6219999999998</c:v>
                </c:pt>
                <c:pt idx="172">
                  <c:v>1340.6309999999999</c:v>
                </c:pt>
                <c:pt idx="173">
                  <c:v>1340.6399999999999</c:v>
                </c:pt>
                <c:pt idx="174">
                  <c:v>1340.6489999999999</c:v>
                </c:pt>
                <c:pt idx="175">
                  <c:v>1340.6579999999999</c:v>
                </c:pt>
                <c:pt idx="176">
                  <c:v>1340.6659999999999</c:v>
                </c:pt>
                <c:pt idx="177">
                  <c:v>1340.675</c:v>
                </c:pt>
                <c:pt idx="178">
                  <c:v>1340.683999999997</c:v>
                </c:pt>
                <c:pt idx="179">
                  <c:v>1340.6929999999998</c:v>
                </c:pt>
                <c:pt idx="180">
                  <c:v>1340.702</c:v>
                </c:pt>
                <c:pt idx="181">
                  <c:v>1340.711</c:v>
                </c:pt>
                <c:pt idx="182">
                  <c:v>1340.72</c:v>
                </c:pt>
                <c:pt idx="183">
                  <c:v>1340.729</c:v>
                </c:pt>
                <c:pt idx="184">
                  <c:v>1340.7380000000001</c:v>
                </c:pt>
                <c:pt idx="185">
                  <c:v>1340.7470000000001</c:v>
                </c:pt>
                <c:pt idx="186">
                  <c:v>1340.7550000000001</c:v>
                </c:pt>
                <c:pt idx="187">
                  <c:v>1340.7639999999999</c:v>
                </c:pt>
                <c:pt idx="188">
                  <c:v>1340.7729999999999</c:v>
                </c:pt>
                <c:pt idx="189">
                  <c:v>1340.7819999999999</c:v>
                </c:pt>
                <c:pt idx="190">
                  <c:v>1340.7909999999999</c:v>
                </c:pt>
                <c:pt idx="191">
                  <c:v>1340.8</c:v>
                </c:pt>
                <c:pt idx="192">
                  <c:v>1340.809</c:v>
                </c:pt>
                <c:pt idx="193">
                  <c:v>1340.818</c:v>
                </c:pt>
                <c:pt idx="194">
                  <c:v>1340.827</c:v>
                </c:pt>
                <c:pt idx="195">
                  <c:v>1340.836</c:v>
                </c:pt>
                <c:pt idx="196">
                  <c:v>1340.8439999999998</c:v>
                </c:pt>
                <c:pt idx="197">
                  <c:v>1340.8529999999998</c:v>
                </c:pt>
                <c:pt idx="198">
                  <c:v>1340.8619999999999</c:v>
                </c:pt>
                <c:pt idx="199">
                  <c:v>1340.8709999999999</c:v>
                </c:pt>
                <c:pt idx="200">
                  <c:v>1340.8799999999999</c:v>
                </c:pt>
                <c:pt idx="201">
                  <c:v>1340.8889999999999</c:v>
                </c:pt>
                <c:pt idx="202">
                  <c:v>1340.8979999999999</c:v>
                </c:pt>
                <c:pt idx="203">
                  <c:v>1340.9070000000011</c:v>
                </c:pt>
                <c:pt idx="204">
                  <c:v>1340.9160000000011</c:v>
                </c:pt>
                <c:pt idx="205">
                  <c:v>1340.9250000000011</c:v>
                </c:pt>
                <c:pt idx="206">
                  <c:v>1340.933</c:v>
                </c:pt>
                <c:pt idx="207">
                  <c:v>1340.942</c:v>
                </c:pt>
                <c:pt idx="208">
                  <c:v>1340.951</c:v>
                </c:pt>
                <c:pt idx="209">
                  <c:v>1340.96</c:v>
                </c:pt>
                <c:pt idx="210">
                  <c:v>1340.9690000000001</c:v>
                </c:pt>
                <c:pt idx="211">
                  <c:v>1340.9780000000001</c:v>
                </c:pt>
                <c:pt idx="212">
                  <c:v>1340.9870000000001</c:v>
                </c:pt>
                <c:pt idx="213">
                  <c:v>1340.9960000000001</c:v>
                </c:pt>
                <c:pt idx="214">
                  <c:v>1341.0050000000001</c:v>
                </c:pt>
                <c:pt idx="215">
                  <c:v>1341.0139999999999</c:v>
                </c:pt>
                <c:pt idx="216">
                  <c:v>1341.0219999999999</c:v>
                </c:pt>
                <c:pt idx="217">
                  <c:v>1341.0309999999999</c:v>
                </c:pt>
                <c:pt idx="218">
                  <c:v>1341.04</c:v>
                </c:pt>
                <c:pt idx="219">
                  <c:v>1341.049</c:v>
                </c:pt>
                <c:pt idx="220">
                  <c:v>1341.058</c:v>
                </c:pt>
                <c:pt idx="221">
                  <c:v>1341.067</c:v>
                </c:pt>
                <c:pt idx="222">
                  <c:v>1341.076</c:v>
                </c:pt>
                <c:pt idx="223">
                  <c:v>1341.085</c:v>
                </c:pt>
                <c:pt idx="224">
                  <c:v>1341.0939999999998</c:v>
                </c:pt>
                <c:pt idx="225">
                  <c:v>1341.1029999999998</c:v>
                </c:pt>
                <c:pt idx="226">
                  <c:v>1341.1109999999999</c:v>
                </c:pt>
                <c:pt idx="227">
                  <c:v>1341.12</c:v>
                </c:pt>
                <c:pt idx="228">
                  <c:v>1341.1289999999999</c:v>
                </c:pt>
                <c:pt idx="229">
                  <c:v>1341.1379999999999</c:v>
                </c:pt>
                <c:pt idx="230">
                  <c:v>1341.1469999999999</c:v>
                </c:pt>
                <c:pt idx="231">
                  <c:v>1341.1559999999999</c:v>
                </c:pt>
                <c:pt idx="232">
                  <c:v>1341.165</c:v>
                </c:pt>
                <c:pt idx="233">
                  <c:v>1341.1739999999998</c:v>
                </c:pt>
                <c:pt idx="234">
                  <c:v>1341.1829999999998</c:v>
                </c:pt>
                <c:pt idx="235">
                  <c:v>1341.1919999999998</c:v>
                </c:pt>
                <c:pt idx="236">
                  <c:v>1341.2</c:v>
                </c:pt>
                <c:pt idx="237">
                  <c:v>1341.2090000000001</c:v>
                </c:pt>
                <c:pt idx="238">
                  <c:v>1341.2180000000001</c:v>
                </c:pt>
                <c:pt idx="239">
                  <c:v>1341.2270000000001</c:v>
                </c:pt>
                <c:pt idx="240">
                  <c:v>1341.2360000000001</c:v>
                </c:pt>
                <c:pt idx="241">
                  <c:v>1341.2449999999999</c:v>
                </c:pt>
                <c:pt idx="242">
                  <c:v>1341.2539999999999</c:v>
                </c:pt>
                <c:pt idx="243">
                  <c:v>1341.2629999999999</c:v>
                </c:pt>
                <c:pt idx="244">
                  <c:v>1341.2719999999999</c:v>
                </c:pt>
                <c:pt idx="245">
                  <c:v>1341.2809999999999</c:v>
                </c:pt>
                <c:pt idx="246">
                  <c:v>1341.289</c:v>
                </c:pt>
                <c:pt idx="247">
                  <c:v>1341.298</c:v>
                </c:pt>
                <c:pt idx="248">
                  <c:v>1341.307</c:v>
                </c:pt>
                <c:pt idx="249">
                  <c:v>1341.316</c:v>
                </c:pt>
                <c:pt idx="250">
                  <c:v>1341.325</c:v>
                </c:pt>
                <c:pt idx="251">
                  <c:v>1341.3339999999998</c:v>
                </c:pt>
                <c:pt idx="252">
                  <c:v>1341.3429999999998</c:v>
                </c:pt>
                <c:pt idx="253">
                  <c:v>1341.3519999999999</c:v>
                </c:pt>
                <c:pt idx="254">
                  <c:v>1341.3609999999999</c:v>
                </c:pt>
                <c:pt idx="255">
                  <c:v>1341.37</c:v>
                </c:pt>
                <c:pt idx="256">
                  <c:v>1341.3779999999999</c:v>
                </c:pt>
                <c:pt idx="257">
                  <c:v>1341.3869999999999</c:v>
                </c:pt>
                <c:pt idx="258">
                  <c:v>1341.396</c:v>
                </c:pt>
                <c:pt idx="259">
                  <c:v>1341.4050000000011</c:v>
                </c:pt>
                <c:pt idx="260">
                  <c:v>1341.414</c:v>
                </c:pt>
                <c:pt idx="261">
                  <c:v>1341.423</c:v>
                </c:pt>
                <c:pt idx="262">
                  <c:v>1341.432</c:v>
                </c:pt>
                <c:pt idx="263">
                  <c:v>1341.441</c:v>
                </c:pt>
                <c:pt idx="264">
                  <c:v>1341.45</c:v>
                </c:pt>
                <c:pt idx="265">
                  <c:v>1341.4590000000001</c:v>
                </c:pt>
                <c:pt idx="266">
                  <c:v>1341.4670000000001</c:v>
                </c:pt>
                <c:pt idx="267">
                  <c:v>1341.4760000000001</c:v>
                </c:pt>
                <c:pt idx="268">
                  <c:v>1341.4849999999999</c:v>
                </c:pt>
                <c:pt idx="269">
                  <c:v>1341.4939999999999</c:v>
                </c:pt>
                <c:pt idx="270">
                  <c:v>1341.5029999999999</c:v>
                </c:pt>
                <c:pt idx="271">
                  <c:v>1341.5119999999999</c:v>
                </c:pt>
                <c:pt idx="272">
                  <c:v>1341.521</c:v>
                </c:pt>
                <c:pt idx="273">
                  <c:v>1341.53</c:v>
                </c:pt>
                <c:pt idx="274">
                  <c:v>1341.539</c:v>
                </c:pt>
                <c:pt idx="275">
                  <c:v>1341.548</c:v>
                </c:pt>
                <c:pt idx="276">
                  <c:v>1341.556</c:v>
                </c:pt>
                <c:pt idx="277">
                  <c:v>1341.5650000000001</c:v>
                </c:pt>
                <c:pt idx="278">
                  <c:v>1341.5739999999998</c:v>
                </c:pt>
                <c:pt idx="279">
                  <c:v>1341.5829999999999</c:v>
                </c:pt>
                <c:pt idx="280">
                  <c:v>1341.5919999999999</c:v>
                </c:pt>
                <c:pt idx="281">
                  <c:v>1341.6009999999999</c:v>
                </c:pt>
                <c:pt idx="282">
                  <c:v>1341.61</c:v>
                </c:pt>
                <c:pt idx="283">
                  <c:v>1341.6189999999999</c:v>
                </c:pt>
                <c:pt idx="284">
                  <c:v>1341.6279999999999</c:v>
                </c:pt>
                <c:pt idx="285">
                  <c:v>1341.6369999999999</c:v>
                </c:pt>
                <c:pt idx="286">
                  <c:v>1341.645</c:v>
                </c:pt>
                <c:pt idx="287">
                  <c:v>1341.6539999999998</c:v>
                </c:pt>
                <c:pt idx="288">
                  <c:v>1341.6629999999998</c:v>
                </c:pt>
                <c:pt idx="289">
                  <c:v>1341.6719999999998</c:v>
                </c:pt>
                <c:pt idx="290">
                  <c:v>1341.6809999999998</c:v>
                </c:pt>
                <c:pt idx="291">
                  <c:v>1341.6899999999998</c:v>
                </c:pt>
                <c:pt idx="292">
                  <c:v>1341.6989999999998</c:v>
                </c:pt>
                <c:pt idx="293">
                  <c:v>1341.7080000000001</c:v>
                </c:pt>
                <c:pt idx="294">
                  <c:v>1341.7170000000001</c:v>
                </c:pt>
                <c:pt idx="295">
                  <c:v>1341.7260000000001</c:v>
                </c:pt>
                <c:pt idx="296">
                  <c:v>1341.7339999999999</c:v>
                </c:pt>
                <c:pt idx="297">
                  <c:v>1341.7429999999999</c:v>
                </c:pt>
                <c:pt idx="298">
                  <c:v>1341.752</c:v>
                </c:pt>
                <c:pt idx="299">
                  <c:v>1341.761</c:v>
                </c:pt>
                <c:pt idx="300">
                  <c:v>1341.77</c:v>
                </c:pt>
                <c:pt idx="301">
                  <c:v>1341.779</c:v>
                </c:pt>
                <c:pt idx="302">
                  <c:v>1341.788</c:v>
                </c:pt>
                <c:pt idx="303">
                  <c:v>1341.797</c:v>
                </c:pt>
                <c:pt idx="304">
                  <c:v>1341.806</c:v>
                </c:pt>
                <c:pt idx="305">
                  <c:v>1341.8150000000001</c:v>
                </c:pt>
                <c:pt idx="306">
                  <c:v>1341.8229999999999</c:v>
                </c:pt>
                <c:pt idx="307">
                  <c:v>1341.8319999999999</c:v>
                </c:pt>
                <c:pt idx="308">
                  <c:v>1341.8409999999999</c:v>
                </c:pt>
                <c:pt idx="309">
                  <c:v>1341.85</c:v>
                </c:pt>
                <c:pt idx="310">
                  <c:v>1341.8589999999999</c:v>
                </c:pt>
                <c:pt idx="311">
                  <c:v>1341.8679999999999</c:v>
                </c:pt>
                <c:pt idx="312">
                  <c:v>1341.877</c:v>
                </c:pt>
                <c:pt idx="313">
                  <c:v>1341.886</c:v>
                </c:pt>
                <c:pt idx="314">
                  <c:v>1341.895</c:v>
                </c:pt>
                <c:pt idx="315">
                  <c:v>1341.904</c:v>
                </c:pt>
                <c:pt idx="316">
                  <c:v>1341.912</c:v>
                </c:pt>
                <c:pt idx="317">
                  <c:v>1341.921</c:v>
                </c:pt>
                <c:pt idx="318">
                  <c:v>1341.93</c:v>
                </c:pt>
                <c:pt idx="319">
                  <c:v>1341.9390000000001</c:v>
                </c:pt>
                <c:pt idx="320">
                  <c:v>1341.9480000000001</c:v>
                </c:pt>
                <c:pt idx="321">
                  <c:v>1341.9570000000001</c:v>
                </c:pt>
                <c:pt idx="322">
                  <c:v>1341.9660000000001</c:v>
                </c:pt>
                <c:pt idx="323">
                  <c:v>1341.9749999999999</c:v>
                </c:pt>
                <c:pt idx="324">
                  <c:v>1341.9839999999999</c:v>
                </c:pt>
                <c:pt idx="325">
                  <c:v>1341.9929999999999</c:v>
                </c:pt>
                <c:pt idx="326">
                  <c:v>1342.001</c:v>
                </c:pt>
                <c:pt idx="327">
                  <c:v>1342.01</c:v>
                </c:pt>
                <c:pt idx="328">
                  <c:v>1342.019</c:v>
                </c:pt>
                <c:pt idx="329">
                  <c:v>1342.028</c:v>
                </c:pt>
                <c:pt idx="330">
                  <c:v>1342.037</c:v>
                </c:pt>
                <c:pt idx="331">
                  <c:v>1342.046</c:v>
                </c:pt>
                <c:pt idx="332">
                  <c:v>1342.0550000000001</c:v>
                </c:pt>
                <c:pt idx="333">
                  <c:v>1342.0639999999999</c:v>
                </c:pt>
                <c:pt idx="334">
                  <c:v>1342.0729999999999</c:v>
                </c:pt>
                <c:pt idx="335">
                  <c:v>1342.0819999999999</c:v>
                </c:pt>
                <c:pt idx="336">
                  <c:v>1342.09</c:v>
                </c:pt>
                <c:pt idx="337">
                  <c:v>1342.0989999999999</c:v>
                </c:pt>
                <c:pt idx="338">
                  <c:v>1342.1079999999999</c:v>
                </c:pt>
                <c:pt idx="339">
                  <c:v>1342.117</c:v>
                </c:pt>
                <c:pt idx="340">
                  <c:v>1342.126</c:v>
                </c:pt>
                <c:pt idx="341">
                  <c:v>1342.135</c:v>
                </c:pt>
                <c:pt idx="342">
                  <c:v>1342.1439999999998</c:v>
                </c:pt>
                <c:pt idx="343">
                  <c:v>1342.1529999999998</c:v>
                </c:pt>
                <c:pt idx="344">
                  <c:v>1342.1619999999998</c:v>
                </c:pt>
                <c:pt idx="345">
                  <c:v>1342.1709999999998</c:v>
                </c:pt>
                <c:pt idx="346">
                  <c:v>1342.1789999999999</c:v>
                </c:pt>
                <c:pt idx="347">
                  <c:v>1342.1879999999999</c:v>
                </c:pt>
                <c:pt idx="348">
                  <c:v>1342.1969999999999</c:v>
                </c:pt>
                <c:pt idx="349">
                  <c:v>1342.2060000000001</c:v>
                </c:pt>
                <c:pt idx="350">
                  <c:v>1342.2149999999999</c:v>
                </c:pt>
                <c:pt idx="351">
                  <c:v>1342.2239999999999</c:v>
                </c:pt>
                <c:pt idx="352">
                  <c:v>1342.2329999999999</c:v>
                </c:pt>
                <c:pt idx="353">
                  <c:v>1342.242</c:v>
                </c:pt>
                <c:pt idx="354">
                  <c:v>1342.251</c:v>
                </c:pt>
                <c:pt idx="355">
                  <c:v>1342.26</c:v>
                </c:pt>
                <c:pt idx="356">
                  <c:v>1342.268</c:v>
                </c:pt>
                <c:pt idx="357">
                  <c:v>1342.277</c:v>
                </c:pt>
                <c:pt idx="358">
                  <c:v>1342.2860000000001</c:v>
                </c:pt>
                <c:pt idx="359">
                  <c:v>1342.2950000000001</c:v>
                </c:pt>
                <c:pt idx="360">
                  <c:v>1342.3039999999999</c:v>
                </c:pt>
                <c:pt idx="361">
                  <c:v>1342.3129999999999</c:v>
                </c:pt>
                <c:pt idx="362">
                  <c:v>1342.3219999999999</c:v>
                </c:pt>
                <c:pt idx="363">
                  <c:v>1342.3309999999999</c:v>
                </c:pt>
                <c:pt idx="364">
                  <c:v>1342.34</c:v>
                </c:pt>
                <c:pt idx="365">
                  <c:v>1342.3489999999999</c:v>
                </c:pt>
                <c:pt idx="366">
                  <c:v>1342.357</c:v>
                </c:pt>
                <c:pt idx="367">
                  <c:v>1342.366</c:v>
                </c:pt>
                <c:pt idx="368">
                  <c:v>1342.375</c:v>
                </c:pt>
                <c:pt idx="369">
                  <c:v>1342.3839999999998</c:v>
                </c:pt>
                <c:pt idx="370">
                  <c:v>1342.3929999999998</c:v>
                </c:pt>
                <c:pt idx="371">
                  <c:v>1342.402</c:v>
                </c:pt>
                <c:pt idx="372">
                  <c:v>1342.4110000000001</c:v>
                </c:pt>
                <c:pt idx="373">
                  <c:v>1342.42</c:v>
                </c:pt>
                <c:pt idx="374">
                  <c:v>1342.4290000000001</c:v>
                </c:pt>
                <c:pt idx="375">
                  <c:v>1342.4380000000001</c:v>
                </c:pt>
                <c:pt idx="376">
                  <c:v>1342.4460000000001</c:v>
                </c:pt>
                <c:pt idx="377">
                  <c:v>1342.4549999999999</c:v>
                </c:pt>
                <c:pt idx="378">
                  <c:v>1342.4639999999999</c:v>
                </c:pt>
                <c:pt idx="379">
                  <c:v>1342.473</c:v>
                </c:pt>
                <c:pt idx="380">
                  <c:v>1342.482</c:v>
                </c:pt>
                <c:pt idx="381">
                  <c:v>1342.491</c:v>
                </c:pt>
                <c:pt idx="382">
                  <c:v>1342.5</c:v>
                </c:pt>
                <c:pt idx="383">
                  <c:v>1342.509</c:v>
                </c:pt>
                <c:pt idx="384">
                  <c:v>1342.518</c:v>
                </c:pt>
                <c:pt idx="385">
                  <c:v>1342.527</c:v>
                </c:pt>
                <c:pt idx="386">
                  <c:v>1342.5350000000001</c:v>
                </c:pt>
                <c:pt idx="387">
                  <c:v>1342.5439999999999</c:v>
                </c:pt>
                <c:pt idx="388">
                  <c:v>1342.5529999999999</c:v>
                </c:pt>
                <c:pt idx="389">
                  <c:v>1342.5619999999999</c:v>
                </c:pt>
                <c:pt idx="390">
                  <c:v>1342.5709999999999</c:v>
                </c:pt>
                <c:pt idx="391">
                  <c:v>1342.58</c:v>
                </c:pt>
                <c:pt idx="392">
                  <c:v>1342.5889999999999</c:v>
                </c:pt>
                <c:pt idx="393">
                  <c:v>1342.598</c:v>
                </c:pt>
                <c:pt idx="394">
                  <c:v>1342.607</c:v>
                </c:pt>
                <c:pt idx="395">
                  <c:v>1342.616</c:v>
                </c:pt>
                <c:pt idx="396">
                  <c:v>1342.6239999999998</c:v>
                </c:pt>
                <c:pt idx="397">
                  <c:v>1342.6329999999998</c:v>
                </c:pt>
                <c:pt idx="398">
                  <c:v>1342.6419999999998</c:v>
                </c:pt>
                <c:pt idx="399">
                  <c:v>1342.6509999999998</c:v>
                </c:pt>
                <c:pt idx="400">
                  <c:v>1342.6599999999999</c:v>
                </c:pt>
                <c:pt idx="401">
                  <c:v>1342.6689999999999</c:v>
                </c:pt>
                <c:pt idx="402">
                  <c:v>1342.6779999999999</c:v>
                </c:pt>
                <c:pt idx="403">
                  <c:v>1342.6869999999999</c:v>
                </c:pt>
                <c:pt idx="404">
                  <c:v>1342.6959999999999</c:v>
                </c:pt>
                <c:pt idx="405">
                  <c:v>1342.7049999999999</c:v>
                </c:pt>
                <c:pt idx="406">
                  <c:v>1342.713</c:v>
                </c:pt>
                <c:pt idx="407">
                  <c:v>1342.722</c:v>
                </c:pt>
                <c:pt idx="408">
                  <c:v>1342.731</c:v>
                </c:pt>
                <c:pt idx="409">
                  <c:v>1342.74</c:v>
                </c:pt>
                <c:pt idx="410">
                  <c:v>1342.749</c:v>
                </c:pt>
                <c:pt idx="411">
                  <c:v>1342.758</c:v>
                </c:pt>
                <c:pt idx="412">
                  <c:v>1342.7670000000001</c:v>
                </c:pt>
                <c:pt idx="413">
                  <c:v>1342.7760000000001</c:v>
                </c:pt>
                <c:pt idx="414">
                  <c:v>1342.7850000000001</c:v>
                </c:pt>
                <c:pt idx="415">
                  <c:v>1342.7939999999999</c:v>
                </c:pt>
                <c:pt idx="416">
                  <c:v>1342.8019999999999</c:v>
                </c:pt>
                <c:pt idx="417">
                  <c:v>1342.8109999999999</c:v>
                </c:pt>
                <c:pt idx="418">
                  <c:v>1342.82</c:v>
                </c:pt>
                <c:pt idx="419">
                  <c:v>1342.829</c:v>
                </c:pt>
                <c:pt idx="420">
                  <c:v>1342.838</c:v>
                </c:pt>
                <c:pt idx="421">
                  <c:v>1342.847</c:v>
                </c:pt>
                <c:pt idx="422">
                  <c:v>1342.856</c:v>
                </c:pt>
                <c:pt idx="423">
                  <c:v>1342.865</c:v>
                </c:pt>
                <c:pt idx="424">
                  <c:v>1342.8739999999998</c:v>
                </c:pt>
                <c:pt idx="425">
                  <c:v>1342.8829999999998</c:v>
                </c:pt>
                <c:pt idx="426">
                  <c:v>1342.8909999999998</c:v>
                </c:pt>
                <c:pt idx="427">
                  <c:v>1342.9</c:v>
                </c:pt>
                <c:pt idx="428">
                  <c:v>1342.9090000000001</c:v>
                </c:pt>
                <c:pt idx="429">
                  <c:v>1342.9180000000001</c:v>
                </c:pt>
                <c:pt idx="430">
                  <c:v>1342.9270000000001</c:v>
                </c:pt>
                <c:pt idx="431">
                  <c:v>1342.9360000000001</c:v>
                </c:pt>
                <c:pt idx="432">
                  <c:v>1342.9449999999999</c:v>
                </c:pt>
                <c:pt idx="433">
                  <c:v>1342.954</c:v>
                </c:pt>
                <c:pt idx="434">
                  <c:v>1342.963</c:v>
                </c:pt>
                <c:pt idx="435">
                  <c:v>1342.972</c:v>
                </c:pt>
                <c:pt idx="436">
                  <c:v>1342.98</c:v>
                </c:pt>
                <c:pt idx="437">
                  <c:v>1342.989</c:v>
                </c:pt>
                <c:pt idx="438">
                  <c:v>1342.998</c:v>
                </c:pt>
                <c:pt idx="439">
                  <c:v>1343.0070000000001</c:v>
                </c:pt>
                <c:pt idx="440">
                  <c:v>1343.0160000000001</c:v>
                </c:pt>
                <c:pt idx="441">
                  <c:v>1343.0250000000001</c:v>
                </c:pt>
                <c:pt idx="442">
                  <c:v>1343.0339999999999</c:v>
                </c:pt>
                <c:pt idx="443">
                  <c:v>1343.0429999999999</c:v>
                </c:pt>
                <c:pt idx="444">
                  <c:v>1343.0519999999999</c:v>
                </c:pt>
                <c:pt idx="445">
                  <c:v>1343.0609999999999</c:v>
                </c:pt>
                <c:pt idx="446">
                  <c:v>1343.069</c:v>
                </c:pt>
                <c:pt idx="447">
                  <c:v>1343.078</c:v>
                </c:pt>
                <c:pt idx="448">
                  <c:v>1343.087</c:v>
                </c:pt>
                <c:pt idx="449">
                  <c:v>1343.096</c:v>
                </c:pt>
                <c:pt idx="450">
                  <c:v>1343.105</c:v>
                </c:pt>
                <c:pt idx="451">
                  <c:v>1343.1139999999998</c:v>
                </c:pt>
                <c:pt idx="452">
                  <c:v>1343.1229999999998</c:v>
                </c:pt>
                <c:pt idx="453">
                  <c:v>1343.1319999999998</c:v>
                </c:pt>
                <c:pt idx="454">
                  <c:v>1343.1409999999998</c:v>
                </c:pt>
                <c:pt idx="455">
                  <c:v>1343.1499999999999</c:v>
                </c:pt>
                <c:pt idx="456">
                  <c:v>1343.1579999999999</c:v>
                </c:pt>
                <c:pt idx="457">
                  <c:v>1343.1669999999999</c:v>
                </c:pt>
                <c:pt idx="458">
                  <c:v>1343.1759999999999</c:v>
                </c:pt>
                <c:pt idx="459">
                  <c:v>1343.1849999999968</c:v>
                </c:pt>
                <c:pt idx="460">
                  <c:v>1343.1939999999968</c:v>
                </c:pt>
                <c:pt idx="461">
                  <c:v>1343.203</c:v>
                </c:pt>
                <c:pt idx="462">
                  <c:v>1343.212</c:v>
                </c:pt>
                <c:pt idx="463">
                  <c:v>1343.221</c:v>
                </c:pt>
                <c:pt idx="464">
                  <c:v>1343.23</c:v>
                </c:pt>
                <c:pt idx="465">
                  <c:v>1343.239</c:v>
                </c:pt>
                <c:pt idx="466">
                  <c:v>1343.2470000000001</c:v>
                </c:pt>
                <c:pt idx="467">
                  <c:v>1343.2560000000001</c:v>
                </c:pt>
                <c:pt idx="468">
                  <c:v>1343.2650000000001</c:v>
                </c:pt>
                <c:pt idx="469">
                  <c:v>1343.2739999999999</c:v>
                </c:pt>
                <c:pt idx="470">
                  <c:v>1343.2829999999999</c:v>
                </c:pt>
                <c:pt idx="471">
                  <c:v>1343.2919999999999</c:v>
                </c:pt>
                <c:pt idx="472">
                  <c:v>1343.3009999999999</c:v>
                </c:pt>
                <c:pt idx="473">
                  <c:v>1343.31</c:v>
                </c:pt>
                <c:pt idx="474">
                  <c:v>1343.319</c:v>
                </c:pt>
                <c:pt idx="475">
                  <c:v>1343.328</c:v>
                </c:pt>
                <c:pt idx="476">
                  <c:v>1343.336</c:v>
                </c:pt>
                <c:pt idx="477">
                  <c:v>1343.345</c:v>
                </c:pt>
                <c:pt idx="478">
                  <c:v>1343.3539999999998</c:v>
                </c:pt>
                <c:pt idx="479">
                  <c:v>1343.3629999999998</c:v>
                </c:pt>
                <c:pt idx="480">
                  <c:v>1343.3719999999998</c:v>
                </c:pt>
                <c:pt idx="481">
                  <c:v>1343.3809999999999</c:v>
                </c:pt>
                <c:pt idx="482">
                  <c:v>1343.3899999999999</c:v>
                </c:pt>
                <c:pt idx="483">
                  <c:v>1343.3989999999999</c:v>
                </c:pt>
                <c:pt idx="484">
                  <c:v>1343.4080000000001</c:v>
                </c:pt>
                <c:pt idx="485">
                  <c:v>1343.4170000000001</c:v>
                </c:pt>
                <c:pt idx="486">
                  <c:v>1343.4250000000011</c:v>
                </c:pt>
                <c:pt idx="487">
                  <c:v>1343.434</c:v>
                </c:pt>
                <c:pt idx="488">
                  <c:v>1343.443</c:v>
                </c:pt>
                <c:pt idx="489">
                  <c:v>1343.452</c:v>
                </c:pt>
                <c:pt idx="490">
                  <c:v>1343.461</c:v>
                </c:pt>
                <c:pt idx="491">
                  <c:v>1343.47</c:v>
                </c:pt>
                <c:pt idx="492">
                  <c:v>1343.479</c:v>
                </c:pt>
                <c:pt idx="493">
                  <c:v>1343.4880000000001</c:v>
                </c:pt>
                <c:pt idx="494">
                  <c:v>1343.4970000000001</c:v>
                </c:pt>
                <c:pt idx="495">
                  <c:v>1343.5060000000001</c:v>
                </c:pt>
                <c:pt idx="496">
                  <c:v>1343.5139999999999</c:v>
                </c:pt>
                <c:pt idx="497">
                  <c:v>1343.5229999999999</c:v>
                </c:pt>
                <c:pt idx="498">
                  <c:v>1343.5319999999999</c:v>
                </c:pt>
                <c:pt idx="499">
                  <c:v>1343.5409999999999</c:v>
                </c:pt>
                <c:pt idx="500">
                  <c:v>1343.55</c:v>
                </c:pt>
                <c:pt idx="501">
                  <c:v>1343.559</c:v>
                </c:pt>
                <c:pt idx="502">
                  <c:v>1343.568</c:v>
                </c:pt>
                <c:pt idx="503">
                  <c:v>1343.577</c:v>
                </c:pt>
                <c:pt idx="504">
                  <c:v>1343.586</c:v>
                </c:pt>
                <c:pt idx="505">
                  <c:v>1343.595</c:v>
                </c:pt>
                <c:pt idx="506">
                  <c:v>1343.6029999999998</c:v>
                </c:pt>
                <c:pt idx="507">
                  <c:v>1343.6119999999999</c:v>
                </c:pt>
                <c:pt idx="508">
                  <c:v>1343.6209999999999</c:v>
                </c:pt>
                <c:pt idx="509">
                  <c:v>1343.6299999999999</c:v>
                </c:pt>
                <c:pt idx="510">
                  <c:v>1343.6389999999999</c:v>
                </c:pt>
                <c:pt idx="511">
                  <c:v>1343.6479999999999</c:v>
                </c:pt>
                <c:pt idx="512">
                  <c:v>1343.6569999999999</c:v>
                </c:pt>
                <c:pt idx="513">
                  <c:v>1343.6659999999999</c:v>
                </c:pt>
                <c:pt idx="514">
                  <c:v>1343.675</c:v>
                </c:pt>
                <c:pt idx="515">
                  <c:v>1343.683999999997</c:v>
                </c:pt>
                <c:pt idx="516">
                  <c:v>1343.6919999999998</c:v>
                </c:pt>
                <c:pt idx="517">
                  <c:v>1343.701</c:v>
                </c:pt>
                <c:pt idx="518">
                  <c:v>1343.71</c:v>
                </c:pt>
                <c:pt idx="519">
                  <c:v>1343.7190000000001</c:v>
                </c:pt>
                <c:pt idx="520">
                  <c:v>1343.7280000000001</c:v>
                </c:pt>
                <c:pt idx="521">
                  <c:v>1343.7370000000001</c:v>
                </c:pt>
                <c:pt idx="522">
                  <c:v>1343.7460000000001</c:v>
                </c:pt>
                <c:pt idx="523">
                  <c:v>1343.7550000000001</c:v>
                </c:pt>
                <c:pt idx="524">
                  <c:v>1343.7639999999999</c:v>
                </c:pt>
                <c:pt idx="525">
                  <c:v>1343.7729999999999</c:v>
                </c:pt>
                <c:pt idx="526">
                  <c:v>1343.7809999999999</c:v>
                </c:pt>
                <c:pt idx="527">
                  <c:v>1343.79</c:v>
                </c:pt>
                <c:pt idx="528">
                  <c:v>1343.799</c:v>
                </c:pt>
                <c:pt idx="529">
                  <c:v>1343.808</c:v>
                </c:pt>
                <c:pt idx="530">
                  <c:v>1343.817</c:v>
                </c:pt>
                <c:pt idx="531">
                  <c:v>1343.826</c:v>
                </c:pt>
                <c:pt idx="532">
                  <c:v>1343.835</c:v>
                </c:pt>
                <c:pt idx="533">
                  <c:v>1343.8439999999998</c:v>
                </c:pt>
                <c:pt idx="534">
                  <c:v>1343.8529999999998</c:v>
                </c:pt>
                <c:pt idx="535">
                  <c:v>1343.8619999999999</c:v>
                </c:pt>
                <c:pt idx="536">
                  <c:v>1343.87</c:v>
                </c:pt>
                <c:pt idx="537">
                  <c:v>1343.8789999999999</c:v>
                </c:pt>
                <c:pt idx="538">
                  <c:v>1343.8879999999999</c:v>
                </c:pt>
                <c:pt idx="539">
                  <c:v>1343.8969999999999</c:v>
                </c:pt>
                <c:pt idx="540">
                  <c:v>1343.9060000000011</c:v>
                </c:pt>
                <c:pt idx="541">
                  <c:v>1343.9150000000011</c:v>
                </c:pt>
                <c:pt idx="542">
                  <c:v>1343.924</c:v>
                </c:pt>
                <c:pt idx="543">
                  <c:v>1343.933</c:v>
                </c:pt>
                <c:pt idx="544">
                  <c:v>1343.942</c:v>
                </c:pt>
                <c:pt idx="545">
                  <c:v>1343.951</c:v>
                </c:pt>
                <c:pt idx="546">
                  <c:v>1343.9590000000001</c:v>
                </c:pt>
                <c:pt idx="547">
                  <c:v>1343.9680000000001</c:v>
                </c:pt>
                <c:pt idx="548">
                  <c:v>1343.9770000000001</c:v>
                </c:pt>
                <c:pt idx="549">
                  <c:v>1343.9860000000001</c:v>
                </c:pt>
                <c:pt idx="550">
                  <c:v>1343.9949999999999</c:v>
                </c:pt>
                <c:pt idx="551">
                  <c:v>1344.0039999999999</c:v>
                </c:pt>
                <c:pt idx="552">
                  <c:v>1344.0129999999999</c:v>
                </c:pt>
                <c:pt idx="553">
                  <c:v>1344.0219999999999</c:v>
                </c:pt>
                <c:pt idx="554">
                  <c:v>1344.0309999999999</c:v>
                </c:pt>
                <c:pt idx="555">
                  <c:v>1344.04</c:v>
                </c:pt>
                <c:pt idx="556">
                  <c:v>1344.048</c:v>
                </c:pt>
                <c:pt idx="557">
                  <c:v>1344.057</c:v>
                </c:pt>
                <c:pt idx="558">
                  <c:v>1344.066</c:v>
                </c:pt>
                <c:pt idx="559">
                  <c:v>1344.075</c:v>
                </c:pt>
                <c:pt idx="560">
                  <c:v>1344.0839999999998</c:v>
                </c:pt>
                <c:pt idx="561">
                  <c:v>1344.0929999999998</c:v>
                </c:pt>
                <c:pt idx="562">
                  <c:v>1344.1019999999999</c:v>
                </c:pt>
                <c:pt idx="563">
                  <c:v>1344.1109999999999</c:v>
                </c:pt>
                <c:pt idx="564">
                  <c:v>1344.12</c:v>
                </c:pt>
                <c:pt idx="565">
                  <c:v>1344.1289999999999</c:v>
                </c:pt>
                <c:pt idx="566">
                  <c:v>1344.1369999999999</c:v>
                </c:pt>
                <c:pt idx="567">
                  <c:v>1344.146</c:v>
                </c:pt>
                <c:pt idx="568">
                  <c:v>1344.155</c:v>
                </c:pt>
                <c:pt idx="569">
                  <c:v>1344.1639999999998</c:v>
                </c:pt>
                <c:pt idx="570">
                  <c:v>1344.1729999999998</c:v>
                </c:pt>
                <c:pt idx="571">
                  <c:v>1344.1819999999998</c:v>
                </c:pt>
                <c:pt idx="572">
                  <c:v>1344.1909999999998</c:v>
                </c:pt>
                <c:pt idx="573">
                  <c:v>1344.2</c:v>
                </c:pt>
                <c:pt idx="574">
                  <c:v>1344.2090000000001</c:v>
                </c:pt>
                <c:pt idx="575">
                  <c:v>1344.2180000000001</c:v>
                </c:pt>
                <c:pt idx="576">
                  <c:v>1344.2260000000001</c:v>
                </c:pt>
                <c:pt idx="577">
                  <c:v>1344.2349999999999</c:v>
                </c:pt>
                <c:pt idx="578">
                  <c:v>1344.2439999999999</c:v>
                </c:pt>
                <c:pt idx="579">
                  <c:v>1344.2529999999999</c:v>
                </c:pt>
                <c:pt idx="580">
                  <c:v>1344.2619999999999</c:v>
                </c:pt>
                <c:pt idx="581">
                  <c:v>1344.271</c:v>
                </c:pt>
                <c:pt idx="582">
                  <c:v>1344.28</c:v>
                </c:pt>
                <c:pt idx="583">
                  <c:v>1344.289</c:v>
                </c:pt>
                <c:pt idx="584">
                  <c:v>1344.298</c:v>
                </c:pt>
                <c:pt idx="585">
                  <c:v>1344.307</c:v>
                </c:pt>
                <c:pt idx="586">
                  <c:v>1344.3150000000001</c:v>
                </c:pt>
                <c:pt idx="587">
                  <c:v>1344.3239999999998</c:v>
                </c:pt>
                <c:pt idx="588">
                  <c:v>1344.3329999999999</c:v>
                </c:pt>
                <c:pt idx="589">
                  <c:v>1344.3419999999999</c:v>
                </c:pt>
                <c:pt idx="590">
                  <c:v>1344.3509999999999</c:v>
                </c:pt>
                <c:pt idx="591">
                  <c:v>1344.36</c:v>
                </c:pt>
                <c:pt idx="592">
                  <c:v>1344.3689999999999</c:v>
                </c:pt>
                <c:pt idx="593">
                  <c:v>1344.3779999999999</c:v>
                </c:pt>
                <c:pt idx="594">
                  <c:v>1344.3869999999999</c:v>
                </c:pt>
                <c:pt idx="595">
                  <c:v>1344.396</c:v>
                </c:pt>
                <c:pt idx="596">
                  <c:v>1344.404</c:v>
                </c:pt>
                <c:pt idx="597">
                  <c:v>1344.413</c:v>
                </c:pt>
                <c:pt idx="598">
                  <c:v>1344.422</c:v>
                </c:pt>
                <c:pt idx="599">
                  <c:v>1344.431</c:v>
                </c:pt>
                <c:pt idx="600">
                  <c:v>1344.44</c:v>
                </c:pt>
                <c:pt idx="601">
                  <c:v>1344.4490000000001</c:v>
                </c:pt>
                <c:pt idx="602">
                  <c:v>1344.4580000000001</c:v>
                </c:pt>
                <c:pt idx="603">
                  <c:v>1344.4670000000001</c:v>
                </c:pt>
                <c:pt idx="604">
                  <c:v>1344.4760000000001</c:v>
                </c:pt>
                <c:pt idx="605">
                  <c:v>1344.4849999999999</c:v>
                </c:pt>
                <c:pt idx="606">
                  <c:v>1344.4929999999999</c:v>
                </c:pt>
                <c:pt idx="607">
                  <c:v>1344.502</c:v>
                </c:pt>
                <c:pt idx="608">
                  <c:v>1344.511</c:v>
                </c:pt>
                <c:pt idx="609">
                  <c:v>1344.52</c:v>
                </c:pt>
                <c:pt idx="610">
                  <c:v>1344.529</c:v>
                </c:pt>
                <c:pt idx="611">
                  <c:v>1344.538</c:v>
                </c:pt>
                <c:pt idx="612">
                  <c:v>1344.547</c:v>
                </c:pt>
                <c:pt idx="613">
                  <c:v>1344.556</c:v>
                </c:pt>
                <c:pt idx="614">
                  <c:v>1344.5650000000001</c:v>
                </c:pt>
                <c:pt idx="615">
                  <c:v>1344.5739999999998</c:v>
                </c:pt>
                <c:pt idx="616">
                  <c:v>1344.5819999999999</c:v>
                </c:pt>
                <c:pt idx="617">
                  <c:v>1344.5909999999999</c:v>
                </c:pt>
                <c:pt idx="618">
                  <c:v>1344.6</c:v>
                </c:pt>
                <c:pt idx="619">
                  <c:v>1344.6089999999999</c:v>
                </c:pt>
                <c:pt idx="620">
                  <c:v>1344.6179999999999</c:v>
                </c:pt>
                <c:pt idx="621">
                  <c:v>1344.627</c:v>
                </c:pt>
                <c:pt idx="622">
                  <c:v>1344.636</c:v>
                </c:pt>
                <c:pt idx="623">
                  <c:v>1344.645</c:v>
                </c:pt>
                <c:pt idx="624">
                  <c:v>1344.6539999999998</c:v>
                </c:pt>
                <c:pt idx="625">
                  <c:v>1344.6629999999998</c:v>
                </c:pt>
                <c:pt idx="626">
                  <c:v>1344.6709999999998</c:v>
                </c:pt>
                <c:pt idx="627">
                  <c:v>1344.6799999999998</c:v>
                </c:pt>
                <c:pt idx="628">
                  <c:v>1344.6889999999999</c:v>
                </c:pt>
                <c:pt idx="629">
                  <c:v>1344.6979999999999</c:v>
                </c:pt>
                <c:pt idx="630">
                  <c:v>1344.7070000000001</c:v>
                </c:pt>
                <c:pt idx="631">
                  <c:v>1344.7160000000001</c:v>
                </c:pt>
                <c:pt idx="632">
                  <c:v>1344.7249999999999</c:v>
                </c:pt>
                <c:pt idx="633">
                  <c:v>1344.7339999999999</c:v>
                </c:pt>
                <c:pt idx="634">
                  <c:v>1344.7429999999999</c:v>
                </c:pt>
                <c:pt idx="635">
                  <c:v>1344.752</c:v>
                </c:pt>
                <c:pt idx="636">
                  <c:v>1344.76</c:v>
                </c:pt>
                <c:pt idx="637">
                  <c:v>1344.769</c:v>
                </c:pt>
                <c:pt idx="638">
                  <c:v>1344.778</c:v>
                </c:pt>
                <c:pt idx="639">
                  <c:v>1344.787</c:v>
                </c:pt>
                <c:pt idx="640">
                  <c:v>1344.796</c:v>
                </c:pt>
                <c:pt idx="641">
                  <c:v>1344.8050000000001</c:v>
                </c:pt>
                <c:pt idx="642">
                  <c:v>1344.8139999999999</c:v>
                </c:pt>
                <c:pt idx="643">
                  <c:v>1344.8229999999999</c:v>
                </c:pt>
                <c:pt idx="644">
                  <c:v>1344.8319999999999</c:v>
                </c:pt>
                <c:pt idx="645">
                  <c:v>1344.8409999999999</c:v>
                </c:pt>
                <c:pt idx="646">
                  <c:v>1344.8489999999999</c:v>
                </c:pt>
                <c:pt idx="647">
                  <c:v>1344.8579999999999</c:v>
                </c:pt>
                <c:pt idx="648">
                  <c:v>1344.867</c:v>
                </c:pt>
                <c:pt idx="649">
                  <c:v>1344.876</c:v>
                </c:pt>
                <c:pt idx="650">
                  <c:v>1344.885</c:v>
                </c:pt>
                <c:pt idx="651">
                  <c:v>1344.8939999999998</c:v>
                </c:pt>
                <c:pt idx="652">
                  <c:v>1344.903</c:v>
                </c:pt>
                <c:pt idx="653">
                  <c:v>1344.912</c:v>
                </c:pt>
                <c:pt idx="654">
                  <c:v>1344.921</c:v>
                </c:pt>
                <c:pt idx="655">
                  <c:v>1344.93</c:v>
                </c:pt>
                <c:pt idx="656">
                  <c:v>1344.9380000000001</c:v>
                </c:pt>
                <c:pt idx="657">
                  <c:v>1344.9470000000001</c:v>
                </c:pt>
                <c:pt idx="658">
                  <c:v>1344.9560000000001</c:v>
                </c:pt>
                <c:pt idx="659">
                  <c:v>1344.9649999999999</c:v>
                </c:pt>
                <c:pt idx="660">
                  <c:v>1344.9739999999999</c:v>
                </c:pt>
                <c:pt idx="661">
                  <c:v>1344.9829999999999</c:v>
                </c:pt>
                <c:pt idx="662">
                  <c:v>1344.992</c:v>
                </c:pt>
                <c:pt idx="663">
                  <c:v>1345.001</c:v>
                </c:pt>
                <c:pt idx="664">
                  <c:v>1345.01</c:v>
                </c:pt>
                <c:pt idx="665">
                  <c:v>1345.019</c:v>
                </c:pt>
                <c:pt idx="666">
                  <c:v>1345.027</c:v>
                </c:pt>
                <c:pt idx="667">
                  <c:v>1345.0360000000001</c:v>
                </c:pt>
                <c:pt idx="668">
                  <c:v>1345.0450000000001</c:v>
                </c:pt>
                <c:pt idx="669">
                  <c:v>1345.0539999999999</c:v>
                </c:pt>
                <c:pt idx="670">
                  <c:v>1345.0629999999999</c:v>
                </c:pt>
                <c:pt idx="671">
                  <c:v>1345.0719999999999</c:v>
                </c:pt>
                <c:pt idx="672">
                  <c:v>1345.0809999999999</c:v>
                </c:pt>
                <c:pt idx="673">
                  <c:v>1345.09</c:v>
                </c:pt>
                <c:pt idx="674">
                  <c:v>1345.0989999999999</c:v>
                </c:pt>
                <c:pt idx="675">
                  <c:v>1345.1079999999999</c:v>
                </c:pt>
                <c:pt idx="676">
                  <c:v>1345.116</c:v>
                </c:pt>
                <c:pt idx="677">
                  <c:v>1345.125</c:v>
                </c:pt>
                <c:pt idx="678">
                  <c:v>1345.1339999999998</c:v>
                </c:pt>
                <c:pt idx="679">
                  <c:v>1345.1429999999998</c:v>
                </c:pt>
                <c:pt idx="680">
                  <c:v>1345.1519999999998</c:v>
                </c:pt>
                <c:pt idx="681">
                  <c:v>1345.1609999999998</c:v>
                </c:pt>
                <c:pt idx="682">
                  <c:v>1345.1699999999998</c:v>
                </c:pt>
                <c:pt idx="683">
                  <c:v>1345.1789999999999</c:v>
                </c:pt>
                <c:pt idx="684">
                  <c:v>1345.1879999999999</c:v>
                </c:pt>
                <c:pt idx="685">
                  <c:v>1345.1969999999999</c:v>
                </c:pt>
                <c:pt idx="686">
                  <c:v>1345.2049999999999</c:v>
                </c:pt>
                <c:pt idx="687">
                  <c:v>1345.2139999999999</c:v>
                </c:pt>
                <c:pt idx="688">
                  <c:v>1345.223</c:v>
                </c:pt>
                <c:pt idx="689">
                  <c:v>1345.232</c:v>
                </c:pt>
                <c:pt idx="690">
                  <c:v>1345.241</c:v>
                </c:pt>
                <c:pt idx="691">
                  <c:v>1345.25</c:v>
                </c:pt>
                <c:pt idx="692">
                  <c:v>1345.259</c:v>
                </c:pt>
                <c:pt idx="693">
                  <c:v>1345.268</c:v>
                </c:pt>
                <c:pt idx="694">
                  <c:v>1345.277</c:v>
                </c:pt>
                <c:pt idx="695">
                  <c:v>1345.2860000000001</c:v>
                </c:pt>
                <c:pt idx="696">
                  <c:v>1345.2939999999999</c:v>
                </c:pt>
                <c:pt idx="697">
                  <c:v>1345.3029999999999</c:v>
                </c:pt>
                <c:pt idx="698">
                  <c:v>1345.3119999999999</c:v>
                </c:pt>
                <c:pt idx="699">
                  <c:v>1345.3209999999999</c:v>
                </c:pt>
                <c:pt idx="700">
                  <c:v>1345.33</c:v>
                </c:pt>
                <c:pt idx="701">
                  <c:v>1345.3389999999999</c:v>
                </c:pt>
                <c:pt idx="702">
                  <c:v>1345.348</c:v>
                </c:pt>
                <c:pt idx="703">
                  <c:v>1345.357</c:v>
                </c:pt>
                <c:pt idx="704">
                  <c:v>1345.366</c:v>
                </c:pt>
                <c:pt idx="705">
                  <c:v>1345.375</c:v>
                </c:pt>
                <c:pt idx="706">
                  <c:v>1345.3829999999998</c:v>
                </c:pt>
                <c:pt idx="707">
                  <c:v>1345.3919999999998</c:v>
                </c:pt>
                <c:pt idx="708">
                  <c:v>1345.4010000000001</c:v>
                </c:pt>
                <c:pt idx="709">
                  <c:v>1345.41</c:v>
                </c:pt>
                <c:pt idx="710">
                  <c:v>1345.4190000000001</c:v>
                </c:pt>
                <c:pt idx="711">
                  <c:v>1345.4280000000001</c:v>
                </c:pt>
                <c:pt idx="712">
                  <c:v>1345.4370000000001</c:v>
                </c:pt>
                <c:pt idx="713">
                  <c:v>1345.4460000000001</c:v>
                </c:pt>
                <c:pt idx="714">
                  <c:v>1345.4549999999999</c:v>
                </c:pt>
                <c:pt idx="715">
                  <c:v>1345.4639999999999</c:v>
                </c:pt>
                <c:pt idx="716">
                  <c:v>1345.472</c:v>
                </c:pt>
                <c:pt idx="717">
                  <c:v>1345.481</c:v>
                </c:pt>
                <c:pt idx="718">
                  <c:v>1345.49</c:v>
                </c:pt>
                <c:pt idx="719">
                  <c:v>1345.499</c:v>
                </c:pt>
                <c:pt idx="720">
                  <c:v>1345.508</c:v>
                </c:pt>
                <c:pt idx="721">
                  <c:v>1345.5170000000001</c:v>
                </c:pt>
                <c:pt idx="722">
                  <c:v>1345.5260000000001</c:v>
                </c:pt>
                <c:pt idx="723">
                  <c:v>1345.5350000000001</c:v>
                </c:pt>
                <c:pt idx="724">
                  <c:v>1345.5439999999999</c:v>
                </c:pt>
                <c:pt idx="725">
                  <c:v>1345.5529999999999</c:v>
                </c:pt>
                <c:pt idx="726">
                  <c:v>1345.5609999999999</c:v>
                </c:pt>
                <c:pt idx="727">
                  <c:v>1345.57</c:v>
                </c:pt>
                <c:pt idx="728">
                  <c:v>1345.579</c:v>
                </c:pt>
                <c:pt idx="729">
                  <c:v>1345.588</c:v>
                </c:pt>
                <c:pt idx="730">
                  <c:v>1345.597</c:v>
                </c:pt>
                <c:pt idx="731">
                  <c:v>1345.606</c:v>
                </c:pt>
                <c:pt idx="732">
                  <c:v>1345.615</c:v>
                </c:pt>
                <c:pt idx="733">
                  <c:v>1345.6239999999998</c:v>
                </c:pt>
                <c:pt idx="734">
                  <c:v>1345.6329999999998</c:v>
                </c:pt>
                <c:pt idx="735">
                  <c:v>1345.6419999999998</c:v>
                </c:pt>
                <c:pt idx="736">
                  <c:v>1345.6499999999999</c:v>
                </c:pt>
                <c:pt idx="737">
                  <c:v>1345.6589999999999</c:v>
                </c:pt>
                <c:pt idx="738">
                  <c:v>1345.6679999999999</c:v>
                </c:pt>
                <c:pt idx="739">
                  <c:v>1345.6769999999999</c:v>
                </c:pt>
                <c:pt idx="740">
                  <c:v>1345.6859999999999</c:v>
                </c:pt>
                <c:pt idx="741">
                  <c:v>1345.6949999999968</c:v>
                </c:pt>
                <c:pt idx="742">
                  <c:v>1345.704</c:v>
                </c:pt>
                <c:pt idx="743">
                  <c:v>1345.713</c:v>
                </c:pt>
                <c:pt idx="744">
                  <c:v>1345.722</c:v>
                </c:pt>
                <c:pt idx="745">
                  <c:v>1345.731</c:v>
                </c:pt>
                <c:pt idx="746">
                  <c:v>1345.739</c:v>
                </c:pt>
                <c:pt idx="747">
                  <c:v>1345.748</c:v>
                </c:pt>
                <c:pt idx="748">
                  <c:v>1345.7570000000001</c:v>
                </c:pt>
                <c:pt idx="749">
                  <c:v>1345.7660000000001</c:v>
                </c:pt>
                <c:pt idx="750">
                  <c:v>1345.7750000000001</c:v>
                </c:pt>
                <c:pt idx="751">
                  <c:v>1345.7839999999999</c:v>
                </c:pt>
                <c:pt idx="752">
                  <c:v>1345.7929999999999</c:v>
                </c:pt>
                <c:pt idx="753">
                  <c:v>1345.8019999999999</c:v>
                </c:pt>
                <c:pt idx="754">
                  <c:v>1345.8109999999999</c:v>
                </c:pt>
                <c:pt idx="755">
                  <c:v>1345.82</c:v>
                </c:pt>
                <c:pt idx="756">
                  <c:v>1345.828</c:v>
                </c:pt>
                <c:pt idx="757">
                  <c:v>1345.837</c:v>
                </c:pt>
                <c:pt idx="758">
                  <c:v>1345.846</c:v>
                </c:pt>
                <c:pt idx="759">
                  <c:v>1345.855</c:v>
                </c:pt>
                <c:pt idx="760">
                  <c:v>1345.8639999999998</c:v>
                </c:pt>
                <c:pt idx="761">
                  <c:v>1345.8729999999998</c:v>
                </c:pt>
                <c:pt idx="762">
                  <c:v>1345.8819999999998</c:v>
                </c:pt>
                <c:pt idx="763">
                  <c:v>1345.8909999999998</c:v>
                </c:pt>
                <c:pt idx="764">
                  <c:v>1345.9</c:v>
                </c:pt>
                <c:pt idx="765">
                  <c:v>1345.9090000000001</c:v>
                </c:pt>
                <c:pt idx="766">
                  <c:v>1345.9170000000001</c:v>
                </c:pt>
                <c:pt idx="767">
                  <c:v>1345.9260000000011</c:v>
                </c:pt>
                <c:pt idx="768">
                  <c:v>1345.9349999999999</c:v>
                </c:pt>
                <c:pt idx="769">
                  <c:v>1345.944</c:v>
                </c:pt>
                <c:pt idx="770">
                  <c:v>1345.953</c:v>
                </c:pt>
                <c:pt idx="771">
                  <c:v>1345.962</c:v>
                </c:pt>
                <c:pt idx="772">
                  <c:v>1345.971</c:v>
                </c:pt>
                <c:pt idx="773">
                  <c:v>1345.98</c:v>
                </c:pt>
                <c:pt idx="774">
                  <c:v>1345.989</c:v>
                </c:pt>
                <c:pt idx="775">
                  <c:v>1345.998</c:v>
                </c:pt>
                <c:pt idx="776">
                  <c:v>1346.0060000000001</c:v>
                </c:pt>
                <c:pt idx="777">
                  <c:v>1346.0150000000001</c:v>
                </c:pt>
                <c:pt idx="778">
                  <c:v>1346.0239999999999</c:v>
                </c:pt>
                <c:pt idx="779">
                  <c:v>1346.0329999999999</c:v>
                </c:pt>
                <c:pt idx="780">
                  <c:v>1346.0419999999999</c:v>
                </c:pt>
                <c:pt idx="781">
                  <c:v>1346.0509999999999</c:v>
                </c:pt>
                <c:pt idx="782">
                  <c:v>1346.06</c:v>
                </c:pt>
                <c:pt idx="783">
                  <c:v>1346.069</c:v>
                </c:pt>
                <c:pt idx="784">
                  <c:v>1346.078</c:v>
                </c:pt>
                <c:pt idx="785">
                  <c:v>1346.087</c:v>
                </c:pt>
                <c:pt idx="786">
                  <c:v>1346.095</c:v>
                </c:pt>
                <c:pt idx="787">
                  <c:v>1346.1039999999998</c:v>
                </c:pt>
                <c:pt idx="788">
                  <c:v>1346.1129999999998</c:v>
                </c:pt>
                <c:pt idx="789">
                  <c:v>1346.1219999999998</c:v>
                </c:pt>
                <c:pt idx="790">
                  <c:v>1346.1309999999999</c:v>
                </c:pt>
                <c:pt idx="791">
                  <c:v>1346.1399999999999</c:v>
                </c:pt>
                <c:pt idx="792">
                  <c:v>1346.1489999999999</c:v>
                </c:pt>
                <c:pt idx="793">
                  <c:v>1346.1579999999999</c:v>
                </c:pt>
                <c:pt idx="794">
                  <c:v>1346.1669999999999</c:v>
                </c:pt>
                <c:pt idx="795">
                  <c:v>1346.1759999999999</c:v>
                </c:pt>
                <c:pt idx="796">
                  <c:v>1346.183999999997</c:v>
                </c:pt>
                <c:pt idx="797">
                  <c:v>1346.1929999999998</c:v>
                </c:pt>
                <c:pt idx="798">
                  <c:v>1346.202</c:v>
                </c:pt>
                <c:pt idx="799">
                  <c:v>1346.211</c:v>
                </c:pt>
                <c:pt idx="800">
                  <c:v>1346.22</c:v>
                </c:pt>
                <c:pt idx="801">
                  <c:v>1346.229</c:v>
                </c:pt>
                <c:pt idx="802">
                  <c:v>1346.2380000000001</c:v>
                </c:pt>
                <c:pt idx="803">
                  <c:v>1346.2470000000001</c:v>
                </c:pt>
                <c:pt idx="804">
                  <c:v>1346.2560000000001</c:v>
                </c:pt>
                <c:pt idx="805">
                  <c:v>1346.2650000000001</c:v>
                </c:pt>
                <c:pt idx="806">
                  <c:v>1346.2729999999999</c:v>
                </c:pt>
                <c:pt idx="807">
                  <c:v>1346.2819999999999</c:v>
                </c:pt>
                <c:pt idx="808">
                  <c:v>1346.2909999999999</c:v>
                </c:pt>
                <c:pt idx="809">
                  <c:v>1346.3</c:v>
                </c:pt>
                <c:pt idx="810">
                  <c:v>1346.309</c:v>
                </c:pt>
                <c:pt idx="811">
                  <c:v>1346.318</c:v>
                </c:pt>
                <c:pt idx="812">
                  <c:v>1346.327</c:v>
                </c:pt>
                <c:pt idx="813">
                  <c:v>1346.336</c:v>
                </c:pt>
                <c:pt idx="814">
                  <c:v>1346.345</c:v>
                </c:pt>
                <c:pt idx="815">
                  <c:v>1346.3539999999998</c:v>
                </c:pt>
                <c:pt idx="816">
                  <c:v>1346.3619999999999</c:v>
                </c:pt>
                <c:pt idx="817">
                  <c:v>1346.3709999999999</c:v>
                </c:pt>
                <c:pt idx="818">
                  <c:v>1346.3799999999999</c:v>
                </c:pt>
                <c:pt idx="819">
                  <c:v>1346.3889999999999</c:v>
                </c:pt>
                <c:pt idx="820">
                  <c:v>1346.3979999999999</c:v>
                </c:pt>
                <c:pt idx="821">
                  <c:v>1346.4070000000011</c:v>
                </c:pt>
                <c:pt idx="822">
                  <c:v>1346.4160000000011</c:v>
                </c:pt>
                <c:pt idx="823">
                  <c:v>1346.4250000000011</c:v>
                </c:pt>
                <c:pt idx="824">
                  <c:v>1346.434</c:v>
                </c:pt>
                <c:pt idx="825">
                  <c:v>1346.443</c:v>
                </c:pt>
                <c:pt idx="826">
                  <c:v>1346.451</c:v>
                </c:pt>
                <c:pt idx="827">
                  <c:v>1346.46</c:v>
                </c:pt>
                <c:pt idx="828">
                  <c:v>1346.4690000000001</c:v>
                </c:pt>
                <c:pt idx="829">
                  <c:v>1346.4780000000001</c:v>
                </c:pt>
                <c:pt idx="830">
                  <c:v>1346.4870000000001</c:v>
                </c:pt>
                <c:pt idx="831">
                  <c:v>1346.4960000000001</c:v>
                </c:pt>
                <c:pt idx="832">
                  <c:v>1346.5050000000001</c:v>
                </c:pt>
                <c:pt idx="833">
                  <c:v>1346.5139999999999</c:v>
                </c:pt>
                <c:pt idx="834">
                  <c:v>1346.5229999999999</c:v>
                </c:pt>
                <c:pt idx="835">
                  <c:v>1346.5319999999999</c:v>
                </c:pt>
                <c:pt idx="836">
                  <c:v>1346.54</c:v>
                </c:pt>
                <c:pt idx="837">
                  <c:v>1346.549</c:v>
                </c:pt>
                <c:pt idx="838">
                  <c:v>1346.558</c:v>
                </c:pt>
                <c:pt idx="839">
                  <c:v>1346.567</c:v>
                </c:pt>
                <c:pt idx="840">
                  <c:v>1346.576</c:v>
                </c:pt>
                <c:pt idx="841">
                  <c:v>1346.585</c:v>
                </c:pt>
                <c:pt idx="842">
                  <c:v>1346.5939999999998</c:v>
                </c:pt>
                <c:pt idx="843">
                  <c:v>1346.6029999999998</c:v>
                </c:pt>
                <c:pt idx="844">
                  <c:v>1346.6119999999999</c:v>
                </c:pt>
                <c:pt idx="845">
                  <c:v>1346.6209999999999</c:v>
                </c:pt>
                <c:pt idx="846">
                  <c:v>1346.6289999999999</c:v>
                </c:pt>
                <c:pt idx="847">
                  <c:v>1346.6379999999999</c:v>
                </c:pt>
                <c:pt idx="848">
                  <c:v>1346.6469999999999</c:v>
                </c:pt>
                <c:pt idx="849">
                  <c:v>1346.6559999999999</c:v>
                </c:pt>
                <c:pt idx="850">
                  <c:v>1346.665</c:v>
                </c:pt>
                <c:pt idx="851">
                  <c:v>1346.6739999999998</c:v>
                </c:pt>
                <c:pt idx="852">
                  <c:v>1346.6829999999998</c:v>
                </c:pt>
                <c:pt idx="853">
                  <c:v>1346.6919999999998</c:v>
                </c:pt>
                <c:pt idx="854">
                  <c:v>1346.701</c:v>
                </c:pt>
                <c:pt idx="855">
                  <c:v>1346.71</c:v>
                </c:pt>
                <c:pt idx="856">
                  <c:v>1346.7180000000001</c:v>
                </c:pt>
                <c:pt idx="857">
                  <c:v>1346.7270000000001</c:v>
                </c:pt>
                <c:pt idx="858">
                  <c:v>1346.7360000000001</c:v>
                </c:pt>
                <c:pt idx="859">
                  <c:v>1346.7449999999999</c:v>
                </c:pt>
                <c:pt idx="860">
                  <c:v>1346.7539999999999</c:v>
                </c:pt>
                <c:pt idx="861">
                  <c:v>1346.7629999999999</c:v>
                </c:pt>
                <c:pt idx="862">
                  <c:v>1346.7719999999999</c:v>
                </c:pt>
                <c:pt idx="863">
                  <c:v>1346.7809999999999</c:v>
                </c:pt>
                <c:pt idx="864">
                  <c:v>1346.79</c:v>
                </c:pt>
                <c:pt idx="865">
                  <c:v>1346.799</c:v>
                </c:pt>
                <c:pt idx="866">
                  <c:v>1346.807</c:v>
                </c:pt>
                <c:pt idx="867">
                  <c:v>1346.816</c:v>
                </c:pt>
                <c:pt idx="868">
                  <c:v>1346.825</c:v>
                </c:pt>
                <c:pt idx="869">
                  <c:v>1346.8339999999998</c:v>
                </c:pt>
                <c:pt idx="870">
                  <c:v>1346.8429999999998</c:v>
                </c:pt>
                <c:pt idx="871">
                  <c:v>1346.8519999999999</c:v>
                </c:pt>
                <c:pt idx="872">
                  <c:v>1346.8609999999999</c:v>
                </c:pt>
                <c:pt idx="873">
                  <c:v>1346.87</c:v>
                </c:pt>
                <c:pt idx="874">
                  <c:v>1346.8789999999999</c:v>
                </c:pt>
                <c:pt idx="875">
                  <c:v>1346.8879999999999</c:v>
                </c:pt>
                <c:pt idx="876">
                  <c:v>1346.896</c:v>
                </c:pt>
                <c:pt idx="877">
                  <c:v>1346.9050000000011</c:v>
                </c:pt>
                <c:pt idx="878">
                  <c:v>1346.914</c:v>
                </c:pt>
                <c:pt idx="879">
                  <c:v>1346.923</c:v>
                </c:pt>
                <c:pt idx="880">
                  <c:v>1346.932</c:v>
                </c:pt>
                <c:pt idx="881">
                  <c:v>1346.941</c:v>
                </c:pt>
                <c:pt idx="882">
                  <c:v>1346.95</c:v>
                </c:pt>
                <c:pt idx="883">
                  <c:v>1346.9590000000001</c:v>
                </c:pt>
                <c:pt idx="884">
                  <c:v>1346.9680000000001</c:v>
                </c:pt>
                <c:pt idx="885">
                  <c:v>1346.9770000000001</c:v>
                </c:pt>
                <c:pt idx="886">
                  <c:v>1346.9849999999999</c:v>
                </c:pt>
                <c:pt idx="887">
                  <c:v>1346.9939999999999</c:v>
                </c:pt>
                <c:pt idx="888">
                  <c:v>1347.0029999999999</c:v>
                </c:pt>
                <c:pt idx="889">
                  <c:v>1347.0119999999999</c:v>
                </c:pt>
                <c:pt idx="890">
                  <c:v>1347.021</c:v>
                </c:pt>
                <c:pt idx="891">
                  <c:v>1347.03</c:v>
                </c:pt>
                <c:pt idx="892">
                  <c:v>1347.039</c:v>
                </c:pt>
                <c:pt idx="893">
                  <c:v>1347.048</c:v>
                </c:pt>
                <c:pt idx="894">
                  <c:v>1347.057</c:v>
                </c:pt>
                <c:pt idx="895">
                  <c:v>1347.066</c:v>
                </c:pt>
                <c:pt idx="896">
                  <c:v>1347.0739999999998</c:v>
                </c:pt>
                <c:pt idx="897">
                  <c:v>1347.0829999999999</c:v>
                </c:pt>
                <c:pt idx="898">
                  <c:v>1347.0919999999999</c:v>
                </c:pt>
                <c:pt idx="899">
                  <c:v>1347.1009999999999</c:v>
                </c:pt>
                <c:pt idx="900">
                  <c:v>1347.11</c:v>
                </c:pt>
                <c:pt idx="901">
                  <c:v>1347.1189999999999</c:v>
                </c:pt>
                <c:pt idx="902">
                  <c:v>1347.1279999999999</c:v>
                </c:pt>
                <c:pt idx="903">
                  <c:v>1347.1369999999999</c:v>
                </c:pt>
                <c:pt idx="904">
                  <c:v>1347.146</c:v>
                </c:pt>
                <c:pt idx="905">
                  <c:v>1347.155</c:v>
                </c:pt>
                <c:pt idx="906">
                  <c:v>1347.1629999999998</c:v>
                </c:pt>
                <c:pt idx="907">
                  <c:v>1347.1719999999998</c:v>
                </c:pt>
                <c:pt idx="908">
                  <c:v>1347.1809999999998</c:v>
                </c:pt>
                <c:pt idx="909">
                  <c:v>1347.1899999999998</c:v>
                </c:pt>
                <c:pt idx="910">
                  <c:v>1347.1989999999998</c:v>
                </c:pt>
                <c:pt idx="911">
                  <c:v>1347.2080000000001</c:v>
                </c:pt>
                <c:pt idx="912">
                  <c:v>1347.2170000000001</c:v>
                </c:pt>
                <c:pt idx="913">
                  <c:v>1347.2260000000001</c:v>
                </c:pt>
                <c:pt idx="914">
                  <c:v>1347.2349999999999</c:v>
                </c:pt>
                <c:pt idx="915">
                  <c:v>1347.2439999999999</c:v>
                </c:pt>
                <c:pt idx="916">
                  <c:v>1347.252</c:v>
                </c:pt>
                <c:pt idx="917">
                  <c:v>1347.261</c:v>
                </c:pt>
                <c:pt idx="918">
                  <c:v>1347.27</c:v>
                </c:pt>
                <c:pt idx="919">
                  <c:v>1347.279</c:v>
                </c:pt>
                <c:pt idx="920">
                  <c:v>1347.288</c:v>
                </c:pt>
                <c:pt idx="921">
                  <c:v>1347.297</c:v>
                </c:pt>
                <c:pt idx="922">
                  <c:v>1347.306</c:v>
                </c:pt>
                <c:pt idx="923">
                  <c:v>1347.3150000000001</c:v>
                </c:pt>
                <c:pt idx="924">
                  <c:v>1347.3239999999998</c:v>
                </c:pt>
                <c:pt idx="925">
                  <c:v>1347.3329999999999</c:v>
                </c:pt>
                <c:pt idx="926">
                  <c:v>1347.3409999999999</c:v>
                </c:pt>
                <c:pt idx="927">
                  <c:v>1347.35</c:v>
                </c:pt>
                <c:pt idx="928">
                  <c:v>1347.3589999999999</c:v>
                </c:pt>
                <c:pt idx="929">
                  <c:v>1347.3679999999999</c:v>
                </c:pt>
                <c:pt idx="930">
                  <c:v>1347.377</c:v>
                </c:pt>
                <c:pt idx="931">
                  <c:v>1347.386</c:v>
                </c:pt>
                <c:pt idx="932">
                  <c:v>1347.395</c:v>
                </c:pt>
                <c:pt idx="933">
                  <c:v>1347.404</c:v>
                </c:pt>
                <c:pt idx="934">
                  <c:v>1347.413</c:v>
                </c:pt>
                <c:pt idx="935">
                  <c:v>1347.422</c:v>
                </c:pt>
                <c:pt idx="936">
                  <c:v>1347.43</c:v>
                </c:pt>
                <c:pt idx="937">
                  <c:v>1347.4390000000001</c:v>
                </c:pt>
                <c:pt idx="938">
                  <c:v>1347.4480000000001</c:v>
                </c:pt>
                <c:pt idx="939">
                  <c:v>1347.4570000000001</c:v>
                </c:pt>
                <c:pt idx="940">
                  <c:v>1347.4660000000001</c:v>
                </c:pt>
                <c:pt idx="941">
                  <c:v>1347.4749999999999</c:v>
                </c:pt>
                <c:pt idx="942">
                  <c:v>1347.4839999999999</c:v>
                </c:pt>
                <c:pt idx="943">
                  <c:v>1347.4929999999999</c:v>
                </c:pt>
                <c:pt idx="944">
                  <c:v>1347.502</c:v>
                </c:pt>
                <c:pt idx="945">
                  <c:v>1347.511</c:v>
                </c:pt>
                <c:pt idx="946">
                  <c:v>1347.519</c:v>
                </c:pt>
                <c:pt idx="947">
                  <c:v>1347.528</c:v>
                </c:pt>
                <c:pt idx="948">
                  <c:v>1347.537</c:v>
                </c:pt>
                <c:pt idx="949">
                  <c:v>1347.546</c:v>
                </c:pt>
                <c:pt idx="950">
                  <c:v>1347.5550000000001</c:v>
                </c:pt>
                <c:pt idx="951">
                  <c:v>1347.5639999999999</c:v>
                </c:pt>
                <c:pt idx="952">
                  <c:v>1347.5729999999999</c:v>
                </c:pt>
                <c:pt idx="953">
                  <c:v>1347.5819999999999</c:v>
                </c:pt>
                <c:pt idx="954">
                  <c:v>1347.5909999999999</c:v>
                </c:pt>
                <c:pt idx="955">
                  <c:v>1347.6</c:v>
                </c:pt>
                <c:pt idx="956">
                  <c:v>1347.6079999999999</c:v>
                </c:pt>
                <c:pt idx="957">
                  <c:v>1347.617</c:v>
                </c:pt>
                <c:pt idx="958">
                  <c:v>1347.626</c:v>
                </c:pt>
                <c:pt idx="959">
                  <c:v>1347.635</c:v>
                </c:pt>
                <c:pt idx="960">
                  <c:v>1347.6439999999998</c:v>
                </c:pt>
                <c:pt idx="961">
                  <c:v>1347.6529999999998</c:v>
                </c:pt>
                <c:pt idx="962">
                  <c:v>1347.6619999999998</c:v>
                </c:pt>
                <c:pt idx="963">
                  <c:v>1347.6709999999998</c:v>
                </c:pt>
                <c:pt idx="964">
                  <c:v>1347.6799999999998</c:v>
                </c:pt>
                <c:pt idx="965">
                  <c:v>1347.6889999999999</c:v>
                </c:pt>
                <c:pt idx="966">
                  <c:v>1347.6969999999999</c:v>
                </c:pt>
                <c:pt idx="967">
                  <c:v>1347.7060000000001</c:v>
                </c:pt>
                <c:pt idx="968">
                  <c:v>1347.7149999999999</c:v>
                </c:pt>
                <c:pt idx="969">
                  <c:v>1347.7239999999999</c:v>
                </c:pt>
                <c:pt idx="970">
                  <c:v>1347.7329999999999</c:v>
                </c:pt>
                <c:pt idx="971">
                  <c:v>1347.742</c:v>
                </c:pt>
                <c:pt idx="972">
                  <c:v>1347.751</c:v>
                </c:pt>
                <c:pt idx="973">
                  <c:v>1347.76</c:v>
                </c:pt>
                <c:pt idx="974">
                  <c:v>1347.769</c:v>
                </c:pt>
                <c:pt idx="975">
                  <c:v>1347.778</c:v>
                </c:pt>
                <c:pt idx="976">
                  <c:v>1347.7860000000001</c:v>
                </c:pt>
                <c:pt idx="977">
                  <c:v>1347.7950000000001</c:v>
                </c:pt>
                <c:pt idx="978">
                  <c:v>1347.8039999999999</c:v>
                </c:pt>
                <c:pt idx="979">
                  <c:v>1347.8129999999999</c:v>
                </c:pt>
                <c:pt idx="980">
                  <c:v>1347.8219999999999</c:v>
                </c:pt>
                <c:pt idx="981">
                  <c:v>1347.8309999999999</c:v>
                </c:pt>
                <c:pt idx="982">
                  <c:v>1347.84</c:v>
                </c:pt>
                <c:pt idx="983">
                  <c:v>1347.8489999999999</c:v>
                </c:pt>
                <c:pt idx="984">
                  <c:v>1347.8579999999999</c:v>
                </c:pt>
                <c:pt idx="985">
                  <c:v>1347.867</c:v>
                </c:pt>
                <c:pt idx="986">
                  <c:v>1347.875</c:v>
                </c:pt>
                <c:pt idx="987">
                  <c:v>1347.8839999999998</c:v>
                </c:pt>
                <c:pt idx="988">
                  <c:v>1347.8929999999998</c:v>
                </c:pt>
                <c:pt idx="989">
                  <c:v>1347.902</c:v>
                </c:pt>
                <c:pt idx="990">
                  <c:v>1347.9110000000001</c:v>
                </c:pt>
                <c:pt idx="991">
                  <c:v>1347.92</c:v>
                </c:pt>
                <c:pt idx="992">
                  <c:v>1347.9290000000001</c:v>
                </c:pt>
                <c:pt idx="993">
                  <c:v>1347.9380000000001</c:v>
                </c:pt>
                <c:pt idx="994">
                  <c:v>1347.9470000000001</c:v>
                </c:pt>
                <c:pt idx="995">
                  <c:v>1347.9560000000001</c:v>
                </c:pt>
                <c:pt idx="996">
                  <c:v>1347.9639999999999</c:v>
                </c:pt>
                <c:pt idx="997">
                  <c:v>1347.973</c:v>
                </c:pt>
                <c:pt idx="998">
                  <c:v>1347.982</c:v>
                </c:pt>
                <c:pt idx="999">
                  <c:v>1347.991</c:v>
                </c:pt>
              </c:numCache>
            </c:numRef>
          </c:xVal>
          <c:yVal>
            <c:numRef>
              <c:f>A!$AG$5:$AG$1007</c:f>
              <c:numCache>
                <c:formatCode>0.00E+00</c:formatCode>
                <c:ptCount val="1003"/>
                <c:pt idx="0">
                  <c:v>-99.5</c:v>
                </c:pt>
                <c:pt idx="1">
                  <c:v>-99.5</c:v>
                </c:pt>
                <c:pt idx="2">
                  <c:v>-99.5</c:v>
                </c:pt>
                <c:pt idx="3">
                  <c:v>-99.5</c:v>
                </c:pt>
                <c:pt idx="4">
                  <c:v>-99.5</c:v>
                </c:pt>
                <c:pt idx="5">
                  <c:v>-99.5</c:v>
                </c:pt>
                <c:pt idx="6">
                  <c:v>-99.5</c:v>
                </c:pt>
                <c:pt idx="7">
                  <c:v>-99.5</c:v>
                </c:pt>
                <c:pt idx="8">
                  <c:v>-99.5</c:v>
                </c:pt>
                <c:pt idx="9">
                  <c:v>-99.5</c:v>
                </c:pt>
                <c:pt idx="10">
                  <c:v>-99.5</c:v>
                </c:pt>
                <c:pt idx="11">
                  <c:v>-99.5</c:v>
                </c:pt>
                <c:pt idx="12">
                  <c:v>-99.5</c:v>
                </c:pt>
                <c:pt idx="13">
                  <c:v>-99.5</c:v>
                </c:pt>
                <c:pt idx="14">
                  <c:v>-99.5</c:v>
                </c:pt>
                <c:pt idx="15">
                  <c:v>-99.5</c:v>
                </c:pt>
                <c:pt idx="16">
                  <c:v>-99.5</c:v>
                </c:pt>
                <c:pt idx="17">
                  <c:v>-99.5</c:v>
                </c:pt>
                <c:pt idx="18">
                  <c:v>-99.5</c:v>
                </c:pt>
                <c:pt idx="19">
                  <c:v>-99.5</c:v>
                </c:pt>
                <c:pt idx="20">
                  <c:v>-99.5</c:v>
                </c:pt>
                <c:pt idx="21">
                  <c:v>-99.5</c:v>
                </c:pt>
                <c:pt idx="22">
                  <c:v>-99.5</c:v>
                </c:pt>
                <c:pt idx="23">
                  <c:v>-99.5</c:v>
                </c:pt>
                <c:pt idx="24">
                  <c:v>-99.5</c:v>
                </c:pt>
                <c:pt idx="25">
                  <c:v>-99.5</c:v>
                </c:pt>
                <c:pt idx="26">
                  <c:v>-99.5</c:v>
                </c:pt>
                <c:pt idx="27">
                  <c:v>-99.5</c:v>
                </c:pt>
                <c:pt idx="28">
                  <c:v>-99.5</c:v>
                </c:pt>
                <c:pt idx="29">
                  <c:v>-99.5</c:v>
                </c:pt>
                <c:pt idx="30">
                  <c:v>-99.5</c:v>
                </c:pt>
                <c:pt idx="31">
                  <c:v>-99.5</c:v>
                </c:pt>
                <c:pt idx="32">
                  <c:v>-99.5</c:v>
                </c:pt>
                <c:pt idx="33">
                  <c:v>-99.5</c:v>
                </c:pt>
                <c:pt idx="34">
                  <c:v>-99.5</c:v>
                </c:pt>
                <c:pt idx="35">
                  <c:v>-99.5</c:v>
                </c:pt>
                <c:pt idx="36">
                  <c:v>-99.5</c:v>
                </c:pt>
                <c:pt idx="37">
                  <c:v>-99.5</c:v>
                </c:pt>
                <c:pt idx="38">
                  <c:v>-99.5</c:v>
                </c:pt>
                <c:pt idx="39">
                  <c:v>-99.5</c:v>
                </c:pt>
                <c:pt idx="40">
                  <c:v>-99.5</c:v>
                </c:pt>
                <c:pt idx="41">
                  <c:v>-99.5</c:v>
                </c:pt>
                <c:pt idx="42">
                  <c:v>-99.5</c:v>
                </c:pt>
                <c:pt idx="43">
                  <c:v>-99.5</c:v>
                </c:pt>
                <c:pt idx="44">
                  <c:v>-99.5</c:v>
                </c:pt>
                <c:pt idx="45">
                  <c:v>-99.5</c:v>
                </c:pt>
                <c:pt idx="46">
                  <c:v>-99.5</c:v>
                </c:pt>
                <c:pt idx="47">
                  <c:v>-99.5</c:v>
                </c:pt>
                <c:pt idx="48">
                  <c:v>-99.5</c:v>
                </c:pt>
                <c:pt idx="49">
                  <c:v>-99.5</c:v>
                </c:pt>
                <c:pt idx="50">
                  <c:v>-99.5</c:v>
                </c:pt>
                <c:pt idx="51">
                  <c:v>-99.5</c:v>
                </c:pt>
                <c:pt idx="52">
                  <c:v>-99.5</c:v>
                </c:pt>
                <c:pt idx="53">
                  <c:v>-99.5</c:v>
                </c:pt>
                <c:pt idx="54">
                  <c:v>-99.5</c:v>
                </c:pt>
                <c:pt idx="55">
                  <c:v>-99.5</c:v>
                </c:pt>
                <c:pt idx="56">
                  <c:v>-99.5</c:v>
                </c:pt>
                <c:pt idx="57">
                  <c:v>-99.5</c:v>
                </c:pt>
                <c:pt idx="58">
                  <c:v>-99.5</c:v>
                </c:pt>
                <c:pt idx="59">
                  <c:v>-99.5</c:v>
                </c:pt>
                <c:pt idx="60">
                  <c:v>-99.5</c:v>
                </c:pt>
                <c:pt idx="61">
                  <c:v>-99.5</c:v>
                </c:pt>
                <c:pt idx="62">
                  <c:v>-99.5</c:v>
                </c:pt>
                <c:pt idx="63">
                  <c:v>-99.5</c:v>
                </c:pt>
                <c:pt idx="64">
                  <c:v>-99.5</c:v>
                </c:pt>
                <c:pt idx="65">
                  <c:v>-99.5</c:v>
                </c:pt>
                <c:pt idx="66">
                  <c:v>-99.5</c:v>
                </c:pt>
                <c:pt idx="67">
                  <c:v>-99.5</c:v>
                </c:pt>
                <c:pt idx="68">
                  <c:v>-99.5</c:v>
                </c:pt>
                <c:pt idx="69">
                  <c:v>-99.5</c:v>
                </c:pt>
                <c:pt idx="70">
                  <c:v>-99.5</c:v>
                </c:pt>
                <c:pt idx="71">
                  <c:v>-99.5</c:v>
                </c:pt>
                <c:pt idx="72">
                  <c:v>-99.5</c:v>
                </c:pt>
                <c:pt idx="73">
                  <c:v>-99.5</c:v>
                </c:pt>
                <c:pt idx="74">
                  <c:v>-99.5</c:v>
                </c:pt>
                <c:pt idx="75">
                  <c:v>-99.5</c:v>
                </c:pt>
                <c:pt idx="76">
                  <c:v>-99.5</c:v>
                </c:pt>
                <c:pt idx="77">
                  <c:v>-99.5</c:v>
                </c:pt>
                <c:pt idx="78">
                  <c:v>-99.5</c:v>
                </c:pt>
                <c:pt idx="79">
                  <c:v>-99.5</c:v>
                </c:pt>
                <c:pt idx="80">
                  <c:v>-99.5</c:v>
                </c:pt>
                <c:pt idx="81">
                  <c:v>-99.5</c:v>
                </c:pt>
                <c:pt idx="82">
                  <c:v>-99.5</c:v>
                </c:pt>
                <c:pt idx="83">
                  <c:v>-99.5</c:v>
                </c:pt>
                <c:pt idx="84">
                  <c:v>-99.5</c:v>
                </c:pt>
                <c:pt idx="85">
                  <c:v>-99.5</c:v>
                </c:pt>
                <c:pt idx="86">
                  <c:v>-99.5</c:v>
                </c:pt>
                <c:pt idx="87">
                  <c:v>-99.5</c:v>
                </c:pt>
                <c:pt idx="88">
                  <c:v>-99.5</c:v>
                </c:pt>
                <c:pt idx="89">
                  <c:v>-99.5</c:v>
                </c:pt>
                <c:pt idx="90">
                  <c:v>-99.5</c:v>
                </c:pt>
                <c:pt idx="91">
                  <c:v>-96.5</c:v>
                </c:pt>
                <c:pt idx="92">
                  <c:v>-92.1</c:v>
                </c:pt>
                <c:pt idx="93">
                  <c:v>-99.1</c:v>
                </c:pt>
                <c:pt idx="94">
                  <c:v>-95.9</c:v>
                </c:pt>
                <c:pt idx="95">
                  <c:v>-95.7</c:v>
                </c:pt>
                <c:pt idx="96">
                  <c:v>-96.7</c:v>
                </c:pt>
                <c:pt idx="97">
                  <c:v>-94.7</c:v>
                </c:pt>
                <c:pt idx="98">
                  <c:v>-93.7</c:v>
                </c:pt>
                <c:pt idx="99">
                  <c:v>-95.2</c:v>
                </c:pt>
                <c:pt idx="100">
                  <c:v>-92.2</c:v>
                </c:pt>
                <c:pt idx="101">
                  <c:v>-92.4</c:v>
                </c:pt>
                <c:pt idx="102">
                  <c:v>-94</c:v>
                </c:pt>
                <c:pt idx="103">
                  <c:v>-95.3</c:v>
                </c:pt>
                <c:pt idx="104">
                  <c:v>-97</c:v>
                </c:pt>
                <c:pt idx="105">
                  <c:v>-97.3</c:v>
                </c:pt>
                <c:pt idx="106">
                  <c:v>-99.5</c:v>
                </c:pt>
                <c:pt idx="107">
                  <c:v>-99.5</c:v>
                </c:pt>
                <c:pt idx="108">
                  <c:v>-93.8</c:v>
                </c:pt>
                <c:pt idx="109">
                  <c:v>-92.5</c:v>
                </c:pt>
                <c:pt idx="110">
                  <c:v>-99.5</c:v>
                </c:pt>
                <c:pt idx="111">
                  <c:v>-99.5</c:v>
                </c:pt>
                <c:pt idx="112">
                  <c:v>-94</c:v>
                </c:pt>
                <c:pt idx="113">
                  <c:v>-94.2</c:v>
                </c:pt>
                <c:pt idx="114">
                  <c:v>-93.9</c:v>
                </c:pt>
                <c:pt idx="115">
                  <c:v>-99.5</c:v>
                </c:pt>
                <c:pt idx="116">
                  <c:v>-91.1</c:v>
                </c:pt>
                <c:pt idx="117">
                  <c:v>-92.6</c:v>
                </c:pt>
                <c:pt idx="118">
                  <c:v>-91.4</c:v>
                </c:pt>
                <c:pt idx="119">
                  <c:v>-99.5</c:v>
                </c:pt>
                <c:pt idx="120">
                  <c:v>-95.1</c:v>
                </c:pt>
                <c:pt idx="121">
                  <c:v>-95</c:v>
                </c:pt>
                <c:pt idx="122">
                  <c:v>-99.5</c:v>
                </c:pt>
                <c:pt idx="123">
                  <c:v>-99.5</c:v>
                </c:pt>
                <c:pt idx="124">
                  <c:v>-99.2</c:v>
                </c:pt>
                <c:pt idx="125">
                  <c:v>-97.1</c:v>
                </c:pt>
                <c:pt idx="126">
                  <c:v>-92.1</c:v>
                </c:pt>
                <c:pt idx="127">
                  <c:v>-99.5</c:v>
                </c:pt>
                <c:pt idx="128">
                  <c:v>-99.5</c:v>
                </c:pt>
                <c:pt idx="129">
                  <c:v>-96.7</c:v>
                </c:pt>
                <c:pt idx="130">
                  <c:v>-90.1</c:v>
                </c:pt>
                <c:pt idx="131">
                  <c:v>-98</c:v>
                </c:pt>
                <c:pt idx="132">
                  <c:v>-92.9</c:v>
                </c:pt>
                <c:pt idx="133">
                  <c:v>-95.8</c:v>
                </c:pt>
                <c:pt idx="134">
                  <c:v>-94.5</c:v>
                </c:pt>
                <c:pt idx="135">
                  <c:v>-92.5</c:v>
                </c:pt>
                <c:pt idx="136">
                  <c:v>-93.9</c:v>
                </c:pt>
                <c:pt idx="137">
                  <c:v>-97.4</c:v>
                </c:pt>
                <c:pt idx="138">
                  <c:v>-94.5</c:v>
                </c:pt>
                <c:pt idx="139">
                  <c:v>-99.5</c:v>
                </c:pt>
                <c:pt idx="140">
                  <c:v>-95.9</c:v>
                </c:pt>
                <c:pt idx="141">
                  <c:v>-94</c:v>
                </c:pt>
                <c:pt idx="142">
                  <c:v>-93.7</c:v>
                </c:pt>
                <c:pt idx="143">
                  <c:v>-91.3</c:v>
                </c:pt>
                <c:pt idx="144">
                  <c:v>-99</c:v>
                </c:pt>
                <c:pt idx="145">
                  <c:v>-96.6</c:v>
                </c:pt>
                <c:pt idx="146">
                  <c:v>-95</c:v>
                </c:pt>
                <c:pt idx="147">
                  <c:v>-99.5</c:v>
                </c:pt>
                <c:pt idx="148">
                  <c:v>-99.3</c:v>
                </c:pt>
                <c:pt idx="149">
                  <c:v>-99.5</c:v>
                </c:pt>
                <c:pt idx="150">
                  <c:v>-92.7</c:v>
                </c:pt>
                <c:pt idx="151">
                  <c:v>-94.8</c:v>
                </c:pt>
                <c:pt idx="152">
                  <c:v>-99.5</c:v>
                </c:pt>
                <c:pt idx="153">
                  <c:v>-99.5</c:v>
                </c:pt>
                <c:pt idx="154">
                  <c:v>-98.9</c:v>
                </c:pt>
                <c:pt idx="155">
                  <c:v>-96.5</c:v>
                </c:pt>
                <c:pt idx="156">
                  <c:v>-96.2</c:v>
                </c:pt>
                <c:pt idx="157">
                  <c:v>-98</c:v>
                </c:pt>
                <c:pt idx="158">
                  <c:v>-97.4</c:v>
                </c:pt>
                <c:pt idx="159">
                  <c:v>-99.5</c:v>
                </c:pt>
                <c:pt idx="160">
                  <c:v>-99.5</c:v>
                </c:pt>
                <c:pt idx="161">
                  <c:v>-99.5</c:v>
                </c:pt>
                <c:pt idx="162">
                  <c:v>-99.5</c:v>
                </c:pt>
                <c:pt idx="163">
                  <c:v>-99.5</c:v>
                </c:pt>
                <c:pt idx="164">
                  <c:v>-97.7</c:v>
                </c:pt>
                <c:pt idx="165">
                  <c:v>-95.5</c:v>
                </c:pt>
                <c:pt idx="166">
                  <c:v>-99.5</c:v>
                </c:pt>
                <c:pt idx="167">
                  <c:v>-94.6</c:v>
                </c:pt>
                <c:pt idx="168">
                  <c:v>-99.5</c:v>
                </c:pt>
                <c:pt idx="169">
                  <c:v>-93</c:v>
                </c:pt>
                <c:pt idx="170">
                  <c:v>-99.5</c:v>
                </c:pt>
                <c:pt idx="171">
                  <c:v>-93.7</c:v>
                </c:pt>
                <c:pt idx="172">
                  <c:v>-91.5</c:v>
                </c:pt>
                <c:pt idx="173">
                  <c:v>-98.5</c:v>
                </c:pt>
                <c:pt idx="174">
                  <c:v>-99.5</c:v>
                </c:pt>
                <c:pt idx="175">
                  <c:v>-99.5</c:v>
                </c:pt>
                <c:pt idx="176">
                  <c:v>-93.1</c:v>
                </c:pt>
                <c:pt idx="177">
                  <c:v>-97.1</c:v>
                </c:pt>
                <c:pt idx="178">
                  <c:v>-96.7</c:v>
                </c:pt>
                <c:pt idx="179">
                  <c:v>-92.6</c:v>
                </c:pt>
                <c:pt idx="180">
                  <c:v>-99.5</c:v>
                </c:pt>
                <c:pt idx="181">
                  <c:v>-96.7</c:v>
                </c:pt>
                <c:pt idx="182">
                  <c:v>-99.5</c:v>
                </c:pt>
                <c:pt idx="183">
                  <c:v>-92.4</c:v>
                </c:pt>
                <c:pt idx="184">
                  <c:v>-92.7</c:v>
                </c:pt>
                <c:pt idx="185">
                  <c:v>-94.3</c:v>
                </c:pt>
                <c:pt idx="186">
                  <c:v>-93.8</c:v>
                </c:pt>
                <c:pt idx="187">
                  <c:v>-97.4</c:v>
                </c:pt>
                <c:pt idx="188">
                  <c:v>-98.7</c:v>
                </c:pt>
                <c:pt idx="189">
                  <c:v>-99.5</c:v>
                </c:pt>
                <c:pt idx="190">
                  <c:v>-99.5</c:v>
                </c:pt>
                <c:pt idx="191">
                  <c:v>-94.2</c:v>
                </c:pt>
                <c:pt idx="192">
                  <c:v>-96.3</c:v>
                </c:pt>
                <c:pt idx="193">
                  <c:v>-99.5</c:v>
                </c:pt>
                <c:pt idx="194">
                  <c:v>-99.5</c:v>
                </c:pt>
                <c:pt idx="195">
                  <c:v>-99.5</c:v>
                </c:pt>
                <c:pt idx="196">
                  <c:v>-93.9</c:v>
                </c:pt>
                <c:pt idx="197">
                  <c:v>-95.5</c:v>
                </c:pt>
                <c:pt idx="198">
                  <c:v>-99.1</c:v>
                </c:pt>
                <c:pt idx="199">
                  <c:v>-93</c:v>
                </c:pt>
                <c:pt idx="200">
                  <c:v>-98.2</c:v>
                </c:pt>
                <c:pt idx="201">
                  <c:v>-94.1</c:v>
                </c:pt>
                <c:pt idx="202">
                  <c:v>-99.5</c:v>
                </c:pt>
                <c:pt idx="203">
                  <c:v>-98</c:v>
                </c:pt>
                <c:pt idx="204">
                  <c:v>-96.7</c:v>
                </c:pt>
                <c:pt idx="205">
                  <c:v>-92.6</c:v>
                </c:pt>
                <c:pt idx="206">
                  <c:v>-94.8</c:v>
                </c:pt>
                <c:pt idx="207">
                  <c:v>-99.5</c:v>
                </c:pt>
                <c:pt idx="208">
                  <c:v>-92.3</c:v>
                </c:pt>
                <c:pt idx="209">
                  <c:v>-94.4</c:v>
                </c:pt>
                <c:pt idx="210">
                  <c:v>-99.5</c:v>
                </c:pt>
                <c:pt idx="211">
                  <c:v>-94.9</c:v>
                </c:pt>
                <c:pt idx="212">
                  <c:v>-99.5</c:v>
                </c:pt>
                <c:pt idx="213">
                  <c:v>-99.5</c:v>
                </c:pt>
                <c:pt idx="214">
                  <c:v>-93.2</c:v>
                </c:pt>
                <c:pt idx="215">
                  <c:v>-99.5</c:v>
                </c:pt>
                <c:pt idx="216">
                  <c:v>-99.5</c:v>
                </c:pt>
                <c:pt idx="217">
                  <c:v>-93.8</c:v>
                </c:pt>
                <c:pt idx="218">
                  <c:v>-92.1</c:v>
                </c:pt>
                <c:pt idx="219">
                  <c:v>-99.5</c:v>
                </c:pt>
                <c:pt idx="220">
                  <c:v>-91.4</c:v>
                </c:pt>
                <c:pt idx="221">
                  <c:v>-92.8</c:v>
                </c:pt>
                <c:pt idx="222">
                  <c:v>-99.5</c:v>
                </c:pt>
                <c:pt idx="223">
                  <c:v>-97.5</c:v>
                </c:pt>
                <c:pt idx="224">
                  <c:v>-99.5</c:v>
                </c:pt>
                <c:pt idx="225">
                  <c:v>-95.2</c:v>
                </c:pt>
                <c:pt idx="226">
                  <c:v>-99.5</c:v>
                </c:pt>
                <c:pt idx="227">
                  <c:v>-95.4</c:v>
                </c:pt>
                <c:pt idx="228">
                  <c:v>-94.3</c:v>
                </c:pt>
                <c:pt idx="229">
                  <c:v>-97.1</c:v>
                </c:pt>
                <c:pt idx="230">
                  <c:v>-99.5</c:v>
                </c:pt>
                <c:pt idx="231">
                  <c:v>-99.5</c:v>
                </c:pt>
                <c:pt idx="232">
                  <c:v>-98.4</c:v>
                </c:pt>
                <c:pt idx="233">
                  <c:v>-97</c:v>
                </c:pt>
                <c:pt idx="234">
                  <c:v>-99.5</c:v>
                </c:pt>
                <c:pt idx="235">
                  <c:v>-99.5</c:v>
                </c:pt>
                <c:pt idx="236">
                  <c:v>-94.7</c:v>
                </c:pt>
                <c:pt idx="237">
                  <c:v>-93.2</c:v>
                </c:pt>
                <c:pt idx="238">
                  <c:v>-99.5</c:v>
                </c:pt>
                <c:pt idx="239">
                  <c:v>-99.5</c:v>
                </c:pt>
                <c:pt idx="240">
                  <c:v>-98.4</c:v>
                </c:pt>
                <c:pt idx="241">
                  <c:v>-99.5</c:v>
                </c:pt>
                <c:pt idx="242">
                  <c:v>-93.7</c:v>
                </c:pt>
                <c:pt idx="243">
                  <c:v>-93.7</c:v>
                </c:pt>
                <c:pt idx="244">
                  <c:v>-98.8</c:v>
                </c:pt>
                <c:pt idx="245">
                  <c:v>-99.5</c:v>
                </c:pt>
                <c:pt idx="246">
                  <c:v>-97.2</c:v>
                </c:pt>
                <c:pt idx="247">
                  <c:v>-96.2</c:v>
                </c:pt>
                <c:pt idx="248">
                  <c:v>-93</c:v>
                </c:pt>
                <c:pt idx="249">
                  <c:v>-98.6</c:v>
                </c:pt>
                <c:pt idx="250">
                  <c:v>-99.5</c:v>
                </c:pt>
                <c:pt idx="251">
                  <c:v>-91.6</c:v>
                </c:pt>
                <c:pt idx="252">
                  <c:v>-97.2</c:v>
                </c:pt>
                <c:pt idx="253">
                  <c:v>-95.6</c:v>
                </c:pt>
                <c:pt idx="254">
                  <c:v>-90.9</c:v>
                </c:pt>
                <c:pt idx="255">
                  <c:v>-92.3</c:v>
                </c:pt>
                <c:pt idx="256">
                  <c:v>-97.5</c:v>
                </c:pt>
                <c:pt idx="257">
                  <c:v>-92</c:v>
                </c:pt>
                <c:pt idx="258">
                  <c:v>-92.9</c:v>
                </c:pt>
                <c:pt idx="259">
                  <c:v>-94.9</c:v>
                </c:pt>
                <c:pt idx="260">
                  <c:v>-99.5</c:v>
                </c:pt>
                <c:pt idx="261">
                  <c:v>-99.5</c:v>
                </c:pt>
                <c:pt idx="262">
                  <c:v>-99.5</c:v>
                </c:pt>
                <c:pt idx="263">
                  <c:v>-99.5</c:v>
                </c:pt>
                <c:pt idx="264">
                  <c:v>-99.5</c:v>
                </c:pt>
                <c:pt idx="265">
                  <c:v>-99.5</c:v>
                </c:pt>
                <c:pt idx="266">
                  <c:v>-99.5</c:v>
                </c:pt>
                <c:pt idx="267">
                  <c:v>-99.5</c:v>
                </c:pt>
                <c:pt idx="268">
                  <c:v>-96.4</c:v>
                </c:pt>
                <c:pt idx="269">
                  <c:v>-97.2</c:v>
                </c:pt>
                <c:pt idx="270">
                  <c:v>-99.5</c:v>
                </c:pt>
                <c:pt idx="271">
                  <c:v>-94.1</c:v>
                </c:pt>
                <c:pt idx="272">
                  <c:v>-99.5</c:v>
                </c:pt>
                <c:pt idx="273">
                  <c:v>-99.5</c:v>
                </c:pt>
                <c:pt idx="274">
                  <c:v>-99.5</c:v>
                </c:pt>
                <c:pt idx="275">
                  <c:v>-98.9</c:v>
                </c:pt>
                <c:pt idx="276">
                  <c:v>-94.7</c:v>
                </c:pt>
                <c:pt idx="277">
                  <c:v>-93</c:v>
                </c:pt>
                <c:pt idx="278">
                  <c:v>-95.9</c:v>
                </c:pt>
                <c:pt idx="279">
                  <c:v>-99.5</c:v>
                </c:pt>
                <c:pt idx="280">
                  <c:v>-99.5</c:v>
                </c:pt>
                <c:pt idx="281">
                  <c:v>-99.5</c:v>
                </c:pt>
                <c:pt idx="282">
                  <c:v>-95.5</c:v>
                </c:pt>
                <c:pt idx="283">
                  <c:v>-99.5</c:v>
                </c:pt>
                <c:pt idx="284">
                  <c:v>-99.5</c:v>
                </c:pt>
                <c:pt idx="285">
                  <c:v>-99.5</c:v>
                </c:pt>
                <c:pt idx="286">
                  <c:v>-99.5</c:v>
                </c:pt>
                <c:pt idx="287">
                  <c:v>-96.7</c:v>
                </c:pt>
                <c:pt idx="288">
                  <c:v>-91.1</c:v>
                </c:pt>
                <c:pt idx="289">
                  <c:v>-96.4</c:v>
                </c:pt>
                <c:pt idx="290">
                  <c:v>-92.8</c:v>
                </c:pt>
                <c:pt idx="291">
                  <c:v>-92.2</c:v>
                </c:pt>
                <c:pt idx="292">
                  <c:v>-91.6</c:v>
                </c:pt>
                <c:pt idx="293">
                  <c:v>-99.5</c:v>
                </c:pt>
                <c:pt idx="294">
                  <c:v>-99.5</c:v>
                </c:pt>
                <c:pt idx="295">
                  <c:v>-98.6</c:v>
                </c:pt>
                <c:pt idx="296">
                  <c:v>-99.5</c:v>
                </c:pt>
                <c:pt idx="297">
                  <c:v>-99.5</c:v>
                </c:pt>
                <c:pt idx="298">
                  <c:v>-99.5</c:v>
                </c:pt>
                <c:pt idx="299">
                  <c:v>-99.5</c:v>
                </c:pt>
                <c:pt idx="300">
                  <c:v>-99.5</c:v>
                </c:pt>
                <c:pt idx="301">
                  <c:v>-97.9</c:v>
                </c:pt>
                <c:pt idx="302">
                  <c:v>-97.7</c:v>
                </c:pt>
                <c:pt idx="303">
                  <c:v>-95</c:v>
                </c:pt>
                <c:pt idx="304">
                  <c:v>-99.5</c:v>
                </c:pt>
                <c:pt idx="305">
                  <c:v>-96</c:v>
                </c:pt>
                <c:pt idx="306">
                  <c:v>-92.3</c:v>
                </c:pt>
                <c:pt idx="307">
                  <c:v>-92.6</c:v>
                </c:pt>
                <c:pt idx="308">
                  <c:v>-95.6</c:v>
                </c:pt>
                <c:pt idx="309">
                  <c:v>-96</c:v>
                </c:pt>
                <c:pt idx="310">
                  <c:v>-93.2</c:v>
                </c:pt>
                <c:pt idx="311">
                  <c:v>-99.5</c:v>
                </c:pt>
                <c:pt idx="312">
                  <c:v>-99.5</c:v>
                </c:pt>
                <c:pt idx="313">
                  <c:v>-99.5</c:v>
                </c:pt>
                <c:pt idx="314">
                  <c:v>-94.7</c:v>
                </c:pt>
                <c:pt idx="315">
                  <c:v>-96</c:v>
                </c:pt>
                <c:pt idx="316">
                  <c:v>-99.5</c:v>
                </c:pt>
                <c:pt idx="317">
                  <c:v>-98.4</c:v>
                </c:pt>
                <c:pt idx="318">
                  <c:v>-99.5</c:v>
                </c:pt>
                <c:pt idx="319">
                  <c:v>-99.5</c:v>
                </c:pt>
                <c:pt idx="320">
                  <c:v>-94.6</c:v>
                </c:pt>
                <c:pt idx="321">
                  <c:v>-95.1</c:v>
                </c:pt>
                <c:pt idx="322">
                  <c:v>-94.9</c:v>
                </c:pt>
                <c:pt idx="323">
                  <c:v>-99.5</c:v>
                </c:pt>
                <c:pt idx="324">
                  <c:v>-94.1</c:v>
                </c:pt>
                <c:pt idx="325">
                  <c:v>-94.6</c:v>
                </c:pt>
                <c:pt idx="326">
                  <c:v>-99.5</c:v>
                </c:pt>
                <c:pt idx="327">
                  <c:v>-91.6</c:v>
                </c:pt>
                <c:pt idx="328">
                  <c:v>-92.9</c:v>
                </c:pt>
                <c:pt idx="329">
                  <c:v>-93.8</c:v>
                </c:pt>
                <c:pt idx="330">
                  <c:v>-99.5</c:v>
                </c:pt>
                <c:pt idx="331">
                  <c:v>-94.6</c:v>
                </c:pt>
                <c:pt idx="332">
                  <c:v>-93.1</c:v>
                </c:pt>
                <c:pt idx="333">
                  <c:v>-99.5</c:v>
                </c:pt>
                <c:pt idx="334">
                  <c:v>-92.5</c:v>
                </c:pt>
                <c:pt idx="335">
                  <c:v>-99.5</c:v>
                </c:pt>
                <c:pt idx="336">
                  <c:v>-96</c:v>
                </c:pt>
                <c:pt idx="337">
                  <c:v>-94.3</c:v>
                </c:pt>
                <c:pt idx="338">
                  <c:v>-93.1</c:v>
                </c:pt>
                <c:pt idx="339">
                  <c:v>-93.7</c:v>
                </c:pt>
                <c:pt idx="340">
                  <c:v>-98.4</c:v>
                </c:pt>
                <c:pt idx="341">
                  <c:v>-99.5</c:v>
                </c:pt>
                <c:pt idx="342">
                  <c:v>-99.5</c:v>
                </c:pt>
                <c:pt idx="343">
                  <c:v>-99.5</c:v>
                </c:pt>
                <c:pt idx="344">
                  <c:v>-95</c:v>
                </c:pt>
                <c:pt idx="345">
                  <c:v>-99.5</c:v>
                </c:pt>
                <c:pt idx="346">
                  <c:v>-95</c:v>
                </c:pt>
                <c:pt idx="347">
                  <c:v>-96.2</c:v>
                </c:pt>
                <c:pt idx="348">
                  <c:v>-94.4</c:v>
                </c:pt>
                <c:pt idx="349">
                  <c:v>-97.2</c:v>
                </c:pt>
                <c:pt idx="350">
                  <c:v>-94.2</c:v>
                </c:pt>
                <c:pt idx="351">
                  <c:v>-99.5</c:v>
                </c:pt>
                <c:pt idx="352">
                  <c:v>-99.5</c:v>
                </c:pt>
                <c:pt idx="353">
                  <c:v>-99.5</c:v>
                </c:pt>
                <c:pt idx="354">
                  <c:v>-99.5</c:v>
                </c:pt>
                <c:pt idx="355">
                  <c:v>-99.5</c:v>
                </c:pt>
                <c:pt idx="356">
                  <c:v>-97.5</c:v>
                </c:pt>
                <c:pt idx="357">
                  <c:v>-97.7</c:v>
                </c:pt>
                <c:pt idx="358">
                  <c:v>-99.5</c:v>
                </c:pt>
                <c:pt idx="359">
                  <c:v>-96.1</c:v>
                </c:pt>
                <c:pt idx="360">
                  <c:v>-99.5</c:v>
                </c:pt>
                <c:pt idx="361">
                  <c:v>-99.5</c:v>
                </c:pt>
                <c:pt idx="362">
                  <c:v>-99.5</c:v>
                </c:pt>
                <c:pt idx="363">
                  <c:v>-93.4</c:v>
                </c:pt>
                <c:pt idx="364">
                  <c:v>-93.1</c:v>
                </c:pt>
                <c:pt idx="365">
                  <c:v>-95.9</c:v>
                </c:pt>
                <c:pt idx="366">
                  <c:v>-99.5</c:v>
                </c:pt>
                <c:pt idx="367">
                  <c:v>-93.2</c:v>
                </c:pt>
                <c:pt idx="368">
                  <c:v>-98</c:v>
                </c:pt>
                <c:pt idx="369">
                  <c:v>-91.8</c:v>
                </c:pt>
                <c:pt idx="370">
                  <c:v>-98.7</c:v>
                </c:pt>
                <c:pt idx="371">
                  <c:v>-95.7</c:v>
                </c:pt>
                <c:pt idx="372">
                  <c:v>-92.4</c:v>
                </c:pt>
                <c:pt idx="373">
                  <c:v>-93</c:v>
                </c:pt>
                <c:pt idx="374">
                  <c:v>-99.5</c:v>
                </c:pt>
                <c:pt idx="375">
                  <c:v>-96.3</c:v>
                </c:pt>
                <c:pt idx="376">
                  <c:v>-96.5</c:v>
                </c:pt>
                <c:pt idx="377">
                  <c:v>-96.9</c:v>
                </c:pt>
                <c:pt idx="378">
                  <c:v>-92</c:v>
                </c:pt>
                <c:pt idx="379">
                  <c:v>-93.2</c:v>
                </c:pt>
                <c:pt idx="380">
                  <c:v>-94.5</c:v>
                </c:pt>
                <c:pt idx="381">
                  <c:v>-95.7</c:v>
                </c:pt>
                <c:pt idx="382">
                  <c:v>-93.8</c:v>
                </c:pt>
                <c:pt idx="383">
                  <c:v>-95.8</c:v>
                </c:pt>
                <c:pt idx="384">
                  <c:v>-99.5</c:v>
                </c:pt>
                <c:pt idx="385">
                  <c:v>-99.5</c:v>
                </c:pt>
                <c:pt idx="386">
                  <c:v>-99.5</c:v>
                </c:pt>
                <c:pt idx="387">
                  <c:v>-95.6</c:v>
                </c:pt>
                <c:pt idx="388">
                  <c:v>-95.2</c:v>
                </c:pt>
                <c:pt idx="389">
                  <c:v>-99.5</c:v>
                </c:pt>
                <c:pt idx="390">
                  <c:v>-99.5</c:v>
                </c:pt>
                <c:pt idx="391">
                  <c:v>-99.5</c:v>
                </c:pt>
                <c:pt idx="392">
                  <c:v>-94.7</c:v>
                </c:pt>
                <c:pt idx="393">
                  <c:v>-94.4</c:v>
                </c:pt>
                <c:pt idx="394">
                  <c:v>-93.9</c:v>
                </c:pt>
                <c:pt idx="395">
                  <c:v>-93.1</c:v>
                </c:pt>
                <c:pt idx="396">
                  <c:v>-99.5</c:v>
                </c:pt>
                <c:pt idx="397">
                  <c:v>-92.8</c:v>
                </c:pt>
                <c:pt idx="398">
                  <c:v>-94.1</c:v>
                </c:pt>
                <c:pt idx="399">
                  <c:v>-99.5</c:v>
                </c:pt>
                <c:pt idx="400">
                  <c:v>-95.2</c:v>
                </c:pt>
                <c:pt idx="401">
                  <c:v>-99.5</c:v>
                </c:pt>
                <c:pt idx="402">
                  <c:v>-97.2</c:v>
                </c:pt>
                <c:pt idx="403">
                  <c:v>-98.3</c:v>
                </c:pt>
                <c:pt idx="404">
                  <c:v>-91.1</c:v>
                </c:pt>
                <c:pt idx="405">
                  <c:v>-99.5</c:v>
                </c:pt>
                <c:pt idx="406">
                  <c:v>-93</c:v>
                </c:pt>
                <c:pt idx="407">
                  <c:v>-92.7</c:v>
                </c:pt>
                <c:pt idx="408">
                  <c:v>-99.5</c:v>
                </c:pt>
                <c:pt idx="409">
                  <c:v>-98.2</c:v>
                </c:pt>
                <c:pt idx="410">
                  <c:v>-99.5</c:v>
                </c:pt>
                <c:pt idx="411">
                  <c:v>-99.5</c:v>
                </c:pt>
                <c:pt idx="412">
                  <c:v>-99.5</c:v>
                </c:pt>
                <c:pt idx="413">
                  <c:v>-92.3</c:v>
                </c:pt>
                <c:pt idx="414">
                  <c:v>-99.5</c:v>
                </c:pt>
                <c:pt idx="415">
                  <c:v>-96.4</c:v>
                </c:pt>
                <c:pt idx="416">
                  <c:v>-99.5</c:v>
                </c:pt>
                <c:pt idx="417">
                  <c:v>-94.6</c:v>
                </c:pt>
                <c:pt idx="418">
                  <c:v>-99.5</c:v>
                </c:pt>
                <c:pt idx="419">
                  <c:v>-99.5</c:v>
                </c:pt>
                <c:pt idx="420">
                  <c:v>-99.5</c:v>
                </c:pt>
                <c:pt idx="421">
                  <c:v>-99.5</c:v>
                </c:pt>
                <c:pt idx="422">
                  <c:v>-94.2</c:v>
                </c:pt>
                <c:pt idx="423">
                  <c:v>-92.7</c:v>
                </c:pt>
                <c:pt idx="424">
                  <c:v>-94.8</c:v>
                </c:pt>
                <c:pt idx="425">
                  <c:v>-94.3</c:v>
                </c:pt>
                <c:pt idx="426">
                  <c:v>-97</c:v>
                </c:pt>
                <c:pt idx="427">
                  <c:v>-91.7</c:v>
                </c:pt>
                <c:pt idx="428">
                  <c:v>-94.7</c:v>
                </c:pt>
                <c:pt idx="429">
                  <c:v>-96.3</c:v>
                </c:pt>
                <c:pt idx="430">
                  <c:v>-99.5</c:v>
                </c:pt>
                <c:pt idx="431">
                  <c:v>-99.4</c:v>
                </c:pt>
                <c:pt idx="432">
                  <c:v>-97.2</c:v>
                </c:pt>
                <c:pt idx="433">
                  <c:v>-95.7</c:v>
                </c:pt>
                <c:pt idx="434">
                  <c:v>-96.7</c:v>
                </c:pt>
                <c:pt idx="435">
                  <c:v>-99.5</c:v>
                </c:pt>
                <c:pt idx="436">
                  <c:v>-99.5</c:v>
                </c:pt>
                <c:pt idx="437">
                  <c:v>-96</c:v>
                </c:pt>
                <c:pt idx="438">
                  <c:v>-97.7</c:v>
                </c:pt>
                <c:pt idx="439">
                  <c:v>-92.8</c:v>
                </c:pt>
                <c:pt idx="440">
                  <c:v>-94.9</c:v>
                </c:pt>
                <c:pt idx="441">
                  <c:v>-99.5</c:v>
                </c:pt>
                <c:pt idx="442">
                  <c:v>-94.9</c:v>
                </c:pt>
                <c:pt idx="443">
                  <c:v>-99.5</c:v>
                </c:pt>
                <c:pt idx="444">
                  <c:v>-96.8</c:v>
                </c:pt>
                <c:pt idx="445">
                  <c:v>-92.3</c:v>
                </c:pt>
                <c:pt idx="446">
                  <c:v>-99.5</c:v>
                </c:pt>
                <c:pt idx="447">
                  <c:v>-98.1</c:v>
                </c:pt>
                <c:pt idx="448">
                  <c:v>-99.5</c:v>
                </c:pt>
                <c:pt idx="449">
                  <c:v>-99.5</c:v>
                </c:pt>
                <c:pt idx="450">
                  <c:v>-99.5</c:v>
                </c:pt>
                <c:pt idx="451">
                  <c:v>-95.4</c:v>
                </c:pt>
                <c:pt idx="452">
                  <c:v>-94.8</c:v>
                </c:pt>
                <c:pt idx="453">
                  <c:v>-99.5</c:v>
                </c:pt>
                <c:pt idx="454">
                  <c:v>-99.5</c:v>
                </c:pt>
                <c:pt idx="455">
                  <c:v>-91.8</c:v>
                </c:pt>
                <c:pt idx="456">
                  <c:v>-93.5</c:v>
                </c:pt>
                <c:pt idx="457">
                  <c:v>-92.2</c:v>
                </c:pt>
                <c:pt idx="458">
                  <c:v>-94.5</c:v>
                </c:pt>
                <c:pt idx="459">
                  <c:v>-99.5</c:v>
                </c:pt>
                <c:pt idx="460">
                  <c:v>-99.5</c:v>
                </c:pt>
                <c:pt idx="461">
                  <c:v>-93.8</c:v>
                </c:pt>
                <c:pt idx="462">
                  <c:v>-95.7</c:v>
                </c:pt>
                <c:pt idx="463">
                  <c:v>-90.9</c:v>
                </c:pt>
                <c:pt idx="464">
                  <c:v>-91.1</c:v>
                </c:pt>
                <c:pt idx="465">
                  <c:v>-92.5</c:v>
                </c:pt>
                <c:pt idx="466">
                  <c:v>-93.7</c:v>
                </c:pt>
                <c:pt idx="467">
                  <c:v>-99.5</c:v>
                </c:pt>
                <c:pt idx="468">
                  <c:v>-99.5</c:v>
                </c:pt>
                <c:pt idx="469">
                  <c:v>-92.8</c:v>
                </c:pt>
                <c:pt idx="470">
                  <c:v>-92.3</c:v>
                </c:pt>
                <c:pt idx="471">
                  <c:v>-92.9</c:v>
                </c:pt>
                <c:pt idx="472">
                  <c:v>-99.4</c:v>
                </c:pt>
                <c:pt idx="473">
                  <c:v>-96.4</c:v>
                </c:pt>
                <c:pt idx="474">
                  <c:v>-97.5</c:v>
                </c:pt>
                <c:pt idx="475">
                  <c:v>-92.3</c:v>
                </c:pt>
                <c:pt idx="476">
                  <c:v>-90.5</c:v>
                </c:pt>
                <c:pt idx="477">
                  <c:v>-89.7</c:v>
                </c:pt>
                <c:pt idx="478">
                  <c:v>-91.7</c:v>
                </c:pt>
                <c:pt idx="479">
                  <c:v>-87.2</c:v>
                </c:pt>
                <c:pt idx="480">
                  <c:v>-85.1</c:v>
                </c:pt>
                <c:pt idx="481">
                  <c:v>-84.2</c:v>
                </c:pt>
                <c:pt idx="482">
                  <c:v>-82.2</c:v>
                </c:pt>
                <c:pt idx="483">
                  <c:v>-81.2</c:v>
                </c:pt>
                <c:pt idx="484">
                  <c:v>-80.5</c:v>
                </c:pt>
                <c:pt idx="485">
                  <c:v>-79.8</c:v>
                </c:pt>
                <c:pt idx="486">
                  <c:v>-79</c:v>
                </c:pt>
                <c:pt idx="487">
                  <c:v>-78.2</c:v>
                </c:pt>
                <c:pt idx="488">
                  <c:v>-77.400000000000006</c:v>
                </c:pt>
                <c:pt idx="489">
                  <c:v>-76.5</c:v>
                </c:pt>
                <c:pt idx="490">
                  <c:v>-75.400000000000006</c:v>
                </c:pt>
                <c:pt idx="491">
                  <c:v>-74.3</c:v>
                </c:pt>
                <c:pt idx="492">
                  <c:v>-73.2</c:v>
                </c:pt>
                <c:pt idx="493">
                  <c:v>-72.3</c:v>
                </c:pt>
                <c:pt idx="494">
                  <c:v>-71.400000000000006</c:v>
                </c:pt>
                <c:pt idx="495">
                  <c:v>-70.7</c:v>
                </c:pt>
                <c:pt idx="496">
                  <c:v>-70.2</c:v>
                </c:pt>
                <c:pt idx="497">
                  <c:v>-69.7</c:v>
                </c:pt>
                <c:pt idx="498">
                  <c:v>-69.3</c:v>
                </c:pt>
                <c:pt idx="499">
                  <c:v>-69.2</c:v>
                </c:pt>
                <c:pt idx="500">
                  <c:v>-69.2</c:v>
                </c:pt>
                <c:pt idx="501">
                  <c:v>-69.5</c:v>
                </c:pt>
                <c:pt idx="502">
                  <c:v>-69.900000000000006</c:v>
                </c:pt>
                <c:pt idx="503">
                  <c:v>-70.5</c:v>
                </c:pt>
                <c:pt idx="504">
                  <c:v>-71.3</c:v>
                </c:pt>
                <c:pt idx="505">
                  <c:v>-72.2</c:v>
                </c:pt>
                <c:pt idx="506">
                  <c:v>-73.2</c:v>
                </c:pt>
                <c:pt idx="507">
                  <c:v>-74.2</c:v>
                </c:pt>
                <c:pt idx="508">
                  <c:v>-75.5</c:v>
                </c:pt>
                <c:pt idx="509">
                  <c:v>-76.7</c:v>
                </c:pt>
                <c:pt idx="510">
                  <c:v>-77.8</c:v>
                </c:pt>
                <c:pt idx="511">
                  <c:v>-79.099999999999994</c:v>
                </c:pt>
                <c:pt idx="512">
                  <c:v>-79.900000000000006</c:v>
                </c:pt>
                <c:pt idx="513">
                  <c:v>-81.2</c:v>
                </c:pt>
                <c:pt idx="514">
                  <c:v>-82.7</c:v>
                </c:pt>
                <c:pt idx="515">
                  <c:v>-84.5</c:v>
                </c:pt>
                <c:pt idx="516">
                  <c:v>-86.3</c:v>
                </c:pt>
                <c:pt idx="517">
                  <c:v>-91.4</c:v>
                </c:pt>
                <c:pt idx="518">
                  <c:v>-89.8</c:v>
                </c:pt>
                <c:pt idx="519">
                  <c:v>-91.7</c:v>
                </c:pt>
                <c:pt idx="520">
                  <c:v>-92.8</c:v>
                </c:pt>
                <c:pt idx="521">
                  <c:v>-99.5</c:v>
                </c:pt>
                <c:pt idx="522">
                  <c:v>-93.3</c:v>
                </c:pt>
                <c:pt idx="523">
                  <c:v>-97.8</c:v>
                </c:pt>
                <c:pt idx="524">
                  <c:v>-99.5</c:v>
                </c:pt>
                <c:pt idx="525">
                  <c:v>-95.2</c:v>
                </c:pt>
                <c:pt idx="526">
                  <c:v>-93.9</c:v>
                </c:pt>
                <c:pt idx="527">
                  <c:v>-94.1</c:v>
                </c:pt>
                <c:pt idx="528">
                  <c:v>-95.5</c:v>
                </c:pt>
                <c:pt idx="529">
                  <c:v>-95.9</c:v>
                </c:pt>
                <c:pt idx="530">
                  <c:v>-99.5</c:v>
                </c:pt>
                <c:pt idx="531">
                  <c:v>-99.5</c:v>
                </c:pt>
                <c:pt idx="532">
                  <c:v>-95.9</c:v>
                </c:pt>
                <c:pt idx="533">
                  <c:v>-96.8</c:v>
                </c:pt>
                <c:pt idx="534">
                  <c:v>-93.8</c:v>
                </c:pt>
                <c:pt idx="535">
                  <c:v>-99.5</c:v>
                </c:pt>
                <c:pt idx="536">
                  <c:v>-95.6</c:v>
                </c:pt>
                <c:pt idx="537">
                  <c:v>-92.8</c:v>
                </c:pt>
                <c:pt idx="538">
                  <c:v>-97.3</c:v>
                </c:pt>
                <c:pt idx="539">
                  <c:v>-96.3</c:v>
                </c:pt>
                <c:pt idx="540">
                  <c:v>-98.4</c:v>
                </c:pt>
                <c:pt idx="541">
                  <c:v>-93.9</c:v>
                </c:pt>
                <c:pt idx="542">
                  <c:v>-93.5</c:v>
                </c:pt>
                <c:pt idx="543">
                  <c:v>-95</c:v>
                </c:pt>
                <c:pt idx="544">
                  <c:v>-97</c:v>
                </c:pt>
                <c:pt idx="545">
                  <c:v>-91.1</c:v>
                </c:pt>
                <c:pt idx="546">
                  <c:v>-91.4</c:v>
                </c:pt>
                <c:pt idx="547">
                  <c:v>-99.4</c:v>
                </c:pt>
                <c:pt idx="548">
                  <c:v>-93.2</c:v>
                </c:pt>
                <c:pt idx="549">
                  <c:v>-96.5</c:v>
                </c:pt>
                <c:pt idx="550">
                  <c:v>-95.7</c:v>
                </c:pt>
                <c:pt idx="551">
                  <c:v>-92.6</c:v>
                </c:pt>
                <c:pt idx="552">
                  <c:v>-99.5</c:v>
                </c:pt>
                <c:pt idx="553">
                  <c:v>-97.1</c:v>
                </c:pt>
                <c:pt idx="554">
                  <c:v>-99.5</c:v>
                </c:pt>
                <c:pt idx="555">
                  <c:v>-93.4</c:v>
                </c:pt>
                <c:pt idx="556">
                  <c:v>-94.2</c:v>
                </c:pt>
                <c:pt idx="557">
                  <c:v>-99.5</c:v>
                </c:pt>
                <c:pt idx="558">
                  <c:v>-96</c:v>
                </c:pt>
                <c:pt idx="559">
                  <c:v>-96.9</c:v>
                </c:pt>
                <c:pt idx="560">
                  <c:v>-92.4</c:v>
                </c:pt>
                <c:pt idx="561">
                  <c:v>-91.9</c:v>
                </c:pt>
                <c:pt idx="562">
                  <c:v>-99.5</c:v>
                </c:pt>
                <c:pt idx="563">
                  <c:v>-99.5</c:v>
                </c:pt>
                <c:pt idx="564">
                  <c:v>-95.7</c:v>
                </c:pt>
                <c:pt idx="565">
                  <c:v>-90.7</c:v>
                </c:pt>
                <c:pt idx="566">
                  <c:v>-93.4</c:v>
                </c:pt>
                <c:pt idx="567">
                  <c:v>-92.3</c:v>
                </c:pt>
                <c:pt idx="568">
                  <c:v>-99.5</c:v>
                </c:pt>
                <c:pt idx="569">
                  <c:v>-90.8</c:v>
                </c:pt>
                <c:pt idx="570">
                  <c:v>-93.8</c:v>
                </c:pt>
                <c:pt idx="571">
                  <c:v>-99.5</c:v>
                </c:pt>
                <c:pt idx="572">
                  <c:v>-96.6</c:v>
                </c:pt>
                <c:pt idx="573">
                  <c:v>-99.5</c:v>
                </c:pt>
                <c:pt idx="574">
                  <c:v>-91</c:v>
                </c:pt>
                <c:pt idx="575">
                  <c:v>-93.7</c:v>
                </c:pt>
                <c:pt idx="576">
                  <c:v>-98.5</c:v>
                </c:pt>
                <c:pt idx="577">
                  <c:v>-99.5</c:v>
                </c:pt>
                <c:pt idx="578">
                  <c:v>-94.3</c:v>
                </c:pt>
                <c:pt idx="579">
                  <c:v>-99.5</c:v>
                </c:pt>
                <c:pt idx="580">
                  <c:v>-98.8</c:v>
                </c:pt>
                <c:pt idx="581">
                  <c:v>-95.2</c:v>
                </c:pt>
                <c:pt idx="582">
                  <c:v>-97.3</c:v>
                </c:pt>
                <c:pt idx="583">
                  <c:v>-95.7</c:v>
                </c:pt>
                <c:pt idx="584">
                  <c:v>-98.5</c:v>
                </c:pt>
                <c:pt idx="585">
                  <c:v>-96.4</c:v>
                </c:pt>
                <c:pt idx="586">
                  <c:v>-95.9</c:v>
                </c:pt>
                <c:pt idx="587">
                  <c:v>-96.7</c:v>
                </c:pt>
                <c:pt idx="588">
                  <c:v>-96.1</c:v>
                </c:pt>
                <c:pt idx="589">
                  <c:v>-96.7</c:v>
                </c:pt>
                <c:pt idx="590">
                  <c:v>-99.5</c:v>
                </c:pt>
                <c:pt idx="591">
                  <c:v>-92.8</c:v>
                </c:pt>
                <c:pt idx="592">
                  <c:v>-96</c:v>
                </c:pt>
                <c:pt idx="593">
                  <c:v>-93.4</c:v>
                </c:pt>
                <c:pt idx="594">
                  <c:v>-92.9</c:v>
                </c:pt>
                <c:pt idx="595">
                  <c:v>-98.2</c:v>
                </c:pt>
                <c:pt idx="596">
                  <c:v>-99.5</c:v>
                </c:pt>
                <c:pt idx="597">
                  <c:v>-98.3</c:v>
                </c:pt>
                <c:pt idx="598">
                  <c:v>-97.2</c:v>
                </c:pt>
                <c:pt idx="599">
                  <c:v>-91</c:v>
                </c:pt>
                <c:pt idx="600">
                  <c:v>-95</c:v>
                </c:pt>
                <c:pt idx="601">
                  <c:v>-95.2</c:v>
                </c:pt>
                <c:pt idx="602">
                  <c:v>-94.2</c:v>
                </c:pt>
                <c:pt idx="603">
                  <c:v>-99.5</c:v>
                </c:pt>
                <c:pt idx="604">
                  <c:v>-99.2</c:v>
                </c:pt>
                <c:pt idx="605">
                  <c:v>-99.5</c:v>
                </c:pt>
                <c:pt idx="606">
                  <c:v>-99.5</c:v>
                </c:pt>
                <c:pt idx="607">
                  <c:v>-99.5</c:v>
                </c:pt>
                <c:pt idx="608">
                  <c:v>-99.5</c:v>
                </c:pt>
                <c:pt idx="609">
                  <c:v>-92.2</c:v>
                </c:pt>
                <c:pt idx="610">
                  <c:v>-95</c:v>
                </c:pt>
                <c:pt idx="611">
                  <c:v>-99.5</c:v>
                </c:pt>
                <c:pt idx="612">
                  <c:v>-96</c:v>
                </c:pt>
                <c:pt idx="613">
                  <c:v>-96.6</c:v>
                </c:pt>
                <c:pt idx="614">
                  <c:v>-95.1</c:v>
                </c:pt>
                <c:pt idx="615">
                  <c:v>-94.3</c:v>
                </c:pt>
                <c:pt idx="616">
                  <c:v>-99.5</c:v>
                </c:pt>
                <c:pt idx="617">
                  <c:v>-99.5</c:v>
                </c:pt>
                <c:pt idx="618">
                  <c:v>-91</c:v>
                </c:pt>
                <c:pt idx="619">
                  <c:v>-90.9</c:v>
                </c:pt>
                <c:pt idx="620">
                  <c:v>-95.5</c:v>
                </c:pt>
                <c:pt idx="621">
                  <c:v>-99.5</c:v>
                </c:pt>
                <c:pt idx="622">
                  <c:v>-90.9</c:v>
                </c:pt>
                <c:pt idx="623">
                  <c:v>-99.5</c:v>
                </c:pt>
                <c:pt idx="624">
                  <c:v>-99.5</c:v>
                </c:pt>
                <c:pt idx="625">
                  <c:v>-93.9</c:v>
                </c:pt>
                <c:pt idx="626">
                  <c:v>-97.1</c:v>
                </c:pt>
                <c:pt idx="627">
                  <c:v>-89.9</c:v>
                </c:pt>
                <c:pt idx="628">
                  <c:v>-92.3</c:v>
                </c:pt>
                <c:pt idx="629">
                  <c:v>-92.7</c:v>
                </c:pt>
                <c:pt idx="630">
                  <c:v>-92.1</c:v>
                </c:pt>
                <c:pt idx="631">
                  <c:v>-91.5</c:v>
                </c:pt>
                <c:pt idx="632">
                  <c:v>-94.4</c:v>
                </c:pt>
                <c:pt idx="633">
                  <c:v>-99.5</c:v>
                </c:pt>
                <c:pt idx="634">
                  <c:v>-94.5</c:v>
                </c:pt>
                <c:pt idx="635">
                  <c:v>-92.4</c:v>
                </c:pt>
                <c:pt idx="636">
                  <c:v>-96.3</c:v>
                </c:pt>
                <c:pt idx="637">
                  <c:v>-99.5</c:v>
                </c:pt>
                <c:pt idx="638">
                  <c:v>-93.8</c:v>
                </c:pt>
                <c:pt idx="639">
                  <c:v>-99.5</c:v>
                </c:pt>
                <c:pt idx="640">
                  <c:v>-97.2</c:v>
                </c:pt>
                <c:pt idx="641">
                  <c:v>-99.5</c:v>
                </c:pt>
                <c:pt idx="642">
                  <c:v>-99.5</c:v>
                </c:pt>
                <c:pt idx="643">
                  <c:v>-97.6</c:v>
                </c:pt>
                <c:pt idx="644">
                  <c:v>-94</c:v>
                </c:pt>
                <c:pt idx="645">
                  <c:v>-94.2</c:v>
                </c:pt>
                <c:pt idx="646">
                  <c:v>-93.7</c:v>
                </c:pt>
                <c:pt idx="647">
                  <c:v>-99.5</c:v>
                </c:pt>
                <c:pt idx="648">
                  <c:v>-91.4</c:v>
                </c:pt>
                <c:pt idx="649">
                  <c:v>-91.7</c:v>
                </c:pt>
                <c:pt idx="650">
                  <c:v>-91.8</c:v>
                </c:pt>
                <c:pt idx="651">
                  <c:v>-90.8</c:v>
                </c:pt>
                <c:pt idx="652">
                  <c:v>-97.3</c:v>
                </c:pt>
                <c:pt idx="653">
                  <c:v>-93.4</c:v>
                </c:pt>
                <c:pt idx="654">
                  <c:v>-93.8</c:v>
                </c:pt>
                <c:pt idx="655">
                  <c:v>-99.5</c:v>
                </c:pt>
                <c:pt idx="656">
                  <c:v>-99.5</c:v>
                </c:pt>
                <c:pt idx="657">
                  <c:v>-93.8</c:v>
                </c:pt>
                <c:pt idx="658">
                  <c:v>-95.3</c:v>
                </c:pt>
                <c:pt idx="659">
                  <c:v>-99.5</c:v>
                </c:pt>
                <c:pt idx="660">
                  <c:v>-96.4</c:v>
                </c:pt>
                <c:pt idx="661">
                  <c:v>-99.5</c:v>
                </c:pt>
                <c:pt idx="662">
                  <c:v>-99.5</c:v>
                </c:pt>
                <c:pt idx="663">
                  <c:v>-99.5</c:v>
                </c:pt>
                <c:pt idx="664">
                  <c:v>-99.5</c:v>
                </c:pt>
                <c:pt idx="665">
                  <c:v>-99.5</c:v>
                </c:pt>
                <c:pt idx="666">
                  <c:v>-99.5</c:v>
                </c:pt>
                <c:pt idx="667">
                  <c:v>-99.5</c:v>
                </c:pt>
                <c:pt idx="668">
                  <c:v>-94.8</c:v>
                </c:pt>
                <c:pt idx="669">
                  <c:v>-95.8</c:v>
                </c:pt>
                <c:pt idx="670">
                  <c:v>-92.7</c:v>
                </c:pt>
                <c:pt idx="671">
                  <c:v>-95.8</c:v>
                </c:pt>
                <c:pt idx="672">
                  <c:v>-93.3</c:v>
                </c:pt>
                <c:pt idx="673">
                  <c:v>-93.3</c:v>
                </c:pt>
                <c:pt idx="674">
                  <c:v>-95.3</c:v>
                </c:pt>
                <c:pt idx="675">
                  <c:v>-99.5</c:v>
                </c:pt>
                <c:pt idx="676">
                  <c:v>-95.5</c:v>
                </c:pt>
                <c:pt idx="677">
                  <c:v>-99.5</c:v>
                </c:pt>
                <c:pt idx="678">
                  <c:v>-95</c:v>
                </c:pt>
                <c:pt idx="679">
                  <c:v>-93.5</c:v>
                </c:pt>
                <c:pt idx="680">
                  <c:v>-97.9</c:v>
                </c:pt>
                <c:pt idx="681">
                  <c:v>-97.3</c:v>
                </c:pt>
                <c:pt idx="682">
                  <c:v>-94.7</c:v>
                </c:pt>
                <c:pt idx="683">
                  <c:v>-95</c:v>
                </c:pt>
                <c:pt idx="684">
                  <c:v>-97.4</c:v>
                </c:pt>
                <c:pt idx="685">
                  <c:v>-92.6</c:v>
                </c:pt>
                <c:pt idx="686">
                  <c:v>-99.5</c:v>
                </c:pt>
                <c:pt idx="687">
                  <c:v>-99.5</c:v>
                </c:pt>
                <c:pt idx="688">
                  <c:v>-99.5</c:v>
                </c:pt>
                <c:pt idx="689">
                  <c:v>-96.2</c:v>
                </c:pt>
                <c:pt idx="690">
                  <c:v>-97.1</c:v>
                </c:pt>
                <c:pt idx="691">
                  <c:v>-92.7</c:v>
                </c:pt>
                <c:pt idx="692">
                  <c:v>-95.4</c:v>
                </c:pt>
                <c:pt idx="693">
                  <c:v>-94.1</c:v>
                </c:pt>
                <c:pt idx="694">
                  <c:v>-99.5</c:v>
                </c:pt>
                <c:pt idx="695">
                  <c:v>-94.8</c:v>
                </c:pt>
                <c:pt idx="696">
                  <c:v>-99.5</c:v>
                </c:pt>
                <c:pt idx="697">
                  <c:v>-93.7</c:v>
                </c:pt>
                <c:pt idx="698">
                  <c:v>-94.1</c:v>
                </c:pt>
                <c:pt idx="699">
                  <c:v>-96.4</c:v>
                </c:pt>
                <c:pt idx="700">
                  <c:v>-96.4</c:v>
                </c:pt>
                <c:pt idx="701">
                  <c:v>-94.6</c:v>
                </c:pt>
                <c:pt idx="702">
                  <c:v>-91.6</c:v>
                </c:pt>
                <c:pt idx="703">
                  <c:v>-98.1</c:v>
                </c:pt>
                <c:pt idx="704">
                  <c:v>-98</c:v>
                </c:pt>
                <c:pt idx="705">
                  <c:v>-95</c:v>
                </c:pt>
                <c:pt idx="706">
                  <c:v>-91.9</c:v>
                </c:pt>
                <c:pt idx="707">
                  <c:v>-91.8</c:v>
                </c:pt>
                <c:pt idx="708">
                  <c:v>-91.9</c:v>
                </c:pt>
                <c:pt idx="709">
                  <c:v>-97.9</c:v>
                </c:pt>
                <c:pt idx="710">
                  <c:v>-99.5</c:v>
                </c:pt>
                <c:pt idx="711">
                  <c:v>-93.7</c:v>
                </c:pt>
                <c:pt idx="712">
                  <c:v>-95.5</c:v>
                </c:pt>
                <c:pt idx="713">
                  <c:v>-96.5</c:v>
                </c:pt>
                <c:pt idx="714">
                  <c:v>-94.3</c:v>
                </c:pt>
                <c:pt idx="715">
                  <c:v>-99.5</c:v>
                </c:pt>
                <c:pt idx="716">
                  <c:v>-99.5</c:v>
                </c:pt>
                <c:pt idx="717">
                  <c:v>-99.5</c:v>
                </c:pt>
                <c:pt idx="718">
                  <c:v>-96.4</c:v>
                </c:pt>
                <c:pt idx="719">
                  <c:v>-91.9</c:v>
                </c:pt>
                <c:pt idx="720">
                  <c:v>-93.4</c:v>
                </c:pt>
                <c:pt idx="721">
                  <c:v>-89.7</c:v>
                </c:pt>
                <c:pt idx="722">
                  <c:v>-90.6</c:v>
                </c:pt>
                <c:pt idx="723">
                  <c:v>-97.5</c:v>
                </c:pt>
                <c:pt idx="724">
                  <c:v>-99.4</c:v>
                </c:pt>
                <c:pt idx="725">
                  <c:v>-99.5</c:v>
                </c:pt>
                <c:pt idx="726">
                  <c:v>-99.5</c:v>
                </c:pt>
                <c:pt idx="727">
                  <c:v>-98.8</c:v>
                </c:pt>
                <c:pt idx="728">
                  <c:v>-99.5</c:v>
                </c:pt>
                <c:pt idx="729">
                  <c:v>-94.8</c:v>
                </c:pt>
                <c:pt idx="730">
                  <c:v>-93.9</c:v>
                </c:pt>
                <c:pt idx="731">
                  <c:v>-95.8</c:v>
                </c:pt>
                <c:pt idx="732">
                  <c:v>-94.5</c:v>
                </c:pt>
                <c:pt idx="733">
                  <c:v>-93.3</c:v>
                </c:pt>
                <c:pt idx="734">
                  <c:v>-96.6</c:v>
                </c:pt>
                <c:pt idx="735">
                  <c:v>-93.8</c:v>
                </c:pt>
                <c:pt idx="736">
                  <c:v>-93.8</c:v>
                </c:pt>
                <c:pt idx="737">
                  <c:v>-99.5</c:v>
                </c:pt>
                <c:pt idx="738">
                  <c:v>-99.5</c:v>
                </c:pt>
                <c:pt idx="739">
                  <c:v>-93.8</c:v>
                </c:pt>
                <c:pt idx="740">
                  <c:v>-93.8</c:v>
                </c:pt>
                <c:pt idx="741">
                  <c:v>-99.5</c:v>
                </c:pt>
                <c:pt idx="742">
                  <c:v>-92.4</c:v>
                </c:pt>
                <c:pt idx="743">
                  <c:v>-92.4</c:v>
                </c:pt>
                <c:pt idx="744">
                  <c:v>-92.9</c:v>
                </c:pt>
                <c:pt idx="745">
                  <c:v>-99.2</c:v>
                </c:pt>
                <c:pt idx="746">
                  <c:v>-96.5</c:v>
                </c:pt>
                <c:pt idx="747">
                  <c:v>-98.3</c:v>
                </c:pt>
                <c:pt idx="748">
                  <c:v>-99.5</c:v>
                </c:pt>
                <c:pt idx="749">
                  <c:v>-93.2</c:v>
                </c:pt>
                <c:pt idx="750">
                  <c:v>-92</c:v>
                </c:pt>
                <c:pt idx="751">
                  <c:v>-95</c:v>
                </c:pt>
                <c:pt idx="752">
                  <c:v>-91.8</c:v>
                </c:pt>
                <c:pt idx="753">
                  <c:v>-96</c:v>
                </c:pt>
                <c:pt idx="754">
                  <c:v>-99.5</c:v>
                </c:pt>
                <c:pt idx="755">
                  <c:v>-95.6</c:v>
                </c:pt>
                <c:pt idx="756">
                  <c:v>-92.5</c:v>
                </c:pt>
                <c:pt idx="757">
                  <c:v>-99.5</c:v>
                </c:pt>
                <c:pt idx="758">
                  <c:v>-99.5</c:v>
                </c:pt>
                <c:pt idx="759">
                  <c:v>-91.8</c:v>
                </c:pt>
                <c:pt idx="760">
                  <c:v>-93</c:v>
                </c:pt>
                <c:pt idx="761">
                  <c:v>-95.5</c:v>
                </c:pt>
                <c:pt idx="762">
                  <c:v>-92.5</c:v>
                </c:pt>
                <c:pt idx="763">
                  <c:v>-97.7</c:v>
                </c:pt>
                <c:pt idx="764">
                  <c:v>-98.2</c:v>
                </c:pt>
                <c:pt idx="765">
                  <c:v>-99.5</c:v>
                </c:pt>
                <c:pt idx="766">
                  <c:v>-99.5</c:v>
                </c:pt>
                <c:pt idx="767">
                  <c:v>-95.6</c:v>
                </c:pt>
                <c:pt idx="768">
                  <c:v>-98.2</c:v>
                </c:pt>
                <c:pt idx="769">
                  <c:v>-99.5</c:v>
                </c:pt>
                <c:pt idx="770">
                  <c:v>-91.5</c:v>
                </c:pt>
                <c:pt idx="771">
                  <c:v>-95.1</c:v>
                </c:pt>
                <c:pt idx="772">
                  <c:v>-91</c:v>
                </c:pt>
                <c:pt idx="773">
                  <c:v>-93.6</c:v>
                </c:pt>
                <c:pt idx="774">
                  <c:v>-94</c:v>
                </c:pt>
                <c:pt idx="775">
                  <c:v>-99.5</c:v>
                </c:pt>
                <c:pt idx="776">
                  <c:v>-99.5</c:v>
                </c:pt>
                <c:pt idx="777">
                  <c:v>-94.7</c:v>
                </c:pt>
                <c:pt idx="778">
                  <c:v>-93.2</c:v>
                </c:pt>
                <c:pt idx="779">
                  <c:v>-92.6</c:v>
                </c:pt>
                <c:pt idx="780">
                  <c:v>-93.3</c:v>
                </c:pt>
                <c:pt idx="781">
                  <c:v>-95.6</c:v>
                </c:pt>
                <c:pt idx="782">
                  <c:v>-96.7</c:v>
                </c:pt>
                <c:pt idx="783">
                  <c:v>-99.5</c:v>
                </c:pt>
                <c:pt idx="784">
                  <c:v>-99.5</c:v>
                </c:pt>
                <c:pt idx="785">
                  <c:v>-95.1</c:v>
                </c:pt>
                <c:pt idx="786">
                  <c:v>-97.5</c:v>
                </c:pt>
                <c:pt idx="787">
                  <c:v>-92.1</c:v>
                </c:pt>
                <c:pt idx="788">
                  <c:v>-99.5</c:v>
                </c:pt>
                <c:pt idx="789">
                  <c:v>-99.5</c:v>
                </c:pt>
                <c:pt idx="790">
                  <c:v>-92.4</c:v>
                </c:pt>
                <c:pt idx="791">
                  <c:v>-99.2</c:v>
                </c:pt>
                <c:pt idx="792">
                  <c:v>-99.5</c:v>
                </c:pt>
                <c:pt idx="793">
                  <c:v>-94</c:v>
                </c:pt>
                <c:pt idx="794">
                  <c:v>-91.5</c:v>
                </c:pt>
                <c:pt idx="795">
                  <c:v>-99.5</c:v>
                </c:pt>
                <c:pt idx="796">
                  <c:v>-94.9</c:v>
                </c:pt>
                <c:pt idx="797">
                  <c:v>-99.3</c:v>
                </c:pt>
                <c:pt idx="798">
                  <c:v>-99.5</c:v>
                </c:pt>
                <c:pt idx="799">
                  <c:v>-96.2</c:v>
                </c:pt>
                <c:pt idx="800">
                  <c:v>-99.5</c:v>
                </c:pt>
                <c:pt idx="801">
                  <c:v>-96.5</c:v>
                </c:pt>
                <c:pt idx="802">
                  <c:v>-91.6</c:v>
                </c:pt>
                <c:pt idx="803">
                  <c:v>-91.8</c:v>
                </c:pt>
                <c:pt idx="804">
                  <c:v>-91.9</c:v>
                </c:pt>
                <c:pt idx="805">
                  <c:v>-91.9</c:v>
                </c:pt>
                <c:pt idx="806">
                  <c:v>-99.5</c:v>
                </c:pt>
                <c:pt idx="807">
                  <c:v>-91.2</c:v>
                </c:pt>
                <c:pt idx="808">
                  <c:v>-96</c:v>
                </c:pt>
                <c:pt idx="809">
                  <c:v>-99.5</c:v>
                </c:pt>
                <c:pt idx="810">
                  <c:v>-94.2</c:v>
                </c:pt>
                <c:pt idx="811">
                  <c:v>-94.6</c:v>
                </c:pt>
                <c:pt idx="812">
                  <c:v>-99.5</c:v>
                </c:pt>
                <c:pt idx="813">
                  <c:v>-99.5</c:v>
                </c:pt>
                <c:pt idx="814">
                  <c:v>-94.1</c:v>
                </c:pt>
                <c:pt idx="815">
                  <c:v>-93.9</c:v>
                </c:pt>
                <c:pt idx="816">
                  <c:v>-96.1</c:v>
                </c:pt>
                <c:pt idx="817">
                  <c:v>-99.5</c:v>
                </c:pt>
                <c:pt idx="818">
                  <c:v>-99.5</c:v>
                </c:pt>
                <c:pt idx="819">
                  <c:v>-99.5</c:v>
                </c:pt>
                <c:pt idx="820">
                  <c:v>-99.5</c:v>
                </c:pt>
                <c:pt idx="821">
                  <c:v>-99.5</c:v>
                </c:pt>
                <c:pt idx="822">
                  <c:v>-96.7</c:v>
                </c:pt>
                <c:pt idx="823">
                  <c:v>-99.5</c:v>
                </c:pt>
                <c:pt idx="824">
                  <c:v>-91.4</c:v>
                </c:pt>
                <c:pt idx="825">
                  <c:v>-95.4</c:v>
                </c:pt>
                <c:pt idx="826">
                  <c:v>-94</c:v>
                </c:pt>
                <c:pt idx="827">
                  <c:v>-94.4</c:v>
                </c:pt>
                <c:pt idx="828">
                  <c:v>-96.6</c:v>
                </c:pt>
                <c:pt idx="829">
                  <c:v>-96.3</c:v>
                </c:pt>
                <c:pt idx="830">
                  <c:v>-95.6</c:v>
                </c:pt>
                <c:pt idx="831">
                  <c:v>-99.5</c:v>
                </c:pt>
                <c:pt idx="832">
                  <c:v>-94</c:v>
                </c:pt>
                <c:pt idx="833">
                  <c:v>-91.7</c:v>
                </c:pt>
                <c:pt idx="834">
                  <c:v>-99.5</c:v>
                </c:pt>
                <c:pt idx="835">
                  <c:v>-96.1</c:v>
                </c:pt>
                <c:pt idx="836">
                  <c:v>-99.5</c:v>
                </c:pt>
                <c:pt idx="837">
                  <c:v>-99.5</c:v>
                </c:pt>
                <c:pt idx="838">
                  <c:v>-91.3</c:v>
                </c:pt>
                <c:pt idx="839">
                  <c:v>-93.2</c:v>
                </c:pt>
                <c:pt idx="840">
                  <c:v>-91.6</c:v>
                </c:pt>
                <c:pt idx="841">
                  <c:v>-99.5</c:v>
                </c:pt>
                <c:pt idx="842">
                  <c:v>-92.4</c:v>
                </c:pt>
                <c:pt idx="843">
                  <c:v>-94.7</c:v>
                </c:pt>
                <c:pt idx="844">
                  <c:v>-94.3</c:v>
                </c:pt>
                <c:pt idx="845">
                  <c:v>-99.5</c:v>
                </c:pt>
                <c:pt idx="846">
                  <c:v>-99.5</c:v>
                </c:pt>
                <c:pt idx="847">
                  <c:v>-95.9</c:v>
                </c:pt>
                <c:pt idx="848">
                  <c:v>-97.8</c:v>
                </c:pt>
                <c:pt idx="849">
                  <c:v>-94</c:v>
                </c:pt>
                <c:pt idx="850">
                  <c:v>-95.8</c:v>
                </c:pt>
                <c:pt idx="851">
                  <c:v>-97.6</c:v>
                </c:pt>
                <c:pt idx="852">
                  <c:v>-99.5</c:v>
                </c:pt>
                <c:pt idx="853">
                  <c:v>-96.3</c:v>
                </c:pt>
                <c:pt idx="854">
                  <c:v>-91.8</c:v>
                </c:pt>
                <c:pt idx="855">
                  <c:v>-99.5</c:v>
                </c:pt>
                <c:pt idx="856">
                  <c:v>-99.3</c:v>
                </c:pt>
                <c:pt idx="857">
                  <c:v>-93.5</c:v>
                </c:pt>
                <c:pt idx="858">
                  <c:v>-95.7</c:v>
                </c:pt>
                <c:pt idx="859">
                  <c:v>-92.3</c:v>
                </c:pt>
                <c:pt idx="860">
                  <c:v>-93.1</c:v>
                </c:pt>
                <c:pt idx="861">
                  <c:v>-94.2</c:v>
                </c:pt>
                <c:pt idx="862">
                  <c:v>-99.5</c:v>
                </c:pt>
                <c:pt idx="863">
                  <c:v>-95.3</c:v>
                </c:pt>
                <c:pt idx="864">
                  <c:v>-94.4</c:v>
                </c:pt>
                <c:pt idx="865">
                  <c:v>-91.4</c:v>
                </c:pt>
                <c:pt idx="866">
                  <c:v>-92.7</c:v>
                </c:pt>
                <c:pt idx="867">
                  <c:v>-99.5</c:v>
                </c:pt>
                <c:pt idx="868">
                  <c:v>-99.5</c:v>
                </c:pt>
                <c:pt idx="869">
                  <c:v>-95</c:v>
                </c:pt>
                <c:pt idx="870">
                  <c:v>-92.5</c:v>
                </c:pt>
                <c:pt idx="871">
                  <c:v>-98.4</c:v>
                </c:pt>
                <c:pt idx="872">
                  <c:v>-92.3</c:v>
                </c:pt>
                <c:pt idx="873">
                  <c:v>-99.5</c:v>
                </c:pt>
                <c:pt idx="874">
                  <c:v>-95.5</c:v>
                </c:pt>
                <c:pt idx="875">
                  <c:v>-93.8</c:v>
                </c:pt>
                <c:pt idx="876">
                  <c:v>-99.1</c:v>
                </c:pt>
                <c:pt idx="877">
                  <c:v>-99.5</c:v>
                </c:pt>
                <c:pt idx="878">
                  <c:v>-96.8</c:v>
                </c:pt>
                <c:pt idx="879">
                  <c:v>-96.1</c:v>
                </c:pt>
                <c:pt idx="880">
                  <c:v>-94.1</c:v>
                </c:pt>
                <c:pt idx="881">
                  <c:v>-95.7</c:v>
                </c:pt>
                <c:pt idx="882">
                  <c:v>-95.6</c:v>
                </c:pt>
                <c:pt idx="883">
                  <c:v>-99.5</c:v>
                </c:pt>
                <c:pt idx="884">
                  <c:v>-95.1</c:v>
                </c:pt>
                <c:pt idx="885">
                  <c:v>-93.2</c:v>
                </c:pt>
                <c:pt idx="886">
                  <c:v>-97.3</c:v>
                </c:pt>
                <c:pt idx="887">
                  <c:v>-92.4</c:v>
                </c:pt>
                <c:pt idx="888">
                  <c:v>-99.5</c:v>
                </c:pt>
                <c:pt idx="889">
                  <c:v>-99.5</c:v>
                </c:pt>
                <c:pt idx="890">
                  <c:v>-93.4</c:v>
                </c:pt>
                <c:pt idx="891">
                  <c:v>-93.8</c:v>
                </c:pt>
                <c:pt idx="892">
                  <c:v>-97.3</c:v>
                </c:pt>
                <c:pt idx="893">
                  <c:v>-99.5</c:v>
                </c:pt>
                <c:pt idx="894">
                  <c:v>-99.5</c:v>
                </c:pt>
                <c:pt idx="895">
                  <c:v>-99.5</c:v>
                </c:pt>
                <c:pt idx="896">
                  <c:v>-97.1</c:v>
                </c:pt>
                <c:pt idx="897">
                  <c:v>-98.3</c:v>
                </c:pt>
                <c:pt idx="898">
                  <c:v>-99.5</c:v>
                </c:pt>
                <c:pt idx="899">
                  <c:v>-98</c:v>
                </c:pt>
                <c:pt idx="900">
                  <c:v>-94.2</c:v>
                </c:pt>
                <c:pt idx="901">
                  <c:v>-93.3</c:v>
                </c:pt>
                <c:pt idx="902">
                  <c:v>-96.3</c:v>
                </c:pt>
                <c:pt idx="903">
                  <c:v>-95.9</c:v>
                </c:pt>
                <c:pt idx="904">
                  <c:v>-95.2</c:v>
                </c:pt>
                <c:pt idx="905">
                  <c:v>-98.5</c:v>
                </c:pt>
                <c:pt idx="906">
                  <c:v>-99.5</c:v>
                </c:pt>
                <c:pt idx="907">
                  <c:v>-93.4</c:v>
                </c:pt>
                <c:pt idx="908">
                  <c:v>-94.1</c:v>
                </c:pt>
                <c:pt idx="909">
                  <c:v>-99.5</c:v>
                </c:pt>
                <c:pt idx="910">
                  <c:v>-99.5</c:v>
                </c:pt>
                <c:pt idx="911">
                  <c:v>-99.5</c:v>
                </c:pt>
                <c:pt idx="912">
                  <c:v>-99.5</c:v>
                </c:pt>
                <c:pt idx="913">
                  <c:v>-95.9</c:v>
                </c:pt>
                <c:pt idx="914">
                  <c:v>-93.4</c:v>
                </c:pt>
                <c:pt idx="915">
                  <c:v>-94.2</c:v>
                </c:pt>
                <c:pt idx="916">
                  <c:v>-94</c:v>
                </c:pt>
                <c:pt idx="917">
                  <c:v>-98</c:v>
                </c:pt>
                <c:pt idx="918">
                  <c:v>-93.1</c:v>
                </c:pt>
                <c:pt idx="919">
                  <c:v>-92.1</c:v>
                </c:pt>
                <c:pt idx="920">
                  <c:v>-99.5</c:v>
                </c:pt>
                <c:pt idx="921">
                  <c:v>-97.4</c:v>
                </c:pt>
                <c:pt idx="922">
                  <c:v>-93.1</c:v>
                </c:pt>
                <c:pt idx="923">
                  <c:v>-95.4</c:v>
                </c:pt>
                <c:pt idx="924">
                  <c:v>-99.2</c:v>
                </c:pt>
                <c:pt idx="925">
                  <c:v>-99.4</c:v>
                </c:pt>
                <c:pt idx="926">
                  <c:v>-93.7</c:v>
                </c:pt>
                <c:pt idx="927">
                  <c:v>-95.8</c:v>
                </c:pt>
                <c:pt idx="928">
                  <c:v>-94.6</c:v>
                </c:pt>
                <c:pt idx="929">
                  <c:v>-99.4</c:v>
                </c:pt>
                <c:pt idx="930">
                  <c:v>-93.9</c:v>
                </c:pt>
                <c:pt idx="931">
                  <c:v>-99.4</c:v>
                </c:pt>
                <c:pt idx="932">
                  <c:v>-92.9</c:v>
                </c:pt>
                <c:pt idx="933">
                  <c:v>-94.5</c:v>
                </c:pt>
                <c:pt idx="934">
                  <c:v>-95.8</c:v>
                </c:pt>
                <c:pt idx="935">
                  <c:v>-97.2</c:v>
                </c:pt>
                <c:pt idx="936">
                  <c:v>-92.5</c:v>
                </c:pt>
                <c:pt idx="937">
                  <c:v>-92.4</c:v>
                </c:pt>
                <c:pt idx="938">
                  <c:v>-92.3</c:v>
                </c:pt>
                <c:pt idx="939">
                  <c:v>-92.5</c:v>
                </c:pt>
                <c:pt idx="940">
                  <c:v>-99.4</c:v>
                </c:pt>
                <c:pt idx="941">
                  <c:v>-95.1</c:v>
                </c:pt>
                <c:pt idx="942">
                  <c:v>-95.5</c:v>
                </c:pt>
                <c:pt idx="943">
                  <c:v>-95.2</c:v>
                </c:pt>
                <c:pt idx="944">
                  <c:v>-94</c:v>
                </c:pt>
                <c:pt idx="945">
                  <c:v>-90</c:v>
                </c:pt>
                <c:pt idx="946">
                  <c:v>-91.1</c:v>
                </c:pt>
                <c:pt idx="947">
                  <c:v>-92.8</c:v>
                </c:pt>
                <c:pt idx="948">
                  <c:v>-99.4</c:v>
                </c:pt>
                <c:pt idx="949">
                  <c:v>-94.9</c:v>
                </c:pt>
                <c:pt idx="950">
                  <c:v>-99.4</c:v>
                </c:pt>
                <c:pt idx="951">
                  <c:v>-92.9</c:v>
                </c:pt>
                <c:pt idx="952">
                  <c:v>-95.3</c:v>
                </c:pt>
                <c:pt idx="953">
                  <c:v>-95.2</c:v>
                </c:pt>
                <c:pt idx="954">
                  <c:v>-98.9</c:v>
                </c:pt>
                <c:pt idx="955">
                  <c:v>-99.4</c:v>
                </c:pt>
                <c:pt idx="956">
                  <c:v>-94.5</c:v>
                </c:pt>
                <c:pt idx="957">
                  <c:v>-99.4</c:v>
                </c:pt>
                <c:pt idx="958">
                  <c:v>-94.2</c:v>
                </c:pt>
                <c:pt idx="959">
                  <c:v>-99.4</c:v>
                </c:pt>
                <c:pt idx="960">
                  <c:v>-97.1</c:v>
                </c:pt>
                <c:pt idx="961">
                  <c:v>-93</c:v>
                </c:pt>
                <c:pt idx="962">
                  <c:v>-98.1</c:v>
                </c:pt>
                <c:pt idx="963">
                  <c:v>-93.1</c:v>
                </c:pt>
                <c:pt idx="964">
                  <c:v>-96.9</c:v>
                </c:pt>
                <c:pt idx="965">
                  <c:v>-96</c:v>
                </c:pt>
                <c:pt idx="966">
                  <c:v>-96.4</c:v>
                </c:pt>
                <c:pt idx="967">
                  <c:v>-95.4</c:v>
                </c:pt>
                <c:pt idx="968">
                  <c:v>-97.7</c:v>
                </c:pt>
                <c:pt idx="969">
                  <c:v>-95.3</c:v>
                </c:pt>
                <c:pt idx="970">
                  <c:v>-99.4</c:v>
                </c:pt>
                <c:pt idx="971">
                  <c:v>-99.4</c:v>
                </c:pt>
                <c:pt idx="972">
                  <c:v>-99.4</c:v>
                </c:pt>
                <c:pt idx="973">
                  <c:v>-99.4</c:v>
                </c:pt>
                <c:pt idx="974">
                  <c:v>-99.4</c:v>
                </c:pt>
                <c:pt idx="975">
                  <c:v>-99.4</c:v>
                </c:pt>
                <c:pt idx="976">
                  <c:v>-99.4</c:v>
                </c:pt>
                <c:pt idx="977">
                  <c:v>-99.4</c:v>
                </c:pt>
                <c:pt idx="978">
                  <c:v>-97.8</c:v>
                </c:pt>
                <c:pt idx="979">
                  <c:v>-99.4</c:v>
                </c:pt>
                <c:pt idx="980">
                  <c:v>-92.1</c:v>
                </c:pt>
                <c:pt idx="981">
                  <c:v>-94.3</c:v>
                </c:pt>
                <c:pt idx="982">
                  <c:v>-95</c:v>
                </c:pt>
                <c:pt idx="983">
                  <c:v>-92.8</c:v>
                </c:pt>
                <c:pt idx="984">
                  <c:v>-98.1</c:v>
                </c:pt>
                <c:pt idx="985">
                  <c:v>-94.7</c:v>
                </c:pt>
                <c:pt idx="986">
                  <c:v>-99.4</c:v>
                </c:pt>
                <c:pt idx="987">
                  <c:v>-95.2</c:v>
                </c:pt>
                <c:pt idx="988">
                  <c:v>-98.7</c:v>
                </c:pt>
                <c:pt idx="989">
                  <c:v>-99.4</c:v>
                </c:pt>
                <c:pt idx="990">
                  <c:v>-95.3</c:v>
                </c:pt>
                <c:pt idx="991">
                  <c:v>-96.6</c:v>
                </c:pt>
                <c:pt idx="992">
                  <c:v>-97.8</c:v>
                </c:pt>
                <c:pt idx="993">
                  <c:v>-99.4</c:v>
                </c:pt>
                <c:pt idx="994">
                  <c:v>-99.4</c:v>
                </c:pt>
                <c:pt idx="995">
                  <c:v>-99.4</c:v>
                </c:pt>
                <c:pt idx="996">
                  <c:v>-94.6</c:v>
                </c:pt>
                <c:pt idx="997">
                  <c:v>-92.7</c:v>
                </c:pt>
                <c:pt idx="998">
                  <c:v>-97</c:v>
                </c:pt>
                <c:pt idx="999">
                  <c:v>-93</c:v>
                </c:pt>
              </c:numCache>
            </c:numRef>
          </c:yVal>
          <c:smooth val="1"/>
        </c:ser>
        <c:axId val="266988544"/>
        <c:axId val="266638080"/>
      </c:scatterChart>
      <c:valAx>
        <c:axId val="266988544"/>
        <c:scaling>
          <c:orientation val="minMax"/>
          <c:max val="1360"/>
          <c:min val="1240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66638080"/>
        <c:crosses val="autoZero"/>
        <c:crossBetween val="midCat"/>
        <c:majorUnit val="20"/>
      </c:valAx>
      <c:valAx>
        <c:axId val="266638080"/>
        <c:scaling>
          <c:orientation val="minMax"/>
          <c:max val="-25"/>
          <c:min val="-85"/>
        </c:scaling>
        <c:delete val="1"/>
        <c:axPos val="l"/>
        <c:numFmt formatCode="0.00E+00" sourceLinked="1"/>
        <c:tickLblPos val="none"/>
        <c:crossAx val="266988544"/>
        <c:crosses val="autoZero"/>
        <c:crossBetween val="midCat"/>
      </c:valAx>
      <c:spPr>
        <a:noFill/>
        <a:ln w="25400">
          <a:noFill/>
        </a:ln>
      </c:spPr>
    </c:plotArea>
    <c:plotVisOnly val="1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3016850630305279E-2"/>
          <c:y val="0"/>
          <c:w val="0.9437365873481427"/>
          <c:h val="0.9255499153976311"/>
        </c:manualLayout>
      </c:layout>
      <c:scatterChart>
        <c:scatterStyle val="lineMarker"/>
        <c:axId val="267078656"/>
        <c:axId val="267092736"/>
      </c:scatterChart>
      <c:valAx>
        <c:axId val="267078656"/>
        <c:scaling>
          <c:orientation val="minMax"/>
        </c:scaling>
        <c:delete val="1"/>
        <c:axPos val="b"/>
        <c:numFmt formatCode="General" sourceLinked="1"/>
        <c:tickLblPos val="none"/>
        <c:crossAx val="267092736"/>
        <c:crosses val="autoZero"/>
        <c:crossBetween val="midCat"/>
      </c:valAx>
      <c:valAx>
        <c:axId val="267092736"/>
        <c:scaling>
          <c:orientation val="minMax"/>
        </c:scaling>
        <c:delete val="1"/>
        <c:axPos val="l"/>
        <c:numFmt formatCode="0.00E+00" sourceLinked="1"/>
        <c:tickLblPos val="none"/>
        <c:crossAx val="267078656"/>
        <c:crosses val="autoZero"/>
        <c:crossBetween val="midCat"/>
      </c:valAx>
    </c:plotArea>
    <c:plotVisOnly val="1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7074159362155203"/>
          <c:y val="3.7511665208515642E-2"/>
          <c:w val="0.71633239241321245"/>
          <c:h val="0.73543656073461505"/>
        </c:manualLayout>
      </c:layout>
      <c:scatterChart>
        <c:scatterStyle val="lineMarker"/>
        <c:ser>
          <c:idx val="0"/>
          <c:order val="0"/>
          <c:tx>
            <c:v>Band-gap A</c:v>
          </c:tx>
          <c:spPr>
            <a:ln w="28575">
              <a:noFill/>
            </a:ln>
          </c:spPr>
          <c:xVal>
            <c:numRef>
              <c:f>Sheet1!$B$5:$B$15</c:f>
              <c:numCache>
                <c:formatCode>General</c:formatCode>
                <c:ptCount val="11"/>
                <c:pt idx="0">
                  <c:v>1338.3</c:v>
                </c:pt>
                <c:pt idx="1">
                  <c:v>1334.4</c:v>
                </c:pt>
                <c:pt idx="2">
                  <c:v>1329.5</c:v>
                </c:pt>
                <c:pt idx="3">
                  <c:v>1328.5</c:v>
                </c:pt>
                <c:pt idx="4">
                  <c:v>1319.9</c:v>
                </c:pt>
                <c:pt idx="5">
                  <c:v>1314</c:v>
                </c:pt>
                <c:pt idx="7">
                  <c:v>1302.3</c:v>
                </c:pt>
                <c:pt idx="8">
                  <c:v>1296.5999999999999</c:v>
                </c:pt>
                <c:pt idx="9">
                  <c:v>1290.5999999999999</c:v>
                </c:pt>
                <c:pt idx="10">
                  <c:v>1278.5999999999999</c:v>
                </c:pt>
              </c:numCache>
            </c:numRef>
          </c:xVal>
          <c:yVal>
            <c:numRef>
              <c:f>Sheet1!$C$5:$C$15</c:f>
              <c:numCache>
                <c:formatCode>General</c:formatCode>
                <c:ptCount val="11"/>
                <c:pt idx="0">
                  <c:v>50</c:v>
                </c:pt>
                <c:pt idx="1">
                  <c:v>50</c:v>
                </c:pt>
                <c:pt idx="2">
                  <c:v>65</c:v>
                </c:pt>
                <c:pt idx="3">
                  <c:v>70</c:v>
                </c:pt>
                <c:pt idx="4">
                  <c:v>60</c:v>
                </c:pt>
                <c:pt idx="5">
                  <c:v>70</c:v>
                </c:pt>
                <c:pt idx="7">
                  <c:v>82</c:v>
                </c:pt>
                <c:pt idx="8">
                  <c:v>100</c:v>
                </c:pt>
                <c:pt idx="9">
                  <c:v>107</c:v>
                </c:pt>
                <c:pt idx="10">
                  <c:v>130</c:v>
                </c:pt>
              </c:numCache>
            </c:numRef>
          </c:yVal>
        </c:ser>
        <c:ser>
          <c:idx val="1"/>
          <c:order val="1"/>
          <c:tx>
            <c:v>Band-gap B</c:v>
          </c:tx>
          <c:spPr>
            <a:ln w="28575">
              <a:noFill/>
            </a:ln>
          </c:spPr>
          <c:marker>
            <c:symbol val="square"/>
            <c:size val="6"/>
          </c:marker>
          <c:xVal>
            <c:numRef>
              <c:f>Sheet1!$E$5:$E$13</c:f>
              <c:numCache>
                <c:formatCode>General</c:formatCode>
                <c:ptCount val="9"/>
                <c:pt idx="0">
                  <c:v>1321.7</c:v>
                </c:pt>
                <c:pt idx="1">
                  <c:v>1316.7</c:v>
                </c:pt>
                <c:pt idx="2">
                  <c:v>1312.6</c:v>
                </c:pt>
                <c:pt idx="3">
                  <c:v>1305.5999999999999</c:v>
                </c:pt>
                <c:pt idx="4">
                  <c:v>1300.2</c:v>
                </c:pt>
                <c:pt idx="6">
                  <c:v>1289.3</c:v>
                </c:pt>
                <c:pt idx="7">
                  <c:v>1277.7</c:v>
                </c:pt>
                <c:pt idx="8">
                  <c:v>1266.5999999999999</c:v>
                </c:pt>
              </c:numCache>
            </c:numRef>
          </c:xVal>
          <c:yVal>
            <c:numRef>
              <c:f>Sheet1!$F$5:$F$13</c:f>
              <c:numCache>
                <c:formatCode>General</c:formatCode>
                <c:ptCount val="9"/>
                <c:pt idx="0">
                  <c:v>100</c:v>
                </c:pt>
                <c:pt idx="1">
                  <c:v>90</c:v>
                </c:pt>
                <c:pt idx="2">
                  <c:v>70</c:v>
                </c:pt>
                <c:pt idx="3">
                  <c:v>50</c:v>
                </c:pt>
                <c:pt idx="4">
                  <c:v>45</c:v>
                </c:pt>
                <c:pt idx="6">
                  <c:v>42</c:v>
                </c:pt>
                <c:pt idx="7">
                  <c:v>50</c:v>
                </c:pt>
                <c:pt idx="8">
                  <c:v>60</c:v>
                </c:pt>
              </c:numCache>
            </c:numRef>
          </c:yVal>
        </c:ser>
        <c:axId val="264704384"/>
        <c:axId val="264706304"/>
      </c:scatterChart>
      <c:valAx>
        <c:axId val="2647043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Lasing wavelength (nm)</a:t>
                </a:r>
              </a:p>
            </c:rich>
          </c:tx>
        </c:title>
        <c:numFmt formatCode="General" sourceLinked="1"/>
        <c:tickLblPos val="nextTo"/>
        <c:crossAx val="264706304"/>
        <c:crosses val="autoZero"/>
        <c:crossBetween val="midCat"/>
      </c:valAx>
      <c:valAx>
        <c:axId val="26470630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Threshold current (mA)</a:t>
                </a:r>
              </a:p>
              <a:p>
                <a:pPr>
                  <a:defRPr sz="1200"/>
                </a:pPr>
                <a:endParaRPr lang="en-US" sz="1200" dirty="0"/>
              </a:p>
            </c:rich>
          </c:tx>
        </c:title>
        <c:numFmt formatCode="General" sourceLinked="1"/>
        <c:tickLblPos val="nextTo"/>
        <c:crossAx val="2647043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063041648096011"/>
          <c:y val="0.10170476674286692"/>
          <c:w val="0.19993562125489031"/>
          <c:h val="0.19443992887985775"/>
        </c:manualLayout>
      </c:layout>
    </c:legend>
    <c:plotVisOnly val="1"/>
  </c:chart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2513888888888888"/>
          <c:y val="0.14440457442819649"/>
          <c:w val="0.61587215660542505"/>
          <c:h val="0.82071466066741661"/>
        </c:manualLayout>
      </c:layout>
      <c:scatterChart>
        <c:scatterStyle val="lineMarker"/>
        <c:ser>
          <c:idx val="3"/>
          <c:order val="0"/>
          <c:tx>
            <c:v>Bandgap A @1314 nm</c:v>
          </c:tx>
          <c:spPr>
            <a:ln w="28575">
              <a:noFill/>
            </a:ln>
          </c:spPr>
          <c:marker>
            <c:symbol val="x"/>
            <c:size val="4"/>
            <c:spPr>
              <a:solidFill>
                <a:srgbClr val="FF0000"/>
              </a:solidFill>
            </c:spPr>
          </c:marker>
          <c:xVal>
            <c:numRef>
              <c:f>Sheet1!$B$5:$B$65</c:f>
              <c:numCache>
                <c:formatCode>General</c:formatCode>
                <c:ptCount val="61"/>
                <c:pt idx="0">
                  <c:v>0</c:v>
                </c:pt>
                <c:pt idx="1">
                  <c:v>-0.1</c:v>
                </c:pt>
                <c:pt idx="2">
                  <c:v>-0.2</c:v>
                </c:pt>
                <c:pt idx="3">
                  <c:v>-0.30000000000000032</c:v>
                </c:pt>
                <c:pt idx="4">
                  <c:v>-0.4</c:v>
                </c:pt>
                <c:pt idx="5">
                  <c:v>-0.5</c:v>
                </c:pt>
                <c:pt idx="6">
                  <c:v>-0.60000000000000053</c:v>
                </c:pt>
                <c:pt idx="7">
                  <c:v>-0.70000000000000051</c:v>
                </c:pt>
                <c:pt idx="8">
                  <c:v>-0.79999999999999993</c:v>
                </c:pt>
                <c:pt idx="9">
                  <c:v>-0.89999999999999991</c:v>
                </c:pt>
                <c:pt idx="10">
                  <c:v>-0.99999999999999989</c:v>
                </c:pt>
                <c:pt idx="11">
                  <c:v>-1.0999999999999988</c:v>
                </c:pt>
                <c:pt idx="12">
                  <c:v>-1.2</c:v>
                </c:pt>
                <c:pt idx="13">
                  <c:v>-1.3</c:v>
                </c:pt>
                <c:pt idx="14">
                  <c:v>-1.4</c:v>
                </c:pt>
                <c:pt idx="15">
                  <c:v>-1.5000000000000002</c:v>
                </c:pt>
                <c:pt idx="16">
                  <c:v>-1.6000000000000003</c:v>
                </c:pt>
                <c:pt idx="17">
                  <c:v>-1.7000000000000004</c:v>
                </c:pt>
                <c:pt idx="18">
                  <c:v>-1.8000000000000005</c:v>
                </c:pt>
                <c:pt idx="19">
                  <c:v>-1.9000000000000017</c:v>
                </c:pt>
                <c:pt idx="20">
                  <c:v>-2.0000000000000004</c:v>
                </c:pt>
                <c:pt idx="21">
                  <c:v>-2.1000000000000005</c:v>
                </c:pt>
                <c:pt idx="22">
                  <c:v>-2.2000000000000006</c:v>
                </c:pt>
                <c:pt idx="23">
                  <c:v>-2.3000000000000007</c:v>
                </c:pt>
                <c:pt idx="24">
                  <c:v>-2.4000000000000008</c:v>
                </c:pt>
                <c:pt idx="25">
                  <c:v>-2.5000000000000009</c:v>
                </c:pt>
                <c:pt idx="26">
                  <c:v>-2.600000000000001</c:v>
                </c:pt>
                <c:pt idx="27">
                  <c:v>-2.7000000000000011</c:v>
                </c:pt>
                <c:pt idx="28">
                  <c:v>-2.8000000000000007</c:v>
                </c:pt>
                <c:pt idx="29">
                  <c:v>-2.9000000000000008</c:v>
                </c:pt>
                <c:pt idx="30">
                  <c:v>-3.0000000000000013</c:v>
                </c:pt>
                <c:pt idx="31">
                  <c:v>-3.1000000000000014</c:v>
                </c:pt>
                <c:pt idx="32">
                  <c:v>-3.2000000000000015</c:v>
                </c:pt>
                <c:pt idx="33">
                  <c:v>-3.3000000000000007</c:v>
                </c:pt>
                <c:pt idx="34">
                  <c:v>-3.4000000000000017</c:v>
                </c:pt>
                <c:pt idx="35">
                  <c:v>-3.5000000000000018</c:v>
                </c:pt>
                <c:pt idx="36">
                  <c:v>-3.6000000000000019</c:v>
                </c:pt>
                <c:pt idx="37">
                  <c:v>-3.7000000000000042</c:v>
                </c:pt>
                <c:pt idx="38">
                  <c:v>-3.800000000000002</c:v>
                </c:pt>
                <c:pt idx="39">
                  <c:v>-3.9000000000000021</c:v>
                </c:pt>
                <c:pt idx="40">
                  <c:v>-4.0000000000000018</c:v>
                </c:pt>
                <c:pt idx="41">
                  <c:v>-4.1000000000000005</c:v>
                </c:pt>
                <c:pt idx="42">
                  <c:v>-4.2000000000000011</c:v>
                </c:pt>
                <c:pt idx="43">
                  <c:v>-4.3000000000000007</c:v>
                </c:pt>
                <c:pt idx="44">
                  <c:v>-4.4000000000000004</c:v>
                </c:pt>
                <c:pt idx="45">
                  <c:v>-4.5</c:v>
                </c:pt>
                <c:pt idx="46">
                  <c:v>-4.5999999999999996</c:v>
                </c:pt>
                <c:pt idx="47">
                  <c:v>-4.6999999999999975</c:v>
                </c:pt>
                <c:pt idx="48">
                  <c:v>-4.7999999999999989</c:v>
                </c:pt>
                <c:pt idx="49">
                  <c:v>-4.8999999999999986</c:v>
                </c:pt>
                <c:pt idx="50">
                  <c:v>-4.9999999999999982</c:v>
                </c:pt>
                <c:pt idx="51">
                  <c:v>-5.0999999999999979</c:v>
                </c:pt>
                <c:pt idx="52">
                  <c:v>-5.1999999999999975</c:v>
                </c:pt>
                <c:pt idx="53">
                  <c:v>-5.2999999999999972</c:v>
                </c:pt>
                <c:pt idx="54">
                  <c:v>-5.3999999999999968</c:v>
                </c:pt>
                <c:pt idx="55">
                  <c:v>-5.4999999999999964</c:v>
                </c:pt>
                <c:pt idx="56">
                  <c:v>-5.5999999999999961</c:v>
                </c:pt>
                <c:pt idx="57">
                  <c:v>-5.6999999999999957</c:v>
                </c:pt>
                <c:pt idx="58">
                  <c:v>-5.7999999999999954</c:v>
                </c:pt>
                <c:pt idx="59">
                  <c:v>-5.899999999999995</c:v>
                </c:pt>
                <c:pt idx="60">
                  <c:v>-5.9999999999999964</c:v>
                </c:pt>
              </c:numCache>
            </c:numRef>
          </c:xVal>
          <c:yVal>
            <c:numRef>
              <c:f>Sheet1!$Q$5:$Q$65</c:f>
              <c:numCache>
                <c:formatCode>General</c:formatCode>
                <c:ptCount val="61"/>
                <c:pt idx="0">
                  <c:v>0</c:v>
                </c:pt>
                <c:pt idx="1">
                  <c:v>-0.5</c:v>
                </c:pt>
                <c:pt idx="2">
                  <c:v>-0.90000000000000213</c:v>
                </c:pt>
                <c:pt idx="3">
                  <c:v>-1.4000000000000019</c:v>
                </c:pt>
                <c:pt idx="4">
                  <c:v>-1.9000000000000021</c:v>
                </c:pt>
                <c:pt idx="5">
                  <c:v>-2.4000000000000021</c:v>
                </c:pt>
                <c:pt idx="6">
                  <c:v>-2.9000000000000021</c:v>
                </c:pt>
                <c:pt idx="7">
                  <c:v>-3.5000000000000036</c:v>
                </c:pt>
                <c:pt idx="8">
                  <c:v>-4.0000000000000036</c:v>
                </c:pt>
                <c:pt idx="9">
                  <c:v>-4.5000000000000036</c:v>
                </c:pt>
                <c:pt idx="10">
                  <c:v>-5.0000000000000036</c:v>
                </c:pt>
                <c:pt idx="11">
                  <c:v>-5.5999999999999979</c:v>
                </c:pt>
                <c:pt idx="12">
                  <c:v>-6.0999999999999979</c:v>
                </c:pt>
                <c:pt idx="13">
                  <c:v>-6.5999999999999979</c:v>
                </c:pt>
                <c:pt idx="14">
                  <c:v>-7.0999999999999979</c:v>
                </c:pt>
                <c:pt idx="15">
                  <c:v>-7.5999999999999979</c:v>
                </c:pt>
                <c:pt idx="16">
                  <c:v>-8.1000000000000014</c:v>
                </c:pt>
                <c:pt idx="17">
                  <c:v>-8.5000000000000036</c:v>
                </c:pt>
                <c:pt idx="18">
                  <c:v>-9.0000000000000036</c:v>
                </c:pt>
                <c:pt idx="19">
                  <c:v>-9.5000000000000036</c:v>
                </c:pt>
                <c:pt idx="20">
                  <c:v>-9.9000000000000021</c:v>
                </c:pt>
                <c:pt idx="21">
                  <c:v>-10.400000000000002</c:v>
                </c:pt>
                <c:pt idx="22">
                  <c:v>-10.8</c:v>
                </c:pt>
                <c:pt idx="23">
                  <c:v>-11.2</c:v>
                </c:pt>
                <c:pt idx="24">
                  <c:v>-11.600000000000001</c:v>
                </c:pt>
                <c:pt idx="25">
                  <c:v>-12.000000000000004</c:v>
                </c:pt>
                <c:pt idx="26">
                  <c:v>-12.3</c:v>
                </c:pt>
                <c:pt idx="27">
                  <c:v>-12.600000000000001</c:v>
                </c:pt>
                <c:pt idx="28">
                  <c:v>-12.900000000000002</c:v>
                </c:pt>
                <c:pt idx="29">
                  <c:v>-13.2</c:v>
                </c:pt>
                <c:pt idx="30">
                  <c:v>-13.500000000000004</c:v>
                </c:pt>
                <c:pt idx="31">
                  <c:v>-13.8</c:v>
                </c:pt>
                <c:pt idx="32">
                  <c:v>-14.000000000000004</c:v>
                </c:pt>
                <c:pt idx="33">
                  <c:v>-14.3</c:v>
                </c:pt>
                <c:pt idx="34">
                  <c:v>-14.500000000000004</c:v>
                </c:pt>
                <c:pt idx="35">
                  <c:v>-14.7</c:v>
                </c:pt>
                <c:pt idx="36">
                  <c:v>-14.900000000000002</c:v>
                </c:pt>
                <c:pt idx="37">
                  <c:v>-15.2</c:v>
                </c:pt>
                <c:pt idx="38">
                  <c:v>-15.400000000000002</c:v>
                </c:pt>
                <c:pt idx="39">
                  <c:v>-15.600000000000001</c:v>
                </c:pt>
                <c:pt idx="40">
                  <c:v>-15.7</c:v>
                </c:pt>
                <c:pt idx="41">
                  <c:v>-15.900000000000002</c:v>
                </c:pt>
                <c:pt idx="42">
                  <c:v>-16.099999999999987</c:v>
                </c:pt>
                <c:pt idx="43">
                  <c:v>-16.3</c:v>
                </c:pt>
                <c:pt idx="44">
                  <c:v>-16.400000000000002</c:v>
                </c:pt>
                <c:pt idx="45">
                  <c:v>-16.599999999999987</c:v>
                </c:pt>
                <c:pt idx="46">
                  <c:v>-16.7</c:v>
                </c:pt>
                <c:pt idx="47">
                  <c:v>-16.900000000000002</c:v>
                </c:pt>
                <c:pt idx="48">
                  <c:v>-17.000000000000004</c:v>
                </c:pt>
                <c:pt idx="49">
                  <c:v>-17.2</c:v>
                </c:pt>
                <c:pt idx="50">
                  <c:v>-17.3</c:v>
                </c:pt>
                <c:pt idx="51">
                  <c:v>-17.400000000000002</c:v>
                </c:pt>
                <c:pt idx="52">
                  <c:v>-17.599999999999987</c:v>
                </c:pt>
                <c:pt idx="53">
                  <c:v>-17.7</c:v>
                </c:pt>
                <c:pt idx="54">
                  <c:v>-17.8</c:v>
                </c:pt>
                <c:pt idx="55">
                  <c:v>-17.900000000000002</c:v>
                </c:pt>
                <c:pt idx="56">
                  <c:v>-18.000000000000004</c:v>
                </c:pt>
                <c:pt idx="57">
                  <c:v>-18.099999999999987</c:v>
                </c:pt>
                <c:pt idx="58">
                  <c:v>-18.3</c:v>
                </c:pt>
                <c:pt idx="59">
                  <c:v>-18.400000000000002</c:v>
                </c:pt>
                <c:pt idx="60">
                  <c:v>-18.500000000000004</c:v>
                </c:pt>
              </c:numCache>
            </c:numRef>
          </c:yVal>
        </c:ser>
        <c:ser>
          <c:idx val="0"/>
          <c:order val="1"/>
          <c:tx>
            <c:v>Bandgap B @ 1320 nm</c:v>
          </c:tx>
          <c:spPr>
            <a:ln w="28575">
              <a:noFill/>
            </a:ln>
          </c:spPr>
          <c:marker>
            <c:symbol val="diamond"/>
            <c:size val="4"/>
          </c:marker>
          <c:xVal>
            <c:numRef>
              <c:f>Sheet1!$B$5:$B$65</c:f>
              <c:numCache>
                <c:formatCode>General</c:formatCode>
                <c:ptCount val="61"/>
                <c:pt idx="0">
                  <c:v>0</c:v>
                </c:pt>
                <c:pt idx="1">
                  <c:v>-0.1</c:v>
                </c:pt>
                <c:pt idx="2">
                  <c:v>-0.2</c:v>
                </c:pt>
                <c:pt idx="3">
                  <c:v>-0.30000000000000032</c:v>
                </c:pt>
                <c:pt idx="4">
                  <c:v>-0.4</c:v>
                </c:pt>
                <c:pt idx="5">
                  <c:v>-0.5</c:v>
                </c:pt>
                <c:pt idx="6">
                  <c:v>-0.60000000000000053</c:v>
                </c:pt>
                <c:pt idx="7">
                  <c:v>-0.70000000000000051</c:v>
                </c:pt>
                <c:pt idx="8">
                  <c:v>-0.79999999999999993</c:v>
                </c:pt>
                <c:pt idx="9">
                  <c:v>-0.89999999999999991</c:v>
                </c:pt>
                <c:pt idx="10">
                  <c:v>-0.99999999999999989</c:v>
                </c:pt>
                <c:pt idx="11">
                  <c:v>-1.0999999999999988</c:v>
                </c:pt>
                <c:pt idx="12">
                  <c:v>-1.2</c:v>
                </c:pt>
                <c:pt idx="13">
                  <c:v>-1.3</c:v>
                </c:pt>
                <c:pt idx="14">
                  <c:v>-1.4</c:v>
                </c:pt>
                <c:pt idx="15">
                  <c:v>-1.5000000000000002</c:v>
                </c:pt>
                <c:pt idx="16">
                  <c:v>-1.6000000000000003</c:v>
                </c:pt>
                <c:pt idx="17">
                  <c:v>-1.7000000000000004</c:v>
                </c:pt>
                <c:pt idx="18">
                  <c:v>-1.8000000000000005</c:v>
                </c:pt>
                <c:pt idx="19">
                  <c:v>-1.9000000000000017</c:v>
                </c:pt>
                <c:pt idx="20">
                  <c:v>-2.0000000000000004</c:v>
                </c:pt>
                <c:pt idx="21">
                  <c:v>-2.1000000000000005</c:v>
                </c:pt>
                <c:pt idx="22">
                  <c:v>-2.2000000000000006</c:v>
                </c:pt>
                <c:pt idx="23">
                  <c:v>-2.3000000000000007</c:v>
                </c:pt>
                <c:pt idx="24">
                  <c:v>-2.4000000000000008</c:v>
                </c:pt>
                <c:pt idx="25">
                  <c:v>-2.5000000000000009</c:v>
                </c:pt>
                <c:pt idx="26">
                  <c:v>-2.600000000000001</c:v>
                </c:pt>
                <c:pt idx="27">
                  <c:v>-2.7000000000000011</c:v>
                </c:pt>
                <c:pt idx="28">
                  <c:v>-2.8000000000000007</c:v>
                </c:pt>
                <c:pt idx="29">
                  <c:v>-2.9000000000000008</c:v>
                </c:pt>
                <c:pt idx="30">
                  <c:v>-3.0000000000000013</c:v>
                </c:pt>
                <c:pt idx="31">
                  <c:v>-3.1000000000000014</c:v>
                </c:pt>
                <c:pt idx="32">
                  <c:v>-3.2000000000000015</c:v>
                </c:pt>
                <c:pt idx="33">
                  <c:v>-3.3000000000000007</c:v>
                </c:pt>
                <c:pt idx="34">
                  <c:v>-3.4000000000000017</c:v>
                </c:pt>
                <c:pt idx="35">
                  <c:v>-3.5000000000000018</c:v>
                </c:pt>
                <c:pt idx="36">
                  <c:v>-3.6000000000000019</c:v>
                </c:pt>
                <c:pt idx="37">
                  <c:v>-3.7000000000000042</c:v>
                </c:pt>
                <c:pt idx="38">
                  <c:v>-3.800000000000002</c:v>
                </c:pt>
                <c:pt idx="39">
                  <c:v>-3.9000000000000021</c:v>
                </c:pt>
                <c:pt idx="40">
                  <c:v>-4.0000000000000018</c:v>
                </c:pt>
                <c:pt idx="41">
                  <c:v>-4.1000000000000005</c:v>
                </c:pt>
                <c:pt idx="42">
                  <c:v>-4.2000000000000011</c:v>
                </c:pt>
                <c:pt idx="43">
                  <c:v>-4.3000000000000007</c:v>
                </c:pt>
                <c:pt idx="44">
                  <c:v>-4.4000000000000004</c:v>
                </c:pt>
                <c:pt idx="45">
                  <c:v>-4.5</c:v>
                </c:pt>
                <c:pt idx="46">
                  <c:v>-4.5999999999999996</c:v>
                </c:pt>
                <c:pt idx="47">
                  <c:v>-4.6999999999999975</c:v>
                </c:pt>
                <c:pt idx="48">
                  <c:v>-4.7999999999999989</c:v>
                </c:pt>
                <c:pt idx="49">
                  <c:v>-4.8999999999999986</c:v>
                </c:pt>
                <c:pt idx="50">
                  <c:v>-4.9999999999999982</c:v>
                </c:pt>
                <c:pt idx="51">
                  <c:v>-5.0999999999999979</c:v>
                </c:pt>
                <c:pt idx="52">
                  <c:v>-5.1999999999999975</c:v>
                </c:pt>
                <c:pt idx="53">
                  <c:v>-5.2999999999999972</c:v>
                </c:pt>
                <c:pt idx="54">
                  <c:v>-5.3999999999999968</c:v>
                </c:pt>
                <c:pt idx="55">
                  <c:v>-5.4999999999999964</c:v>
                </c:pt>
                <c:pt idx="56">
                  <c:v>-5.5999999999999961</c:v>
                </c:pt>
                <c:pt idx="57">
                  <c:v>-5.6999999999999957</c:v>
                </c:pt>
                <c:pt idx="58">
                  <c:v>-5.7999999999999954</c:v>
                </c:pt>
                <c:pt idx="59">
                  <c:v>-5.899999999999995</c:v>
                </c:pt>
                <c:pt idx="60">
                  <c:v>-5.9999999999999964</c:v>
                </c:pt>
              </c:numCache>
            </c:numRef>
          </c:xVal>
          <c:yVal>
            <c:numRef>
              <c:f>Sheet1!$T$5:$T$65</c:f>
              <c:numCache>
                <c:formatCode>General</c:formatCode>
                <c:ptCount val="61"/>
                <c:pt idx="0">
                  <c:v>0</c:v>
                </c:pt>
                <c:pt idx="1">
                  <c:v>-0.60000000000000164</c:v>
                </c:pt>
                <c:pt idx="2">
                  <c:v>-1.1000000000000021</c:v>
                </c:pt>
                <c:pt idx="3">
                  <c:v>-1.6999999999999982</c:v>
                </c:pt>
                <c:pt idx="4">
                  <c:v>-2.1999999999999993</c:v>
                </c:pt>
                <c:pt idx="5">
                  <c:v>-2.6999999999999993</c:v>
                </c:pt>
                <c:pt idx="6">
                  <c:v>-3.3000000000000007</c:v>
                </c:pt>
                <c:pt idx="7">
                  <c:v>-3.8000000000000007</c:v>
                </c:pt>
                <c:pt idx="8">
                  <c:v>-4.3999999999999986</c:v>
                </c:pt>
                <c:pt idx="9">
                  <c:v>-4.8999999999999986</c:v>
                </c:pt>
                <c:pt idx="10">
                  <c:v>-5.3999999999999986</c:v>
                </c:pt>
                <c:pt idx="11">
                  <c:v>-5.8999999999999986</c:v>
                </c:pt>
                <c:pt idx="12">
                  <c:v>-6.5</c:v>
                </c:pt>
                <c:pt idx="13">
                  <c:v>-7</c:v>
                </c:pt>
                <c:pt idx="14">
                  <c:v>-7.5</c:v>
                </c:pt>
                <c:pt idx="15">
                  <c:v>-8</c:v>
                </c:pt>
                <c:pt idx="16">
                  <c:v>-8.5</c:v>
                </c:pt>
                <c:pt idx="17">
                  <c:v>-9</c:v>
                </c:pt>
                <c:pt idx="18">
                  <c:v>-9.5</c:v>
                </c:pt>
                <c:pt idx="19">
                  <c:v>-9.9000000000000021</c:v>
                </c:pt>
                <c:pt idx="20">
                  <c:v>-10.400000000000002</c:v>
                </c:pt>
                <c:pt idx="21">
                  <c:v>-10.8</c:v>
                </c:pt>
                <c:pt idx="22">
                  <c:v>-11.3</c:v>
                </c:pt>
                <c:pt idx="23">
                  <c:v>-11.700000000000003</c:v>
                </c:pt>
                <c:pt idx="24">
                  <c:v>-12.100000000000001</c:v>
                </c:pt>
                <c:pt idx="25">
                  <c:v>-12.5</c:v>
                </c:pt>
                <c:pt idx="26">
                  <c:v>-12.900000000000002</c:v>
                </c:pt>
                <c:pt idx="27">
                  <c:v>-13.3</c:v>
                </c:pt>
                <c:pt idx="28">
                  <c:v>-13.600000000000001</c:v>
                </c:pt>
                <c:pt idx="29">
                  <c:v>-13.900000000000002</c:v>
                </c:pt>
                <c:pt idx="30">
                  <c:v>-14.3</c:v>
                </c:pt>
                <c:pt idx="31">
                  <c:v>-14.600000000000001</c:v>
                </c:pt>
                <c:pt idx="32">
                  <c:v>-14.900000000000002</c:v>
                </c:pt>
                <c:pt idx="33">
                  <c:v>-15.100000000000001</c:v>
                </c:pt>
                <c:pt idx="34">
                  <c:v>-15.400000000000002</c:v>
                </c:pt>
                <c:pt idx="35">
                  <c:v>-15.600000000000001</c:v>
                </c:pt>
                <c:pt idx="36">
                  <c:v>-15.900000000000002</c:v>
                </c:pt>
                <c:pt idx="37">
                  <c:v>-16.100000000000001</c:v>
                </c:pt>
                <c:pt idx="38">
                  <c:v>-16.299999999999986</c:v>
                </c:pt>
                <c:pt idx="39">
                  <c:v>-16.5</c:v>
                </c:pt>
                <c:pt idx="40">
                  <c:v>-16.700000000000003</c:v>
                </c:pt>
                <c:pt idx="41">
                  <c:v>-16.899999999999999</c:v>
                </c:pt>
                <c:pt idx="42">
                  <c:v>-17.100000000000001</c:v>
                </c:pt>
                <c:pt idx="43">
                  <c:v>-17.299999999999986</c:v>
                </c:pt>
                <c:pt idx="44">
                  <c:v>-17.5</c:v>
                </c:pt>
                <c:pt idx="45">
                  <c:v>-17.700000000000003</c:v>
                </c:pt>
                <c:pt idx="46">
                  <c:v>-17.799999999999986</c:v>
                </c:pt>
                <c:pt idx="47">
                  <c:v>-18</c:v>
                </c:pt>
                <c:pt idx="48">
                  <c:v>-18.200000000000003</c:v>
                </c:pt>
                <c:pt idx="49">
                  <c:v>-18.299999999999986</c:v>
                </c:pt>
                <c:pt idx="50">
                  <c:v>-18.5</c:v>
                </c:pt>
                <c:pt idx="51">
                  <c:v>-18.700000000000003</c:v>
                </c:pt>
                <c:pt idx="52">
                  <c:v>-18.799999999999986</c:v>
                </c:pt>
                <c:pt idx="53">
                  <c:v>-19</c:v>
                </c:pt>
                <c:pt idx="54">
                  <c:v>-19.100000000000001</c:v>
                </c:pt>
                <c:pt idx="55">
                  <c:v>-19.299999999999986</c:v>
                </c:pt>
                <c:pt idx="56">
                  <c:v>-19.5</c:v>
                </c:pt>
                <c:pt idx="57">
                  <c:v>-19.600000000000001</c:v>
                </c:pt>
                <c:pt idx="58">
                  <c:v>-19.799999999999986</c:v>
                </c:pt>
                <c:pt idx="59">
                  <c:v>-19.899999999999999</c:v>
                </c:pt>
                <c:pt idx="60">
                  <c:v>-20.100000000000001</c:v>
                </c:pt>
              </c:numCache>
            </c:numRef>
          </c:yVal>
        </c:ser>
        <c:ser>
          <c:idx val="1"/>
          <c:order val="2"/>
          <c:tx>
            <c:v>Bandgap B @ 1352nm</c:v>
          </c:tx>
          <c:spPr>
            <a:ln w="28575">
              <a:noFill/>
            </a:ln>
          </c:spPr>
          <c:marker>
            <c:symbol val="square"/>
            <c:size val="4"/>
            <c:spPr>
              <a:solidFill>
                <a:srgbClr val="00B050"/>
              </a:solidFill>
              <a:ln>
                <a:noFill/>
              </a:ln>
            </c:spPr>
          </c:marker>
          <c:xVal>
            <c:numRef>
              <c:f>Sheet1!$B$5:$B$65</c:f>
              <c:numCache>
                <c:formatCode>General</c:formatCode>
                <c:ptCount val="61"/>
                <c:pt idx="0">
                  <c:v>0</c:v>
                </c:pt>
                <c:pt idx="1">
                  <c:v>-0.1</c:v>
                </c:pt>
                <c:pt idx="2">
                  <c:v>-0.2</c:v>
                </c:pt>
                <c:pt idx="3">
                  <c:v>-0.30000000000000032</c:v>
                </c:pt>
                <c:pt idx="4">
                  <c:v>-0.4</c:v>
                </c:pt>
                <c:pt idx="5">
                  <c:v>-0.5</c:v>
                </c:pt>
                <c:pt idx="6">
                  <c:v>-0.60000000000000053</c:v>
                </c:pt>
                <c:pt idx="7">
                  <c:v>-0.70000000000000051</c:v>
                </c:pt>
                <c:pt idx="8">
                  <c:v>-0.79999999999999993</c:v>
                </c:pt>
                <c:pt idx="9">
                  <c:v>-0.89999999999999991</c:v>
                </c:pt>
                <c:pt idx="10">
                  <c:v>-0.99999999999999989</c:v>
                </c:pt>
                <c:pt idx="11">
                  <c:v>-1.0999999999999988</c:v>
                </c:pt>
                <c:pt idx="12">
                  <c:v>-1.2</c:v>
                </c:pt>
                <c:pt idx="13">
                  <c:v>-1.3</c:v>
                </c:pt>
                <c:pt idx="14">
                  <c:v>-1.4</c:v>
                </c:pt>
                <c:pt idx="15">
                  <c:v>-1.5000000000000002</c:v>
                </c:pt>
                <c:pt idx="16">
                  <c:v>-1.6000000000000003</c:v>
                </c:pt>
                <c:pt idx="17">
                  <c:v>-1.7000000000000004</c:v>
                </c:pt>
                <c:pt idx="18">
                  <c:v>-1.8000000000000005</c:v>
                </c:pt>
                <c:pt idx="19">
                  <c:v>-1.9000000000000017</c:v>
                </c:pt>
                <c:pt idx="20">
                  <c:v>-2.0000000000000004</c:v>
                </c:pt>
                <c:pt idx="21">
                  <c:v>-2.1000000000000005</c:v>
                </c:pt>
                <c:pt idx="22">
                  <c:v>-2.2000000000000006</c:v>
                </c:pt>
                <c:pt idx="23">
                  <c:v>-2.3000000000000007</c:v>
                </c:pt>
                <c:pt idx="24">
                  <c:v>-2.4000000000000008</c:v>
                </c:pt>
                <c:pt idx="25">
                  <c:v>-2.5000000000000009</c:v>
                </c:pt>
                <c:pt idx="26">
                  <c:v>-2.600000000000001</c:v>
                </c:pt>
                <c:pt idx="27">
                  <c:v>-2.7000000000000011</c:v>
                </c:pt>
                <c:pt idx="28">
                  <c:v>-2.8000000000000007</c:v>
                </c:pt>
                <c:pt idx="29">
                  <c:v>-2.9000000000000008</c:v>
                </c:pt>
                <c:pt idx="30">
                  <c:v>-3.0000000000000013</c:v>
                </c:pt>
                <c:pt idx="31">
                  <c:v>-3.1000000000000014</c:v>
                </c:pt>
                <c:pt idx="32">
                  <c:v>-3.2000000000000015</c:v>
                </c:pt>
                <c:pt idx="33">
                  <c:v>-3.3000000000000007</c:v>
                </c:pt>
                <c:pt idx="34">
                  <c:v>-3.4000000000000017</c:v>
                </c:pt>
                <c:pt idx="35">
                  <c:v>-3.5000000000000018</c:v>
                </c:pt>
                <c:pt idx="36">
                  <c:v>-3.6000000000000019</c:v>
                </c:pt>
                <c:pt idx="37">
                  <c:v>-3.7000000000000042</c:v>
                </c:pt>
                <c:pt idx="38">
                  <c:v>-3.800000000000002</c:v>
                </c:pt>
                <c:pt idx="39">
                  <c:v>-3.9000000000000021</c:v>
                </c:pt>
                <c:pt idx="40">
                  <c:v>-4.0000000000000018</c:v>
                </c:pt>
                <c:pt idx="41">
                  <c:v>-4.1000000000000005</c:v>
                </c:pt>
                <c:pt idx="42">
                  <c:v>-4.2000000000000011</c:v>
                </c:pt>
                <c:pt idx="43">
                  <c:v>-4.3000000000000007</c:v>
                </c:pt>
                <c:pt idx="44">
                  <c:v>-4.4000000000000004</c:v>
                </c:pt>
                <c:pt idx="45">
                  <c:v>-4.5</c:v>
                </c:pt>
                <c:pt idx="46">
                  <c:v>-4.5999999999999996</c:v>
                </c:pt>
                <c:pt idx="47">
                  <c:v>-4.6999999999999975</c:v>
                </c:pt>
                <c:pt idx="48">
                  <c:v>-4.7999999999999989</c:v>
                </c:pt>
                <c:pt idx="49">
                  <c:v>-4.8999999999999986</c:v>
                </c:pt>
                <c:pt idx="50">
                  <c:v>-4.9999999999999982</c:v>
                </c:pt>
                <c:pt idx="51">
                  <c:v>-5.0999999999999979</c:v>
                </c:pt>
                <c:pt idx="52">
                  <c:v>-5.1999999999999975</c:v>
                </c:pt>
                <c:pt idx="53">
                  <c:v>-5.2999999999999972</c:v>
                </c:pt>
                <c:pt idx="54">
                  <c:v>-5.3999999999999968</c:v>
                </c:pt>
                <c:pt idx="55">
                  <c:v>-5.4999999999999964</c:v>
                </c:pt>
                <c:pt idx="56">
                  <c:v>-5.5999999999999961</c:v>
                </c:pt>
                <c:pt idx="57">
                  <c:v>-5.6999999999999957</c:v>
                </c:pt>
                <c:pt idx="58">
                  <c:v>-5.7999999999999954</c:v>
                </c:pt>
                <c:pt idx="59">
                  <c:v>-5.899999999999995</c:v>
                </c:pt>
                <c:pt idx="60">
                  <c:v>-5.9999999999999964</c:v>
                </c:pt>
              </c:numCache>
            </c:numRef>
          </c:xVal>
          <c:yVal>
            <c:numRef>
              <c:f>Sheet1!$K$5:$K$65</c:f>
              <c:numCache>
                <c:formatCode>General</c:formatCode>
                <c:ptCount val="61"/>
                <c:pt idx="0">
                  <c:v>0</c:v>
                </c:pt>
                <c:pt idx="1">
                  <c:v>-0.19999999999999948</c:v>
                </c:pt>
                <c:pt idx="2">
                  <c:v>-0.39999999999999919</c:v>
                </c:pt>
                <c:pt idx="3">
                  <c:v>-0.59999999999999787</c:v>
                </c:pt>
                <c:pt idx="4">
                  <c:v>-0.80000000000000071</c:v>
                </c:pt>
                <c:pt idx="5">
                  <c:v>-1</c:v>
                </c:pt>
                <c:pt idx="6">
                  <c:v>-1.1999999999999982</c:v>
                </c:pt>
                <c:pt idx="7">
                  <c:v>-1.3999999999999972</c:v>
                </c:pt>
                <c:pt idx="8">
                  <c:v>-1.5999999999999968</c:v>
                </c:pt>
                <c:pt idx="9">
                  <c:v>-1.8000000000000007</c:v>
                </c:pt>
                <c:pt idx="10">
                  <c:v>-2</c:v>
                </c:pt>
                <c:pt idx="11">
                  <c:v>-2.3000000000000007</c:v>
                </c:pt>
                <c:pt idx="12">
                  <c:v>-2.5</c:v>
                </c:pt>
                <c:pt idx="13">
                  <c:v>-2.6999999999999993</c:v>
                </c:pt>
                <c:pt idx="14">
                  <c:v>-3</c:v>
                </c:pt>
                <c:pt idx="15">
                  <c:v>-3.1999999999999993</c:v>
                </c:pt>
                <c:pt idx="16">
                  <c:v>-3.5</c:v>
                </c:pt>
                <c:pt idx="17">
                  <c:v>-3.6999999999999993</c:v>
                </c:pt>
                <c:pt idx="18">
                  <c:v>-4</c:v>
                </c:pt>
                <c:pt idx="19">
                  <c:v>-4.1999999999999975</c:v>
                </c:pt>
                <c:pt idx="20">
                  <c:v>-4.5</c:v>
                </c:pt>
                <c:pt idx="21">
                  <c:v>-4.6999999999999975</c:v>
                </c:pt>
                <c:pt idx="22">
                  <c:v>-5</c:v>
                </c:pt>
                <c:pt idx="23">
                  <c:v>-5.1999999999999975</c:v>
                </c:pt>
                <c:pt idx="24">
                  <c:v>-5.5</c:v>
                </c:pt>
                <c:pt idx="25">
                  <c:v>-5.6999999999999975</c:v>
                </c:pt>
                <c:pt idx="26">
                  <c:v>-5.8999999999999986</c:v>
                </c:pt>
                <c:pt idx="27">
                  <c:v>-6.1999999999999975</c:v>
                </c:pt>
                <c:pt idx="28">
                  <c:v>-6.3999999999999986</c:v>
                </c:pt>
                <c:pt idx="29">
                  <c:v>-6.5999999999999979</c:v>
                </c:pt>
                <c:pt idx="30">
                  <c:v>-6.8000000000000007</c:v>
                </c:pt>
                <c:pt idx="31">
                  <c:v>-7</c:v>
                </c:pt>
                <c:pt idx="32">
                  <c:v>-7.1999999999999975</c:v>
                </c:pt>
                <c:pt idx="33">
                  <c:v>-7.3999999999999986</c:v>
                </c:pt>
                <c:pt idx="34">
                  <c:v>-7.5999999999999979</c:v>
                </c:pt>
                <c:pt idx="35">
                  <c:v>-7.8000000000000007</c:v>
                </c:pt>
                <c:pt idx="36">
                  <c:v>-8</c:v>
                </c:pt>
                <c:pt idx="37">
                  <c:v>-8.2000000000000011</c:v>
                </c:pt>
                <c:pt idx="38">
                  <c:v>-8.3000000000000007</c:v>
                </c:pt>
                <c:pt idx="39">
                  <c:v>-8.5</c:v>
                </c:pt>
                <c:pt idx="40">
                  <c:v>-8.7000000000000011</c:v>
                </c:pt>
                <c:pt idx="41">
                  <c:v>-8.9000000000000021</c:v>
                </c:pt>
                <c:pt idx="42">
                  <c:v>-9</c:v>
                </c:pt>
                <c:pt idx="43">
                  <c:v>-9.2000000000000011</c:v>
                </c:pt>
                <c:pt idx="44">
                  <c:v>-9.4000000000000021</c:v>
                </c:pt>
                <c:pt idx="45">
                  <c:v>-9.6000000000000014</c:v>
                </c:pt>
                <c:pt idx="46">
                  <c:v>-9.7000000000000011</c:v>
                </c:pt>
                <c:pt idx="47">
                  <c:v>-9.9000000000000021</c:v>
                </c:pt>
                <c:pt idx="48">
                  <c:v>-10</c:v>
                </c:pt>
                <c:pt idx="49">
                  <c:v>-10.200000000000001</c:v>
                </c:pt>
                <c:pt idx="50">
                  <c:v>-10.400000000000002</c:v>
                </c:pt>
                <c:pt idx="51">
                  <c:v>-10.5</c:v>
                </c:pt>
                <c:pt idx="52">
                  <c:v>-10.7</c:v>
                </c:pt>
                <c:pt idx="53">
                  <c:v>-10.8</c:v>
                </c:pt>
                <c:pt idx="54">
                  <c:v>-11</c:v>
                </c:pt>
                <c:pt idx="55">
                  <c:v>-11.100000000000001</c:v>
                </c:pt>
                <c:pt idx="56">
                  <c:v>-11.2</c:v>
                </c:pt>
                <c:pt idx="57">
                  <c:v>-11.400000000000002</c:v>
                </c:pt>
                <c:pt idx="58">
                  <c:v>-11.5</c:v>
                </c:pt>
                <c:pt idx="59">
                  <c:v>-11.7</c:v>
                </c:pt>
                <c:pt idx="60">
                  <c:v>-11.8</c:v>
                </c:pt>
              </c:numCache>
            </c:numRef>
          </c:yVal>
        </c:ser>
        <c:axId val="266478336"/>
        <c:axId val="266480640"/>
      </c:scatterChart>
      <c:valAx>
        <c:axId val="266478336"/>
        <c:scaling>
          <c:orientation val="maxMin"/>
          <c:min val="-5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dirty="0"/>
                  <a:t>Bias voltage (V)</a:t>
                </a:r>
              </a:p>
            </c:rich>
          </c:tx>
          <c:layout>
            <c:manualLayout>
              <c:xMode val="edge"/>
              <c:yMode val="edge"/>
              <c:x val="0.34527836664647688"/>
              <c:y val="4.8718623684013808E-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66480640"/>
        <c:crosses val="autoZero"/>
        <c:crossBetween val="midCat"/>
        <c:majorUnit val="1"/>
      </c:valAx>
      <c:valAx>
        <c:axId val="266480640"/>
        <c:scaling>
          <c:orientation val="minMax"/>
          <c:max val="0"/>
          <c:min val="-20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dirty="0" smtClean="0"/>
                  <a:t>Normalized Extinction Ratio (dB)</a:t>
                </a:r>
              </a:p>
            </c:rich>
          </c:tx>
          <c:layout>
            <c:manualLayout>
              <c:xMode val="edge"/>
              <c:yMode val="edge"/>
              <c:x val="4.4745188101487305E-3"/>
              <c:y val="0.119079749639635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66478336"/>
        <c:crosses val="autoZero"/>
        <c:crossBetween val="midCat"/>
        <c:majorUnit val="5"/>
      </c:valAx>
    </c:plotArea>
    <c:legend>
      <c:legendPos val="r"/>
      <c:layout>
        <c:manualLayout>
          <c:xMode val="edge"/>
          <c:yMode val="edge"/>
          <c:x val="0.7908888552392489"/>
          <c:y val="0.15568036396447271"/>
          <c:w val="0.20654704219664868"/>
          <c:h val="0.60518132414436154"/>
        </c:manualLayout>
      </c:layout>
      <c:txPr>
        <a:bodyPr/>
        <a:lstStyle/>
        <a:p>
          <a:pPr>
            <a:defRPr sz="1000"/>
          </a:pPr>
          <a:endParaRPr lang="en-US"/>
        </a:p>
      </c:txPr>
    </c:legend>
    <c:plotVisOnly val="1"/>
  </c:chart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smoothMarker"/>
        <c:ser>
          <c:idx val="0"/>
          <c:order val="0"/>
          <c:marker>
            <c:spPr>
              <a:solidFill>
                <a:srgbClr val="333399"/>
              </a:solidFill>
            </c:spPr>
          </c:marker>
          <c:xVal>
            <c:numRef>
              <c:f>Sheet2!$C$43:$H$43</c:f>
              <c:numCache>
                <c:formatCode>0.00</c:formatCode>
                <c:ptCount val="6"/>
                <c:pt idx="0">
                  <c:v>40</c:v>
                </c:pt>
                <c:pt idx="1">
                  <c:v>50</c:v>
                </c:pt>
                <c:pt idx="2">
                  <c:v>60</c:v>
                </c:pt>
                <c:pt idx="3">
                  <c:v>70</c:v>
                </c:pt>
                <c:pt idx="4">
                  <c:v>80</c:v>
                </c:pt>
                <c:pt idx="5">
                  <c:v>90</c:v>
                </c:pt>
              </c:numCache>
            </c:numRef>
          </c:xVal>
          <c:yVal>
            <c:numRef>
              <c:f>Sheet2!$C$49:$H$49</c:f>
              <c:numCache>
                <c:formatCode>0.00</c:formatCode>
                <c:ptCount val="6"/>
                <c:pt idx="0">
                  <c:v>235.24714362807998</c:v>
                </c:pt>
                <c:pt idx="1">
                  <c:v>218.36811175677047</c:v>
                </c:pt>
                <c:pt idx="2">
                  <c:v>144.59059310746989</c:v>
                </c:pt>
                <c:pt idx="3">
                  <c:v>92.429893187659758</c:v>
                </c:pt>
                <c:pt idx="4">
                  <c:v>57.094546858629883</c:v>
                </c:pt>
                <c:pt idx="5">
                  <c:v>35.613441612009993</c:v>
                </c:pt>
              </c:numCache>
            </c:numRef>
          </c:yVal>
          <c:smooth val="1"/>
        </c:ser>
        <c:axId val="266447104"/>
        <c:axId val="10703232"/>
      </c:scatterChart>
      <c:valAx>
        <c:axId val="266447104"/>
        <c:scaling>
          <c:orientation val="minMax"/>
          <c:max val="100"/>
          <c:min val="30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100" dirty="0"/>
                  <a:t>Well width ( A )</a:t>
                </a:r>
              </a:p>
            </c:rich>
          </c:tx>
        </c:title>
        <c:numFmt formatCode="0" sourceLinked="0"/>
        <c:tickLblPos val="nextTo"/>
        <c:crossAx val="10703232"/>
        <c:crosses val="autoZero"/>
        <c:crossBetween val="midCat"/>
        <c:majorUnit val="10"/>
      </c:valAx>
      <c:valAx>
        <c:axId val="10703232"/>
        <c:scaling>
          <c:orientation val="minMax"/>
          <c:max val="30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100" dirty="0" smtClean="0"/>
                  <a:t>PL Shift</a:t>
                </a:r>
                <a:r>
                  <a:rPr lang="en-US" sz="1100" baseline="0" dirty="0" smtClean="0"/>
                  <a:t> (nm) </a:t>
                </a:r>
              </a:p>
              <a:p>
                <a:pPr>
                  <a:defRPr sz="1200"/>
                </a:pPr>
                <a:r>
                  <a:rPr lang="en-US" sz="1100" baseline="0" dirty="0" smtClean="0"/>
                  <a:t>(</a:t>
                </a:r>
                <a:r>
                  <a:rPr lang="en-US" sz="1100" dirty="0" smtClean="0"/>
                  <a:t> </a:t>
                </a:r>
                <a:r>
                  <a:rPr lang="en-US" sz="1100" dirty="0"/>
                  <a:t>220</a:t>
                </a:r>
                <a:r>
                  <a:rPr lang="en-US" sz="1100" baseline="0" dirty="0"/>
                  <a:t> </a:t>
                </a:r>
                <a:r>
                  <a:rPr lang="en-US" sz="1100" dirty="0"/>
                  <a:t> sec </a:t>
                </a:r>
                <a:r>
                  <a:rPr lang="en-US" sz="1100" dirty="0" smtClean="0"/>
                  <a:t>anneal)</a:t>
                </a:r>
                <a:endParaRPr lang="en-US" sz="1100" dirty="0"/>
              </a:p>
            </c:rich>
          </c:tx>
        </c:title>
        <c:numFmt formatCode="0" sourceLinked="0"/>
        <c:tickLblPos val="nextTo"/>
        <c:crossAx val="266447104"/>
        <c:crosses val="autoZero"/>
        <c:crossBetween val="midCat"/>
        <c:majorUnit val="100"/>
      </c:valAx>
    </c:plotArea>
    <c:plotVisOnly val="1"/>
    <c:dispBlanksAs val="gap"/>
  </c:chart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lineMarker"/>
        <c:ser>
          <c:idx val="1"/>
          <c:order val="0"/>
          <c:spPr>
            <a:ln w="19050"/>
          </c:spPr>
          <c:marker>
            <c:symbol val="none"/>
          </c:marker>
          <c:xVal>
            <c:numRef>
              <c:f>InGaAsP_0905041!$A$1:$A$2104</c:f>
              <c:numCache>
                <c:formatCode>General</c:formatCode>
                <c:ptCount val="2104"/>
                <c:pt idx="0">
                  <c:v>0</c:v>
                </c:pt>
                <c:pt idx="1">
                  <c:v>1.8750000000000034E-3</c:v>
                </c:pt>
                <c:pt idx="2">
                  <c:v>3.7500000000000072E-3</c:v>
                </c:pt>
                <c:pt idx="3">
                  <c:v>5.6249999999999955E-3</c:v>
                </c:pt>
                <c:pt idx="4">
                  <c:v>7.5000000000000136E-3</c:v>
                </c:pt>
                <c:pt idx="5">
                  <c:v>9.3750000000000326E-3</c:v>
                </c:pt>
                <c:pt idx="6">
                  <c:v>1.1250000000000001E-2</c:v>
                </c:pt>
                <c:pt idx="7">
                  <c:v>1.3125000000000001E-2</c:v>
                </c:pt>
                <c:pt idx="8">
                  <c:v>1.4999999999999998E-2</c:v>
                </c:pt>
                <c:pt idx="9">
                  <c:v>1.6875000000000001E-2</c:v>
                </c:pt>
                <c:pt idx="10">
                  <c:v>1.8749999999999999E-2</c:v>
                </c:pt>
                <c:pt idx="11">
                  <c:v>2.0625000000000001E-2</c:v>
                </c:pt>
                <c:pt idx="12">
                  <c:v>2.2500000000000006E-2</c:v>
                </c:pt>
                <c:pt idx="13">
                  <c:v>2.4375000000000011E-2</c:v>
                </c:pt>
                <c:pt idx="14">
                  <c:v>2.6250000000000002E-2</c:v>
                </c:pt>
                <c:pt idx="15">
                  <c:v>2.8124999999999987E-2</c:v>
                </c:pt>
                <c:pt idx="16">
                  <c:v>3.0000000000000002E-2</c:v>
                </c:pt>
                <c:pt idx="17">
                  <c:v>3.2000000000000042E-2</c:v>
                </c:pt>
                <c:pt idx="18">
                  <c:v>3.4000000000000002E-2</c:v>
                </c:pt>
                <c:pt idx="19">
                  <c:v>3.5999999999999997E-2</c:v>
                </c:pt>
                <c:pt idx="20">
                  <c:v>3.7999999999999999E-2</c:v>
                </c:pt>
                <c:pt idx="21">
                  <c:v>4.0000000000000022E-2</c:v>
                </c:pt>
                <c:pt idx="22">
                  <c:v>4.2000000000000023E-2</c:v>
                </c:pt>
                <c:pt idx="23">
                  <c:v>4.3999999999999997E-2</c:v>
                </c:pt>
                <c:pt idx="24">
                  <c:v>4.5999999999999999E-2</c:v>
                </c:pt>
                <c:pt idx="25">
                  <c:v>4.8000000000000001E-2</c:v>
                </c:pt>
                <c:pt idx="26">
                  <c:v>0.05</c:v>
                </c:pt>
                <c:pt idx="27">
                  <c:v>5.1999999999999998E-2</c:v>
                </c:pt>
                <c:pt idx="28">
                  <c:v>5.3999999999999999E-2</c:v>
                </c:pt>
                <c:pt idx="29">
                  <c:v>5.6000000000000001E-2</c:v>
                </c:pt>
                <c:pt idx="30">
                  <c:v>5.8000000000000003E-2</c:v>
                </c:pt>
                <c:pt idx="31">
                  <c:v>6.0000000000000032E-2</c:v>
                </c:pt>
                <c:pt idx="32">
                  <c:v>6.2000000000000034E-2</c:v>
                </c:pt>
                <c:pt idx="33">
                  <c:v>6.4000000000000112E-2</c:v>
                </c:pt>
                <c:pt idx="34">
                  <c:v>6.6000000000000003E-2</c:v>
                </c:pt>
                <c:pt idx="35">
                  <c:v>6.8000000000000019E-2</c:v>
                </c:pt>
                <c:pt idx="36">
                  <c:v>7.0000000000000021E-2</c:v>
                </c:pt>
                <c:pt idx="37">
                  <c:v>7.1999999999999995E-2</c:v>
                </c:pt>
                <c:pt idx="38">
                  <c:v>7.3999999999999996E-2</c:v>
                </c:pt>
                <c:pt idx="39">
                  <c:v>7.5999999999999998E-2</c:v>
                </c:pt>
                <c:pt idx="40">
                  <c:v>7.8000000000000014E-2</c:v>
                </c:pt>
                <c:pt idx="41">
                  <c:v>8.0000000000000043E-2</c:v>
                </c:pt>
                <c:pt idx="42">
                  <c:v>8.2000000000000003E-2</c:v>
                </c:pt>
                <c:pt idx="43">
                  <c:v>8.4000000000000047E-2</c:v>
                </c:pt>
                <c:pt idx="44">
                  <c:v>8.6000000000000021E-2</c:v>
                </c:pt>
                <c:pt idx="45">
                  <c:v>8.8000000000000064E-2</c:v>
                </c:pt>
                <c:pt idx="46">
                  <c:v>9.0000000000000024E-2</c:v>
                </c:pt>
                <c:pt idx="47">
                  <c:v>9.2000000000000026E-2</c:v>
                </c:pt>
                <c:pt idx="48">
                  <c:v>9.4000000000000028E-2</c:v>
                </c:pt>
                <c:pt idx="49">
                  <c:v>9.6000000000000002E-2</c:v>
                </c:pt>
                <c:pt idx="50">
                  <c:v>9.8000000000000226E-2</c:v>
                </c:pt>
                <c:pt idx="51">
                  <c:v>0.1</c:v>
                </c:pt>
                <c:pt idx="52">
                  <c:v>0.10199999999999998</c:v>
                </c:pt>
                <c:pt idx="53">
                  <c:v>0.10400000000000002</c:v>
                </c:pt>
                <c:pt idx="54">
                  <c:v>0.10600000000000002</c:v>
                </c:pt>
                <c:pt idx="55">
                  <c:v>0.10800000000000012</c:v>
                </c:pt>
                <c:pt idx="56">
                  <c:v>0.11</c:v>
                </c:pt>
                <c:pt idx="57">
                  <c:v>0.112</c:v>
                </c:pt>
                <c:pt idx="58">
                  <c:v>0.114</c:v>
                </c:pt>
                <c:pt idx="59">
                  <c:v>0.11600000000000002</c:v>
                </c:pt>
                <c:pt idx="60">
                  <c:v>0.11799999999999998</c:v>
                </c:pt>
                <c:pt idx="61">
                  <c:v>0.12000000000000002</c:v>
                </c:pt>
                <c:pt idx="62">
                  <c:v>0.12200000000000009</c:v>
                </c:pt>
                <c:pt idx="63">
                  <c:v>0.12400000000000012</c:v>
                </c:pt>
                <c:pt idx="64">
                  <c:v>0.126</c:v>
                </c:pt>
                <c:pt idx="65">
                  <c:v>0.128</c:v>
                </c:pt>
                <c:pt idx="66">
                  <c:v>0.13</c:v>
                </c:pt>
                <c:pt idx="67">
                  <c:v>0.13200000000000001</c:v>
                </c:pt>
                <c:pt idx="68">
                  <c:v>0.13400000000000001</c:v>
                </c:pt>
                <c:pt idx="69">
                  <c:v>0.13600000000000001</c:v>
                </c:pt>
                <c:pt idx="70">
                  <c:v>0.13800000000000001</c:v>
                </c:pt>
                <c:pt idx="71">
                  <c:v>0.14000000000000001</c:v>
                </c:pt>
                <c:pt idx="72">
                  <c:v>0.14019999999999999</c:v>
                </c:pt>
                <c:pt idx="73">
                  <c:v>0.1404000000000003</c:v>
                </c:pt>
                <c:pt idx="74">
                  <c:v>0.1406</c:v>
                </c:pt>
                <c:pt idx="75">
                  <c:v>0.14080000000000001</c:v>
                </c:pt>
                <c:pt idx="76">
                  <c:v>0.14100000000000001</c:v>
                </c:pt>
                <c:pt idx="77">
                  <c:v>0.14119999999999999</c:v>
                </c:pt>
                <c:pt idx="78">
                  <c:v>0.1414000000000003</c:v>
                </c:pt>
                <c:pt idx="79">
                  <c:v>0.1416</c:v>
                </c:pt>
                <c:pt idx="80">
                  <c:v>0.14180000000000001</c:v>
                </c:pt>
                <c:pt idx="81">
                  <c:v>0.14200000000000004</c:v>
                </c:pt>
                <c:pt idx="82">
                  <c:v>0.14219999999999999</c:v>
                </c:pt>
                <c:pt idx="83">
                  <c:v>0.14240000000000033</c:v>
                </c:pt>
                <c:pt idx="84">
                  <c:v>0.1426</c:v>
                </c:pt>
                <c:pt idx="85">
                  <c:v>0.14280000000000001</c:v>
                </c:pt>
                <c:pt idx="86">
                  <c:v>0.14300000000000004</c:v>
                </c:pt>
                <c:pt idx="87">
                  <c:v>0.14319999999999999</c:v>
                </c:pt>
                <c:pt idx="88">
                  <c:v>0.14340000000000033</c:v>
                </c:pt>
                <c:pt idx="89">
                  <c:v>0.14360000000000001</c:v>
                </c:pt>
                <c:pt idx="90">
                  <c:v>0.14380000000000001</c:v>
                </c:pt>
                <c:pt idx="91">
                  <c:v>0.14400000000000004</c:v>
                </c:pt>
                <c:pt idx="92">
                  <c:v>0.14419999999999999</c:v>
                </c:pt>
                <c:pt idx="93">
                  <c:v>0.14440000000000033</c:v>
                </c:pt>
                <c:pt idx="94">
                  <c:v>0.14460000000000001</c:v>
                </c:pt>
                <c:pt idx="95">
                  <c:v>0.14480000000000001</c:v>
                </c:pt>
                <c:pt idx="96">
                  <c:v>0.14500000000000021</c:v>
                </c:pt>
                <c:pt idx="97">
                  <c:v>0.1452000000000003</c:v>
                </c:pt>
                <c:pt idx="98">
                  <c:v>0.14540000000000033</c:v>
                </c:pt>
                <c:pt idx="99">
                  <c:v>0.14560000000000001</c:v>
                </c:pt>
                <c:pt idx="100">
                  <c:v>0.14580000000000001</c:v>
                </c:pt>
                <c:pt idx="101">
                  <c:v>0.14600000000000021</c:v>
                </c:pt>
                <c:pt idx="102">
                  <c:v>0.1462000000000003</c:v>
                </c:pt>
                <c:pt idx="103">
                  <c:v>0.14640000000000034</c:v>
                </c:pt>
                <c:pt idx="104">
                  <c:v>0.14660000000000001</c:v>
                </c:pt>
                <c:pt idx="105">
                  <c:v>0.14680000000000001</c:v>
                </c:pt>
                <c:pt idx="106">
                  <c:v>0.14700000000000021</c:v>
                </c:pt>
                <c:pt idx="107">
                  <c:v>0.1472000000000003</c:v>
                </c:pt>
                <c:pt idx="108">
                  <c:v>0.14740000000000034</c:v>
                </c:pt>
                <c:pt idx="109">
                  <c:v>0.14760000000000001</c:v>
                </c:pt>
                <c:pt idx="110">
                  <c:v>0.14780000000000001</c:v>
                </c:pt>
                <c:pt idx="111">
                  <c:v>0.14800000000000021</c:v>
                </c:pt>
                <c:pt idx="112">
                  <c:v>0.1482000000000003</c:v>
                </c:pt>
                <c:pt idx="113">
                  <c:v>0.14840000000000036</c:v>
                </c:pt>
                <c:pt idx="114">
                  <c:v>0.14860000000000001</c:v>
                </c:pt>
                <c:pt idx="115">
                  <c:v>0.14880000000000004</c:v>
                </c:pt>
                <c:pt idx="116">
                  <c:v>0.14900000000000024</c:v>
                </c:pt>
                <c:pt idx="117">
                  <c:v>0.14920000000000033</c:v>
                </c:pt>
                <c:pt idx="118">
                  <c:v>0.14940000000000037</c:v>
                </c:pt>
                <c:pt idx="119">
                  <c:v>0.14960000000000001</c:v>
                </c:pt>
                <c:pt idx="120">
                  <c:v>0.14980000000000004</c:v>
                </c:pt>
                <c:pt idx="121">
                  <c:v>0.15000000000000024</c:v>
                </c:pt>
                <c:pt idx="122">
                  <c:v>0.15020000000000033</c:v>
                </c:pt>
                <c:pt idx="123">
                  <c:v>0.15040000000000037</c:v>
                </c:pt>
                <c:pt idx="124">
                  <c:v>0.15060000000000001</c:v>
                </c:pt>
                <c:pt idx="125">
                  <c:v>0.15080000000000021</c:v>
                </c:pt>
                <c:pt idx="126">
                  <c:v>0.1510000000000003</c:v>
                </c:pt>
                <c:pt idx="127">
                  <c:v>0.15120000000000033</c:v>
                </c:pt>
                <c:pt idx="128">
                  <c:v>0.15140000000000037</c:v>
                </c:pt>
                <c:pt idx="129">
                  <c:v>0.15160000000000001</c:v>
                </c:pt>
                <c:pt idx="130">
                  <c:v>0.15180000000000021</c:v>
                </c:pt>
                <c:pt idx="131">
                  <c:v>0.1520000000000003</c:v>
                </c:pt>
                <c:pt idx="132">
                  <c:v>0.15220000000000034</c:v>
                </c:pt>
                <c:pt idx="133">
                  <c:v>0.15240000000000037</c:v>
                </c:pt>
                <c:pt idx="134">
                  <c:v>0.15260000000000001</c:v>
                </c:pt>
                <c:pt idx="135">
                  <c:v>0.15280000000000021</c:v>
                </c:pt>
                <c:pt idx="136">
                  <c:v>0.1530000000000003</c:v>
                </c:pt>
                <c:pt idx="137">
                  <c:v>0.15320000000000034</c:v>
                </c:pt>
                <c:pt idx="138">
                  <c:v>0.15340000000000037</c:v>
                </c:pt>
                <c:pt idx="139">
                  <c:v>0.15360000000000001</c:v>
                </c:pt>
                <c:pt idx="140">
                  <c:v>0.15380000000000021</c:v>
                </c:pt>
                <c:pt idx="141">
                  <c:v>0.1540000000000003</c:v>
                </c:pt>
                <c:pt idx="142">
                  <c:v>0.15420000000000034</c:v>
                </c:pt>
                <c:pt idx="143">
                  <c:v>0.15440000000000037</c:v>
                </c:pt>
                <c:pt idx="144">
                  <c:v>0.15460000000000004</c:v>
                </c:pt>
                <c:pt idx="145">
                  <c:v>0.15480000000000024</c:v>
                </c:pt>
                <c:pt idx="146">
                  <c:v>0.15500000000000033</c:v>
                </c:pt>
                <c:pt idx="147">
                  <c:v>0.15520000000000037</c:v>
                </c:pt>
                <c:pt idx="148">
                  <c:v>0.15540000000000045</c:v>
                </c:pt>
                <c:pt idx="149">
                  <c:v>0.15560000000000004</c:v>
                </c:pt>
                <c:pt idx="150">
                  <c:v>0.15580000000000024</c:v>
                </c:pt>
                <c:pt idx="151">
                  <c:v>0.15600000000000033</c:v>
                </c:pt>
                <c:pt idx="152">
                  <c:v>0.15620000000000037</c:v>
                </c:pt>
                <c:pt idx="153">
                  <c:v>0.15640000000000046</c:v>
                </c:pt>
                <c:pt idx="154">
                  <c:v>0.15660000000000004</c:v>
                </c:pt>
                <c:pt idx="155">
                  <c:v>0.15680000000000024</c:v>
                </c:pt>
                <c:pt idx="156">
                  <c:v>0.15700000000000033</c:v>
                </c:pt>
                <c:pt idx="157">
                  <c:v>0.15720000000000037</c:v>
                </c:pt>
                <c:pt idx="158">
                  <c:v>0.15740000000000046</c:v>
                </c:pt>
                <c:pt idx="159">
                  <c:v>0.15760000000000021</c:v>
                </c:pt>
                <c:pt idx="160">
                  <c:v>0.1578000000000003</c:v>
                </c:pt>
                <c:pt idx="161">
                  <c:v>0.15800000000000033</c:v>
                </c:pt>
                <c:pt idx="162">
                  <c:v>0.15820000000000037</c:v>
                </c:pt>
                <c:pt idx="163">
                  <c:v>0.15840000000000046</c:v>
                </c:pt>
                <c:pt idx="164">
                  <c:v>0.15860000000000021</c:v>
                </c:pt>
                <c:pt idx="165">
                  <c:v>0.1588000000000003</c:v>
                </c:pt>
                <c:pt idx="166">
                  <c:v>0.15900000000000034</c:v>
                </c:pt>
                <c:pt idx="167">
                  <c:v>0.15920000000000037</c:v>
                </c:pt>
                <c:pt idx="168">
                  <c:v>0.15940000000000043</c:v>
                </c:pt>
                <c:pt idx="169">
                  <c:v>0.15960000000000021</c:v>
                </c:pt>
                <c:pt idx="170">
                  <c:v>0.1598000000000003</c:v>
                </c:pt>
                <c:pt idx="171">
                  <c:v>0.16</c:v>
                </c:pt>
                <c:pt idx="172">
                  <c:v>0.16020000000000001</c:v>
                </c:pt>
                <c:pt idx="173">
                  <c:v>0.16039999999999999</c:v>
                </c:pt>
                <c:pt idx="174">
                  <c:v>0.16059999999999999</c:v>
                </c:pt>
                <c:pt idx="175">
                  <c:v>0.1608</c:v>
                </c:pt>
                <c:pt idx="176">
                  <c:v>0.161</c:v>
                </c:pt>
                <c:pt idx="177">
                  <c:v>0.16120000000000001</c:v>
                </c:pt>
                <c:pt idx="178">
                  <c:v>0.16139999999999999</c:v>
                </c:pt>
                <c:pt idx="179">
                  <c:v>0.16159999999999999</c:v>
                </c:pt>
                <c:pt idx="180">
                  <c:v>0.1618</c:v>
                </c:pt>
                <c:pt idx="181">
                  <c:v>0.16200000000000001</c:v>
                </c:pt>
                <c:pt idx="182">
                  <c:v>0.16220000000000001</c:v>
                </c:pt>
                <c:pt idx="183">
                  <c:v>0.16239999999999999</c:v>
                </c:pt>
                <c:pt idx="184">
                  <c:v>0.16259999999999999</c:v>
                </c:pt>
                <c:pt idx="185">
                  <c:v>0.1628</c:v>
                </c:pt>
                <c:pt idx="186">
                  <c:v>0.16300000000000001</c:v>
                </c:pt>
                <c:pt idx="187">
                  <c:v>0.16320000000000001</c:v>
                </c:pt>
                <c:pt idx="188">
                  <c:v>0.16339999999999999</c:v>
                </c:pt>
                <c:pt idx="189">
                  <c:v>0.1636</c:v>
                </c:pt>
                <c:pt idx="190">
                  <c:v>0.1638</c:v>
                </c:pt>
                <c:pt idx="191">
                  <c:v>0.16400000000000001</c:v>
                </c:pt>
                <c:pt idx="192">
                  <c:v>0.16420000000000001</c:v>
                </c:pt>
                <c:pt idx="193">
                  <c:v>0.16439999999999999</c:v>
                </c:pt>
                <c:pt idx="194">
                  <c:v>0.1646</c:v>
                </c:pt>
                <c:pt idx="195">
                  <c:v>0.1648</c:v>
                </c:pt>
                <c:pt idx="196">
                  <c:v>0.16500000000000001</c:v>
                </c:pt>
                <c:pt idx="197">
                  <c:v>0.16520000000000001</c:v>
                </c:pt>
                <c:pt idx="198">
                  <c:v>0.16539999999999999</c:v>
                </c:pt>
                <c:pt idx="199">
                  <c:v>0.1656</c:v>
                </c:pt>
                <c:pt idx="200">
                  <c:v>0.1658</c:v>
                </c:pt>
                <c:pt idx="201">
                  <c:v>0.16600000000000001</c:v>
                </c:pt>
                <c:pt idx="202">
                  <c:v>0.16619999999999999</c:v>
                </c:pt>
                <c:pt idx="203">
                  <c:v>0.16639999999999999</c:v>
                </c:pt>
                <c:pt idx="204">
                  <c:v>0.1666</c:v>
                </c:pt>
                <c:pt idx="205">
                  <c:v>0.1668</c:v>
                </c:pt>
                <c:pt idx="206">
                  <c:v>0.16700000000000001</c:v>
                </c:pt>
                <c:pt idx="207">
                  <c:v>0.16719999999999999</c:v>
                </c:pt>
                <c:pt idx="208">
                  <c:v>0.16739999999999999</c:v>
                </c:pt>
                <c:pt idx="209">
                  <c:v>0.1676</c:v>
                </c:pt>
                <c:pt idx="210">
                  <c:v>0.1678</c:v>
                </c:pt>
                <c:pt idx="211">
                  <c:v>0.16800000000000001</c:v>
                </c:pt>
                <c:pt idx="212">
                  <c:v>0.16819999999999999</c:v>
                </c:pt>
                <c:pt idx="213">
                  <c:v>0.16839999999999999</c:v>
                </c:pt>
                <c:pt idx="214">
                  <c:v>0.1686</c:v>
                </c:pt>
                <c:pt idx="215">
                  <c:v>0.16880000000000001</c:v>
                </c:pt>
                <c:pt idx="216">
                  <c:v>0.16900000000000001</c:v>
                </c:pt>
                <c:pt idx="217">
                  <c:v>0.16919999999999999</c:v>
                </c:pt>
                <c:pt idx="218">
                  <c:v>0.16940000000000024</c:v>
                </c:pt>
                <c:pt idx="219">
                  <c:v>0.1696</c:v>
                </c:pt>
                <c:pt idx="220">
                  <c:v>0.16980000000000001</c:v>
                </c:pt>
                <c:pt idx="221">
                  <c:v>0.17</c:v>
                </c:pt>
                <c:pt idx="222">
                  <c:v>0.17019999999999999</c:v>
                </c:pt>
                <c:pt idx="223">
                  <c:v>0.1704000000000003</c:v>
                </c:pt>
                <c:pt idx="224">
                  <c:v>0.1706</c:v>
                </c:pt>
                <c:pt idx="225">
                  <c:v>0.17080000000000001</c:v>
                </c:pt>
                <c:pt idx="226">
                  <c:v>0.17100000000000001</c:v>
                </c:pt>
                <c:pt idx="227">
                  <c:v>0.17119999999999999</c:v>
                </c:pt>
                <c:pt idx="228">
                  <c:v>0.1714000000000003</c:v>
                </c:pt>
                <c:pt idx="229">
                  <c:v>0.1716</c:v>
                </c:pt>
                <c:pt idx="230">
                  <c:v>0.17180000000000001</c:v>
                </c:pt>
                <c:pt idx="231">
                  <c:v>0.17200000000000001</c:v>
                </c:pt>
                <c:pt idx="232">
                  <c:v>0.17219999999999999</c:v>
                </c:pt>
                <c:pt idx="233">
                  <c:v>0.1724000000000003</c:v>
                </c:pt>
                <c:pt idx="234">
                  <c:v>0.1726</c:v>
                </c:pt>
                <c:pt idx="235">
                  <c:v>0.17280000000000001</c:v>
                </c:pt>
                <c:pt idx="236">
                  <c:v>0.17300000000000001</c:v>
                </c:pt>
                <c:pt idx="237">
                  <c:v>0.17319999999999999</c:v>
                </c:pt>
                <c:pt idx="238">
                  <c:v>0.17340000000000033</c:v>
                </c:pt>
                <c:pt idx="239">
                  <c:v>0.1736</c:v>
                </c:pt>
                <c:pt idx="240">
                  <c:v>0.17380000000000001</c:v>
                </c:pt>
                <c:pt idx="241">
                  <c:v>0.17400000000000004</c:v>
                </c:pt>
                <c:pt idx="242">
                  <c:v>0.17419999999999999</c:v>
                </c:pt>
                <c:pt idx="243">
                  <c:v>0.17440000000000033</c:v>
                </c:pt>
                <c:pt idx="244">
                  <c:v>0.17460000000000001</c:v>
                </c:pt>
                <c:pt idx="245">
                  <c:v>0.17480000000000001</c:v>
                </c:pt>
                <c:pt idx="246">
                  <c:v>0.17500000000000004</c:v>
                </c:pt>
                <c:pt idx="247">
                  <c:v>0.17519999999999999</c:v>
                </c:pt>
                <c:pt idx="248">
                  <c:v>0.17540000000000033</c:v>
                </c:pt>
                <c:pt idx="249">
                  <c:v>0.17560000000000001</c:v>
                </c:pt>
                <c:pt idx="250">
                  <c:v>0.17580000000000001</c:v>
                </c:pt>
                <c:pt idx="251">
                  <c:v>0.17600000000000021</c:v>
                </c:pt>
                <c:pt idx="252">
                  <c:v>0.1762000000000003</c:v>
                </c:pt>
                <c:pt idx="253">
                  <c:v>0.17640000000000033</c:v>
                </c:pt>
                <c:pt idx="254">
                  <c:v>0.17660000000000001</c:v>
                </c:pt>
                <c:pt idx="255">
                  <c:v>0.17680000000000001</c:v>
                </c:pt>
                <c:pt idx="256">
                  <c:v>0.17700000000000021</c:v>
                </c:pt>
                <c:pt idx="257">
                  <c:v>0.1772000000000003</c:v>
                </c:pt>
                <c:pt idx="258">
                  <c:v>0.17740000000000034</c:v>
                </c:pt>
                <c:pt idx="259">
                  <c:v>0.17760000000000001</c:v>
                </c:pt>
                <c:pt idx="260">
                  <c:v>0.17780000000000001</c:v>
                </c:pt>
                <c:pt idx="261">
                  <c:v>0.17800000000000021</c:v>
                </c:pt>
                <c:pt idx="262">
                  <c:v>0.1782000000000003</c:v>
                </c:pt>
                <c:pt idx="263">
                  <c:v>0.17840000000000034</c:v>
                </c:pt>
                <c:pt idx="264">
                  <c:v>0.17860000000000001</c:v>
                </c:pt>
                <c:pt idx="265">
                  <c:v>0.17880000000000001</c:v>
                </c:pt>
                <c:pt idx="266">
                  <c:v>0.17900000000000021</c:v>
                </c:pt>
                <c:pt idx="267">
                  <c:v>0.1792000000000003</c:v>
                </c:pt>
                <c:pt idx="268">
                  <c:v>0.17940000000000034</c:v>
                </c:pt>
                <c:pt idx="269">
                  <c:v>0.17960000000000001</c:v>
                </c:pt>
                <c:pt idx="270">
                  <c:v>0.17980000000000004</c:v>
                </c:pt>
                <c:pt idx="271">
                  <c:v>0.18000000000000024</c:v>
                </c:pt>
                <c:pt idx="272">
                  <c:v>0.18020000000000033</c:v>
                </c:pt>
                <c:pt idx="273">
                  <c:v>0.18040000000000037</c:v>
                </c:pt>
                <c:pt idx="274">
                  <c:v>0.18060000000000001</c:v>
                </c:pt>
                <c:pt idx="275">
                  <c:v>0.18080000000000004</c:v>
                </c:pt>
                <c:pt idx="276">
                  <c:v>0.18100000000000024</c:v>
                </c:pt>
                <c:pt idx="277">
                  <c:v>0.18120000000000033</c:v>
                </c:pt>
                <c:pt idx="278">
                  <c:v>0.18140000000000037</c:v>
                </c:pt>
                <c:pt idx="279">
                  <c:v>0.18160000000000001</c:v>
                </c:pt>
                <c:pt idx="280">
                  <c:v>0.18180000000000004</c:v>
                </c:pt>
                <c:pt idx="281">
                  <c:v>0.18200000000000024</c:v>
                </c:pt>
                <c:pt idx="282">
                  <c:v>0.18220000000000033</c:v>
                </c:pt>
                <c:pt idx="283">
                  <c:v>0.18240000000000037</c:v>
                </c:pt>
                <c:pt idx="284">
                  <c:v>0.18260000000000001</c:v>
                </c:pt>
                <c:pt idx="285">
                  <c:v>0.18280000000000021</c:v>
                </c:pt>
                <c:pt idx="286">
                  <c:v>0.1830000000000003</c:v>
                </c:pt>
                <c:pt idx="287">
                  <c:v>0.18320000000000033</c:v>
                </c:pt>
                <c:pt idx="288">
                  <c:v>0.18340000000000037</c:v>
                </c:pt>
                <c:pt idx="289">
                  <c:v>0.18360000000000001</c:v>
                </c:pt>
                <c:pt idx="290">
                  <c:v>0.18380000000000021</c:v>
                </c:pt>
                <c:pt idx="291">
                  <c:v>0.1840000000000003</c:v>
                </c:pt>
                <c:pt idx="292">
                  <c:v>0.18420000000000034</c:v>
                </c:pt>
                <c:pt idx="293">
                  <c:v>0.18440000000000037</c:v>
                </c:pt>
                <c:pt idx="294">
                  <c:v>0.18460000000000001</c:v>
                </c:pt>
                <c:pt idx="295">
                  <c:v>0.18480000000000021</c:v>
                </c:pt>
                <c:pt idx="296">
                  <c:v>0.1850000000000003</c:v>
                </c:pt>
                <c:pt idx="297">
                  <c:v>0.18520000000000034</c:v>
                </c:pt>
                <c:pt idx="298">
                  <c:v>0.18540000000000037</c:v>
                </c:pt>
                <c:pt idx="299">
                  <c:v>0.18560000000000001</c:v>
                </c:pt>
                <c:pt idx="300">
                  <c:v>0.18580000000000021</c:v>
                </c:pt>
                <c:pt idx="301">
                  <c:v>0.18600000000000033</c:v>
                </c:pt>
                <c:pt idx="302">
                  <c:v>0.18620000000000037</c:v>
                </c:pt>
                <c:pt idx="303">
                  <c:v>0.18640000000000045</c:v>
                </c:pt>
                <c:pt idx="304">
                  <c:v>0.18660000000000004</c:v>
                </c:pt>
                <c:pt idx="305">
                  <c:v>0.18680000000000024</c:v>
                </c:pt>
                <c:pt idx="306">
                  <c:v>0.18700000000000033</c:v>
                </c:pt>
                <c:pt idx="307">
                  <c:v>0.18720000000000037</c:v>
                </c:pt>
                <c:pt idx="308">
                  <c:v>0.18740000000000046</c:v>
                </c:pt>
                <c:pt idx="309">
                  <c:v>0.18760000000000004</c:v>
                </c:pt>
                <c:pt idx="310">
                  <c:v>0.18780000000000024</c:v>
                </c:pt>
                <c:pt idx="311">
                  <c:v>0.18800000000000033</c:v>
                </c:pt>
                <c:pt idx="312">
                  <c:v>0.18820000000000037</c:v>
                </c:pt>
                <c:pt idx="313">
                  <c:v>0.18840000000000046</c:v>
                </c:pt>
                <c:pt idx="314">
                  <c:v>0.18860000000000021</c:v>
                </c:pt>
                <c:pt idx="315">
                  <c:v>0.1888000000000003</c:v>
                </c:pt>
                <c:pt idx="316">
                  <c:v>0.18900000000000033</c:v>
                </c:pt>
                <c:pt idx="317">
                  <c:v>0.18920000000000037</c:v>
                </c:pt>
                <c:pt idx="318">
                  <c:v>0.18940000000000046</c:v>
                </c:pt>
                <c:pt idx="319">
                  <c:v>0.18960000000000021</c:v>
                </c:pt>
                <c:pt idx="320">
                  <c:v>0.1898000000000003</c:v>
                </c:pt>
                <c:pt idx="321">
                  <c:v>0.19</c:v>
                </c:pt>
                <c:pt idx="322">
                  <c:v>0.19020000000000001</c:v>
                </c:pt>
                <c:pt idx="323">
                  <c:v>0.19040000000000001</c:v>
                </c:pt>
                <c:pt idx="324">
                  <c:v>0.19059999999999999</c:v>
                </c:pt>
                <c:pt idx="325">
                  <c:v>0.1908</c:v>
                </c:pt>
                <c:pt idx="326">
                  <c:v>0.191</c:v>
                </c:pt>
                <c:pt idx="327">
                  <c:v>0.19120000000000001</c:v>
                </c:pt>
                <c:pt idx="328">
                  <c:v>0.19139999999999999</c:v>
                </c:pt>
                <c:pt idx="329">
                  <c:v>0.19159999999999999</c:v>
                </c:pt>
                <c:pt idx="330">
                  <c:v>0.1918</c:v>
                </c:pt>
                <c:pt idx="331">
                  <c:v>0.192</c:v>
                </c:pt>
                <c:pt idx="332">
                  <c:v>0.19220000000000001</c:v>
                </c:pt>
                <c:pt idx="333">
                  <c:v>0.19239999999999999</c:v>
                </c:pt>
                <c:pt idx="334">
                  <c:v>0.19259999999999999</c:v>
                </c:pt>
                <c:pt idx="335">
                  <c:v>0.1928</c:v>
                </c:pt>
                <c:pt idx="336">
                  <c:v>0.193</c:v>
                </c:pt>
                <c:pt idx="337">
                  <c:v>0.19320000000000001</c:v>
                </c:pt>
                <c:pt idx="338">
                  <c:v>0.19339999999999999</c:v>
                </c:pt>
                <c:pt idx="339">
                  <c:v>0.19359999999999999</c:v>
                </c:pt>
                <c:pt idx="340">
                  <c:v>0.1938</c:v>
                </c:pt>
                <c:pt idx="341">
                  <c:v>0.19400000000000001</c:v>
                </c:pt>
                <c:pt idx="342">
                  <c:v>0.19420000000000001</c:v>
                </c:pt>
                <c:pt idx="343">
                  <c:v>0.19439999999999999</c:v>
                </c:pt>
                <c:pt idx="344">
                  <c:v>0.1946</c:v>
                </c:pt>
                <c:pt idx="345">
                  <c:v>0.1948</c:v>
                </c:pt>
                <c:pt idx="346">
                  <c:v>0.19500000000000001</c:v>
                </c:pt>
                <c:pt idx="347">
                  <c:v>0.19520000000000001</c:v>
                </c:pt>
                <c:pt idx="348">
                  <c:v>0.19539999999999999</c:v>
                </c:pt>
                <c:pt idx="349">
                  <c:v>0.1956</c:v>
                </c:pt>
                <c:pt idx="350">
                  <c:v>0.1958</c:v>
                </c:pt>
                <c:pt idx="351">
                  <c:v>0.19600000000000001</c:v>
                </c:pt>
                <c:pt idx="352">
                  <c:v>0.19620000000000001</c:v>
                </c:pt>
                <c:pt idx="353">
                  <c:v>0.19639999999999999</c:v>
                </c:pt>
                <c:pt idx="354">
                  <c:v>0.1966</c:v>
                </c:pt>
                <c:pt idx="355">
                  <c:v>0.1968</c:v>
                </c:pt>
                <c:pt idx="356">
                  <c:v>0.19700000000000001</c:v>
                </c:pt>
                <c:pt idx="357">
                  <c:v>0.19719999999999999</c:v>
                </c:pt>
                <c:pt idx="358">
                  <c:v>0.19739999999999999</c:v>
                </c:pt>
                <c:pt idx="359">
                  <c:v>0.1976</c:v>
                </c:pt>
                <c:pt idx="360">
                  <c:v>0.1978</c:v>
                </c:pt>
                <c:pt idx="361">
                  <c:v>0.19800000000000001</c:v>
                </c:pt>
                <c:pt idx="362">
                  <c:v>0.19819999999999999</c:v>
                </c:pt>
                <c:pt idx="363">
                  <c:v>0.19839999999999999</c:v>
                </c:pt>
                <c:pt idx="364">
                  <c:v>0.1986</c:v>
                </c:pt>
                <c:pt idx="365">
                  <c:v>0.1988</c:v>
                </c:pt>
                <c:pt idx="366">
                  <c:v>0.19900000000000001</c:v>
                </c:pt>
                <c:pt idx="367">
                  <c:v>0.19919999999999999</c:v>
                </c:pt>
                <c:pt idx="368">
                  <c:v>0.19939999999999999</c:v>
                </c:pt>
                <c:pt idx="369">
                  <c:v>0.1996</c:v>
                </c:pt>
                <c:pt idx="370">
                  <c:v>0.19980000000000001</c:v>
                </c:pt>
                <c:pt idx="371">
                  <c:v>0.2</c:v>
                </c:pt>
                <c:pt idx="372">
                  <c:v>0.20019999999999999</c:v>
                </c:pt>
                <c:pt idx="373">
                  <c:v>0.20039999999999999</c:v>
                </c:pt>
                <c:pt idx="374">
                  <c:v>0.2006</c:v>
                </c:pt>
                <c:pt idx="375">
                  <c:v>0.20080000000000001</c:v>
                </c:pt>
                <c:pt idx="376">
                  <c:v>0.20100000000000001</c:v>
                </c:pt>
                <c:pt idx="377">
                  <c:v>0.20119999999999999</c:v>
                </c:pt>
                <c:pt idx="378">
                  <c:v>0.2014000000000003</c:v>
                </c:pt>
                <c:pt idx="379">
                  <c:v>0.2016</c:v>
                </c:pt>
                <c:pt idx="380">
                  <c:v>0.20180000000000001</c:v>
                </c:pt>
                <c:pt idx="381">
                  <c:v>0.20200000000000001</c:v>
                </c:pt>
                <c:pt idx="382">
                  <c:v>0.20219999999999999</c:v>
                </c:pt>
                <c:pt idx="383">
                  <c:v>0.2024000000000003</c:v>
                </c:pt>
                <c:pt idx="384">
                  <c:v>0.2026</c:v>
                </c:pt>
                <c:pt idx="385">
                  <c:v>0.20280000000000001</c:v>
                </c:pt>
                <c:pt idx="386">
                  <c:v>0.20300000000000001</c:v>
                </c:pt>
                <c:pt idx="387">
                  <c:v>0.20319999999999999</c:v>
                </c:pt>
                <c:pt idx="388">
                  <c:v>0.2034000000000003</c:v>
                </c:pt>
                <c:pt idx="389">
                  <c:v>0.2036</c:v>
                </c:pt>
                <c:pt idx="390">
                  <c:v>0.20380000000000001</c:v>
                </c:pt>
                <c:pt idx="391">
                  <c:v>0.20400000000000001</c:v>
                </c:pt>
                <c:pt idx="392">
                  <c:v>0.20419999999999999</c:v>
                </c:pt>
                <c:pt idx="393">
                  <c:v>0.2044000000000003</c:v>
                </c:pt>
                <c:pt idx="394">
                  <c:v>0.2046</c:v>
                </c:pt>
                <c:pt idx="395">
                  <c:v>0.20480000000000001</c:v>
                </c:pt>
                <c:pt idx="396">
                  <c:v>0.20500000000000004</c:v>
                </c:pt>
                <c:pt idx="397">
                  <c:v>0.20519999999999999</c:v>
                </c:pt>
                <c:pt idx="398">
                  <c:v>0.20540000000000033</c:v>
                </c:pt>
                <c:pt idx="399">
                  <c:v>0.2056</c:v>
                </c:pt>
                <c:pt idx="400">
                  <c:v>0.20580000000000001</c:v>
                </c:pt>
                <c:pt idx="401">
                  <c:v>0.20600000000000004</c:v>
                </c:pt>
                <c:pt idx="402">
                  <c:v>0.20619999999999999</c:v>
                </c:pt>
                <c:pt idx="403">
                  <c:v>0.20640000000000033</c:v>
                </c:pt>
                <c:pt idx="404">
                  <c:v>0.20660000000000001</c:v>
                </c:pt>
                <c:pt idx="405">
                  <c:v>0.20680000000000001</c:v>
                </c:pt>
                <c:pt idx="406">
                  <c:v>0.20700000000000021</c:v>
                </c:pt>
                <c:pt idx="407">
                  <c:v>0.2072000000000003</c:v>
                </c:pt>
                <c:pt idx="408">
                  <c:v>0.20740000000000033</c:v>
                </c:pt>
                <c:pt idx="409">
                  <c:v>0.20760000000000001</c:v>
                </c:pt>
                <c:pt idx="410">
                  <c:v>0.20780000000000001</c:v>
                </c:pt>
                <c:pt idx="411">
                  <c:v>0.20800000000000021</c:v>
                </c:pt>
                <c:pt idx="412">
                  <c:v>0.2082000000000003</c:v>
                </c:pt>
                <c:pt idx="413">
                  <c:v>0.20840000000000033</c:v>
                </c:pt>
                <c:pt idx="414">
                  <c:v>0.20860000000000001</c:v>
                </c:pt>
                <c:pt idx="415">
                  <c:v>0.20880000000000001</c:v>
                </c:pt>
                <c:pt idx="416">
                  <c:v>0.20900000000000021</c:v>
                </c:pt>
                <c:pt idx="417">
                  <c:v>0.2092000000000003</c:v>
                </c:pt>
                <c:pt idx="418">
                  <c:v>0.20940000000000034</c:v>
                </c:pt>
                <c:pt idx="419">
                  <c:v>0.20960000000000001</c:v>
                </c:pt>
                <c:pt idx="420">
                  <c:v>0.20980000000000001</c:v>
                </c:pt>
                <c:pt idx="421">
                  <c:v>0.21000000000000021</c:v>
                </c:pt>
                <c:pt idx="422">
                  <c:v>0.2102000000000003</c:v>
                </c:pt>
                <c:pt idx="423">
                  <c:v>0.21040000000000034</c:v>
                </c:pt>
                <c:pt idx="424">
                  <c:v>0.21060000000000001</c:v>
                </c:pt>
                <c:pt idx="425">
                  <c:v>0.21080000000000004</c:v>
                </c:pt>
                <c:pt idx="426">
                  <c:v>0.21100000000000024</c:v>
                </c:pt>
                <c:pt idx="427">
                  <c:v>0.21120000000000033</c:v>
                </c:pt>
                <c:pt idx="428">
                  <c:v>0.21140000000000037</c:v>
                </c:pt>
                <c:pt idx="429">
                  <c:v>0.21160000000000001</c:v>
                </c:pt>
                <c:pt idx="430">
                  <c:v>0.21180000000000004</c:v>
                </c:pt>
                <c:pt idx="431">
                  <c:v>0.21200000000000024</c:v>
                </c:pt>
                <c:pt idx="432">
                  <c:v>0.21220000000000033</c:v>
                </c:pt>
                <c:pt idx="433">
                  <c:v>0.21240000000000037</c:v>
                </c:pt>
                <c:pt idx="434">
                  <c:v>0.21260000000000001</c:v>
                </c:pt>
                <c:pt idx="435">
                  <c:v>0.21280000000000004</c:v>
                </c:pt>
                <c:pt idx="436">
                  <c:v>0.21300000000000024</c:v>
                </c:pt>
                <c:pt idx="437">
                  <c:v>0.21320000000000033</c:v>
                </c:pt>
                <c:pt idx="438">
                  <c:v>0.21340000000000037</c:v>
                </c:pt>
                <c:pt idx="439">
                  <c:v>0.21360000000000001</c:v>
                </c:pt>
                <c:pt idx="440">
                  <c:v>0.21380000000000021</c:v>
                </c:pt>
                <c:pt idx="441">
                  <c:v>0.2140000000000003</c:v>
                </c:pt>
                <c:pt idx="442">
                  <c:v>0.21420000000000033</c:v>
                </c:pt>
                <c:pt idx="443">
                  <c:v>0.21440000000000037</c:v>
                </c:pt>
                <c:pt idx="444">
                  <c:v>0.21460000000000001</c:v>
                </c:pt>
                <c:pt idx="445">
                  <c:v>0.21480000000000021</c:v>
                </c:pt>
                <c:pt idx="446">
                  <c:v>0.2150000000000003</c:v>
                </c:pt>
                <c:pt idx="447">
                  <c:v>0.21520000000000034</c:v>
                </c:pt>
                <c:pt idx="448">
                  <c:v>0.21540000000000037</c:v>
                </c:pt>
                <c:pt idx="449">
                  <c:v>0.21560000000000001</c:v>
                </c:pt>
                <c:pt idx="450">
                  <c:v>0.21580000000000021</c:v>
                </c:pt>
                <c:pt idx="451">
                  <c:v>0.2160000000000003</c:v>
                </c:pt>
                <c:pt idx="452">
                  <c:v>0.21620000000000034</c:v>
                </c:pt>
                <c:pt idx="453">
                  <c:v>0.21640000000000037</c:v>
                </c:pt>
                <c:pt idx="454">
                  <c:v>0.21660000000000001</c:v>
                </c:pt>
                <c:pt idx="455">
                  <c:v>0.21680000000000021</c:v>
                </c:pt>
                <c:pt idx="456">
                  <c:v>0.2170000000000003</c:v>
                </c:pt>
                <c:pt idx="457">
                  <c:v>0.21720000000000036</c:v>
                </c:pt>
                <c:pt idx="458">
                  <c:v>0.21740000000000045</c:v>
                </c:pt>
                <c:pt idx="459">
                  <c:v>0.21760000000000004</c:v>
                </c:pt>
                <c:pt idx="460">
                  <c:v>0.21780000000000024</c:v>
                </c:pt>
                <c:pt idx="461">
                  <c:v>0.21800000000000033</c:v>
                </c:pt>
                <c:pt idx="462">
                  <c:v>0.21820000000000037</c:v>
                </c:pt>
                <c:pt idx="463">
                  <c:v>0.21840000000000045</c:v>
                </c:pt>
                <c:pt idx="464">
                  <c:v>0.21860000000000004</c:v>
                </c:pt>
                <c:pt idx="465">
                  <c:v>0.21880000000000024</c:v>
                </c:pt>
                <c:pt idx="466">
                  <c:v>0.21900000000000033</c:v>
                </c:pt>
                <c:pt idx="467">
                  <c:v>0.21920000000000037</c:v>
                </c:pt>
                <c:pt idx="468">
                  <c:v>0.21940000000000046</c:v>
                </c:pt>
                <c:pt idx="469">
                  <c:v>0.21960000000000021</c:v>
                </c:pt>
                <c:pt idx="470">
                  <c:v>0.2198000000000003</c:v>
                </c:pt>
                <c:pt idx="471">
                  <c:v>0.22</c:v>
                </c:pt>
                <c:pt idx="472">
                  <c:v>0.22020000000000001</c:v>
                </c:pt>
                <c:pt idx="473">
                  <c:v>0.22040000000000001</c:v>
                </c:pt>
                <c:pt idx="474">
                  <c:v>0.22059999999999999</c:v>
                </c:pt>
                <c:pt idx="475">
                  <c:v>0.2208</c:v>
                </c:pt>
                <c:pt idx="476">
                  <c:v>0.221</c:v>
                </c:pt>
                <c:pt idx="477">
                  <c:v>0.22120000000000001</c:v>
                </c:pt>
                <c:pt idx="478">
                  <c:v>0.22140000000000001</c:v>
                </c:pt>
                <c:pt idx="479">
                  <c:v>0.22159999999999999</c:v>
                </c:pt>
                <c:pt idx="480">
                  <c:v>0.2218</c:v>
                </c:pt>
                <c:pt idx="481">
                  <c:v>0.222</c:v>
                </c:pt>
                <c:pt idx="482">
                  <c:v>0.22220000000000001</c:v>
                </c:pt>
                <c:pt idx="483">
                  <c:v>0.22239999999999999</c:v>
                </c:pt>
                <c:pt idx="484">
                  <c:v>0.22259999999999999</c:v>
                </c:pt>
                <c:pt idx="485">
                  <c:v>0.2228</c:v>
                </c:pt>
                <c:pt idx="486">
                  <c:v>0.223</c:v>
                </c:pt>
                <c:pt idx="487">
                  <c:v>0.22320000000000001</c:v>
                </c:pt>
                <c:pt idx="488">
                  <c:v>0.22339999999999999</c:v>
                </c:pt>
                <c:pt idx="489">
                  <c:v>0.22359999999999999</c:v>
                </c:pt>
                <c:pt idx="490">
                  <c:v>0.2238</c:v>
                </c:pt>
                <c:pt idx="491">
                  <c:v>0.224</c:v>
                </c:pt>
                <c:pt idx="492">
                  <c:v>0.22420000000000001</c:v>
                </c:pt>
                <c:pt idx="493">
                  <c:v>0.22439999999999999</c:v>
                </c:pt>
                <c:pt idx="494">
                  <c:v>0.22459999999999999</c:v>
                </c:pt>
                <c:pt idx="495">
                  <c:v>0.2248</c:v>
                </c:pt>
                <c:pt idx="496">
                  <c:v>0.22500000000000001</c:v>
                </c:pt>
                <c:pt idx="497">
                  <c:v>0.22520000000000001</c:v>
                </c:pt>
                <c:pt idx="498">
                  <c:v>0.22539999999999999</c:v>
                </c:pt>
                <c:pt idx="499">
                  <c:v>0.22559999999999999</c:v>
                </c:pt>
                <c:pt idx="500">
                  <c:v>0.2258</c:v>
                </c:pt>
                <c:pt idx="501">
                  <c:v>0.22600000000000001</c:v>
                </c:pt>
                <c:pt idx="502">
                  <c:v>0.22620000000000001</c:v>
                </c:pt>
                <c:pt idx="503">
                  <c:v>0.22639999999999999</c:v>
                </c:pt>
                <c:pt idx="504">
                  <c:v>0.2266</c:v>
                </c:pt>
                <c:pt idx="505">
                  <c:v>0.2268</c:v>
                </c:pt>
                <c:pt idx="506">
                  <c:v>0.22700000000000001</c:v>
                </c:pt>
                <c:pt idx="507">
                  <c:v>0.22720000000000001</c:v>
                </c:pt>
                <c:pt idx="508">
                  <c:v>0.22739999999999999</c:v>
                </c:pt>
                <c:pt idx="509">
                  <c:v>0.2276</c:v>
                </c:pt>
                <c:pt idx="510">
                  <c:v>0.2278</c:v>
                </c:pt>
                <c:pt idx="511">
                  <c:v>0.22800000000000001</c:v>
                </c:pt>
                <c:pt idx="512">
                  <c:v>0.22819999999999999</c:v>
                </c:pt>
                <c:pt idx="513">
                  <c:v>0.22839999999999999</c:v>
                </c:pt>
                <c:pt idx="514">
                  <c:v>0.2286</c:v>
                </c:pt>
                <c:pt idx="515">
                  <c:v>0.2288</c:v>
                </c:pt>
                <c:pt idx="516">
                  <c:v>0.22900000000000001</c:v>
                </c:pt>
                <c:pt idx="517">
                  <c:v>0.22919999999999999</c:v>
                </c:pt>
                <c:pt idx="518">
                  <c:v>0.22939999999999999</c:v>
                </c:pt>
                <c:pt idx="519">
                  <c:v>0.2296</c:v>
                </c:pt>
                <c:pt idx="520">
                  <c:v>0.2298</c:v>
                </c:pt>
                <c:pt idx="521">
                  <c:v>0.23</c:v>
                </c:pt>
                <c:pt idx="522">
                  <c:v>0.23019999999999999</c:v>
                </c:pt>
                <c:pt idx="523">
                  <c:v>0.23039999999999999</c:v>
                </c:pt>
                <c:pt idx="524">
                  <c:v>0.2306</c:v>
                </c:pt>
                <c:pt idx="525">
                  <c:v>0.23080000000000001</c:v>
                </c:pt>
                <c:pt idx="526">
                  <c:v>0.23100000000000001</c:v>
                </c:pt>
                <c:pt idx="527">
                  <c:v>0.23119999999999999</c:v>
                </c:pt>
                <c:pt idx="528">
                  <c:v>0.23139999999999999</c:v>
                </c:pt>
                <c:pt idx="529">
                  <c:v>0.2316</c:v>
                </c:pt>
                <c:pt idx="530">
                  <c:v>0.23180000000000001</c:v>
                </c:pt>
                <c:pt idx="531">
                  <c:v>0.23200000000000001</c:v>
                </c:pt>
                <c:pt idx="532">
                  <c:v>0.23219999999999999</c:v>
                </c:pt>
                <c:pt idx="533">
                  <c:v>0.2324000000000003</c:v>
                </c:pt>
                <c:pt idx="534">
                  <c:v>0.2326</c:v>
                </c:pt>
                <c:pt idx="535">
                  <c:v>0.23280000000000001</c:v>
                </c:pt>
                <c:pt idx="536">
                  <c:v>0.23300000000000001</c:v>
                </c:pt>
                <c:pt idx="537">
                  <c:v>0.23319999999999999</c:v>
                </c:pt>
                <c:pt idx="538">
                  <c:v>0.2334000000000003</c:v>
                </c:pt>
                <c:pt idx="539">
                  <c:v>0.2336</c:v>
                </c:pt>
                <c:pt idx="540">
                  <c:v>0.23380000000000001</c:v>
                </c:pt>
                <c:pt idx="541">
                  <c:v>0.23400000000000001</c:v>
                </c:pt>
                <c:pt idx="542">
                  <c:v>0.23419999999999999</c:v>
                </c:pt>
                <c:pt idx="543">
                  <c:v>0.2344000000000003</c:v>
                </c:pt>
                <c:pt idx="544">
                  <c:v>0.2346</c:v>
                </c:pt>
                <c:pt idx="545">
                  <c:v>0.23480000000000001</c:v>
                </c:pt>
                <c:pt idx="546">
                  <c:v>0.23500000000000001</c:v>
                </c:pt>
                <c:pt idx="547">
                  <c:v>0.23519999999999999</c:v>
                </c:pt>
                <c:pt idx="548">
                  <c:v>0.2354000000000003</c:v>
                </c:pt>
                <c:pt idx="549">
                  <c:v>0.2356</c:v>
                </c:pt>
                <c:pt idx="550">
                  <c:v>0.23580000000000001</c:v>
                </c:pt>
                <c:pt idx="551">
                  <c:v>0.23600000000000004</c:v>
                </c:pt>
                <c:pt idx="552">
                  <c:v>0.23619999999999999</c:v>
                </c:pt>
                <c:pt idx="553">
                  <c:v>0.23640000000000033</c:v>
                </c:pt>
                <c:pt idx="554">
                  <c:v>0.2366</c:v>
                </c:pt>
                <c:pt idx="555">
                  <c:v>0.23680000000000001</c:v>
                </c:pt>
                <c:pt idx="556">
                  <c:v>0.23700000000000004</c:v>
                </c:pt>
                <c:pt idx="557">
                  <c:v>0.23719999999999999</c:v>
                </c:pt>
                <c:pt idx="558">
                  <c:v>0.23740000000000033</c:v>
                </c:pt>
                <c:pt idx="559">
                  <c:v>0.23760000000000001</c:v>
                </c:pt>
                <c:pt idx="560">
                  <c:v>0.23780000000000001</c:v>
                </c:pt>
                <c:pt idx="561">
                  <c:v>0.23800000000000004</c:v>
                </c:pt>
                <c:pt idx="562">
                  <c:v>0.23820000000000024</c:v>
                </c:pt>
                <c:pt idx="563">
                  <c:v>0.23840000000000033</c:v>
                </c:pt>
                <c:pt idx="564">
                  <c:v>0.23860000000000001</c:v>
                </c:pt>
                <c:pt idx="565">
                  <c:v>0.23880000000000001</c:v>
                </c:pt>
                <c:pt idx="566">
                  <c:v>0.23900000000000021</c:v>
                </c:pt>
                <c:pt idx="567">
                  <c:v>0.2392000000000003</c:v>
                </c:pt>
                <c:pt idx="568">
                  <c:v>0.23940000000000033</c:v>
                </c:pt>
                <c:pt idx="569">
                  <c:v>0.23960000000000001</c:v>
                </c:pt>
                <c:pt idx="570">
                  <c:v>0.23980000000000001</c:v>
                </c:pt>
                <c:pt idx="571">
                  <c:v>0.24000000000000021</c:v>
                </c:pt>
                <c:pt idx="572">
                  <c:v>0.2402000000000003</c:v>
                </c:pt>
                <c:pt idx="573">
                  <c:v>0.24040000000000034</c:v>
                </c:pt>
                <c:pt idx="574">
                  <c:v>0.24060000000000001</c:v>
                </c:pt>
                <c:pt idx="575">
                  <c:v>0.24080000000000001</c:v>
                </c:pt>
                <c:pt idx="576">
                  <c:v>0.24100000000000021</c:v>
                </c:pt>
                <c:pt idx="577">
                  <c:v>0.2412000000000003</c:v>
                </c:pt>
                <c:pt idx="578">
                  <c:v>0.24140000000000034</c:v>
                </c:pt>
                <c:pt idx="579">
                  <c:v>0.24160000000000001</c:v>
                </c:pt>
                <c:pt idx="580">
                  <c:v>0.24180000000000001</c:v>
                </c:pt>
                <c:pt idx="581">
                  <c:v>0.24200000000000021</c:v>
                </c:pt>
                <c:pt idx="582">
                  <c:v>0.24220000000000033</c:v>
                </c:pt>
                <c:pt idx="583">
                  <c:v>0.24240000000000037</c:v>
                </c:pt>
                <c:pt idx="584">
                  <c:v>0.24260000000000001</c:v>
                </c:pt>
                <c:pt idx="585">
                  <c:v>0.24280000000000004</c:v>
                </c:pt>
                <c:pt idx="586">
                  <c:v>0.24300000000000024</c:v>
                </c:pt>
                <c:pt idx="587">
                  <c:v>0.24320000000000033</c:v>
                </c:pt>
                <c:pt idx="588">
                  <c:v>0.24340000000000037</c:v>
                </c:pt>
                <c:pt idx="589">
                  <c:v>0.24360000000000001</c:v>
                </c:pt>
                <c:pt idx="590">
                  <c:v>0.24380000000000004</c:v>
                </c:pt>
                <c:pt idx="591">
                  <c:v>0.24400000000000024</c:v>
                </c:pt>
                <c:pt idx="592">
                  <c:v>0.24420000000000033</c:v>
                </c:pt>
                <c:pt idx="593">
                  <c:v>0.24440000000000037</c:v>
                </c:pt>
                <c:pt idx="594">
                  <c:v>0.24460000000000001</c:v>
                </c:pt>
                <c:pt idx="595">
                  <c:v>0.24480000000000021</c:v>
                </c:pt>
                <c:pt idx="596">
                  <c:v>0.2450000000000003</c:v>
                </c:pt>
                <c:pt idx="597">
                  <c:v>0.24520000000000033</c:v>
                </c:pt>
                <c:pt idx="598">
                  <c:v>0.24540000000000037</c:v>
                </c:pt>
                <c:pt idx="599">
                  <c:v>0.24560000000000001</c:v>
                </c:pt>
                <c:pt idx="600">
                  <c:v>0.24580000000000021</c:v>
                </c:pt>
                <c:pt idx="601">
                  <c:v>0.2460000000000003</c:v>
                </c:pt>
                <c:pt idx="602">
                  <c:v>0.24620000000000034</c:v>
                </c:pt>
                <c:pt idx="603">
                  <c:v>0.24640000000000037</c:v>
                </c:pt>
                <c:pt idx="604">
                  <c:v>0.24660000000000001</c:v>
                </c:pt>
                <c:pt idx="605">
                  <c:v>0.24680000000000021</c:v>
                </c:pt>
                <c:pt idx="606">
                  <c:v>0.2470000000000003</c:v>
                </c:pt>
                <c:pt idx="607">
                  <c:v>0.24720000000000034</c:v>
                </c:pt>
                <c:pt idx="608">
                  <c:v>0.24740000000000037</c:v>
                </c:pt>
                <c:pt idx="609">
                  <c:v>0.24760000000000001</c:v>
                </c:pt>
                <c:pt idx="610">
                  <c:v>0.24780000000000021</c:v>
                </c:pt>
                <c:pt idx="611">
                  <c:v>0.2480000000000003</c:v>
                </c:pt>
                <c:pt idx="612">
                  <c:v>0.24820000000000034</c:v>
                </c:pt>
                <c:pt idx="613">
                  <c:v>0.24840000000000043</c:v>
                </c:pt>
                <c:pt idx="614">
                  <c:v>0.24860000000000004</c:v>
                </c:pt>
                <c:pt idx="615">
                  <c:v>0.24880000000000024</c:v>
                </c:pt>
                <c:pt idx="616">
                  <c:v>0.24900000000000033</c:v>
                </c:pt>
                <c:pt idx="617">
                  <c:v>0.24920000000000037</c:v>
                </c:pt>
                <c:pt idx="618">
                  <c:v>0.24940000000000045</c:v>
                </c:pt>
                <c:pt idx="619">
                  <c:v>0.2505</c:v>
                </c:pt>
                <c:pt idx="620">
                  <c:v>0.2525</c:v>
                </c:pt>
                <c:pt idx="621">
                  <c:v>0.2545</c:v>
                </c:pt>
                <c:pt idx="622">
                  <c:v>0.25650000000000001</c:v>
                </c:pt>
                <c:pt idx="623">
                  <c:v>0.25850000000000001</c:v>
                </c:pt>
                <c:pt idx="624">
                  <c:v>0.26050000000000001</c:v>
                </c:pt>
                <c:pt idx="625">
                  <c:v>0.26250000000000001</c:v>
                </c:pt>
                <c:pt idx="626">
                  <c:v>0.26450000000000001</c:v>
                </c:pt>
                <c:pt idx="627">
                  <c:v>0.26650000000000001</c:v>
                </c:pt>
                <c:pt idx="628">
                  <c:v>0.26850000000000002</c:v>
                </c:pt>
                <c:pt idx="629">
                  <c:v>0.27050000000000002</c:v>
                </c:pt>
                <c:pt idx="630">
                  <c:v>0.27250000000000002</c:v>
                </c:pt>
                <c:pt idx="631">
                  <c:v>0.27450000000000002</c:v>
                </c:pt>
                <c:pt idx="632">
                  <c:v>0.27650000000000002</c:v>
                </c:pt>
                <c:pt idx="633">
                  <c:v>0.27850000000000008</c:v>
                </c:pt>
                <c:pt idx="634">
                  <c:v>0.28050000000000008</c:v>
                </c:pt>
                <c:pt idx="635">
                  <c:v>0.28250000000000008</c:v>
                </c:pt>
                <c:pt idx="636">
                  <c:v>0.28450000000000031</c:v>
                </c:pt>
                <c:pt idx="637">
                  <c:v>0.28650000000000031</c:v>
                </c:pt>
                <c:pt idx="638">
                  <c:v>0.28850000000000031</c:v>
                </c:pt>
                <c:pt idx="639">
                  <c:v>0.29050000000000031</c:v>
                </c:pt>
                <c:pt idx="640">
                  <c:v>0.29250000000000032</c:v>
                </c:pt>
                <c:pt idx="641">
                  <c:v>0.29450000000000032</c:v>
                </c:pt>
                <c:pt idx="642">
                  <c:v>0.29650000000000032</c:v>
                </c:pt>
                <c:pt idx="643">
                  <c:v>0.29850000000000032</c:v>
                </c:pt>
                <c:pt idx="644">
                  <c:v>0.30050000000000032</c:v>
                </c:pt>
                <c:pt idx="645">
                  <c:v>0.30250000000000032</c:v>
                </c:pt>
                <c:pt idx="646">
                  <c:v>0.30450000000000038</c:v>
                </c:pt>
                <c:pt idx="647">
                  <c:v>0.30650000000000038</c:v>
                </c:pt>
                <c:pt idx="648">
                  <c:v>0.30850000000000061</c:v>
                </c:pt>
                <c:pt idx="649">
                  <c:v>0.31050000000000061</c:v>
                </c:pt>
                <c:pt idx="650">
                  <c:v>0.31250000000000061</c:v>
                </c:pt>
                <c:pt idx="651">
                  <c:v>0.31450000000000061</c:v>
                </c:pt>
                <c:pt idx="652">
                  <c:v>0.31650000000000067</c:v>
                </c:pt>
                <c:pt idx="653">
                  <c:v>0.31850000000000067</c:v>
                </c:pt>
                <c:pt idx="654">
                  <c:v>0.32050000000000067</c:v>
                </c:pt>
                <c:pt idx="655">
                  <c:v>0.32250000000000068</c:v>
                </c:pt>
                <c:pt idx="656">
                  <c:v>0.32450000000000068</c:v>
                </c:pt>
                <c:pt idx="657">
                  <c:v>0.32650000000000068</c:v>
                </c:pt>
                <c:pt idx="658">
                  <c:v>0.32850000000000074</c:v>
                </c:pt>
                <c:pt idx="659">
                  <c:v>0.33050000000000085</c:v>
                </c:pt>
                <c:pt idx="660">
                  <c:v>0.33250000000000085</c:v>
                </c:pt>
                <c:pt idx="661">
                  <c:v>0.33450000000000085</c:v>
                </c:pt>
                <c:pt idx="662">
                  <c:v>0.33650000000000085</c:v>
                </c:pt>
                <c:pt idx="663">
                  <c:v>0.33850000000000086</c:v>
                </c:pt>
                <c:pt idx="664">
                  <c:v>0.34050000000000002</c:v>
                </c:pt>
                <c:pt idx="665">
                  <c:v>0.34250000000000008</c:v>
                </c:pt>
                <c:pt idx="666">
                  <c:v>0.34450000000000008</c:v>
                </c:pt>
                <c:pt idx="667">
                  <c:v>0.34650000000000031</c:v>
                </c:pt>
                <c:pt idx="668">
                  <c:v>0.34850000000000031</c:v>
                </c:pt>
                <c:pt idx="669">
                  <c:v>0.35050000000000031</c:v>
                </c:pt>
                <c:pt idx="670">
                  <c:v>0.35250000000000031</c:v>
                </c:pt>
                <c:pt idx="671">
                  <c:v>0.35450000000000031</c:v>
                </c:pt>
                <c:pt idx="672">
                  <c:v>0.35650000000000032</c:v>
                </c:pt>
                <c:pt idx="673">
                  <c:v>0.35850000000000032</c:v>
                </c:pt>
                <c:pt idx="674">
                  <c:v>0.36050000000000032</c:v>
                </c:pt>
                <c:pt idx="675">
                  <c:v>0.36250000000000032</c:v>
                </c:pt>
                <c:pt idx="676">
                  <c:v>0.36450000000000032</c:v>
                </c:pt>
                <c:pt idx="677">
                  <c:v>0.36650000000000038</c:v>
                </c:pt>
                <c:pt idx="678">
                  <c:v>0.36850000000000038</c:v>
                </c:pt>
                <c:pt idx="679">
                  <c:v>0.37050000000000038</c:v>
                </c:pt>
                <c:pt idx="680">
                  <c:v>0.37250000000000061</c:v>
                </c:pt>
                <c:pt idx="681">
                  <c:v>0.37450000000000061</c:v>
                </c:pt>
                <c:pt idx="682">
                  <c:v>0.37650000000000061</c:v>
                </c:pt>
                <c:pt idx="683">
                  <c:v>0.37850000000000067</c:v>
                </c:pt>
                <c:pt idx="684">
                  <c:v>0.38050000000000067</c:v>
                </c:pt>
                <c:pt idx="685">
                  <c:v>0.38250000000000067</c:v>
                </c:pt>
                <c:pt idx="686">
                  <c:v>0.38450000000000067</c:v>
                </c:pt>
                <c:pt idx="687">
                  <c:v>0.38650000000000068</c:v>
                </c:pt>
                <c:pt idx="688">
                  <c:v>0.38850000000000068</c:v>
                </c:pt>
                <c:pt idx="689">
                  <c:v>0.39050000000000068</c:v>
                </c:pt>
                <c:pt idx="690">
                  <c:v>0.39250000000000085</c:v>
                </c:pt>
                <c:pt idx="691">
                  <c:v>0.39450000000000085</c:v>
                </c:pt>
                <c:pt idx="692">
                  <c:v>0.39650000000000085</c:v>
                </c:pt>
                <c:pt idx="693">
                  <c:v>0.39850000000000085</c:v>
                </c:pt>
                <c:pt idx="694">
                  <c:v>0.40050000000000002</c:v>
                </c:pt>
                <c:pt idx="695">
                  <c:v>0.40250000000000002</c:v>
                </c:pt>
                <c:pt idx="696">
                  <c:v>0.40450000000000008</c:v>
                </c:pt>
                <c:pt idx="697">
                  <c:v>0.40650000000000008</c:v>
                </c:pt>
                <c:pt idx="698">
                  <c:v>0.40850000000000031</c:v>
                </c:pt>
                <c:pt idx="699">
                  <c:v>0.41050000000000031</c:v>
                </c:pt>
                <c:pt idx="700">
                  <c:v>0.41250000000000031</c:v>
                </c:pt>
                <c:pt idx="701">
                  <c:v>0.41450000000000031</c:v>
                </c:pt>
                <c:pt idx="702">
                  <c:v>0.41650000000000031</c:v>
                </c:pt>
                <c:pt idx="703">
                  <c:v>0.41850000000000032</c:v>
                </c:pt>
                <c:pt idx="704">
                  <c:v>0.42050000000000032</c:v>
                </c:pt>
                <c:pt idx="705">
                  <c:v>0.42250000000000032</c:v>
                </c:pt>
                <c:pt idx="706">
                  <c:v>0.42450000000000032</c:v>
                </c:pt>
                <c:pt idx="707">
                  <c:v>0.42650000000000032</c:v>
                </c:pt>
                <c:pt idx="708">
                  <c:v>0.42850000000000038</c:v>
                </c:pt>
                <c:pt idx="709">
                  <c:v>0.43050000000000038</c:v>
                </c:pt>
                <c:pt idx="710">
                  <c:v>0.43250000000000038</c:v>
                </c:pt>
                <c:pt idx="711">
                  <c:v>0.43450000000000061</c:v>
                </c:pt>
                <c:pt idx="712">
                  <c:v>0.43650000000000061</c:v>
                </c:pt>
                <c:pt idx="713">
                  <c:v>0.43850000000000061</c:v>
                </c:pt>
                <c:pt idx="714">
                  <c:v>0.4405</c:v>
                </c:pt>
                <c:pt idx="715">
                  <c:v>0.4425</c:v>
                </c:pt>
                <c:pt idx="716">
                  <c:v>0.44450000000000001</c:v>
                </c:pt>
                <c:pt idx="717">
                  <c:v>0.44650000000000001</c:v>
                </c:pt>
                <c:pt idx="718">
                  <c:v>0.44850000000000001</c:v>
                </c:pt>
                <c:pt idx="719">
                  <c:v>0.45050000000000001</c:v>
                </c:pt>
                <c:pt idx="720">
                  <c:v>0.45250000000000001</c:v>
                </c:pt>
                <c:pt idx="721">
                  <c:v>0.45450000000000002</c:v>
                </c:pt>
                <c:pt idx="722">
                  <c:v>0.45650000000000002</c:v>
                </c:pt>
                <c:pt idx="723">
                  <c:v>0.45850000000000002</c:v>
                </c:pt>
                <c:pt idx="724">
                  <c:v>0.46050000000000002</c:v>
                </c:pt>
                <c:pt idx="725">
                  <c:v>0.46250000000000002</c:v>
                </c:pt>
                <c:pt idx="726">
                  <c:v>0.46450000000000002</c:v>
                </c:pt>
                <c:pt idx="727">
                  <c:v>0.46650000000000008</c:v>
                </c:pt>
                <c:pt idx="728">
                  <c:v>0.46850000000000008</c:v>
                </c:pt>
                <c:pt idx="729">
                  <c:v>0.47050000000000008</c:v>
                </c:pt>
                <c:pt idx="730">
                  <c:v>0.47250000000000031</c:v>
                </c:pt>
                <c:pt idx="731">
                  <c:v>0.47450000000000031</c:v>
                </c:pt>
                <c:pt idx="732">
                  <c:v>0.47650000000000031</c:v>
                </c:pt>
                <c:pt idx="733">
                  <c:v>0.47850000000000031</c:v>
                </c:pt>
                <c:pt idx="734">
                  <c:v>0.48050000000000032</c:v>
                </c:pt>
                <c:pt idx="735">
                  <c:v>0.48250000000000032</c:v>
                </c:pt>
                <c:pt idx="736">
                  <c:v>0.48450000000000032</c:v>
                </c:pt>
                <c:pt idx="737">
                  <c:v>0.48650000000000032</c:v>
                </c:pt>
                <c:pt idx="738">
                  <c:v>0.48850000000000032</c:v>
                </c:pt>
                <c:pt idx="739">
                  <c:v>0.49050000000000032</c:v>
                </c:pt>
                <c:pt idx="740">
                  <c:v>0.49250000000000038</c:v>
                </c:pt>
                <c:pt idx="741">
                  <c:v>0.49450000000000038</c:v>
                </c:pt>
                <c:pt idx="742">
                  <c:v>0.49650000000000061</c:v>
                </c:pt>
                <c:pt idx="743">
                  <c:v>0.49850000000000061</c:v>
                </c:pt>
                <c:pt idx="744">
                  <c:v>0.5004999999999995</c:v>
                </c:pt>
                <c:pt idx="745">
                  <c:v>0.5024999999999995</c:v>
                </c:pt>
                <c:pt idx="746">
                  <c:v>0.5044999999999995</c:v>
                </c:pt>
                <c:pt idx="747">
                  <c:v>0.50649999999999951</c:v>
                </c:pt>
                <c:pt idx="748">
                  <c:v>0.50849999999999951</c:v>
                </c:pt>
                <c:pt idx="749">
                  <c:v>0.51049999999999951</c:v>
                </c:pt>
                <c:pt idx="750">
                  <c:v>0.51249999999999996</c:v>
                </c:pt>
                <c:pt idx="751">
                  <c:v>0.51449999999999996</c:v>
                </c:pt>
                <c:pt idx="752">
                  <c:v>0.51649999999999996</c:v>
                </c:pt>
                <c:pt idx="753">
                  <c:v>0.51849999999999996</c:v>
                </c:pt>
                <c:pt idx="754">
                  <c:v>0.52049999999999996</c:v>
                </c:pt>
                <c:pt idx="755">
                  <c:v>0.52249999999999996</c:v>
                </c:pt>
                <c:pt idx="756">
                  <c:v>0.52449999999999997</c:v>
                </c:pt>
                <c:pt idx="757">
                  <c:v>0.52649999999999997</c:v>
                </c:pt>
                <c:pt idx="758">
                  <c:v>0.52849999999999997</c:v>
                </c:pt>
                <c:pt idx="759">
                  <c:v>0.53049999999999997</c:v>
                </c:pt>
                <c:pt idx="760">
                  <c:v>0.53249999999999997</c:v>
                </c:pt>
                <c:pt idx="761">
                  <c:v>0.53449999999999998</c:v>
                </c:pt>
                <c:pt idx="762">
                  <c:v>0.53649999999999998</c:v>
                </c:pt>
                <c:pt idx="763">
                  <c:v>0.53849999999999998</c:v>
                </c:pt>
                <c:pt idx="764">
                  <c:v>0.54049999999999998</c:v>
                </c:pt>
                <c:pt idx="765">
                  <c:v>0.54249999999999998</c:v>
                </c:pt>
                <c:pt idx="766">
                  <c:v>0.54449999999999998</c:v>
                </c:pt>
                <c:pt idx="767">
                  <c:v>0.54649999999999999</c:v>
                </c:pt>
                <c:pt idx="768">
                  <c:v>0.54849999999999999</c:v>
                </c:pt>
                <c:pt idx="769">
                  <c:v>0.55049999999999999</c:v>
                </c:pt>
                <c:pt idx="770">
                  <c:v>0.55249999999999999</c:v>
                </c:pt>
                <c:pt idx="771">
                  <c:v>0.55449999999999999</c:v>
                </c:pt>
                <c:pt idx="772">
                  <c:v>0.55649999999999999</c:v>
                </c:pt>
                <c:pt idx="773">
                  <c:v>0.5585</c:v>
                </c:pt>
                <c:pt idx="774">
                  <c:v>0.5605</c:v>
                </c:pt>
                <c:pt idx="775">
                  <c:v>0.5625</c:v>
                </c:pt>
                <c:pt idx="776">
                  <c:v>0.5645</c:v>
                </c:pt>
                <c:pt idx="777">
                  <c:v>0.5665</c:v>
                </c:pt>
                <c:pt idx="778">
                  <c:v>0.56850000000000001</c:v>
                </c:pt>
                <c:pt idx="779">
                  <c:v>0.57050000000000001</c:v>
                </c:pt>
                <c:pt idx="780">
                  <c:v>0.57250000000000001</c:v>
                </c:pt>
                <c:pt idx="781">
                  <c:v>0.57450000000000001</c:v>
                </c:pt>
                <c:pt idx="782">
                  <c:v>0.57650000000000001</c:v>
                </c:pt>
                <c:pt idx="783">
                  <c:v>0.57850000000000001</c:v>
                </c:pt>
                <c:pt idx="784">
                  <c:v>0.58049999999999957</c:v>
                </c:pt>
                <c:pt idx="785">
                  <c:v>0.58249999999999957</c:v>
                </c:pt>
                <c:pt idx="786">
                  <c:v>0.58449999999999958</c:v>
                </c:pt>
                <c:pt idx="787">
                  <c:v>0.58649999999999958</c:v>
                </c:pt>
                <c:pt idx="788">
                  <c:v>0.58849999999999958</c:v>
                </c:pt>
                <c:pt idx="789">
                  <c:v>0.59049999999999958</c:v>
                </c:pt>
                <c:pt idx="790">
                  <c:v>0.59249999999999958</c:v>
                </c:pt>
                <c:pt idx="791">
                  <c:v>0.59449999999999958</c:v>
                </c:pt>
                <c:pt idx="792">
                  <c:v>0.59649999999999959</c:v>
                </c:pt>
                <c:pt idx="793">
                  <c:v>0.59849999999999959</c:v>
                </c:pt>
                <c:pt idx="794">
                  <c:v>0.60050000000000003</c:v>
                </c:pt>
                <c:pt idx="795">
                  <c:v>0.60250000000000004</c:v>
                </c:pt>
                <c:pt idx="796">
                  <c:v>0.60450000000000004</c:v>
                </c:pt>
                <c:pt idx="797">
                  <c:v>0.60650000000000004</c:v>
                </c:pt>
                <c:pt idx="798">
                  <c:v>0.60850000000000004</c:v>
                </c:pt>
                <c:pt idx="799">
                  <c:v>0.61050000000000004</c:v>
                </c:pt>
                <c:pt idx="800">
                  <c:v>0.61250000000000004</c:v>
                </c:pt>
                <c:pt idx="801">
                  <c:v>0.61450000000000005</c:v>
                </c:pt>
                <c:pt idx="802">
                  <c:v>0.61650000000000005</c:v>
                </c:pt>
                <c:pt idx="803">
                  <c:v>0.61850000000000005</c:v>
                </c:pt>
                <c:pt idx="804">
                  <c:v>0.62050000000000005</c:v>
                </c:pt>
                <c:pt idx="805">
                  <c:v>0.62250000000000005</c:v>
                </c:pt>
                <c:pt idx="806">
                  <c:v>0.62450000000000061</c:v>
                </c:pt>
                <c:pt idx="807">
                  <c:v>0.62649999999999995</c:v>
                </c:pt>
                <c:pt idx="808">
                  <c:v>0.62849999999999995</c:v>
                </c:pt>
                <c:pt idx="809">
                  <c:v>0.63049999999999995</c:v>
                </c:pt>
                <c:pt idx="810">
                  <c:v>0.63249999999999995</c:v>
                </c:pt>
                <c:pt idx="811">
                  <c:v>0.63449999999999995</c:v>
                </c:pt>
                <c:pt idx="812">
                  <c:v>0.63649999999999995</c:v>
                </c:pt>
                <c:pt idx="813">
                  <c:v>0.63850000000000062</c:v>
                </c:pt>
                <c:pt idx="814">
                  <c:v>0.64050000000000062</c:v>
                </c:pt>
                <c:pt idx="815">
                  <c:v>0.64250000000000063</c:v>
                </c:pt>
                <c:pt idx="816">
                  <c:v>0.64450000000000063</c:v>
                </c:pt>
                <c:pt idx="817">
                  <c:v>0.64650000000000063</c:v>
                </c:pt>
                <c:pt idx="818">
                  <c:v>0.64850000000000063</c:v>
                </c:pt>
                <c:pt idx="819">
                  <c:v>0.65050000000000063</c:v>
                </c:pt>
                <c:pt idx="820">
                  <c:v>0.65250000000000064</c:v>
                </c:pt>
                <c:pt idx="821">
                  <c:v>0.65450000000000064</c:v>
                </c:pt>
                <c:pt idx="822">
                  <c:v>0.65650000000000064</c:v>
                </c:pt>
                <c:pt idx="823">
                  <c:v>0.65850000000000064</c:v>
                </c:pt>
                <c:pt idx="824">
                  <c:v>0.66050000000000064</c:v>
                </c:pt>
                <c:pt idx="825">
                  <c:v>0.66250000000000064</c:v>
                </c:pt>
                <c:pt idx="826">
                  <c:v>0.66450000000000065</c:v>
                </c:pt>
                <c:pt idx="827">
                  <c:v>0.66650000000000065</c:v>
                </c:pt>
                <c:pt idx="828">
                  <c:v>0.66850000000000065</c:v>
                </c:pt>
                <c:pt idx="829">
                  <c:v>0.67050000000000065</c:v>
                </c:pt>
                <c:pt idx="830">
                  <c:v>0.67250000000000065</c:v>
                </c:pt>
                <c:pt idx="831">
                  <c:v>0.67450000000000065</c:v>
                </c:pt>
                <c:pt idx="832">
                  <c:v>0.67650000000000121</c:v>
                </c:pt>
                <c:pt idx="833">
                  <c:v>0.67850000000000121</c:v>
                </c:pt>
                <c:pt idx="834">
                  <c:v>0.68049999999999999</c:v>
                </c:pt>
                <c:pt idx="835">
                  <c:v>0.6825</c:v>
                </c:pt>
                <c:pt idx="836">
                  <c:v>0.6845</c:v>
                </c:pt>
                <c:pt idx="837">
                  <c:v>0.6865</c:v>
                </c:pt>
                <c:pt idx="838">
                  <c:v>0.6885</c:v>
                </c:pt>
                <c:pt idx="839">
                  <c:v>0.6905</c:v>
                </c:pt>
                <c:pt idx="840">
                  <c:v>0.6925</c:v>
                </c:pt>
                <c:pt idx="841">
                  <c:v>0.69450000000000001</c:v>
                </c:pt>
                <c:pt idx="842">
                  <c:v>0.69650000000000001</c:v>
                </c:pt>
                <c:pt idx="843">
                  <c:v>0.69850000000000001</c:v>
                </c:pt>
                <c:pt idx="844">
                  <c:v>0.70050000000000001</c:v>
                </c:pt>
                <c:pt idx="845">
                  <c:v>0.70250000000000001</c:v>
                </c:pt>
                <c:pt idx="846">
                  <c:v>0.70450000000000002</c:v>
                </c:pt>
                <c:pt idx="847">
                  <c:v>0.70650000000000002</c:v>
                </c:pt>
                <c:pt idx="848">
                  <c:v>0.70850000000000002</c:v>
                </c:pt>
                <c:pt idx="849">
                  <c:v>0.71050000000000002</c:v>
                </c:pt>
                <c:pt idx="850">
                  <c:v>0.71250000000000002</c:v>
                </c:pt>
                <c:pt idx="851">
                  <c:v>0.71450000000000002</c:v>
                </c:pt>
                <c:pt idx="852">
                  <c:v>0.71650000000000003</c:v>
                </c:pt>
                <c:pt idx="853">
                  <c:v>0.71850000000000003</c:v>
                </c:pt>
                <c:pt idx="854">
                  <c:v>0.72050000000000003</c:v>
                </c:pt>
                <c:pt idx="855">
                  <c:v>0.72250000000000003</c:v>
                </c:pt>
                <c:pt idx="856">
                  <c:v>0.72450000000000003</c:v>
                </c:pt>
                <c:pt idx="857">
                  <c:v>0.72650000000000003</c:v>
                </c:pt>
                <c:pt idx="858">
                  <c:v>0.72850000000000004</c:v>
                </c:pt>
                <c:pt idx="859">
                  <c:v>0.73050000000000004</c:v>
                </c:pt>
                <c:pt idx="860">
                  <c:v>0.73250000000000004</c:v>
                </c:pt>
                <c:pt idx="861">
                  <c:v>0.73450000000000004</c:v>
                </c:pt>
                <c:pt idx="862">
                  <c:v>0.73650000000000004</c:v>
                </c:pt>
                <c:pt idx="863">
                  <c:v>0.73850000000000005</c:v>
                </c:pt>
                <c:pt idx="864">
                  <c:v>0.74050000000000005</c:v>
                </c:pt>
                <c:pt idx="865">
                  <c:v>0.74250000000000005</c:v>
                </c:pt>
                <c:pt idx="866">
                  <c:v>0.74450000000000005</c:v>
                </c:pt>
                <c:pt idx="867">
                  <c:v>0.74650000000000005</c:v>
                </c:pt>
                <c:pt idx="868">
                  <c:v>0.74850000000000005</c:v>
                </c:pt>
                <c:pt idx="869">
                  <c:v>0.75049999999999994</c:v>
                </c:pt>
                <c:pt idx="870">
                  <c:v>0.75249999999999995</c:v>
                </c:pt>
                <c:pt idx="871">
                  <c:v>0.75449999999999995</c:v>
                </c:pt>
                <c:pt idx="872">
                  <c:v>0.75649999999999995</c:v>
                </c:pt>
                <c:pt idx="873">
                  <c:v>0.75849999999999995</c:v>
                </c:pt>
                <c:pt idx="874">
                  <c:v>0.76049999999999995</c:v>
                </c:pt>
                <c:pt idx="875">
                  <c:v>0.76250000000000062</c:v>
                </c:pt>
                <c:pt idx="876">
                  <c:v>0.76450000000000062</c:v>
                </c:pt>
                <c:pt idx="877">
                  <c:v>0.76650000000000063</c:v>
                </c:pt>
                <c:pt idx="878">
                  <c:v>0.76850000000000063</c:v>
                </c:pt>
                <c:pt idx="879">
                  <c:v>0.77050000000000063</c:v>
                </c:pt>
                <c:pt idx="880">
                  <c:v>0.77250000000000063</c:v>
                </c:pt>
                <c:pt idx="881">
                  <c:v>0.77450000000000063</c:v>
                </c:pt>
                <c:pt idx="882">
                  <c:v>0.77650000000000063</c:v>
                </c:pt>
                <c:pt idx="883">
                  <c:v>0.77850000000000064</c:v>
                </c:pt>
                <c:pt idx="884">
                  <c:v>0.78049999999999997</c:v>
                </c:pt>
                <c:pt idx="885">
                  <c:v>0.78249999999999997</c:v>
                </c:pt>
                <c:pt idx="886">
                  <c:v>0.78449999999999998</c:v>
                </c:pt>
                <c:pt idx="887">
                  <c:v>0.78649999999999998</c:v>
                </c:pt>
                <c:pt idx="888">
                  <c:v>0.78849999999999998</c:v>
                </c:pt>
                <c:pt idx="889">
                  <c:v>0.79049999999999998</c:v>
                </c:pt>
                <c:pt idx="890">
                  <c:v>0.79249999999999998</c:v>
                </c:pt>
                <c:pt idx="891">
                  <c:v>0.79449999999999998</c:v>
                </c:pt>
                <c:pt idx="892">
                  <c:v>0.79649999999999999</c:v>
                </c:pt>
                <c:pt idx="893">
                  <c:v>0.79849999999999999</c:v>
                </c:pt>
                <c:pt idx="894">
                  <c:v>0.80049999999999999</c:v>
                </c:pt>
                <c:pt idx="895">
                  <c:v>0.80249999999999999</c:v>
                </c:pt>
                <c:pt idx="896">
                  <c:v>0.80449999999999999</c:v>
                </c:pt>
                <c:pt idx="897">
                  <c:v>0.80649999999999999</c:v>
                </c:pt>
                <c:pt idx="898">
                  <c:v>0.8085</c:v>
                </c:pt>
                <c:pt idx="899">
                  <c:v>0.8105</c:v>
                </c:pt>
                <c:pt idx="900">
                  <c:v>0.8125</c:v>
                </c:pt>
                <c:pt idx="901">
                  <c:v>0.8145</c:v>
                </c:pt>
                <c:pt idx="902">
                  <c:v>0.8165</c:v>
                </c:pt>
                <c:pt idx="903">
                  <c:v>0.81850000000000001</c:v>
                </c:pt>
                <c:pt idx="904">
                  <c:v>0.82050000000000001</c:v>
                </c:pt>
                <c:pt idx="905">
                  <c:v>0.82250000000000001</c:v>
                </c:pt>
                <c:pt idx="906">
                  <c:v>0.82450000000000001</c:v>
                </c:pt>
                <c:pt idx="907">
                  <c:v>0.82650000000000001</c:v>
                </c:pt>
                <c:pt idx="908">
                  <c:v>0.82850000000000001</c:v>
                </c:pt>
                <c:pt idx="909">
                  <c:v>0.83050000000000002</c:v>
                </c:pt>
                <c:pt idx="910">
                  <c:v>0.83250000000000002</c:v>
                </c:pt>
                <c:pt idx="911">
                  <c:v>0.83450000000000002</c:v>
                </c:pt>
                <c:pt idx="912">
                  <c:v>0.83650000000000002</c:v>
                </c:pt>
                <c:pt idx="913">
                  <c:v>0.83850000000000002</c:v>
                </c:pt>
                <c:pt idx="914">
                  <c:v>0.84050000000000002</c:v>
                </c:pt>
                <c:pt idx="915">
                  <c:v>0.84250000000000003</c:v>
                </c:pt>
                <c:pt idx="916">
                  <c:v>0.84450000000000003</c:v>
                </c:pt>
                <c:pt idx="917">
                  <c:v>0.84650000000000003</c:v>
                </c:pt>
                <c:pt idx="918">
                  <c:v>0.84850000000000003</c:v>
                </c:pt>
                <c:pt idx="919">
                  <c:v>0.85050000000000003</c:v>
                </c:pt>
                <c:pt idx="920">
                  <c:v>0.85250000000000004</c:v>
                </c:pt>
                <c:pt idx="921">
                  <c:v>0.85450000000000004</c:v>
                </c:pt>
                <c:pt idx="922">
                  <c:v>0.85650000000000004</c:v>
                </c:pt>
                <c:pt idx="923">
                  <c:v>0.85850000000000004</c:v>
                </c:pt>
                <c:pt idx="924">
                  <c:v>0.86050000000000004</c:v>
                </c:pt>
                <c:pt idx="925">
                  <c:v>0.86250000000000004</c:v>
                </c:pt>
                <c:pt idx="926">
                  <c:v>0.86450000000000005</c:v>
                </c:pt>
                <c:pt idx="927">
                  <c:v>0.86650000000000005</c:v>
                </c:pt>
                <c:pt idx="928">
                  <c:v>0.86850000000000005</c:v>
                </c:pt>
                <c:pt idx="929">
                  <c:v>0.87050000000000005</c:v>
                </c:pt>
                <c:pt idx="930">
                  <c:v>0.87250000000000005</c:v>
                </c:pt>
                <c:pt idx="931">
                  <c:v>0.87450000000000061</c:v>
                </c:pt>
                <c:pt idx="932">
                  <c:v>0.87649999999999995</c:v>
                </c:pt>
                <c:pt idx="933">
                  <c:v>0.87849999999999995</c:v>
                </c:pt>
                <c:pt idx="934">
                  <c:v>0.88049999999999951</c:v>
                </c:pt>
                <c:pt idx="935">
                  <c:v>0.88249999999999951</c:v>
                </c:pt>
                <c:pt idx="936">
                  <c:v>0.88449999999999951</c:v>
                </c:pt>
                <c:pt idx="937">
                  <c:v>0.88649999999999951</c:v>
                </c:pt>
                <c:pt idx="938">
                  <c:v>0.88849999999999996</c:v>
                </c:pt>
                <c:pt idx="939">
                  <c:v>0.89049999999999996</c:v>
                </c:pt>
                <c:pt idx="940">
                  <c:v>0.89249999999999996</c:v>
                </c:pt>
                <c:pt idx="941">
                  <c:v>0.89449999999999996</c:v>
                </c:pt>
                <c:pt idx="942">
                  <c:v>0.89649999999999996</c:v>
                </c:pt>
                <c:pt idx="943">
                  <c:v>0.89849999999999997</c:v>
                </c:pt>
                <c:pt idx="944">
                  <c:v>0.90049999999999997</c:v>
                </c:pt>
                <c:pt idx="945">
                  <c:v>0.90249999999999997</c:v>
                </c:pt>
                <c:pt idx="946">
                  <c:v>0.90449999999999997</c:v>
                </c:pt>
                <c:pt idx="947">
                  <c:v>0.90649999999999997</c:v>
                </c:pt>
                <c:pt idx="948">
                  <c:v>0.90849999999999997</c:v>
                </c:pt>
                <c:pt idx="949">
                  <c:v>0.91049999999999998</c:v>
                </c:pt>
                <c:pt idx="950">
                  <c:v>0.91249999999999998</c:v>
                </c:pt>
                <c:pt idx="951">
                  <c:v>0.91449999999999998</c:v>
                </c:pt>
                <c:pt idx="952">
                  <c:v>0.91649999999999998</c:v>
                </c:pt>
                <c:pt idx="953">
                  <c:v>0.91849999999999998</c:v>
                </c:pt>
                <c:pt idx="954">
                  <c:v>0.92049999999999998</c:v>
                </c:pt>
                <c:pt idx="955">
                  <c:v>0.92249999999999999</c:v>
                </c:pt>
                <c:pt idx="956">
                  <c:v>0.92449999999999999</c:v>
                </c:pt>
                <c:pt idx="957">
                  <c:v>0.92649999999999999</c:v>
                </c:pt>
                <c:pt idx="958">
                  <c:v>0.92849999999999999</c:v>
                </c:pt>
                <c:pt idx="959">
                  <c:v>0.93049999999999999</c:v>
                </c:pt>
                <c:pt idx="960">
                  <c:v>0.9325</c:v>
                </c:pt>
                <c:pt idx="961">
                  <c:v>0.9345</c:v>
                </c:pt>
                <c:pt idx="962">
                  <c:v>0.9365</c:v>
                </c:pt>
                <c:pt idx="963">
                  <c:v>0.9385</c:v>
                </c:pt>
                <c:pt idx="964">
                  <c:v>0.9405</c:v>
                </c:pt>
                <c:pt idx="965">
                  <c:v>0.9425</c:v>
                </c:pt>
                <c:pt idx="966">
                  <c:v>0.94450000000000001</c:v>
                </c:pt>
                <c:pt idx="967">
                  <c:v>0.94650000000000001</c:v>
                </c:pt>
                <c:pt idx="968">
                  <c:v>0.94850000000000001</c:v>
                </c:pt>
                <c:pt idx="969">
                  <c:v>0.95050000000000001</c:v>
                </c:pt>
                <c:pt idx="970">
                  <c:v>0.95250000000000001</c:v>
                </c:pt>
                <c:pt idx="971">
                  <c:v>0.95450000000000002</c:v>
                </c:pt>
                <c:pt idx="972">
                  <c:v>0.95650000000000002</c:v>
                </c:pt>
                <c:pt idx="973">
                  <c:v>0.95850000000000002</c:v>
                </c:pt>
                <c:pt idx="974">
                  <c:v>0.96050000000000002</c:v>
                </c:pt>
                <c:pt idx="975">
                  <c:v>0.96250000000000002</c:v>
                </c:pt>
                <c:pt idx="976">
                  <c:v>0.96450000000000002</c:v>
                </c:pt>
                <c:pt idx="977">
                  <c:v>0.96650000000000003</c:v>
                </c:pt>
                <c:pt idx="978">
                  <c:v>0.96850000000000003</c:v>
                </c:pt>
                <c:pt idx="979">
                  <c:v>0.97050000000000003</c:v>
                </c:pt>
                <c:pt idx="980">
                  <c:v>0.97250000000000003</c:v>
                </c:pt>
                <c:pt idx="981">
                  <c:v>0.97450000000000003</c:v>
                </c:pt>
                <c:pt idx="982">
                  <c:v>0.97650000000000003</c:v>
                </c:pt>
                <c:pt idx="983">
                  <c:v>0.97850000000000004</c:v>
                </c:pt>
                <c:pt idx="984">
                  <c:v>0.98049999999999959</c:v>
                </c:pt>
                <c:pt idx="985">
                  <c:v>0.98249999999999948</c:v>
                </c:pt>
                <c:pt idx="986">
                  <c:v>0.98449999999999949</c:v>
                </c:pt>
                <c:pt idx="987">
                  <c:v>0.98649999999999949</c:v>
                </c:pt>
                <c:pt idx="988">
                  <c:v>0.98849999999999949</c:v>
                </c:pt>
                <c:pt idx="989">
                  <c:v>0.99049999999999949</c:v>
                </c:pt>
                <c:pt idx="990">
                  <c:v>0.99249999999999949</c:v>
                </c:pt>
                <c:pt idx="991">
                  <c:v>0.9944999999999995</c:v>
                </c:pt>
                <c:pt idx="992">
                  <c:v>0.9964999999999995</c:v>
                </c:pt>
                <c:pt idx="993">
                  <c:v>0.9984999999999995</c:v>
                </c:pt>
                <c:pt idx="994">
                  <c:v>1.0004999999999975</c:v>
                </c:pt>
                <c:pt idx="995">
                  <c:v>1.0024999999999975</c:v>
                </c:pt>
                <c:pt idx="996">
                  <c:v>1.0044999999999975</c:v>
                </c:pt>
                <c:pt idx="997">
                  <c:v>1.0065</c:v>
                </c:pt>
                <c:pt idx="998">
                  <c:v>1.0085</c:v>
                </c:pt>
                <c:pt idx="999">
                  <c:v>1.0105</c:v>
                </c:pt>
                <c:pt idx="1000">
                  <c:v>1.0125</c:v>
                </c:pt>
                <c:pt idx="1001">
                  <c:v>1.0145</c:v>
                </c:pt>
                <c:pt idx="1002">
                  <c:v>1.0165</c:v>
                </c:pt>
                <c:pt idx="1003">
                  <c:v>1.0185</c:v>
                </c:pt>
                <c:pt idx="1004">
                  <c:v>1.0205</c:v>
                </c:pt>
                <c:pt idx="1005">
                  <c:v>1.0225</c:v>
                </c:pt>
                <c:pt idx="1006">
                  <c:v>1.0245</c:v>
                </c:pt>
                <c:pt idx="1007">
                  <c:v>1.0265</c:v>
                </c:pt>
                <c:pt idx="1008">
                  <c:v>1.0285</c:v>
                </c:pt>
                <c:pt idx="1009">
                  <c:v>1.0305</c:v>
                </c:pt>
                <c:pt idx="1010">
                  <c:v>1.0325</c:v>
                </c:pt>
                <c:pt idx="1011">
                  <c:v>1.0345</c:v>
                </c:pt>
                <c:pt idx="1012">
                  <c:v>1.0365</c:v>
                </c:pt>
                <c:pt idx="1013">
                  <c:v>1.0385</c:v>
                </c:pt>
                <c:pt idx="1014">
                  <c:v>1.0405</c:v>
                </c:pt>
                <c:pt idx="1015">
                  <c:v>1.0425</c:v>
                </c:pt>
                <c:pt idx="1016">
                  <c:v>1.0445</c:v>
                </c:pt>
                <c:pt idx="1017">
                  <c:v>1.0465</c:v>
                </c:pt>
                <c:pt idx="1018">
                  <c:v>1.0485</c:v>
                </c:pt>
                <c:pt idx="1019">
                  <c:v>1.0505</c:v>
                </c:pt>
                <c:pt idx="1020">
                  <c:v>1.0525</c:v>
                </c:pt>
                <c:pt idx="1021">
                  <c:v>1.0545</c:v>
                </c:pt>
                <c:pt idx="1022">
                  <c:v>1.0565</c:v>
                </c:pt>
                <c:pt idx="1023">
                  <c:v>1.0585</c:v>
                </c:pt>
                <c:pt idx="1024">
                  <c:v>1.0605</c:v>
                </c:pt>
                <c:pt idx="1025">
                  <c:v>1.0625</c:v>
                </c:pt>
                <c:pt idx="1026">
                  <c:v>1.0645</c:v>
                </c:pt>
                <c:pt idx="1027">
                  <c:v>1.0665</c:v>
                </c:pt>
                <c:pt idx="1028">
                  <c:v>1.0685</c:v>
                </c:pt>
                <c:pt idx="1029">
                  <c:v>1.0705</c:v>
                </c:pt>
                <c:pt idx="1030">
                  <c:v>1.0725</c:v>
                </c:pt>
                <c:pt idx="1031">
                  <c:v>1.0745</c:v>
                </c:pt>
                <c:pt idx="1032">
                  <c:v>1.0765</c:v>
                </c:pt>
                <c:pt idx="1033">
                  <c:v>1.0785</c:v>
                </c:pt>
                <c:pt idx="1034">
                  <c:v>1.0805</c:v>
                </c:pt>
                <c:pt idx="1035">
                  <c:v>1.0825</c:v>
                </c:pt>
                <c:pt idx="1036">
                  <c:v>1.0845</c:v>
                </c:pt>
                <c:pt idx="1037">
                  <c:v>1.0865</c:v>
                </c:pt>
                <c:pt idx="1038">
                  <c:v>1.0885</c:v>
                </c:pt>
                <c:pt idx="1039">
                  <c:v>1.0905</c:v>
                </c:pt>
                <c:pt idx="1040">
                  <c:v>1.0925</c:v>
                </c:pt>
                <c:pt idx="1041">
                  <c:v>1.0945</c:v>
                </c:pt>
                <c:pt idx="1042">
                  <c:v>1.0965</c:v>
                </c:pt>
                <c:pt idx="1043">
                  <c:v>1.0985</c:v>
                </c:pt>
                <c:pt idx="1044">
                  <c:v>1.1005</c:v>
                </c:pt>
                <c:pt idx="1045">
                  <c:v>1.1025</c:v>
                </c:pt>
                <c:pt idx="1046">
                  <c:v>1.1045</c:v>
                </c:pt>
                <c:pt idx="1047">
                  <c:v>1.1065</c:v>
                </c:pt>
                <c:pt idx="1048">
                  <c:v>1.1085</c:v>
                </c:pt>
                <c:pt idx="1049">
                  <c:v>1.1105</c:v>
                </c:pt>
                <c:pt idx="1050">
                  <c:v>1.1125</c:v>
                </c:pt>
                <c:pt idx="1051">
                  <c:v>1.1145</c:v>
                </c:pt>
                <c:pt idx="1052">
                  <c:v>1.1165</c:v>
                </c:pt>
                <c:pt idx="1053">
                  <c:v>1.1185</c:v>
                </c:pt>
                <c:pt idx="1054">
                  <c:v>1.1205000000000001</c:v>
                </c:pt>
                <c:pt idx="1055">
                  <c:v>1.1225000000000001</c:v>
                </c:pt>
                <c:pt idx="1056">
                  <c:v>1.1245000000000001</c:v>
                </c:pt>
                <c:pt idx="1057">
                  <c:v>1.1265000000000001</c:v>
                </c:pt>
                <c:pt idx="1058">
                  <c:v>1.1285000000000001</c:v>
                </c:pt>
                <c:pt idx="1059">
                  <c:v>1.1305000000000001</c:v>
                </c:pt>
                <c:pt idx="1060">
                  <c:v>1.1325000000000001</c:v>
                </c:pt>
                <c:pt idx="1061">
                  <c:v>1.1345000000000001</c:v>
                </c:pt>
                <c:pt idx="1062">
                  <c:v>1.1365000000000001</c:v>
                </c:pt>
                <c:pt idx="1063">
                  <c:v>1.1385000000000001</c:v>
                </c:pt>
                <c:pt idx="1064">
                  <c:v>1.1405000000000001</c:v>
                </c:pt>
                <c:pt idx="1065">
                  <c:v>1.1425000000000001</c:v>
                </c:pt>
                <c:pt idx="1066">
                  <c:v>1.1445000000000001</c:v>
                </c:pt>
                <c:pt idx="1067">
                  <c:v>1.1465000000000001</c:v>
                </c:pt>
                <c:pt idx="1068">
                  <c:v>1.1485000000000001</c:v>
                </c:pt>
                <c:pt idx="1069">
                  <c:v>1.1505000000000001</c:v>
                </c:pt>
                <c:pt idx="1070">
                  <c:v>1.1525000000000001</c:v>
                </c:pt>
                <c:pt idx="1071">
                  <c:v>1.1545000000000001</c:v>
                </c:pt>
                <c:pt idx="1072">
                  <c:v>1.1565000000000001</c:v>
                </c:pt>
                <c:pt idx="1073">
                  <c:v>1.1585000000000001</c:v>
                </c:pt>
                <c:pt idx="1074">
                  <c:v>1.1605000000000001</c:v>
                </c:pt>
                <c:pt idx="1075">
                  <c:v>1.1625000000000001</c:v>
                </c:pt>
                <c:pt idx="1076">
                  <c:v>1.1645000000000001</c:v>
                </c:pt>
                <c:pt idx="1077">
                  <c:v>1.1665000000000001</c:v>
                </c:pt>
                <c:pt idx="1078">
                  <c:v>1.1685000000000001</c:v>
                </c:pt>
                <c:pt idx="1079">
                  <c:v>1.1705000000000001</c:v>
                </c:pt>
                <c:pt idx="1080">
                  <c:v>1.1725000000000001</c:v>
                </c:pt>
                <c:pt idx="1081">
                  <c:v>1.1745000000000001</c:v>
                </c:pt>
                <c:pt idx="1082">
                  <c:v>1.1765000000000001</c:v>
                </c:pt>
                <c:pt idx="1083">
                  <c:v>1.1785000000000001</c:v>
                </c:pt>
                <c:pt idx="1084">
                  <c:v>1.1805000000000001</c:v>
                </c:pt>
                <c:pt idx="1085">
                  <c:v>1.1825000000000001</c:v>
                </c:pt>
                <c:pt idx="1086">
                  <c:v>1.1845000000000001</c:v>
                </c:pt>
                <c:pt idx="1087">
                  <c:v>1.1865000000000001</c:v>
                </c:pt>
                <c:pt idx="1088">
                  <c:v>1.1884999999999999</c:v>
                </c:pt>
                <c:pt idx="1089">
                  <c:v>1.1904999999999999</c:v>
                </c:pt>
                <c:pt idx="1090">
                  <c:v>1.1924999999999999</c:v>
                </c:pt>
                <c:pt idx="1091">
                  <c:v>1.1944999999999999</c:v>
                </c:pt>
                <c:pt idx="1092">
                  <c:v>1.1964999999999999</c:v>
                </c:pt>
                <c:pt idx="1093">
                  <c:v>1.1984999999999999</c:v>
                </c:pt>
                <c:pt idx="1094">
                  <c:v>1.2004999999999972</c:v>
                </c:pt>
                <c:pt idx="1095">
                  <c:v>1.2024999999999972</c:v>
                </c:pt>
                <c:pt idx="1096">
                  <c:v>1.2044999999999972</c:v>
                </c:pt>
                <c:pt idx="1097">
                  <c:v>1.2064999999999972</c:v>
                </c:pt>
                <c:pt idx="1098">
                  <c:v>1.2084999999999972</c:v>
                </c:pt>
                <c:pt idx="1099">
                  <c:v>1.2104999999999972</c:v>
                </c:pt>
                <c:pt idx="1100">
                  <c:v>1.2124999999999972</c:v>
                </c:pt>
                <c:pt idx="1101">
                  <c:v>1.2144999999999972</c:v>
                </c:pt>
                <c:pt idx="1102">
                  <c:v>1.2164999999999973</c:v>
                </c:pt>
                <c:pt idx="1103">
                  <c:v>1.2184999999999973</c:v>
                </c:pt>
                <c:pt idx="1104">
                  <c:v>1.2204999999999973</c:v>
                </c:pt>
                <c:pt idx="1105">
                  <c:v>1.2224999999999973</c:v>
                </c:pt>
                <c:pt idx="1106">
                  <c:v>1.2244999999999973</c:v>
                </c:pt>
                <c:pt idx="1107">
                  <c:v>1.2264999999999973</c:v>
                </c:pt>
                <c:pt idx="1108">
                  <c:v>1.2284999999999973</c:v>
                </c:pt>
                <c:pt idx="1109">
                  <c:v>1.2304999999999975</c:v>
                </c:pt>
                <c:pt idx="1110">
                  <c:v>1.2324999999999975</c:v>
                </c:pt>
                <c:pt idx="1111">
                  <c:v>1.2344999999999975</c:v>
                </c:pt>
                <c:pt idx="1112">
                  <c:v>1.2364999999999975</c:v>
                </c:pt>
                <c:pt idx="1113">
                  <c:v>1.2384999999999975</c:v>
                </c:pt>
                <c:pt idx="1114">
                  <c:v>1.2404999999999975</c:v>
                </c:pt>
                <c:pt idx="1115">
                  <c:v>1.2424999999999975</c:v>
                </c:pt>
                <c:pt idx="1116">
                  <c:v>1.2444999999999975</c:v>
                </c:pt>
                <c:pt idx="1117">
                  <c:v>1.2464999999999975</c:v>
                </c:pt>
                <c:pt idx="1118">
                  <c:v>1.2484999999999975</c:v>
                </c:pt>
                <c:pt idx="1119">
                  <c:v>1.2504999999999975</c:v>
                </c:pt>
                <c:pt idx="1120">
                  <c:v>1.2524999999999975</c:v>
                </c:pt>
                <c:pt idx="1121">
                  <c:v>1.2544999999999975</c:v>
                </c:pt>
                <c:pt idx="1122">
                  <c:v>1.2565</c:v>
                </c:pt>
                <c:pt idx="1123">
                  <c:v>1.2585</c:v>
                </c:pt>
                <c:pt idx="1124">
                  <c:v>1.2605</c:v>
                </c:pt>
                <c:pt idx="1125">
                  <c:v>1.2625</c:v>
                </c:pt>
                <c:pt idx="1126">
                  <c:v>1.2645</c:v>
                </c:pt>
                <c:pt idx="1127">
                  <c:v>1.2665</c:v>
                </c:pt>
                <c:pt idx="1128">
                  <c:v>1.2685</c:v>
                </c:pt>
                <c:pt idx="1129">
                  <c:v>1.2705</c:v>
                </c:pt>
                <c:pt idx="1130">
                  <c:v>1.2725</c:v>
                </c:pt>
                <c:pt idx="1131">
                  <c:v>1.2745</c:v>
                </c:pt>
                <c:pt idx="1132">
                  <c:v>1.2765</c:v>
                </c:pt>
                <c:pt idx="1133">
                  <c:v>1.2785</c:v>
                </c:pt>
                <c:pt idx="1134">
                  <c:v>1.2805</c:v>
                </c:pt>
                <c:pt idx="1135">
                  <c:v>1.2825</c:v>
                </c:pt>
                <c:pt idx="1136">
                  <c:v>1.2845</c:v>
                </c:pt>
                <c:pt idx="1137">
                  <c:v>1.2865</c:v>
                </c:pt>
                <c:pt idx="1138">
                  <c:v>1.2885</c:v>
                </c:pt>
                <c:pt idx="1139">
                  <c:v>1.2905</c:v>
                </c:pt>
                <c:pt idx="1140">
                  <c:v>1.2925</c:v>
                </c:pt>
                <c:pt idx="1141">
                  <c:v>1.2945</c:v>
                </c:pt>
                <c:pt idx="1142">
                  <c:v>1.2965</c:v>
                </c:pt>
                <c:pt idx="1143">
                  <c:v>1.2985</c:v>
                </c:pt>
                <c:pt idx="1144">
                  <c:v>1.3005</c:v>
                </c:pt>
                <c:pt idx="1145">
                  <c:v>1.3025</c:v>
                </c:pt>
                <c:pt idx="1146">
                  <c:v>1.3045</c:v>
                </c:pt>
                <c:pt idx="1147">
                  <c:v>1.3065</c:v>
                </c:pt>
                <c:pt idx="1148">
                  <c:v>1.3085</c:v>
                </c:pt>
                <c:pt idx="1149">
                  <c:v>1.3105</c:v>
                </c:pt>
                <c:pt idx="1150">
                  <c:v>1.3125</c:v>
                </c:pt>
                <c:pt idx="1151">
                  <c:v>1.3145</c:v>
                </c:pt>
                <c:pt idx="1152">
                  <c:v>1.3165</c:v>
                </c:pt>
                <c:pt idx="1153">
                  <c:v>1.3185</c:v>
                </c:pt>
                <c:pt idx="1154">
                  <c:v>1.3205</c:v>
                </c:pt>
                <c:pt idx="1155">
                  <c:v>1.3225</c:v>
                </c:pt>
                <c:pt idx="1156">
                  <c:v>1.3245</c:v>
                </c:pt>
                <c:pt idx="1157">
                  <c:v>1.3265</c:v>
                </c:pt>
                <c:pt idx="1158">
                  <c:v>1.3285</c:v>
                </c:pt>
                <c:pt idx="1159">
                  <c:v>1.3305</c:v>
                </c:pt>
                <c:pt idx="1160">
                  <c:v>1.3325</c:v>
                </c:pt>
                <c:pt idx="1161">
                  <c:v>1.3345</c:v>
                </c:pt>
                <c:pt idx="1162">
                  <c:v>1.3365</c:v>
                </c:pt>
                <c:pt idx="1163">
                  <c:v>1.3385</c:v>
                </c:pt>
                <c:pt idx="1164">
                  <c:v>1.3405</c:v>
                </c:pt>
                <c:pt idx="1165">
                  <c:v>1.3425</c:v>
                </c:pt>
                <c:pt idx="1166">
                  <c:v>1.3445</c:v>
                </c:pt>
                <c:pt idx="1167">
                  <c:v>1.3465</c:v>
                </c:pt>
                <c:pt idx="1168">
                  <c:v>1.3485</c:v>
                </c:pt>
                <c:pt idx="1169">
                  <c:v>1.3505</c:v>
                </c:pt>
                <c:pt idx="1170">
                  <c:v>1.3525</c:v>
                </c:pt>
                <c:pt idx="1171">
                  <c:v>1.3545</c:v>
                </c:pt>
                <c:pt idx="1172">
                  <c:v>1.3565</c:v>
                </c:pt>
                <c:pt idx="1173">
                  <c:v>1.3585</c:v>
                </c:pt>
                <c:pt idx="1174">
                  <c:v>1.3605</c:v>
                </c:pt>
                <c:pt idx="1175">
                  <c:v>1.3625</c:v>
                </c:pt>
                <c:pt idx="1176">
                  <c:v>1.3645</c:v>
                </c:pt>
                <c:pt idx="1177">
                  <c:v>1.3665</c:v>
                </c:pt>
                <c:pt idx="1178">
                  <c:v>1.3685</c:v>
                </c:pt>
                <c:pt idx="1179">
                  <c:v>1.3705000000000001</c:v>
                </c:pt>
                <c:pt idx="1180">
                  <c:v>1.3725000000000001</c:v>
                </c:pt>
                <c:pt idx="1181">
                  <c:v>1.3745000000000001</c:v>
                </c:pt>
                <c:pt idx="1182">
                  <c:v>1.3765000000000001</c:v>
                </c:pt>
                <c:pt idx="1183">
                  <c:v>1.3785000000000001</c:v>
                </c:pt>
                <c:pt idx="1184">
                  <c:v>1.3805000000000001</c:v>
                </c:pt>
                <c:pt idx="1185">
                  <c:v>1.3825000000000001</c:v>
                </c:pt>
                <c:pt idx="1186">
                  <c:v>1.3845000000000001</c:v>
                </c:pt>
                <c:pt idx="1187">
                  <c:v>1.3865000000000001</c:v>
                </c:pt>
                <c:pt idx="1188">
                  <c:v>1.3885000000000001</c:v>
                </c:pt>
                <c:pt idx="1189">
                  <c:v>1.3905000000000001</c:v>
                </c:pt>
                <c:pt idx="1190">
                  <c:v>1.3925000000000001</c:v>
                </c:pt>
                <c:pt idx="1191">
                  <c:v>1.3945000000000001</c:v>
                </c:pt>
                <c:pt idx="1192">
                  <c:v>1.3965000000000001</c:v>
                </c:pt>
                <c:pt idx="1193">
                  <c:v>1.3985000000000001</c:v>
                </c:pt>
                <c:pt idx="1194">
                  <c:v>1.4004999999999972</c:v>
                </c:pt>
                <c:pt idx="1195">
                  <c:v>1.4024999999999972</c:v>
                </c:pt>
                <c:pt idx="1196">
                  <c:v>1.4044999999999972</c:v>
                </c:pt>
                <c:pt idx="1197">
                  <c:v>1.4064999999999972</c:v>
                </c:pt>
                <c:pt idx="1198">
                  <c:v>1.4084999999999972</c:v>
                </c:pt>
                <c:pt idx="1199">
                  <c:v>1.4104999999999972</c:v>
                </c:pt>
                <c:pt idx="1200">
                  <c:v>1.4124999999999972</c:v>
                </c:pt>
                <c:pt idx="1201">
                  <c:v>1.4144999999999972</c:v>
                </c:pt>
                <c:pt idx="1202">
                  <c:v>1.4164999999999972</c:v>
                </c:pt>
                <c:pt idx="1203">
                  <c:v>1.4184999999999972</c:v>
                </c:pt>
                <c:pt idx="1204">
                  <c:v>1.4204999999999972</c:v>
                </c:pt>
                <c:pt idx="1205">
                  <c:v>1.4224999999999972</c:v>
                </c:pt>
                <c:pt idx="1206">
                  <c:v>1.4244999999999972</c:v>
                </c:pt>
                <c:pt idx="1207">
                  <c:v>1.4264999999999972</c:v>
                </c:pt>
                <c:pt idx="1208">
                  <c:v>1.4284999999999972</c:v>
                </c:pt>
                <c:pt idx="1209">
                  <c:v>1.4304999999999974</c:v>
                </c:pt>
                <c:pt idx="1210">
                  <c:v>1.4324999999999974</c:v>
                </c:pt>
                <c:pt idx="1211">
                  <c:v>1.4344999999999974</c:v>
                </c:pt>
                <c:pt idx="1212">
                  <c:v>1.4364999999999974</c:v>
                </c:pt>
                <c:pt idx="1213">
                  <c:v>1.4384999999999972</c:v>
                </c:pt>
                <c:pt idx="1214">
                  <c:v>1.4404999999999972</c:v>
                </c:pt>
                <c:pt idx="1215">
                  <c:v>1.4424999999999972</c:v>
                </c:pt>
                <c:pt idx="1216">
                  <c:v>1.4444999999999972</c:v>
                </c:pt>
                <c:pt idx="1217">
                  <c:v>1.4464999999999972</c:v>
                </c:pt>
                <c:pt idx="1218">
                  <c:v>1.4484999999999972</c:v>
                </c:pt>
                <c:pt idx="1219">
                  <c:v>1.4504999999999972</c:v>
                </c:pt>
                <c:pt idx="1220">
                  <c:v>1.4524999999999972</c:v>
                </c:pt>
                <c:pt idx="1221">
                  <c:v>1.4544999999999972</c:v>
                </c:pt>
                <c:pt idx="1222">
                  <c:v>1.4564999999999972</c:v>
                </c:pt>
                <c:pt idx="1223">
                  <c:v>1.4584999999999972</c:v>
                </c:pt>
                <c:pt idx="1224">
                  <c:v>1.4604999999999972</c:v>
                </c:pt>
                <c:pt idx="1225">
                  <c:v>1.4624999999999972</c:v>
                </c:pt>
                <c:pt idx="1226">
                  <c:v>1.4644999999999972</c:v>
                </c:pt>
                <c:pt idx="1227">
                  <c:v>1.4664999999999973</c:v>
                </c:pt>
                <c:pt idx="1228">
                  <c:v>1.4684999999999973</c:v>
                </c:pt>
                <c:pt idx="1229">
                  <c:v>1.4704999999999973</c:v>
                </c:pt>
                <c:pt idx="1230">
                  <c:v>1.4724999999999973</c:v>
                </c:pt>
                <c:pt idx="1231">
                  <c:v>1.4744999999999973</c:v>
                </c:pt>
                <c:pt idx="1232">
                  <c:v>1.4764999999999973</c:v>
                </c:pt>
                <c:pt idx="1233">
                  <c:v>1.4784999999999973</c:v>
                </c:pt>
                <c:pt idx="1234">
                  <c:v>1.4804999999999975</c:v>
                </c:pt>
                <c:pt idx="1235">
                  <c:v>1.4824999999999975</c:v>
                </c:pt>
                <c:pt idx="1236">
                  <c:v>1.4844999999999975</c:v>
                </c:pt>
                <c:pt idx="1237">
                  <c:v>1.4864999999999975</c:v>
                </c:pt>
                <c:pt idx="1238">
                  <c:v>1.4884999999999975</c:v>
                </c:pt>
                <c:pt idx="1239">
                  <c:v>1.4904999999999975</c:v>
                </c:pt>
                <c:pt idx="1240">
                  <c:v>1.4924999999999975</c:v>
                </c:pt>
                <c:pt idx="1241">
                  <c:v>1.4944999999999975</c:v>
                </c:pt>
                <c:pt idx="1242">
                  <c:v>1.4964999999999975</c:v>
                </c:pt>
                <c:pt idx="1243">
                  <c:v>1.4984999999999975</c:v>
                </c:pt>
                <c:pt idx="1244">
                  <c:v>1.5004999999999975</c:v>
                </c:pt>
                <c:pt idx="1245">
                  <c:v>1.5024999999999975</c:v>
                </c:pt>
                <c:pt idx="1246">
                  <c:v>1.5044999999999975</c:v>
                </c:pt>
                <c:pt idx="1247">
                  <c:v>1.5065</c:v>
                </c:pt>
                <c:pt idx="1248">
                  <c:v>1.5085</c:v>
                </c:pt>
                <c:pt idx="1249">
                  <c:v>1.5105</c:v>
                </c:pt>
                <c:pt idx="1250">
                  <c:v>1.5125</c:v>
                </c:pt>
                <c:pt idx="1251">
                  <c:v>1.5145</c:v>
                </c:pt>
                <c:pt idx="1252">
                  <c:v>1.5165</c:v>
                </c:pt>
                <c:pt idx="1253">
                  <c:v>1.5185</c:v>
                </c:pt>
                <c:pt idx="1254">
                  <c:v>1.5205</c:v>
                </c:pt>
                <c:pt idx="1255">
                  <c:v>1.5225</c:v>
                </c:pt>
                <c:pt idx="1256">
                  <c:v>1.5245</c:v>
                </c:pt>
                <c:pt idx="1257">
                  <c:v>1.5265</c:v>
                </c:pt>
                <c:pt idx="1258">
                  <c:v>1.5285</c:v>
                </c:pt>
                <c:pt idx="1259">
                  <c:v>1.5305</c:v>
                </c:pt>
                <c:pt idx="1260">
                  <c:v>1.5325</c:v>
                </c:pt>
                <c:pt idx="1261">
                  <c:v>1.5345</c:v>
                </c:pt>
                <c:pt idx="1262">
                  <c:v>1.5365</c:v>
                </c:pt>
                <c:pt idx="1263">
                  <c:v>1.5385</c:v>
                </c:pt>
                <c:pt idx="1264">
                  <c:v>1.5405</c:v>
                </c:pt>
                <c:pt idx="1265">
                  <c:v>1.5425</c:v>
                </c:pt>
                <c:pt idx="1266">
                  <c:v>1.5445</c:v>
                </c:pt>
                <c:pt idx="1267">
                  <c:v>1.5465</c:v>
                </c:pt>
                <c:pt idx="1268">
                  <c:v>1.5485</c:v>
                </c:pt>
                <c:pt idx="1269">
                  <c:v>1.5505</c:v>
                </c:pt>
                <c:pt idx="1270">
                  <c:v>1.5525</c:v>
                </c:pt>
                <c:pt idx="1271">
                  <c:v>1.5545</c:v>
                </c:pt>
                <c:pt idx="1272">
                  <c:v>1.5565</c:v>
                </c:pt>
                <c:pt idx="1273">
                  <c:v>1.5585</c:v>
                </c:pt>
                <c:pt idx="1274">
                  <c:v>1.5605</c:v>
                </c:pt>
                <c:pt idx="1275">
                  <c:v>1.5625</c:v>
                </c:pt>
                <c:pt idx="1276">
                  <c:v>1.5645</c:v>
                </c:pt>
                <c:pt idx="1277">
                  <c:v>1.5665</c:v>
                </c:pt>
                <c:pt idx="1278">
                  <c:v>1.5685</c:v>
                </c:pt>
                <c:pt idx="1279">
                  <c:v>1.5705</c:v>
                </c:pt>
                <c:pt idx="1280">
                  <c:v>1.5725</c:v>
                </c:pt>
                <c:pt idx="1281">
                  <c:v>1.5745</c:v>
                </c:pt>
                <c:pt idx="1282">
                  <c:v>1.5765</c:v>
                </c:pt>
                <c:pt idx="1283">
                  <c:v>1.5785</c:v>
                </c:pt>
                <c:pt idx="1284">
                  <c:v>1.5805</c:v>
                </c:pt>
                <c:pt idx="1285">
                  <c:v>1.5825</c:v>
                </c:pt>
                <c:pt idx="1286">
                  <c:v>1.5845</c:v>
                </c:pt>
                <c:pt idx="1287">
                  <c:v>1.5865</c:v>
                </c:pt>
                <c:pt idx="1288">
                  <c:v>1.5885</c:v>
                </c:pt>
                <c:pt idx="1289">
                  <c:v>1.5905</c:v>
                </c:pt>
                <c:pt idx="1290">
                  <c:v>1.5925</c:v>
                </c:pt>
                <c:pt idx="1291">
                  <c:v>1.5945</c:v>
                </c:pt>
                <c:pt idx="1292">
                  <c:v>1.5965</c:v>
                </c:pt>
                <c:pt idx="1293">
                  <c:v>1.5985</c:v>
                </c:pt>
                <c:pt idx="1294">
                  <c:v>1.6005</c:v>
                </c:pt>
                <c:pt idx="1295">
                  <c:v>1.6025</c:v>
                </c:pt>
                <c:pt idx="1296">
                  <c:v>1.6045</c:v>
                </c:pt>
                <c:pt idx="1297">
                  <c:v>1.6065</c:v>
                </c:pt>
                <c:pt idx="1298">
                  <c:v>1.6085</c:v>
                </c:pt>
                <c:pt idx="1299">
                  <c:v>1.6105</c:v>
                </c:pt>
                <c:pt idx="1300">
                  <c:v>1.6125</c:v>
                </c:pt>
                <c:pt idx="1301">
                  <c:v>1.6145</c:v>
                </c:pt>
                <c:pt idx="1302">
                  <c:v>1.6165</c:v>
                </c:pt>
                <c:pt idx="1303">
                  <c:v>1.6185</c:v>
                </c:pt>
                <c:pt idx="1304">
                  <c:v>1.6205000000000001</c:v>
                </c:pt>
                <c:pt idx="1305">
                  <c:v>1.6225000000000001</c:v>
                </c:pt>
                <c:pt idx="1306">
                  <c:v>1.6245000000000001</c:v>
                </c:pt>
                <c:pt idx="1307">
                  <c:v>1.6265000000000001</c:v>
                </c:pt>
                <c:pt idx="1308">
                  <c:v>1.6285000000000001</c:v>
                </c:pt>
                <c:pt idx="1309">
                  <c:v>1.6305000000000001</c:v>
                </c:pt>
                <c:pt idx="1310">
                  <c:v>1.6325000000000001</c:v>
                </c:pt>
                <c:pt idx="1311">
                  <c:v>1.6345000000000001</c:v>
                </c:pt>
                <c:pt idx="1312">
                  <c:v>1.6365000000000001</c:v>
                </c:pt>
                <c:pt idx="1313">
                  <c:v>1.6385000000000001</c:v>
                </c:pt>
                <c:pt idx="1314">
                  <c:v>1.6405000000000001</c:v>
                </c:pt>
                <c:pt idx="1315">
                  <c:v>1.6425000000000001</c:v>
                </c:pt>
                <c:pt idx="1316">
                  <c:v>1.6445000000000001</c:v>
                </c:pt>
                <c:pt idx="1317">
                  <c:v>1.6465000000000001</c:v>
                </c:pt>
                <c:pt idx="1318">
                  <c:v>1.6485000000000001</c:v>
                </c:pt>
                <c:pt idx="1319">
                  <c:v>1.6505000000000001</c:v>
                </c:pt>
                <c:pt idx="1320">
                  <c:v>1.6525000000000001</c:v>
                </c:pt>
                <c:pt idx="1321">
                  <c:v>1.6545000000000001</c:v>
                </c:pt>
                <c:pt idx="1322">
                  <c:v>1.6565000000000001</c:v>
                </c:pt>
                <c:pt idx="1323">
                  <c:v>1.6585000000000001</c:v>
                </c:pt>
                <c:pt idx="1324">
                  <c:v>1.6605000000000001</c:v>
                </c:pt>
                <c:pt idx="1325">
                  <c:v>1.6625000000000001</c:v>
                </c:pt>
                <c:pt idx="1326">
                  <c:v>1.6645000000000001</c:v>
                </c:pt>
                <c:pt idx="1327">
                  <c:v>1.6665000000000001</c:v>
                </c:pt>
                <c:pt idx="1328">
                  <c:v>1.6685000000000001</c:v>
                </c:pt>
                <c:pt idx="1329">
                  <c:v>1.6705000000000001</c:v>
                </c:pt>
                <c:pt idx="1330">
                  <c:v>1.6725000000000001</c:v>
                </c:pt>
                <c:pt idx="1331">
                  <c:v>1.6745000000000001</c:v>
                </c:pt>
                <c:pt idx="1332">
                  <c:v>1.6765000000000001</c:v>
                </c:pt>
                <c:pt idx="1333">
                  <c:v>1.6785000000000001</c:v>
                </c:pt>
                <c:pt idx="1334">
                  <c:v>1.6805000000000001</c:v>
                </c:pt>
                <c:pt idx="1335">
                  <c:v>1.6825000000000001</c:v>
                </c:pt>
                <c:pt idx="1336">
                  <c:v>1.6845000000000001</c:v>
                </c:pt>
                <c:pt idx="1337">
                  <c:v>1.6865000000000001</c:v>
                </c:pt>
                <c:pt idx="1338">
                  <c:v>1.6884999999999999</c:v>
                </c:pt>
                <c:pt idx="1339">
                  <c:v>1.6904999999999999</c:v>
                </c:pt>
                <c:pt idx="1340">
                  <c:v>1.6924999999999999</c:v>
                </c:pt>
                <c:pt idx="1341">
                  <c:v>1.6944999999999999</c:v>
                </c:pt>
                <c:pt idx="1342">
                  <c:v>1.6964999999999999</c:v>
                </c:pt>
                <c:pt idx="1343">
                  <c:v>1.6984999999999999</c:v>
                </c:pt>
                <c:pt idx="1344">
                  <c:v>1.7004999999999972</c:v>
                </c:pt>
                <c:pt idx="1345">
                  <c:v>1.7024999999999972</c:v>
                </c:pt>
                <c:pt idx="1346">
                  <c:v>1.7044999999999972</c:v>
                </c:pt>
                <c:pt idx="1347">
                  <c:v>1.7064999999999972</c:v>
                </c:pt>
                <c:pt idx="1348">
                  <c:v>1.7084999999999972</c:v>
                </c:pt>
                <c:pt idx="1349">
                  <c:v>1.7104999999999972</c:v>
                </c:pt>
                <c:pt idx="1350">
                  <c:v>1.7124999999999972</c:v>
                </c:pt>
                <c:pt idx="1351">
                  <c:v>1.7144999999999972</c:v>
                </c:pt>
                <c:pt idx="1352">
                  <c:v>1.7164999999999973</c:v>
                </c:pt>
                <c:pt idx="1353">
                  <c:v>1.7184999999999973</c:v>
                </c:pt>
                <c:pt idx="1354">
                  <c:v>1.7204999999999973</c:v>
                </c:pt>
                <c:pt idx="1355">
                  <c:v>1.7224999999999973</c:v>
                </c:pt>
                <c:pt idx="1356">
                  <c:v>1.7244999999999973</c:v>
                </c:pt>
                <c:pt idx="1357">
                  <c:v>1.7264999999999973</c:v>
                </c:pt>
                <c:pt idx="1358">
                  <c:v>1.7284999999999973</c:v>
                </c:pt>
                <c:pt idx="1359">
                  <c:v>1.7304999999999975</c:v>
                </c:pt>
                <c:pt idx="1360">
                  <c:v>1.7324999999999975</c:v>
                </c:pt>
                <c:pt idx="1361">
                  <c:v>1.7344999999999975</c:v>
                </c:pt>
                <c:pt idx="1362">
                  <c:v>1.7364999999999975</c:v>
                </c:pt>
                <c:pt idx="1363">
                  <c:v>1.7384999999999975</c:v>
                </c:pt>
                <c:pt idx="1364">
                  <c:v>1.7404999999999975</c:v>
                </c:pt>
                <c:pt idx="1365">
                  <c:v>1.7424999999999975</c:v>
                </c:pt>
                <c:pt idx="1366">
                  <c:v>1.7444999999999975</c:v>
                </c:pt>
                <c:pt idx="1367">
                  <c:v>1.7464999999999975</c:v>
                </c:pt>
                <c:pt idx="1368">
                  <c:v>1.7484999999999975</c:v>
                </c:pt>
                <c:pt idx="1369">
                  <c:v>1.7504999999999975</c:v>
                </c:pt>
                <c:pt idx="1370">
                  <c:v>1.7524999999999975</c:v>
                </c:pt>
                <c:pt idx="1371">
                  <c:v>1.7544999999999975</c:v>
                </c:pt>
                <c:pt idx="1372">
                  <c:v>1.7565</c:v>
                </c:pt>
                <c:pt idx="1373">
                  <c:v>1.7585</c:v>
                </c:pt>
                <c:pt idx="1374">
                  <c:v>1.7605</c:v>
                </c:pt>
                <c:pt idx="1375">
                  <c:v>1.7625</c:v>
                </c:pt>
                <c:pt idx="1376">
                  <c:v>1.7645</c:v>
                </c:pt>
                <c:pt idx="1377">
                  <c:v>1.7665</c:v>
                </c:pt>
                <c:pt idx="1378">
                  <c:v>1.7685</c:v>
                </c:pt>
                <c:pt idx="1379">
                  <c:v>1.7705</c:v>
                </c:pt>
                <c:pt idx="1380">
                  <c:v>1.7725</c:v>
                </c:pt>
                <c:pt idx="1381">
                  <c:v>1.7745</c:v>
                </c:pt>
                <c:pt idx="1382">
                  <c:v>1.7765</c:v>
                </c:pt>
                <c:pt idx="1383">
                  <c:v>1.7785</c:v>
                </c:pt>
                <c:pt idx="1384">
                  <c:v>1.7805</c:v>
                </c:pt>
                <c:pt idx="1385">
                  <c:v>1.7825</c:v>
                </c:pt>
                <c:pt idx="1386">
                  <c:v>1.7845</c:v>
                </c:pt>
                <c:pt idx="1387">
                  <c:v>1.7865</c:v>
                </c:pt>
                <c:pt idx="1388">
                  <c:v>1.7885</c:v>
                </c:pt>
                <c:pt idx="1389">
                  <c:v>1.7905</c:v>
                </c:pt>
                <c:pt idx="1390">
                  <c:v>1.7925</c:v>
                </c:pt>
                <c:pt idx="1391">
                  <c:v>1.7945</c:v>
                </c:pt>
                <c:pt idx="1392">
                  <c:v>1.7965</c:v>
                </c:pt>
                <c:pt idx="1393">
                  <c:v>1.7985</c:v>
                </c:pt>
                <c:pt idx="1394">
                  <c:v>1.8005</c:v>
                </c:pt>
                <c:pt idx="1395">
                  <c:v>1.8025</c:v>
                </c:pt>
                <c:pt idx="1396">
                  <c:v>1.8045</c:v>
                </c:pt>
                <c:pt idx="1397">
                  <c:v>1.8065</c:v>
                </c:pt>
                <c:pt idx="1398">
                  <c:v>1.8085</c:v>
                </c:pt>
                <c:pt idx="1399">
                  <c:v>1.8105</c:v>
                </c:pt>
                <c:pt idx="1400">
                  <c:v>1.8125</c:v>
                </c:pt>
                <c:pt idx="1401">
                  <c:v>1.8145</c:v>
                </c:pt>
                <c:pt idx="1402">
                  <c:v>1.8165</c:v>
                </c:pt>
                <c:pt idx="1403">
                  <c:v>1.8185</c:v>
                </c:pt>
                <c:pt idx="1404">
                  <c:v>1.8205</c:v>
                </c:pt>
                <c:pt idx="1405">
                  <c:v>1.8225</c:v>
                </c:pt>
                <c:pt idx="1406">
                  <c:v>1.8245</c:v>
                </c:pt>
                <c:pt idx="1407">
                  <c:v>1.8265</c:v>
                </c:pt>
                <c:pt idx="1408">
                  <c:v>1.8285</c:v>
                </c:pt>
                <c:pt idx="1409">
                  <c:v>1.8305</c:v>
                </c:pt>
                <c:pt idx="1410">
                  <c:v>1.8325</c:v>
                </c:pt>
                <c:pt idx="1411">
                  <c:v>1.8345</c:v>
                </c:pt>
                <c:pt idx="1412">
                  <c:v>1.8365</c:v>
                </c:pt>
                <c:pt idx="1413">
                  <c:v>1.8385</c:v>
                </c:pt>
                <c:pt idx="1414">
                  <c:v>1.8405</c:v>
                </c:pt>
                <c:pt idx="1415">
                  <c:v>1.8425</c:v>
                </c:pt>
                <c:pt idx="1416">
                  <c:v>1.8445</c:v>
                </c:pt>
                <c:pt idx="1417">
                  <c:v>1.8465</c:v>
                </c:pt>
                <c:pt idx="1418">
                  <c:v>1.8485</c:v>
                </c:pt>
                <c:pt idx="1419">
                  <c:v>1.8505</c:v>
                </c:pt>
                <c:pt idx="1420">
                  <c:v>1.8525</c:v>
                </c:pt>
                <c:pt idx="1421">
                  <c:v>1.8545</c:v>
                </c:pt>
                <c:pt idx="1422">
                  <c:v>1.8565</c:v>
                </c:pt>
                <c:pt idx="1423">
                  <c:v>1.8585</c:v>
                </c:pt>
                <c:pt idx="1424">
                  <c:v>1.8605</c:v>
                </c:pt>
                <c:pt idx="1425">
                  <c:v>1.8625</c:v>
                </c:pt>
                <c:pt idx="1426">
                  <c:v>1.8645</c:v>
                </c:pt>
                <c:pt idx="1427">
                  <c:v>1.8665</c:v>
                </c:pt>
                <c:pt idx="1428">
                  <c:v>1.8685</c:v>
                </c:pt>
                <c:pt idx="1429">
                  <c:v>1.8705000000000001</c:v>
                </c:pt>
                <c:pt idx="1430">
                  <c:v>1.8725000000000001</c:v>
                </c:pt>
                <c:pt idx="1431">
                  <c:v>1.8745000000000001</c:v>
                </c:pt>
                <c:pt idx="1432">
                  <c:v>1.8765000000000001</c:v>
                </c:pt>
                <c:pt idx="1433">
                  <c:v>1.8785000000000001</c:v>
                </c:pt>
                <c:pt idx="1434">
                  <c:v>1.8805000000000001</c:v>
                </c:pt>
                <c:pt idx="1435">
                  <c:v>1.8825000000000001</c:v>
                </c:pt>
                <c:pt idx="1436">
                  <c:v>1.8845000000000001</c:v>
                </c:pt>
                <c:pt idx="1437">
                  <c:v>1.8865000000000001</c:v>
                </c:pt>
                <c:pt idx="1438">
                  <c:v>1.8885000000000001</c:v>
                </c:pt>
                <c:pt idx="1439">
                  <c:v>1.8905000000000001</c:v>
                </c:pt>
                <c:pt idx="1440">
                  <c:v>1.8925000000000001</c:v>
                </c:pt>
                <c:pt idx="1441">
                  <c:v>1.8945000000000001</c:v>
                </c:pt>
                <c:pt idx="1442">
                  <c:v>1.8965000000000001</c:v>
                </c:pt>
                <c:pt idx="1443">
                  <c:v>1.8985000000000001</c:v>
                </c:pt>
                <c:pt idx="1444">
                  <c:v>1.9005000000000001</c:v>
                </c:pt>
                <c:pt idx="1445">
                  <c:v>1.9025000000000001</c:v>
                </c:pt>
                <c:pt idx="1446">
                  <c:v>1.9045000000000001</c:v>
                </c:pt>
                <c:pt idx="1447">
                  <c:v>1.9065000000000001</c:v>
                </c:pt>
                <c:pt idx="1448">
                  <c:v>1.9085000000000001</c:v>
                </c:pt>
                <c:pt idx="1449">
                  <c:v>1.9105000000000001</c:v>
                </c:pt>
                <c:pt idx="1450">
                  <c:v>1.9125000000000001</c:v>
                </c:pt>
                <c:pt idx="1451">
                  <c:v>1.9145000000000001</c:v>
                </c:pt>
                <c:pt idx="1452">
                  <c:v>1.9165000000000001</c:v>
                </c:pt>
                <c:pt idx="1453">
                  <c:v>1.9185000000000001</c:v>
                </c:pt>
                <c:pt idx="1454">
                  <c:v>1.9205000000000001</c:v>
                </c:pt>
                <c:pt idx="1455">
                  <c:v>1.9225000000000001</c:v>
                </c:pt>
                <c:pt idx="1456">
                  <c:v>1.9245000000000001</c:v>
                </c:pt>
                <c:pt idx="1457">
                  <c:v>1.9265000000000001</c:v>
                </c:pt>
                <c:pt idx="1458">
                  <c:v>1.9285000000000001</c:v>
                </c:pt>
                <c:pt idx="1459">
                  <c:v>1.9305000000000001</c:v>
                </c:pt>
                <c:pt idx="1460">
                  <c:v>1.9325000000000001</c:v>
                </c:pt>
                <c:pt idx="1461">
                  <c:v>1.9345000000000001</c:v>
                </c:pt>
                <c:pt idx="1462">
                  <c:v>1.9365000000000001</c:v>
                </c:pt>
                <c:pt idx="1463">
                  <c:v>1.9384999999999999</c:v>
                </c:pt>
                <c:pt idx="1464">
                  <c:v>1.9404999999999999</c:v>
                </c:pt>
                <c:pt idx="1465">
                  <c:v>1.9424999999999999</c:v>
                </c:pt>
                <c:pt idx="1466">
                  <c:v>1.9444999999999999</c:v>
                </c:pt>
                <c:pt idx="1467">
                  <c:v>1.9464999999999999</c:v>
                </c:pt>
                <c:pt idx="1468">
                  <c:v>1.9484999999999999</c:v>
                </c:pt>
                <c:pt idx="1469">
                  <c:v>1.9504999999999999</c:v>
                </c:pt>
                <c:pt idx="1470">
                  <c:v>1.9524999999999999</c:v>
                </c:pt>
                <c:pt idx="1471">
                  <c:v>1.9544999999999999</c:v>
                </c:pt>
                <c:pt idx="1472">
                  <c:v>1.9564999999999999</c:v>
                </c:pt>
                <c:pt idx="1473">
                  <c:v>1.9584999999999999</c:v>
                </c:pt>
                <c:pt idx="1474">
                  <c:v>1.9604999999999999</c:v>
                </c:pt>
                <c:pt idx="1475">
                  <c:v>1.9624999999999999</c:v>
                </c:pt>
                <c:pt idx="1476">
                  <c:v>1.9644999999999999</c:v>
                </c:pt>
                <c:pt idx="1477">
                  <c:v>1.9664999999999999</c:v>
                </c:pt>
                <c:pt idx="1478">
                  <c:v>1.9684999999999999</c:v>
                </c:pt>
                <c:pt idx="1479">
                  <c:v>1.9704999999999999</c:v>
                </c:pt>
                <c:pt idx="1480">
                  <c:v>1.9724999999999999</c:v>
                </c:pt>
                <c:pt idx="1481">
                  <c:v>1.9744999999999999</c:v>
                </c:pt>
                <c:pt idx="1482">
                  <c:v>1.9764999999999999</c:v>
                </c:pt>
                <c:pt idx="1483">
                  <c:v>1.9784999999999999</c:v>
                </c:pt>
                <c:pt idx="1484">
                  <c:v>1.9804999999999999</c:v>
                </c:pt>
                <c:pt idx="1485">
                  <c:v>1.9824999999999999</c:v>
                </c:pt>
                <c:pt idx="1486">
                  <c:v>1.9844999999999999</c:v>
                </c:pt>
                <c:pt idx="1487">
                  <c:v>1.9864999999999999</c:v>
                </c:pt>
                <c:pt idx="1488">
                  <c:v>1.9884999999999999</c:v>
                </c:pt>
                <c:pt idx="1489">
                  <c:v>1.9904999999999999</c:v>
                </c:pt>
                <c:pt idx="1490">
                  <c:v>1.9924999999999999</c:v>
                </c:pt>
                <c:pt idx="1491">
                  <c:v>1.9944999999999999</c:v>
                </c:pt>
                <c:pt idx="1492">
                  <c:v>1.9964999999999999</c:v>
                </c:pt>
                <c:pt idx="1493">
                  <c:v>1.9984999999999999</c:v>
                </c:pt>
                <c:pt idx="1494">
                  <c:v>2.0005000000000002</c:v>
                </c:pt>
                <c:pt idx="1495">
                  <c:v>2.0024999999999977</c:v>
                </c:pt>
                <c:pt idx="1496">
                  <c:v>2.0045000000000002</c:v>
                </c:pt>
                <c:pt idx="1497">
                  <c:v>2.0065</c:v>
                </c:pt>
                <c:pt idx="1498">
                  <c:v>2.0085000000000002</c:v>
                </c:pt>
                <c:pt idx="1499">
                  <c:v>2.0105</c:v>
                </c:pt>
                <c:pt idx="1500">
                  <c:v>2.0124999999999953</c:v>
                </c:pt>
                <c:pt idx="1501">
                  <c:v>2.0145</c:v>
                </c:pt>
                <c:pt idx="1502">
                  <c:v>2.0164999999999953</c:v>
                </c:pt>
                <c:pt idx="1503">
                  <c:v>2.0185</c:v>
                </c:pt>
                <c:pt idx="1504">
                  <c:v>2.0205000000000002</c:v>
                </c:pt>
                <c:pt idx="1505">
                  <c:v>2.0225</c:v>
                </c:pt>
                <c:pt idx="1506">
                  <c:v>2.0245000000000002</c:v>
                </c:pt>
                <c:pt idx="1507">
                  <c:v>2.0265</c:v>
                </c:pt>
                <c:pt idx="1508">
                  <c:v>2.0285000000000002</c:v>
                </c:pt>
                <c:pt idx="1509">
                  <c:v>2.0305</c:v>
                </c:pt>
                <c:pt idx="1510">
                  <c:v>2.0324999999999953</c:v>
                </c:pt>
                <c:pt idx="1511">
                  <c:v>2.0345</c:v>
                </c:pt>
                <c:pt idx="1512">
                  <c:v>2.0364999999999953</c:v>
                </c:pt>
                <c:pt idx="1513">
                  <c:v>2.0385</c:v>
                </c:pt>
                <c:pt idx="1514">
                  <c:v>2.0405000000000002</c:v>
                </c:pt>
                <c:pt idx="1515">
                  <c:v>2.0425</c:v>
                </c:pt>
                <c:pt idx="1516">
                  <c:v>2.0445000000000002</c:v>
                </c:pt>
                <c:pt idx="1517">
                  <c:v>2.0465</c:v>
                </c:pt>
                <c:pt idx="1518">
                  <c:v>2.0485000000000002</c:v>
                </c:pt>
                <c:pt idx="1519">
                  <c:v>2.0505</c:v>
                </c:pt>
                <c:pt idx="1520">
                  <c:v>2.0524999999999967</c:v>
                </c:pt>
                <c:pt idx="1521">
                  <c:v>2.0545</c:v>
                </c:pt>
                <c:pt idx="1522">
                  <c:v>2.0564999999999967</c:v>
                </c:pt>
                <c:pt idx="1523">
                  <c:v>2.0585</c:v>
                </c:pt>
                <c:pt idx="1524">
                  <c:v>2.0605000000000002</c:v>
                </c:pt>
                <c:pt idx="1525">
                  <c:v>2.0625</c:v>
                </c:pt>
                <c:pt idx="1526">
                  <c:v>2.0644999999999998</c:v>
                </c:pt>
                <c:pt idx="1527">
                  <c:v>2.0665</c:v>
                </c:pt>
                <c:pt idx="1528">
                  <c:v>2.0684999999999998</c:v>
                </c:pt>
                <c:pt idx="1529">
                  <c:v>2.0705</c:v>
                </c:pt>
                <c:pt idx="1530">
                  <c:v>2.0724999999999967</c:v>
                </c:pt>
                <c:pt idx="1531">
                  <c:v>2.0745</c:v>
                </c:pt>
                <c:pt idx="1532">
                  <c:v>2.0764999999999967</c:v>
                </c:pt>
                <c:pt idx="1533">
                  <c:v>2.0785</c:v>
                </c:pt>
                <c:pt idx="1534">
                  <c:v>2.0804999999999998</c:v>
                </c:pt>
                <c:pt idx="1535">
                  <c:v>2.0825</c:v>
                </c:pt>
                <c:pt idx="1536">
                  <c:v>2.0844999999999998</c:v>
                </c:pt>
                <c:pt idx="1537">
                  <c:v>2.0865</c:v>
                </c:pt>
                <c:pt idx="1538">
                  <c:v>2.0884999999999998</c:v>
                </c:pt>
                <c:pt idx="1539">
                  <c:v>2.0905</c:v>
                </c:pt>
                <c:pt idx="1540">
                  <c:v>2.0924999999999967</c:v>
                </c:pt>
                <c:pt idx="1541">
                  <c:v>2.0945</c:v>
                </c:pt>
                <c:pt idx="1542">
                  <c:v>2.0964999999999967</c:v>
                </c:pt>
                <c:pt idx="1543">
                  <c:v>2.0985</c:v>
                </c:pt>
                <c:pt idx="1544">
                  <c:v>2.1004999999999998</c:v>
                </c:pt>
                <c:pt idx="1545">
                  <c:v>2.1025</c:v>
                </c:pt>
                <c:pt idx="1546">
                  <c:v>2.1044999999999998</c:v>
                </c:pt>
                <c:pt idx="1547">
                  <c:v>2.1065</c:v>
                </c:pt>
                <c:pt idx="1548">
                  <c:v>2.1084999999999998</c:v>
                </c:pt>
                <c:pt idx="1549">
                  <c:v>2.1105</c:v>
                </c:pt>
                <c:pt idx="1550">
                  <c:v>2.1124999999999967</c:v>
                </c:pt>
                <c:pt idx="1551">
                  <c:v>2.1145</c:v>
                </c:pt>
                <c:pt idx="1552">
                  <c:v>2.1164999999999967</c:v>
                </c:pt>
                <c:pt idx="1553">
                  <c:v>2.1185</c:v>
                </c:pt>
                <c:pt idx="1554">
                  <c:v>2.1204999999999998</c:v>
                </c:pt>
                <c:pt idx="1555">
                  <c:v>2.1225000000000001</c:v>
                </c:pt>
                <c:pt idx="1556">
                  <c:v>2.1244999999999998</c:v>
                </c:pt>
                <c:pt idx="1557">
                  <c:v>2.1265000000000001</c:v>
                </c:pt>
                <c:pt idx="1558">
                  <c:v>2.1284999999999998</c:v>
                </c:pt>
                <c:pt idx="1559">
                  <c:v>2.1305000000000001</c:v>
                </c:pt>
                <c:pt idx="1560">
                  <c:v>2.1324999999999967</c:v>
                </c:pt>
                <c:pt idx="1561">
                  <c:v>2.1345000000000001</c:v>
                </c:pt>
                <c:pt idx="1562">
                  <c:v>2.1364999999999967</c:v>
                </c:pt>
                <c:pt idx="1563">
                  <c:v>2.1385000000000001</c:v>
                </c:pt>
                <c:pt idx="1564">
                  <c:v>2.1404999999999998</c:v>
                </c:pt>
                <c:pt idx="1565">
                  <c:v>2.1425000000000001</c:v>
                </c:pt>
                <c:pt idx="1566">
                  <c:v>2.1444999999999999</c:v>
                </c:pt>
                <c:pt idx="1567">
                  <c:v>2.1465000000000001</c:v>
                </c:pt>
                <c:pt idx="1568">
                  <c:v>2.1484999999999999</c:v>
                </c:pt>
                <c:pt idx="1569">
                  <c:v>2.1505000000000001</c:v>
                </c:pt>
                <c:pt idx="1570">
                  <c:v>2.1524999999999967</c:v>
                </c:pt>
                <c:pt idx="1571">
                  <c:v>2.1545000000000001</c:v>
                </c:pt>
                <c:pt idx="1572">
                  <c:v>2.1564999999999968</c:v>
                </c:pt>
                <c:pt idx="1573">
                  <c:v>2.1585000000000001</c:v>
                </c:pt>
                <c:pt idx="1574">
                  <c:v>2.1604999999999999</c:v>
                </c:pt>
                <c:pt idx="1575">
                  <c:v>2.1625000000000001</c:v>
                </c:pt>
                <c:pt idx="1576">
                  <c:v>2.1644999999999999</c:v>
                </c:pt>
                <c:pt idx="1577">
                  <c:v>2.1665000000000001</c:v>
                </c:pt>
                <c:pt idx="1578">
                  <c:v>2.1684999999999999</c:v>
                </c:pt>
                <c:pt idx="1579">
                  <c:v>2.1705000000000001</c:v>
                </c:pt>
                <c:pt idx="1580">
                  <c:v>2.1724999999999977</c:v>
                </c:pt>
                <c:pt idx="1581">
                  <c:v>2.1745000000000001</c:v>
                </c:pt>
                <c:pt idx="1582">
                  <c:v>2.1764999999999977</c:v>
                </c:pt>
                <c:pt idx="1583">
                  <c:v>2.1785000000000001</c:v>
                </c:pt>
                <c:pt idx="1584">
                  <c:v>2.1804999999999999</c:v>
                </c:pt>
                <c:pt idx="1585">
                  <c:v>2.1825000000000001</c:v>
                </c:pt>
                <c:pt idx="1586">
                  <c:v>2.1844999999999999</c:v>
                </c:pt>
                <c:pt idx="1587">
                  <c:v>2.1865000000000001</c:v>
                </c:pt>
                <c:pt idx="1588">
                  <c:v>2.1884999999999999</c:v>
                </c:pt>
                <c:pt idx="1589">
                  <c:v>2.1905000000000001</c:v>
                </c:pt>
                <c:pt idx="1590">
                  <c:v>2.1924999999999977</c:v>
                </c:pt>
                <c:pt idx="1591">
                  <c:v>2.1945000000000001</c:v>
                </c:pt>
                <c:pt idx="1592">
                  <c:v>2.1964999999999977</c:v>
                </c:pt>
                <c:pt idx="1593">
                  <c:v>2.1985000000000001</c:v>
                </c:pt>
                <c:pt idx="1594">
                  <c:v>2.2004999999999999</c:v>
                </c:pt>
                <c:pt idx="1595">
                  <c:v>2.2025000000000001</c:v>
                </c:pt>
                <c:pt idx="1596">
                  <c:v>2.2044999999999999</c:v>
                </c:pt>
                <c:pt idx="1597">
                  <c:v>2.2065000000000001</c:v>
                </c:pt>
                <c:pt idx="1598">
                  <c:v>2.2084999999999999</c:v>
                </c:pt>
                <c:pt idx="1599">
                  <c:v>2.2105000000000001</c:v>
                </c:pt>
                <c:pt idx="1600">
                  <c:v>2.2124999999999977</c:v>
                </c:pt>
                <c:pt idx="1601">
                  <c:v>2.2145000000000001</c:v>
                </c:pt>
                <c:pt idx="1602">
                  <c:v>2.2164999999999977</c:v>
                </c:pt>
                <c:pt idx="1603">
                  <c:v>2.2185000000000001</c:v>
                </c:pt>
                <c:pt idx="1604">
                  <c:v>2.2204999999999999</c:v>
                </c:pt>
                <c:pt idx="1605">
                  <c:v>2.2225000000000001</c:v>
                </c:pt>
                <c:pt idx="1606">
                  <c:v>2.2244999999999999</c:v>
                </c:pt>
                <c:pt idx="1607">
                  <c:v>2.2265000000000001</c:v>
                </c:pt>
                <c:pt idx="1608">
                  <c:v>2.2284999999999999</c:v>
                </c:pt>
                <c:pt idx="1609">
                  <c:v>2.2305000000000001</c:v>
                </c:pt>
                <c:pt idx="1610">
                  <c:v>2.2324999999999977</c:v>
                </c:pt>
                <c:pt idx="1611">
                  <c:v>2.2345000000000002</c:v>
                </c:pt>
                <c:pt idx="1612">
                  <c:v>2.2364999999999977</c:v>
                </c:pt>
                <c:pt idx="1613">
                  <c:v>2.2385000000000002</c:v>
                </c:pt>
                <c:pt idx="1614">
                  <c:v>2.2404999999999999</c:v>
                </c:pt>
                <c:pt idx="1615">
                  <c:v>2.2425000000000002</c:v>
                </c:pt>
                <c:pt idx="1616">
                  <c:v>2.2444999999999999</c:v>
                </c:pt>
                <c:pt idx="1617">
                  <c:v>2.2465000000000002</c:v>
                </c:pt>
                <c:pt idx="1618">
                  <c:v>2.2484999999999999</c:v>
                </c:pt>
                <c:pt idx="1619">
                  <c:v>2.2505000000000002</c:v>
                </c:pt>
                <c:pt idx="1620">
                  <c:v>2.2524999999999977</c:v>
                </c:pt>
                <c:pt idx="1621">
                  <c:v>2.2545000000000002</c:v>
                </c:pt>
                <c:pt idx="1622">
                  <c:v>2.2565</c:v>
                </c:pt>
                <c:pt idx="1623">
                  <c:v>2.2585000000000002</c:v>
                </c:pt>
                <c:pt idx="1624">
                  <c:v>2.2605000000000048</c:v>
                </c:pt>
                <c:pt idx="1625">
                  <c:v>2.2625000000000002</c:v>
                </c:pt>
                <c:pt idx="1626">
                  <c:v>2.2645000000000048</c:v>
                </c:pt>
                <c:pt idx="1627">
                  <c:v>2.2665000000000002</c:v>
                </c:pt>
                <c:pt idx="1628">
                  <c:v>2.2685000000000048</c:v>
                </c:pt>
                <c:pt idx="1629">
                  <c:v>2.2705000000000002</c:v>
                </c:pt>
                <c:pt idx="1630">
                  <c:v>2.2725</c:v>
                </c:pt>
                <c:pt idx="1631">
                  <c:v>2.2745000000000002</c:v>
                </c:pt>
                <c:pt idx="1632">
                  <c:v>2.2765</c:v>
                </c:pt>
                <c:pt idx="1633">
                  <c:v>2.2785000000000002</c:v>
                </c:pt>
                <c:pt idx="1634">
                  <c:v>2.2805000000000049</c:v>
                </c:pt>
                <c:pt idx="1635">
                  <c:v>2.2825000000000002</c:v>
                </c:pt>
                <c:pt idx="1636">
                  <c:v>2.2845000000000049</c:v>
                </c:pt>
                <c:pt idx="1637">
                  <c:v>2.2865000000000002</c:v>
                </c:pt>
                <c:pt idx="1638">
                  <c:v>2.2885000000000049</c:v>
                </c:pt>
                <c:pt idx="1639">
                  <c:v>2.2905000000000002</c:v>
                </c:pt>
                <c:pt idx="1640">
                  <c:v>2.2925</c:v>
                </c:pt>
                <c:pt idx="1641">
                  <c:v>2.2945000000000002</c:v>
                </c:pt>
                <c:pt idx="1642">
                  <c:v>2.2965</c:v>
                </c:pt>
                <c:pt idx="1643">
                  <c:v>2.2985000000000002</c:v>
                </c:pt>
                <c:pt idx="1644">
                  <c:v>2.3005</c:v>
                </c:pt>
                <c:pt idx="1645">
                  <c:v>2.3024999999999967</c:v>
                </c:pt>
                <c:pt idx="1646">
                  <c:v>2.3045</c:v>
                </c:pt>
                <c:pt idx="1647">
                  <c:v>2.3064999999999967</c:v>
                </c:pt>
                <c:pt idx="1648">
                  <c:v>2.3085</c:v>
                </c:pt>
                <c:pt idx="1649">
                  <c:v>2.3104999999999967</c:v>
                </c:pt>
                <c:pt idx="1650">
                  <c:v>2.3124999999999933</c:v>
                </c:pt>
                <c:pt idx="1651">
                  <c:v>2.3144999999999967</c:v>
                </c:pt>
                <c:pt idx="1652">
                  <c:v>2.3164999999999933</c:v>
                </c:pt>
                <c:pt idx="1653">
                  <c:v>2.3184999999999967</c:v>
                </c:pt>
                <c:pt idx="1654">
                  <c:v>2.3205</c:v>
                </c:pt>
                <c:pt idx="1655">
                  <c:v>2.3224999999999967</c:v>
                </c:pt>
                <c:pt idx="1656">
                  <c:v>2.3245</c:v>
                </c:pt>
                <c:pt idx="1657">
                  <c:v>2.3264999999999967</c:v>
                </c:pt>
                <c:pt idx="1658">
                  <c:v>2.3285</c:v>
                </c:pt>
                <c:pt idx="1659">
                  <c:v>2.3304999999999967</c:v>
                </c:pt>
                <c:pt idx="1660">
                  <c:v>2.3324999999999934</c:v>
                </c:pt>
                <c:pt idx="1661">
                  <c:v>2.3344999999999967</c:v>
                </c:pt>
                <c:pt idx="1662">
                  <c:v>2.3364999999999934</c:v>
                </c:pt>
                <c:pt idx="1663">
                  <c:v>2.3384999999999967</c:v>
                </c:pt>
                <c:pt idx="1664">
                  <c:v>2.3405</c:v>
                </c:pt>
                <c:pt idx="1665">
                  <c:v>2.3424999999999967</c:v>
                </c:pt>
                <c:pt idx="1666">
                  <c:v>2.3445</c:v>
                </c:pt>
                <c:pt idx="1667">
                  <c:v>2.3464999999999967</c:v>
                </c:pt>
                <c:pt idx="1668">
                  <c:v>2.3485</c:v>
                </c:pt>
                <c:pt idx="1669">
                  <c:v>2.3504999999999967</c:v>
                </c:pt>
                <c:pt idx="1670">
                  <c:v>2.3524999999999943</c:v>
                </c:pt>
                <c:pt idx="1671">
                  <c:v>2.3544999999999967</c:v>
                </c:pt>
                <c:pt idx="1672">
                  <c:v>2.3564999999999943</c:v>
                </c:pt>
                <c:pt idx="1673">
                  <c:v>2.3584999999999967</c:v>
                </c:pt>
                <c:pt idx="1674">
                  <c:v>2.3605</c:v>
                </c:pt>
                <c:pt idx="1675">
                  <c:v>2.3624999999999967</c:v>
                </c:pt>
                <c:pt idx="1676">
                  <c:v>2.3645</c:v>
                </c:pt>
                <c:pt idx="1677">
                  <c:v>2.3664999999999967</c:v>
                </c:pt>
                <c:pt idx="1678">
                  <c:v>2.3685</c:v>
                </c:pt>
                <c:pt idx="1679">
                  <c:v>2.3704999999999967</c:v>
                </c:pt>
                <c:pt idx="1680">
                  <c:v>2.3724999999999943</c:v>
                </c:pt>
                <c:pt idx="1681">
                  <c:v>2.3744999999999967</c:v>
                </c:pt>
                <c:pt idx="1682">
                  <c:v>2.3764999999999943</c:v>
                </c:pt>
                <c:pt idx="1683">
                  <c:v>2.3784999999999967</c:v>
                </c:pt>
                <c:pt idx="1684">
                  <c:v>2.3805000000000001</c:v>
                </c:pt>
                <c:pt idx="1685">
                  <c:v>2.3824999999999967</c:v>
                </c:pt>
                <c:pt idx="1686">
                  <c:v>2.3845000000000001</c:v>
                </c:pt>
                <c:pt idx="1687">
                  <c:v>2.3864999999999967</c:v>
                </c:pt>
                <c:pt idx="1688">
                  <c:v>2.3885000000000001</c:v>
                </c:pt>
                <c:pt idx="1689">
                  <c:v>2.3904999999999967</c:v>
                </c:pt>
                <c:pt idx="1690">
                  <c:v>2.3924999999999943</c:v>
                </c:pt>
                <c:pt idx="1691">
                  <c:v>2.3944999999999967</c:v>
                </c:pt>
                <c:pt idx="1692">
                  <c:v>2.3964999999999943</c:v>
                </c:pt>
                <c:pt idx="1693">
                  <c:v>2.3984999999999967</c:v>
                </c:pt>
                <c:pt idx="1694">
                  <c:v>2.4005000000000001</c:v>
                </c:pt>
                <c:pt idx="1695">
                  <c:v>2.4024999999999967</c:v>
                </c:pt>
                <c:pt idx="1696">
                  <c:v>2.4045000000000001</c:v>
                </c:pt>
                <c:pt idx="1697">
                  <c:v>2.4064999999999968</c:v>
                </c:pt>
                <c:pt idx="1698">
                  <c:v>2.4085000000000001</c:v>
                </c:pt>
                <c:pt idx="1699">
                  <c:v>2.4104999999999968</c:v>
                </c:pt>
                <c:pt idx="1700">
                  <c:v>2.4124999999999943</c:v>
                </c:pt>
                <c:pt idx="1701">
                  <c:v>2.4144999999999968</c:v>
                </c:pt>
                <c:pt idx="1702">
                  <c:v>2.4164999999999943</c:v>
                </c:pt>
                <c:pt idx="1703">
                  <c:v>2.4184999999999977</c:v>
                </c:pt>
                <c:pt idx="1704">
                  <c:v>2.4205000000000001</c:v>
                </c:pt>
                <c:pt idx="1705">
                  <c:v>2.4224999999999977</c:v>
                </c:pt>
                <c:pt idx="1706">
                  <c:v>2.4245000000000001</c:v>
                </c:pt>
                <c:pt idx="1707">
                  <c:v>2.4264999999999977</c:v>
                </c:pt>
                <c:pt idx="1708">
                  <c:v>2.4285000000000001</c:v>
                </c:pt>
                <c:pt idx="1709">
                  <c:v>2.4304999999999977</c:v>
                </c:pt>
                <c:pt idx="1710">
                  <c:v>2.4324999999999943</c:v>
                </c:pt>
                <c:pt idx="1711">
                  <c:v>2.4344999999999977</c:v>
                </c:pt>
                <c:pt idx="1712">
                  <c:v>2.4364999999999943</c:v>
                </c:pt>
                <c:pt idx="1713">
                  <c:v>2.4384999999999977</c:v>
                </c:pt>
                <c:pt idx="1714">
                  <c:v>2.4405000000000001</c:v>
                </c:pt>
                <c:pt idx="1715">
                  <c:v>2.4424999999999977</c:v>
                </c:pt>
                <c:pt idx="1716">
                  <c:v>2.4445000000000001</c:v>
                </c:pt>
                <c:pt idx="1717">
                  <c:v>2.4464999999999977</c:v>
                </c:pt>
                <c:pt idx="1718">
                  <c:v>2.4485000000000001</c:v>
                </c:pt>
                <c:pt idx="1719">
                  <c:v>2.4504999999999977</c:v>
                </c:pt>
                <c:pt idx="1720">
                  <c:v>2.4524999999999944</c:v>
                </c:pt>
                <c:pt idx="1721">
                  <c:v>2.4544999999999977</c:v>
                </c:pt>
                <c:pt idx="1722">
                  <c:v>2.4564999999999944</c:v>
                </c:pt>
                <c:pt idx="1723">
                  <c:v>2.4584999999999977</c:v>
                </c:pt>
                <c:pt idx="1724">
                  <c:v>2.4605000000000001</c:v>
                </c:pt>
                <c:pt idx="1725">
                  <c:v>2.4624999999999977</c:v>
                </c:pt>
                <c:pt idx="1726">
                  <c:v>2.4645000000000001</c:v>
                </c:pt>
                <c:pt idx="1727">
                  <c:v>2.4664999999999977</c:v>
                </c:pt>
                <c:pt idx="1728">
                  <c:v>2.4685000000000001</c:v>
                </c:pt>
                <c:pt idx="1729">
                  <c:v>2.4704999999999977</c:v>
                </c:pt>
                <c:pt idx="1730">
                  <c:v>2.4724999999999953</c:v>
                </c:pt>
                <c:pt idx="1731">
                  <c:v>2.4744999999999977</c:v>
                </c:pt>
                <c:pt idx="1732">
                  <c:v>2.4764999999999953</c:v>
                </c:pt>
                <c:pt idx="1733">
                  <c:v>2.4784999999999977</c:v>
                </c:pt>
                <c:pt idx="1734">
                  <c:v>2.4805000000000001</c:v>
                </c:pt>
                <c:pt idx="1735">
                  <c:v>2.4824999999999977</c:v>
                </c:pt>
                <c:pt idx="1736">
                  <c:v>2.4845000000000002</c:v>
                </c:pt>
                <c:pt idx="1737">
                  <c:v>2.4864999999999977</c:v>
                </c:pt>
                <c:pt idx="1738">
                  <c:v>2.4885000000000002</c:v>
                </c:pt>
                <c:pt idx="1739">
                  <c:v>2.4904999999999977</c:v>
                </c:pt>
                <c:pt idx="1740">
                  <c:v>2.4924999999999953</c:v>
                </c:pt>
                <c:pt idx="1741">
                  <c:v>2.4944999999999977</c:v>
                </c:pt>
                <c:pt idx="1742">
                  <c:v>2.4964999999999953</c:v>
                </c:pt>
                <c:pt idx="1743">
                  <c:v>2.4984999999999977</c:v>
                </c:pt>
                <c:pt idx="1744">
                  <c:v>2.5005000000000002</c:v>
                </c:pt>
                <c:pt idx="1745">
                  <c:v>2.5024999999999977</c:v>
                </c:pt>
                <c:pt idx="1746">
                  <c:v>2.5045000000000002</c:v>
                </c:pt>
                <c:pt idx="1747">
                  <c:v>2.5065</c:v>
                </c:pt>
                <c:pt idx="1748">
                  <c:v>2.5085000000000002</c:v>
                </c:pt>
                <c:pt idx="1749">
                  <c:v>2.5105</c:v>
                </c:pt>
                <c:pt idx="1750">
                  <c:v>2.5124999999999953</c:v>
                </c:pt>
                <c:pt idx="1751">
                  <c:v>2.5145</c:v>
                </c:pt>
                <c:pt idx="1752">
                  <c:v>2.5164999999999953</c:v>
                </c:pt>
                <c:pt idx="1753">
                  <c:v>2.5185</c:v>
                </c:pt>
                <c:pt idx="1754">
                  <c:v>2.5205000000000002</c:v>
                </c:pt>
                <c:pt idx="1755">
                  <c:v>2.5225</c:v>
                </c:pt>
                <c:pt idx="1756">
                  <c:v>2.5245000000000002</c:v>
                </c:pt>
                <c:pt idx="1757">
                  <c:v>2.5265</c:v>
                </c:pt>
                <c:pt idx="1758">
                  <c:v>2.5285000000000002</c:v>
                </c:pt>
                <c:pt idx="1759">
                  <c:v>2.5305</c:v>
                </c:pt>
                <c:pt idx="1760">
                  <c:v>2.5324999999999953</c:v>
                </c:pt>
                <c:pt idx="1761">
                  <c:v>2.5345</c:v>
                </c:pt>
                <c:pt idx="1762">
                  <c:v>2.5364999999999953</c:v>
                </c:pt>
                <c:pt idx="1763">
                  <c:v>2.5385</c:v>
                </c:pt>
                <c:pt idx="1764">
                  <c:v>2.5405000000000002</c:v>
                </c:pt>
                <c:pt idx="1765">
                  <c:v>2.5425</c:v>
                </c:pt>
                <c:pt idx="1766">
                  <c:v>2.5445000000000002</c:v>
                </c:pt>
                <c:pt idx="1767">
                  <c:v>2.5465</c:v>
                </c:pt>
                <c:pt idx="1768">
                  <c:v>2.5485000000000002</c:v>
                </c:pt>
                <c:pt idx="1769">
                  <c:v>2.5505</c:v>
                </c:pt>
                <c:pt idx="1770">
                  <c:v>2.5524999999999967</c:v>
                </c:pt>
                <c:pt idx="1771">
                  <c:v>2.5545</c:v>
                </c:pt>
                <c:pt idx="1772">
                  <c:v>2.5564999999999967</c:v>
                </c:pt>
                <c:pt idx="1773">
                  <c:v>2.5585</c:v>
                </c:pt>
                <c:pt idx="1774">
                  <c:v>2.5605000000000002</c:v>
                </c:pt>
                <c:pt idx="1775">
                  <c:v>2.5625</c:v>
                </c:pt>
                <c:pt idx="1776">
                  <c:v>2.5644999999999998</c:v>
                </c:pt>
                <c:pt idx="1777">
                  <c:v>2.5665</c:v>
                </c:pt>
                <c:pt idx="1778">
                  <c:v>2.5684999999999998</c:v>
                </c:pt>
                <c:pt idx="1779">
                  <c:v>2.5705</c:v>
                </c:pt>
                <c:pt idx="1780">
                  <c:v>2.5724999999999967</c:v>
                </c:pt>
                <c:pt idx="1781">
                  <c:v>2.5745</c:v>
                </c:pt>
                <c:pt idx="1782">
                  <c:v>2.5764999999999967</c:v>
                </c:pt>
                <c:pt idx="1783">
                  <c:v>2.5785</c:v>
                </c:pt>
                <c:pt idx="1784">
                  <c:v>2.5804999999999998</c:v>
                </c:pt>
                <c:pt idx="1785">
                  <c:v>2.5825</c:v>
                </c:pt>
                <c:pt idx="1786">
                  <c:v>2.5844999999999998</c:v>
                </c:pt>
                <c:pt idx="1787">
                  <c:v>2.5865</c:v>
                </c:pt>
                <c:pt idx="1788">
                  <c:v>2.5884999999999998</c:v>
                </c:pt>
                <c:pt idx="1789">
                  <c:v>2.5905</c:v>
                </c:pt>
                <c:pt idx="1790">
                  <c:v>2.5924999999999967</c:v>
                </c:pt>
                <c:pt idx="1791">
                  <c:v>2.5945</c:v>
                </c:pt>
                <c:pt idx="1792">
                  <c:v>2.5964999999999967</c:v>
                </c:pt>
                <c:pt idx="1793">
                  <c:v>2.5985</c:v>
                </c:pt>
                <c:pt idx="1794">
                  <c:v>2.6004999999999998</c:v>
                </c:pt>
                <c:pt idx="1795">
                  <c:v>2.6025</c:v>
                </c:pt>
                <c:pt idx="1796">
                  <c:v>2.6044999999999998</c:v>
                </c:pt>
                <c:pt idx="1797">
                  <c:v>2.6065</c:v>
                </c:pt>
                <c:pt idx="1798">
                  <c:v>2.6084999999999998</c:v>
                </c:pt>
                <c:pt idx="1799">
                  <c:v>2.6105</c:v>
                </c:pt>
                <c:pt idx="1800">
                  <c:v>2.6124999999999967</c:v>
                </c:pt>
                <c:pt idx="1801">
                  <c:v>2.6145</c:v>
                </c:pt>
                <c:pt idx="1802">
                  <c:v>2.6164999999999967</c:v>
                </c:pt>
                <c:pt idx="1803">
                  <c:v>2.6185</c:v>
                </c:pt>
                <c:pt idx="1804">
                  <c:v>2.6204999999999998</c:v>
                </c:pt>
                <c:pt idx="1805">
                  <c:v>2.6225000000000001</c:v>
                </c:pt>
                <c:pt idx="1806">
                  <c:v>2.6244999999999998</c:v>
                </c:pt>
                <c:pt idx="1807">
                  <c:v>2.6265000000000001</c:v>
                </c:pt>
                <c:pt idx="1808">
                  <c:v>2.6284999999999998</c:v>
                </c:pt>
                <c:pt idx="1809">
                  <c:v>2.6305000000000001</c:v>
                </c:pt>
                <c:pt idx="1810">
                  <c:v>2.6324999999999967</c:v>
                </c:pt>
                <c:pt idx="1811">
                  <c:v>2.6345000000000001</c:v>
                </c:pt>
                <c:pt idx="1812">
                  <c:v>2.6364999999999967</c:v>
                </c:pt>
                <c:pt idx="1813">
                  <c:v>2.6385000000000001</c:v>
                </c:pt>
                <c:pt idx="1814">
                  <c:v>2.6404999999999998</c:v>
                </c:pt>
                <c:pt idx="1815">
                  <c:v>2.6425000000000001</c:v>
                </c:pt>
                <c:pt idx="1816">
                  <c:v>2.6444999999999999</c:v>
                </c:pt>
                <c:pt idx="1817">
                  <c:v>2.6465000000000001</c:v>
                </c:pt>
                <c:pt idx="1818">
                  <c:v>2.6484999999999999</c:v>
                </c:pt>
                <c:pt idx="1819">
                  <c:v>2.6505000000000001</c:v>
                </c:pt>
                <c:pt idx="1820">
                  <c:v>2.6524999999999967</c:v>
                </c:pt>
                <c:pt idx="1821">
                  <c:v>2.6545000000000001</c:v>
                </c:pt>
                <c:pt idx="1822">
                  <c:v>2.6564999999999968</c:v>
                </c:pt>
                <c:pt idx="1823">
                  <c:v>2.6585000000000001</c:v>
                </c:pt>
                <c:pt idx="1824">
                  <c:v>2.6604999999999999</c:v>
                </c:pt>
                <c:pt idx="1825">
                  <c:v>2.6625000000000001</c:v>
                </c:pt>
                <c:pt idx="1826">
                  <c:v>2.6644999999999999</c:v>
                </c:pt>
                <c:pt idx="1827">
                  <c:v>2.6665000000000001</c:v>
                </c:pt>
                <c:pt idx="1828">
                  <c:v>2.6684999999999999</c:v>
                </c:pt>
                <c:pt idx="1829">
                  <c:v>2.6705000000000001</c:v>
                </c:pt>
                <c:pt idx="1830">
                  <c:v>2.6724999999999977</c:v>
                </c:pt>
                <c:pt idx="1831">
                  <c:v>2.6745000000000001</c:v>
                </c:pt>
                <c:pt idx="1832">
                  <c:v>2.6764999999999977</c:v>
                </c:pt>
                <c:pt idx="1833">
                  <c:v>2.6785000000000001</c:v>
                </c:pt>
                <c:pt idx="1834">
                  <c:v>2.6804999999999999</c:v>
                </c:pt>
                <c:pt idx="1835">
                  <c:v>2.6825000000000001</c:v>
                </c:pt>
                <c:pt idx="1836">
                  <c:v>2.6844999999999999</c:v>
                </c:pt>
                <c:pt idx="1837">
                  <c:v>2.6865000000000001</c:v>
                </c:pt>
                <c:pt idx="1838">
                  <c:v>2.6884999999999999</c:v>
                </c:pt>
                <c:pt idx="1839">
                  <c:v>2.6905000000000001</c:v>
                </c:pt>
                <c:pt idx="1840">
                  <c:v>2.6924999999999977</c:v>
                </c:pt>
                <c:pt idx="1841">
                  <c:v>2.6945000000000001</c:v>
                </c:pt>
                <c:pt idx="1842">
                  <c:v>2.6964999999999977</c:v>
                </c:pt>
                <c:pt idx="1843">
                  <c:v>2.6985000000000001</c:v>
                </c:pt>
                <c:pt idx="1844">
                  <c:v>2.7004999999999999</c:v>
                </c:pt>
                <c:pt idx="1845">
                  <c:v>2.7025000000000001</c:v>
                </c:pt>
                <c:pt idx="1846">
                  <c:v>2.7044999999999999</c:v>
                </c:pt>
                <c:pt idx="1847">
                  <c:v>2.7065000000000001</c:v>
                </c:pt>
                <c:pt idx="1848">
                  <c:v>2.7084999999999999</c:v>
                </c:pt>
                <c:pt idx="1849">
                  <c:v>2.7105000000000001</c:v>
                </c:pt>
                <c:pt idx="1850">
                  <c:v>2.7124999999999977</c:v>
                </c:pt>
                <c:pt idx="1851">
                  <c:v>2.7145000000000001</c:v>
                </c:pt>
                <c:pt idx="1852">
                  <c:v>2.7164999999999977</c:v>
                </c:pt>
                <c:pt idx="1853">
                  <c:v>2.7185000000000001</c:v>
                </c:pt>
                <c:pt idx="1854">
                  <c:v>2.7204999999999999</c:v>
                </c:pt>
                <c:pt idx="1855">
                  <c:v>2.7225000000000001</c:v>
                </c:pt>
                <c:pt idx="1856">
                  <c:v>2.7244999999999999</c:v>
                </c:pt>
                <c:pt idx="1857">
                  <c:v>2.7265000000000001</c:v>
                </c:pt>
                <c:pt idx="1858">
                  <c:v>2.7284999999999999</c:v>
                </c:pt>
                <c:pt idx="1859">
                  <c:v>2.7305000000000001</c:v>
                </c:pt>
                <c:pt idx="1860">
                  <c:v>2.7324999999999977</c:v>
                </c:pt>
                <c:pt idx="1861">
                  <c:v>2.7345000000000002</c:v>
                </c:pt>
                <c:pt idx="1862">
                  <c:v>2.7364999999999977</c:v>
                </c:pt>
                <c:pt idx="1863">
                  <c:v>2.7385000000000002</c:v>
                </c:pt>
                <c:pt idx="1864">
                  <c:v>2.7404999999999999</c:v>
                </c:pt>
                <c:pt idx="1865">
                  <c:v>2.7425000000000002</c:v>
                </c:pt>
                <c:pt idx="1866">
                  <c:v>2.7444999999999999</c:v>
                </c:pt>
                <c:pt idx="1867">
                  <c:v>2.7465000000000002</c:v>
                </c:pt>
                <c:pt idx="1868">
                  <c:v>2.7484999999999999</c:v>
                </c:pt>
                <c:pt idx="1869">
                  <c:v>2.7505000000000002</c:v>
                </c:pt>
                <c:pt idx="1870">
                  <c:v>2.7524999999999977</c:v>
                </c:pt>
                <c:pt idx="1871">
                  <c:v>2.7545000000000002</c:v>
                </c:pt>
                <c:pt idx="1872">
                  <c:v>2.7565</c:v>
                </c:pt>
                <c:pt idx="1873">
                  <c:v>2.7585000000000002</c:v>
                </c:pt>
                <c:pt idx="1874">
                  <c:v>2.7605000000000048</c:v>
                </c:pt>
                <c:pt idx="1875">
                  <c:v>2.7625000000000002</c:v>
                </c:pt>
                <c:pt idx="1876">
                  <c:v>2.7645000000000048</c:v>
                </c:pt>
                <c:pt idx="1877">
                  <c:v>2.7665000000000002</c:v>
                </c:pt>
                <c:pt idx="1878">
                  <c:v>2.7685000000000048</c:v>
                </c:pt>
                <c:pt idx="1879">
                  <c:v>2.7705000000000002</c:v>
                </c:pt>
                <c:pt idx="1880">
                  <c:v>2.7725</c:v>
                </c:pt>
                <c:pt idx="1881">
                  <c:v>2.7745000000000002</c:v>
                </c:pt>
                <c:pt idx="1882">
                  <c:v>2.7765</c:v>
                </c:pt>
                <c:pt idx="1883">
                  <c:v>2.7785000000000002</c:v>
                </c:pt>
                <c:pt idx="1884">
                  <c:v>2.7805000000000049</c:v>
                </c:pt>
                <c:pt idx="1885">
                  <c:v>2.7825000000000002</c:v>
                </c:pt>
                <c:pt idx="1886">
                  <c:v>2.7845000000000049</c:v>
                </c:pt>
                <c:pt idx="1887">
                  <c:v>2.7865000000000002</c:v>
                </c:pt>
                <c:pt idx="1888">
                  <c:v>2.7885000000000049</c:v>
                </c:pt>
                <c:pt idx="1889">
                  <c:v>2.7905000000000002</c:v>
                </c:pt>
                <c:pt idx="1890">
                  <c:v>2.7925</c:v>
                </c:pt>
                <c:pt idx="1891">
                  <c:v>2.7945000000000002</c:v>
                </c:pt>
                <c:pt idx="1892">
                  <c:v>2.7965</c:v>
                </c:pt>
                <c:pt idx="1893">
                  <c:v>2.7985000000000002</c:v>
                </c:pt>
                <c:pt idx="1894">
                  <c:v>2.8005</c:v>
                </c:pt>
                <c:pt idx="1895">
                  <c:v>2.8024999999999967</c:v>
                </c:pt>
                <c:pt idx="1896">
                  <c:v>2.8045</c:v>
                </c:pt>
                <c:pt idx="1897">
                  <c:v>2.8064999999999967</c:v>
                </c:pt>
                <c:pt idx="1898">
                  <c:v>2.8085</c:v>
                </c:pt>
                <c:pt idx="1899">
                  <c:v>2.8104999999999967</c:v>
                </c:pt>
                <c:pt idx="1900">
                  <c:v>2.8124999999999933</c:v>
                </c:pt>
                <c:pt idx="1901">
                  <c:v>2.8144999999999967</c:v>
                </c:pt>
                <c:pt idx="1902">
                  <c:v>2.8164999999999933</c:v>
                </c:pt>
                <c:pt idx="1903">
                  <c:v>2.8184999999999967</c:v>
                </c:pt>
                <c:pt idx="1904">
                  <c:v>2.8205</c:v>
                </c:pt>
                <c:pt idx="1905">
                  <c:v>2.8224999999999967</c:v>
                </c:pt>
                <c:pt idx="1906">
                  <c:v>2.8245</c:v>
                </c:pt>
                <c:pt idx="1907">
                  <c:v>2.8264999999999967</c:v>
                </c:pt>
                <c:pt idx="1908">
                  <c:v>2.8285</c:v>
                </c:pt>
                <c:pt idx="1909">
                  <c:v>2.8304999999999967</c:v>
                </c:pt>
                <c:pt idx="1910">
                  <c:v>2.8324999999999934</c:v>
                </c:pt>
                <c:pt idx="1911">
                  <c:v>2.8344999999999967</c:v>
                </c:pt>
                <c:pt idx="1912">
                  <c:v>2.8364999999999934</c:v>
                </c:pt>
                <c:pt idx="1913">
                  <c:v>2.8384999999999967</c:v>
                </c:pt>
                <c:pt idx="1914">
                  <c:v>2.8405</c:v>
                </c:pt>
                <c:pt idx="1915">
                  <c:v>2.8424999999999967</c:v>
                </c:pt>
                <c:pt idx="1916">
                  <c:v>2.8445</c:v>
                </c:pt>
                <c:pt idx="1917">
                  <c:v>2.8464999999999967</c:v>
                </c:pt>
                <c:pt idx="1918">
                  <c:v>2.8485</c:v>
                </c:pt>
                <c:pt idx="1919">
                  <c:v>2.8504999999999967</c:v>
                </c:pt>
                <c:pt idx="1920">
                  <c:v>2.8524999999999943</c:v>
                </c:pt>
                <c:pt idx="1921">
                  <c:v>2.8544999999999967</c:v>
                </c:pt>
                <c:pt idx="1922">
                  <c:v>2.8564999999999943</c:v>
                </c:pt>
                <c:pt idx="1923">
                  <c:v>2.8584999999999967</c:v>
                </c:pt>
                <c:pt idx="1924">
                  <c:v>2.8605</c:v>
                </c:pt>
                <c:pt idx="1925">
                  <c:v>2.8624999999999967</c:v>
                </c:pt>
                <c:pt idx="1926">
                  <c:v>2.8645</c:v>
                </c:pt>
                <c:pt idx="1927">
                  <c:v>2.8664999999999967</c:v>
                </c:pt>
                <c:pt idx="1928">
                  <c:v>2.8685</c:v>
                </c:pt>
                <c:pt idx="1929">
                  <c:v>2.8704999999999967</c:v>
                </c:pt>
                <c:pt idx="1930">
                  <c:v>2.8724999999999943</c:v>
                </c:pt>
                <c:pt idx="1931">
                  <c:v>2.8744999999999967</c:v>
                </c:pt>
                <c:pt idx="1932">
                  <c:v>2.8764999999999943</c:v>
                </c:pt>
                <c:pt idx="1933">
                  <c:v>2.8784999999999967</c:v>
                </c:pt>
                <c:pt idx="1934">
                  <c:v>2.8805000000000001</c:v>
                </c:pt>
                <c:pt idx="1935">
                  <c:v>2.8824999999999967</c:v>
                </c:pt>
                <c:pt idx="1936">
                  <c:v>2.8845000000000001</c:v>
                </c:pt>
                <c:pt idx="1937">
                  <c:v>2.8864999999999967</c:v>
                </c:pt>
                <c:pt idx="1938">
                  <c:v>2.8885000000000001</c:v>
                </c:pt>
                <c:pt idx="1939">
                  <c:v>2.8904999999999967</c:v>
                </c:pt>
                <c:pt idx="1940">
                  <c:v>2.8924999999999943</c:v>
                </c:pt>
                <c:pt idx="1941">
                  <c:v>2.8944999999999967</c:v>
                </c:pt>
                <c:pt idx="1942">
                  <c:v>2.8964999999999943</c:v>
                </c:pt>
                <c:pt idx="1943">
                  <c:v>2.8984999999999967</c:v>
                </c:pt>
                <c:pt idx="1944">
                  <c:v>2.9005000000000001</c:v>
                </c:pt>
                <c:pt idx="1945">
                  <c:v>2.9024999999999967</c:v>
                </c:pt>
                <c:pt idx="1946">
                  <c:v>2.9045000000000001</c:v>
                </c:pt>
                <c:pt idx="1947">
                  <c:v>2.9064999999999968</c:v>
                </c:pt>
                <c:pt idx="1948">
                  <c:v>2.9085000000000001</c:v>
                </c:pt>
                <c:pt idx="1949">
                  <c:v>2.9104999999999968</c:v>
                </c:pt>
                <c:pt idx="1950">
                  <c:v>2.9124999999999943</c:v>
                </c:pt>
                <c:pt idx="1951">
                  <c:v>2.9144999999999968</c:v>
                </c:pt>
                <c:pt idx="1952">
                  <c:v>2.9164999999999943</c:v>
                </c:pt>
                <c:pt idx="1953">
                  <c:v>2.9184999999999977</c:v>
                </c:pt>
                <c:pt idx="1954">
                  <c:v>2.9205000000000001</c:v>
                </c:pt>
                <c:pt idx="1955">
                  <c:v>2.9224999999999977</c:v>
                </c:pt>
                <c:pt idx="1956">
                  <c:v>2.9245000000000001</c:v>
                </c:pt>
                <c:pt idx="1957">
                  <c:v>2.9264999999999977</c:v>
                </c:pt>
                <c:pt idx="1958">
                  <c:v>2.9285000000000001</c:v>
                </c:pt>
                <c:pt idx="1959">
                  <c:v>2.9304999999999977</c:v>
                </c:pt>
                <c:pt idx="1960">
                  <c:v>2.9324999999999943</c:v>
                </c:pt>
                <c:pt idx="1961">
                  <c:v>2.9344999999999977</c:v>
                </c:pt>
                <c:pt idx="1962">
                  <c:v>2.9364999999999943</c:v>
                </c:pt>
                <c:pt idx="1963">
                  <c:v>2.9384999999999977</c:v>
                </c:pt>
                <c:pt idx="1964">
                  <c:v>2.9405000000000001</c:v>
                </c:pt>
                <c:pt idx="1965">
                  <c:v>2.9424999999999977</c:v>
                </c:pt>
                <c:pt idx="1966">
                  <c:v>2.9445000000000001</c:v>
                </c:pt>
                <c:pt idx="1967">
                  <c:v>2.9464999999999977</c:v>
                </c:pt>
                <c:pt idx="1968">
                  <c:v>2.9485000000000001</c:v>
                </c:pt>
                <c:pt idx="1969">
                  <c:v>2.9504999999999977</c:v>
                </c:pt>
                <c:pt idx="1970">
                  <c:v>2.9524999999999944</c:v>
                </c:pt>
                <c:pt idx="1971">
                  <c:v>2.9544999999999977</c:v>
                </c:pt>
                <c:pt idx="1972">
                  <c:v>2.9564999999999944</c:v>
                </c:pt>
                <c:pt idx="1973">
                  <c:v>2.9584999999999977</c:v>
                </c:pt>
                <c:pt idx="1974">
                  <c:v>2.9605000000000001</c:v>
                </c:pt>
                <c:pt idx="1975">
                  <c:v>2.9624999999999977</c:v>
                </c:pt>
                <c:pt idx="1976">
                  <c:v>2.9645000000000001</c:v>
                </c:pt>
                <c:pt idx="1977">
                  <c:v>2.9664999999999977</c:v>
                </c:pt>
                <c:pt idx="1978">
                  <c:v>2.9685000000000001</c:v>
                </c:pt>
                <c:pt idx="1979">
                  <c:v>2.9704999999999977</c:v>
                </c:pt>
                <c:pt idx="1980">
                  <c:v>2.9724999999999953</c:v>
                </c:pt>
                <c:pt idx="1981">
                  <c:v>2.9744999999999977</c:v>
                </c:pt>
                <c:pt idx="1982">
                  <c:v>2.9764999999999953</c:v>
                </c:pt>
                <c:pt idx="1983">
                  <c:v>2.9784999999999977</c:v>
                </c:pt>
                <c:pt idx="1984">
                  <c:v>2.9805000000000001</c:v>
                </c:pt>
                <c:pt idx="1985">
                  <c:v>2.9824999999999977</c:v>
                </c:pt>
                <c:pt idx="1986">
                  <c:v>2.9845000000000002</c:v>
                </c:pt>
                <c:pt idx="1987">
                  <c:v>2.9864999999999977</c:v>
                </c:pt>
                <c:pt idx="1988">
                  <c:v>2.9885000000000002</c:v>
                </c:pt>
                <c:pt idx="1989">
                  <c:v>2.9904999999999977</c:v>
                </c:pt>
                <c:pt idx="1990">
                  <c:v>2.9924999999999953</c:v>
                </c:pt>
                <c:pt idx="1991">
                  <c:v>2.9944999999999977</c:v>
                </c:pt>
                <c:pt idx="1992">
                  <c:v>2.9964999999999953</c:v>
                </c:pt>
                <c:pt idx="1993">
                  <c:v>2.9984999999999977</c:v>
                </c:pt>
                <c:pt idx="1994">
                  <c:v>3.0005000000000002</c:v>
                </c:pt>
                <c:pt idx="1995">
                  <c:v>3.0024999999999977</c:v>
                </c:pt>
                <c:pt idx="1996">
                  <c:v>3.0045000000000002</c:v>
                </c:pt>
                <c:pt idx="1997">
                  <c:v>3.0065</c:v>
                </c:pt>
                <c:pt idx="1998">
                  <c:v>3.0085000000000002</c:v>
                </c:pt>
                <c:pt idx="1999">
                  <c:v>3.0105</c:v>
                </c:pt>
                <c:pt idx="2000">
                  <c:v>3.0124999999999953</c:v>
                </c:pt>
                <c:pt idx="2001">
                  <c:v>3.0145</c:v>
                </c:pt>
                <c:pt idx="2002">
                  <c:v>3.0164999999999953</c:v>
                </c:pt>
                <c:pt idx="2003">
                  <c:v>3.0185</c:v>
                </c:pt>
                <c:pt idx="2004">
                  <c:v>3.0205000000000002</c:v>
                </c:pt>
                <c:pt idx="2005">
                  <c:v>3.0225</c:v>
                </c:pt>
                <c:pt idx="2006">
                  <c:v>3.0245000000000002</c:v>
                </c:pt>
                <c:pt idx="2007">
                  <c:v>3.0265</c:v>
                </c:pt>
                <c:pt idx="2008">
                  <c:v>3.0285000000000002</c:v>
                </c:pt>
                <c:pt idx="2009">
                  <c:v>3.0305</c:v>
                </c:pt>
                <c:pt idx="2010">
                  <c:v>3.0324999999999953</c:v>
                </c:pt>
                <c:pt idx="2011">
                  <c:v>3.0345</c:v>
                </c:pt>
                <c:pt idx="2012">
                  <c:v>3.0364999999999953</c:v>
                </c:pt>
                <c:pt idx="2013">
                  <c:v>3.0385</c:v>
                </c:pt>
                <c:pt idx="2014">
                  <c:v>3.0405000000000002</c:v>
                </c:pt>
                <c:pt idx="2015">
                  <c:v>3.0425</c:v>
                </c:pt>
                <c:pt idx="2016">
                  <c:v>3.0445000000000002</c:v>
                </c:pt>
                <c:pt idx="2017">
                  <c:v>3.0465</c:v>
                </c:pt>
                <c:pt idx="2018">
                  <c:v>3.0485000000000002</c:v>
                </c:pt>
                <c:pt idx="2019">
                  <c:v>3.0505</c:v>
                </c:pt>
                <c:pt idx="2020">
                  <c:v>3.0524999999999967</c:v>
                </c:pt>
                <c:pt idx="2021">
                  <c:v>3.0545</c:v>
                </c:pt>
                <c:pt idx="2022">
                  <c:v>3.0564999999999967</c:v>
                </c:pt>
                <c:pt idx="2023">
                  <c:v>3.0585</c:v>
                </c:pt>
                <c:pt idx="2024">
                  <c:v>3.0605000000000002</c:v>
                </c:pt>
                <c:pt idx="2025">
                  <c:v>3.0625</c:v>
                </c:pt>
                <c:pt idx="2026">
                  <c:v>3.0644999999999998</c:v>
                </c:pt>
                <c:pt idx="2027">
                  <c:v>3.0665</c:v>
                </c:pt>
                <c:pt idx="2028">
                  <c:v>3.0684999999999998</c:v>
                </c:pt>
                <c:pt idx="2029">
                  <c:v>3.0705</c:v>
                </c:pt>
                <c:pt idx="2030">
                  <c:v>3.0724999999999967</c:v>
                </c:pt>
                <c:pt idx="2031">
                  <c:v>3.0745</c:v>
                </c:pt>
                <c:pt idx="2032">
                  <c:v>3.0764999999999967</c:v>
                </c:pt>
                <c:pt idx="2033">
                  <c:v>3.0785</c:v>
                </c:pt>
                <c:pt idx="2034">
                  <c:v>3.0804999999999998</c:v>
                </c:pt>
                <c:pt idx="2035">
                  <c:v>3.0825</c:v>
                </c:pt>
                <c:pt idx="2036">
                  <c:v>3.0844999999999998</c:v>
                </c:pt>
                <c:pt idx="2037">
                  <c:v>3.0865</c:v>
                </c:pt>
                <c:pt idx="2038">
                  <c:v>3.0884999999999998</c:v>
                </c:pt>
                <c:pt idx="2039">
                  <c:v>3.0905</c:v>
                </c:pt>
                <c:pt idx="2040">
                  <c:v>3.0924999999999967</c:v>
                </c:pt>
                <c:pt idx="2041">
                  <c:v>3.0945</c:v>
                </c:pt>
                <c:pt idx="2042">
                  <c:v>3.0964999999999967</c:v>
                </c:pt>
                <c:pt idx="2043">
                  <c:v>3.0985</c:v>
                </c:pt>
                <c:pt idx="2044">
                  <c:v>3.1004999999999998</c:v>
                </c:pt>
                <c:pt idx="2045">
                  <c:v>3.1025</c:v>
                </c:pt>
                <c:pt idx="2046">
                  <c:v>3.1044999999999998</c:v>
                </c:pt>
                <c:pt idx="2047">
                  <c:v>3.1065</c:v>
                </c:pt>
                <c:pt idx="2048">
                  <c:v>3.1084999999999998</c:v>
                </c:pt>
                <c:pt idx="2049">
                  <c:v>3.1105</c:v>
                </c:pt>
                <c:pt idx="2050">
                  <c:v>3.1124999999999967</c:v>
                </c:pt>
                <c:pt idx="2051">
                  <c:v>3.1145</c:v>
                </c:pt>
                <c:pt idx="2052">
                  <c:v>3.1164999999999967</c:v>
                </c:pt>
                <c:pt idx="2053">
                  <c:v>3.1185</c:v>
                </c:pt>
                <c:pt idx="2054">
                  <c:v>3.1204999999999998</c:v>
                </c:pt>
                <c:pt idx="2055">
                  <c:v>3.1225000000000001</c:v>
                </c:pt>
                <c:pt idx="2056">
                  <c:v>3.1244999999999998</c:v>
                </c:pt>
                <c:pt idx="2057">
                  <c:v>3.1265000000000001</c:v>
                </c:pt>
                <c:pt idx="2058">
                  <c:v>3.1284999999999998</c:v>
                </c:pt>
                <c:pt idx="2059">
                  <c:v>3.1305000000000001</c:v>
                </c:pt>
                <c:pt idx="2060">
                  <c:v>3.1324999999999967</c:v>
                </c:pt>
                <c:pt idx="2061">
                  <c:v>3.1345000000000001</c:v>
                </c:pt>
                <c:pt idx="2062">
                  <c:v>3.1364999999999967</c:v>
                </c:pt>
                <c:pt idx="2063">
                  <c:v>3.1385000000000001</c:v>
                </c:pt>
                <c:pt idx="2064">
                  <c:v>3.1404999999999998</c:v>
                </c:pt>
                <c:pt idx="2065">
                  <c:v>3.1425000000000001</c:v>
                </c:pt>
                <c:pt idx="2066">
                  <c:v>3.1444999999999999</c:v>
                </c:pt>
                <c:pt idx="2067">
                  <c:v>3.1465000000000001</c:v>
                </c:pt>
                <c:pt idx="2068">
                  <c:v>3.1484999999999999</c:v>
                </c:pt>
                <c:pt idx="2069">
                  <c:v>3.1505000000000001</c:v>
                </c:pt>
                <c:pt idx="2070">
                  <c:v>3.1524999999999967</c:v>
                </c:pt>
                <c:pt idx="2071">
                  <c:v>3.1545000000000001</c:v>
                </c:pt>
                <c:pt idx="2072">
                  <c:v>3.1564999999999968</c:v>
                </c:pt>
                <c:pt idx="2073">
                  <c:v>3.1585000000000001</c:v>
                </c:pt>
                <c:pt idx="2074">
                  <c:v>3.1604999999999999</c:v>
                </c:pt>
                <c:pt idx="2075">
                  <c:v>3.1625000000000001</c:v>
                </c:pt>
                <c:pt idx="2076">
                  <c:v>3.1644999999999999</c:v>
                </c:pt>
                <c:pt idx="2077">
                  <c:v>3.1665000000000001</c:v>
                </c:pt>
                <c:pt idx="2078">
                  <c:v>3.1684999999999999</c:v>
                </c:pt>
                <c:pt idx="2079">
                  <c:v>3.1705000000000001</c:v>
                </c:pt>
                <c:pt idx="2080">
                  <c:v>3.1724999999999977</c:v>
                </c:pt>
                <c:pt idx="2081">
                  <c:v>3.1745000000000001</c:v>
                </c:pt>
                <c:pt idx="2082">
                  <c:v>3.1764999999999977</c:v>
                </c:pt>
                <c:pt idx="2083">
                  <c:v>3.1785000000000001</c:v>
                </c:pt>
                <c:pt idx="2084">
                  <c:v>3.1804999999999999</c:v>
                </c:pt>
                <c:pt idx="2085">
                  <c:v>3.1825000000000001</c:v>
                </c:pt>
                <c:pt idx="2086">
                  <c:v>3.1844999999999999</c:v>
                </c:pt>
                <c:pt idx="2087">
                  <c:v>3.1865000000000001</c:v>
                </c:pt>
                <c:pt idx="2088">
                  <c:v>3.1884999999999999</c:v>
                </c:pt>
                <c:pt idx="2089">
                  <c:v>3.1905000000000001</c:v>
                </c:pt>
                <c:pt idx="2090">
                  <c:v>3.1924999999999977</c:v>
                </c:pt>
                <c:pt idx="2091">
                  <c:v>3.1945000000000001</c:v>
                </c:pt>
                <c:pt idx="2092">
                  <c:v>3.1964999999999977</c:v>
                </c:pt>
                <c:pt idx="2093">
                  <c:v>3.1985000000000001</c:v>
                </c:pt>
                <c:pt idx="2094">
                  <c:v>3.2004999999999999</c:v>
                </c:pt>
                <c:pt idx="2095">
                  <c:v>3.2025000000000001</c:v>
                </c:pt>
                <c:pt idx="2096">
                  <c:v>3.2044999999999999</c:v>
                </c:pt>
                <c:pt idx="2097">
                  <c:v>3.2065000000000001</c:v>
                </c:pt>
                <c:pt idx="2098">
                  <c:v>3.2084999999999999</c:v>
                </c:pt>
                <c:pt idx="2099">
                  <c:v>3.2105000000000001</c:v>
                </c:pt>
                <c:pt idx="2100">
                  <c:v>3.2124999999999977</c:v>
                </c:pt>
                <c:pt idx="2101">
                  <c:v>3.2145000000000001</c:v>
                </c:pt>
                <c:pt idx="2102">
                  <c:v>3.2164999999999977</c:v>
                </c:pt>
                <c:pt idx="2103">
                  <c:v>3.2185000000000001</c:v>
                </c:pt>
              </c:numCache>
            </c:numRef>
          </c:xVal>
          <c:yVal>
            <c:numRef>
              <c:f>InGaAsP_0905041!$C$1:$C$2104</c:f>
              <c:numCache>
                <c:formatCode>General</c:formatCode>
                <c:ptCount val="2104"/>
                <c:pt idx="0">
                  <c:v>-4.0859899999999945</c:v>
                </c:pt>
                <c:pt idx="1">
                  <c:v>-4.0859899999999945</c:v>
                </c:pt>
                <c:pt idx="2">
                  <c:v>-4.0859899999999945</c:v>
                </c:pt>
                <c:pt idx="3">
                  <c:v>-4.0859899999999945</c:v>
                </c:pt>
                <c:pt idx="4">
                  <c:v>-4.116539999999989</c:v>
                </c:pt>
                <c:pt idx="5">
                  <c:v>-4.1776499999999999</c:v>
                </c:pt>
                <c:pt idx="6">
                  <c:v>-4.1776499999999999</c:v>
                </c:pt>
                <c:pt idx="7">
                  <c:v>-4.1776499999999999</c:v>
                </c:pt>
                <c:pt idx="8">
                  <c:v>-4.1470899999999897</c:v>
                </c:pt>
                <c:pt idx="9">
                  <c:v>-4.0859899999999945</c:v>
                </c:pt>
                <c:pt idx="10">
                  <c:v>-4.0859899999999945</c:v>
                </c:pt>
                <c:pt idx="11">
                  <c:v>-4.0859899999999945</c:v>
                </c:pt>
                <c:pt idx="12">
                  <c:v>-4.116539999999989</c:v>
                </c:pt>
                <c:pt idx="13">
                  <c:v>-4.1776499999999999</c:v>
                </c:pt>
                <c:pt idx="14">
                  <c:v>-4.1776499999999999</c:v>
                </c:pt>
                <c:pt idx="15">
                  <c:v>-4.1776499999999999</c:v>
                </c:pt>
                <c:pt idx="16">
                  <c:v>-4.1470899999999897</c:v>
                </c:pt>
                <c:pt idx="17">
                  <c:v>-4.0859899999999945</c:v>
                </c:pt>
                <c:pt idx="18">
                  <c:v>-4.0859899999999945</c:v>
                </c:pt>
                <c:pt idx="19">
                  <c:v>-4.0859899999999945</c:v>
                </c:pt>
                <c:pt idx="20">
                  <c:v>-4.0859899999999945</c:v>
                </c:pt>
                <c:pt idx="21">
                  <c:v>-4.0859899999999945</c:v>
                </c:pt>
                <c:pt idx="22">
                  <c:v>-4.0859899999999945</c:v>
                </c:pt>
                <c:pt idx="23">
                  <c:v>-4.0859899999999945</c:v>
                </c:pt>
                <c:pt idx="24">
                  <c:v>-4.0859899999999945</c:v>
                </c:pt>
                <c:pt idx="25">
                  <c:v>-4.0859899999999945</c:v>
                </c:pt>
                <c:pt idx="26">
                  <c:v>-4.0859899999999945</c:v>
                </c:pt>
                <c:pt idx="27">
                  <c:v>-4.0859899999999945</c:v>
                </c:pt>
                <c:pt idx="28">
                  <c:v>-4.0859899999999945</c:v>
                </c:pt>
                <c:pt idx="29">
                  <c:v>-4.0859899999999945</c:v>
                </c:pt>
                <c:pt idx="30">
                  <c:v>-4.0859899999999945</c:v>
                </c:pt>
                <c:pt idx="31">
                  <c:v>-4.0859899999999945</c:v>
                </c:pt>
                <c:pt idx="32">
                  <c:v>-4.0859899999999945</c:v>
                </c:pt>
                <c:pt idx="33">
                  <c:v>-4.0859899999999945</c:v>
                </c:pt>
                <c:pt idx="34">
                  <c:v>-4.0859899999999945</c:v>
                </c:pt>
                <c:pt idx="35">
                  <c:v>-4.0859899999999945</c:v>
                </c:pt>
                <c:pt idx="36">
                  <c:v>-4.0859899999999945</c:v>
                </c:pt>
                <c:pt idx="37">
                  <c:v>-4.0859899999999945</c:v>
                </c:pt>
                <c:pt idx="38">
                  <c:v>-4.0859899999999945</c:v>
                </c:pt>
                <c:pt idx="39">
                  <c:v>-4.0859899999999945</c:v>
                </c:pt>
                <c:pt idx="40">
                  <c:v>-4.0859899999999945</c:v>
                </c:pt>
                <c:pt idx="41">
                  <c:v>-4.0859899999999945</c:v>
                </c:pt>
                <c:pt idx="42">
                  <c:v>-4.0859899999999945</c:v>
                </c:pt>
                <c:pt idx="43">
                  <c:v>-4.0859899999999945</c:v>
                </c:pt>
                <c:pt idx="44">
                  <c:v>-4.0859899999999945</c:v>
                </c:pt>
                <c:pt idx="45">
                  <c:v>-4.0859899999999945</c:v>
                </c:pt>
                <c:pt idx="46">
                  <c:v>-4.0859899999999945</c:v>
                </c:pt>
                <c:pt idx="47">
                  <c:v>-4.0859899999999945</c:v>
                </c:pt>
                <c:pt idx="48">
                  <c:v>-4.0859899999999945</c:v>
                </c:pt>
                <c:pt idx="49">
                  <c:v>-4.0859899999999945</c:v>
                </c:pt>
                <c:pt idx="50">
                  <c:v>-4.0859899999999945</c:v>
                </c:pt>
                <c:pt idx="51">
                  <c:v>-4.0859899999999945</c:v>
                </c:pt>
                <c:pt idx="52">
                  <c:v>-4.0859899999999945</c:v>
                </c:pt>
                <c:pt idx="53">
                  <c:v>-4.0859899999999945</c:v>
                </c:pt>
                <c:pt idx="54">
                  <c:v>-4.0859899999999945</c:v>
                </c:pt>
                <c:pt idx="55">
                  <c:v>-4.0859899999999945</c:v>
                </c:pt>
                <c:pt idx="56">
                  <c:v>-4.0859899999999945</c:v>
                </c:pt>
                <c:pt idx="57">
                  <c:v>-4.0859899999999945</c:v>
                </c:pt>
                <c:pt idx="58">
                  <c:v>-4.0859899999999945</c:v>
                </c:pt>
                <c:pt idx="59">
                  <c:v>-4.0859899999999945</c:v>
                </c:pt>
                <c:pt idx="60">
                  <c:v>-4.0859899999999945</c:v>
                </c:pt>
                <c:pt idx="61">
                  <c:v>-4.0859899999999945</c:v>
                </c:pt>
                <c:pt idx="62">
                  <c:v>-4.0859899999999945</c:v>
                </c:pt>
                <c:pt idx="63">
                  <c:v>-4.0859899999999945</c:v>
                </c:pt>
                <c:pt idx="64">
                  <c:v>-4.0859899999999945</c:v>
                </c:pt>
                <c:pt idx="65">
                  <c:v>-4.0859899999999945</c:v>
                </c:pt>
                <c:pt idx="66">
                  <c:v>-4.0859899999999945</c:v>
                </c:pt>
                <c:pt idx="67">
                  <c:v>-4.0859899999999945</c:v>
                </c:pt>
                <c:pt idx="68">
                  <c:v>-4.0859899999999945</c:v>
                </c:pt>
                <c:pt idx="69">
                  <c:v>-4.0859899999999945</c:v>
                </c:pt>
                <c:pt idx="70">
                  <c:v>-4.0859899999999945</c:v>
                </c:pt>
                <c:pt idx="71">
                  <c:v>-4.1150799999999945</c:v>
                </c:pt>
                <c:pt idx="72">
                  <c:v>-4.1732700000000014</c:v>
                </c:pt>
                <c:pt idx="73">
                  <c:v>-4.1732700000000014</c:v>
                </c:pt>
                <c:pt idx="74">
                  <c:v>-4.1732700000000014</c:v>
                </c:pt>
                <c:pt idx="75">
                  <c:v>-4.1732700000000014</c:v>
                </c:pt>
                <c:pt idx="76">
                  <c:v>-4.1732700000000014</c:v>
                </c:pt>
                <c:pt idx="77">
                  <c:v>-4.1732700000000014</c:v>
                </c:pt>
                <c:pt idx="78">
                  <c:v>-4.1732700000000014</c:v>
                </c:pt>
                <c:pt idx="79">
                  <c:v>-4.1732700000000014</c:v>
                </c:pt>
                <c:pt idx="80">
                  <c:v>-4.1732700000000014</c:v>
                </c:pt>
                <c:pt idx="81">
                  <c:v>-4.1732700000000014</c:v>
                </c:pt>
                <c:pt idx="82">
                  <c:v>-4.1732700000000014</c:v>
                </c:pt>
                <c:pt idx="83">
                  <c:v>-4.1732700000000014</c:v>
                </c:pt>
                <c:pt idx="84">
                  <c:v>-4.1732700000000014</c:v>
                </c:pt>
                <c:pt idx="85">
                  <c:v>-4.1732700000000014</c:v>
                </c:pt>
                <c:pt idx="86">
                  <c:v>-4.1732700000000014</c:v>
                </c:pt>
                <c:pt idx="87">
                  <c:v>-4.1732700000000014</c:v>
                </c:pt>
                <c:pt idx="88">
                  <c:v>-4.1732700000000014</c:v>
                </c:pt>
                <c:pt idx="89">
                  <c:v>-4.1732700000000014</c:v>
                </c:pt>
                <c:pt idx="90">
                  <c:v>-4.1732700000000014</c:v>
                </c:pt>
                <c:pt idx="91">
                  <c:v>-4.1732700000000014</c:v>
                </c:pt>
                <c:pt idx="92">
                  <c:v>-4.1732700000000014</c:v>
                </c:pt>
                <c:pt idx="93">
                  <c:v>-4.1732700000000014</c:v>
                </c:pt>
                <c:pt idx="94">
                  <c:v>-4.1732700000000014</c:v>
                </c:pt>
                <c:pt idx="95">
                  <c:v>-4.1732700000000014</c:v>
                </c:pt>
                <c:pt idx="96">
                  <c:v>-4.1732700000000014</c:v>
                </c:pt>
                <c:pt idx="97">
                  <c:v>-4.1732700000000014</c:v>
                </c:pt>
                <c:pt idx="98">
                  <c:v>-4.1732700000000014</c:v>
                </c:pt>
                <c:pt idx="99">
                  <c:v>-4.1732700000000014</c:v>
                </c:pt>
                <c:pt idx="100">
                  <c:v>-4.1732700000000014</c:v>
                </c:pt>
                <c:pt idx="101">
                  <c:v>-4.1732700000000014</c:v>
                </c:pt>
                <c:pt idx="102">
                  <c:v>-4.1732700000000014</c:v>
                </c:pt>
                <c:pt idx="103">
                  <c:v>-4.1732700000000014</c:v>
                </c:pt>
                <c:pt idx="104">
                  <c:v>-4.1732700000000014</c:v>
                </c:pt>
                <c:pt idx="105">
                  <c:v>-4.1732700000000014</c:v>
                </c:pt>
                <c:pt idx="106">
                  <c:v>-4.1732700000000014</c:v>
                </c:pt>
                <c:pt idx="107">
                  <c:v>-4.1732700000000014</c:v>
                </c:pt>
                <c:pt idx="108">
                  <c:v>-4.1732700000000014</c:v>
                </c:pt>
                <c:pt idx="109">
                  <c:v>-4.1732700000000014</c:v>
                </c:pt>
                <c:pt idx="110">
                  <c:v>-4.1732700000000014</c:v>
                </c:pt>
                <c:pt idx="111">
                  <c:v>-4.2053200000000004</c:v>
                </c:pt>
                <c:pt idx="112">
                  <c:v>-4.2694299999999998</c:v>
                </c:pt>
                <c:pt idx="113">
                  <c:v>-4.2694299999999998</c:v>
                </c:pt>
                <c:pt idx="114">
                  <c:v>-4.2694299999999998</c:v>
                </c:pt>
                <c:pt idx="115">
                  <c:v>-4.2694299999999998</c:v>
                </c:pt>
                <c:pt idx="116">
                  <c:v>-4.2694299999999998</c:v>
                </c:pt>
                <c:pt idx="117">
                  <c:v>-4.2694299999999998</c:v>
                </c:pt>
                <c:pt idx="118">
                  <c:v>-4.2694299999999998</c:v>
                </c:pt>
                <c:pt idx="119">
                  <c:v>-4.2694299999999998</c:v>
                </c:pt>
                <c:pt idx="120">
                  <c:v>-4.2694299999999998</c:v>
                </c:pt>
                <c:pt idx="121">
                  <c:v>-4.2694299999999998</c:v>
                </c:pt>
                <c:pt idx="122">
                  <c:v>-4.2694299999999998</c:v>
                </c:pt>
                <c:pt idx="123">
                  <c:v>-4.2694299999999998</c:v>
                </c:pt>
                <c:pt idx="124">
                  <c:v>-4.2694299999999998</c:v>
                </c:pt>
                <c:pt idx="125">
                  <c:v>-4.2694299999999998</c:v>
                </c:pt>
                <c:pt idx="126">
                  <c:v>-4.2694299999999998</c:v>
                </c:pt>
                <c:pt idx="127">
                  <c:v>-4.2694299999999998</c:v>
                </c:pt>
                <c:pt idx="128">
                  <c:v>-4.2694299999999998</c:v>
                </c:pt>
                <c:pt idx="129">
                  <c:v>-4.2694299999999998</c:v>
                </c:pt>
                <c:pt idx="130">
                  <c:v>-4.2694299999999998</c:v>
                </c:pt>
                <c:pt idx="131">
                  <c:v>-4.2694299999999998</c:v>
                </c:pt>
                <c:pt idx="132">
                  <c:v>-4.2694299999999998</c:v>
                </c:pt>
                <c:pt idx="133">
                  <c:v>-4.2694299999999998</c:v>
                </c:pt>
                <c:pt idx="134">
                  <c:v>-4.2694299999999998</c:v>
                </c:pt>
                <c:pt idx="135">
                  <c:v>-4.2694299999999998</c:v>
                </c:pt>
                <c:pt idx="136">
                  <c:v>-4.2694299999999998</c:v>
                </c:pt>
                <c:pt idx="137">
                  <c:v>-4.2694299999999998</c:v>
                </c:pt>
                <c:pt idx="138">
                  <c:v>-4.2694299999999998</c:v>
                </c:pt>
                <c:pt idx="139">
                  <c:v>-4.2694299999999998</c:v>
                </c:pt>
                <c:pt idx="140">
                  <c:v>-4.2694299999999998</c:v>
                </c:pt>
                <c:pt idx="141">
                  <c:v>-4.2694299999999998</c:v>
                </c:pt>
                <c:pt idx="142">
                  <c:v>-4.2694299999999998</c:v>
                </c:pt>
                <c:pt idx="143">
                  <c:v>-4.2694299999999998</c:v>
                </c:pt>
                <c:pt idx="144">
                  <c:v>-4.1732700000000014</c:v>
                </c:pt>
                <c:pt idx="145">
                  <c:v>-4.1732700000000014</c:v>
                </c:pt>
                <c:pt idx="146">
                  <c:v>-4.1732700000000014</c:v>
                </c:pt>
                <c:pt idx="147">
                  <c:v>-4.1732700000000014</c:v>
                </c:pt>
                <c:pt idx="148">
                  <c:v>-4.1732700000000014</c:v>
                </c:pt>
                <c:pt idx="149">
                  <c:v>-4.1732700000000014</c:v>
                </c:pt>
                <c:pt idx="150">
                  <c:v>-4.1732700000000014</c:v>
                </c:pt>
                <c:pt idx="151">
                  <c:v>-4.1732700000000014</c:v>
                </c:pt>
                <c:pt idx="152">
                  <c:v>-4.1732700000000014</c:v>
                </c:pt>
                <c:pt idx="153">
                  <c:v>-4.1732700000000014</c:v>
                </c:pt>
                <c:pt idx="154">
                  <c:v>-4.1732700000000014</c:v>
                </c:pt>
                <c:pt idx="155">
                  <c:v>-4.1732700000000014</c:v>
                </c:pt>
                <c:pt idx="156">
                  <c:v>-4.1732700000000014</c:v>
                </c:pt>
                <c:pt idx="157">
                  <c:v>-4.1732700000000014</c:v>
                </c:pt>
                <c:pt idx="158">
                  <c:v>-4.1732700000000014</c:v>
                </c:pt>
                <c:pt idx="159">
                  <c:v>-4.1732700000000014</c:v>
                </c:pt>
                <c:pt idx="160">
                  <c:v>-4.1732700000000014</c:v>
                </c:pt>
                <c:pt idx="161">
                  <c:v>-4.1732700000000014</c:v>
                </c:pt>
                <c:pt idx="162">
                  <c:v>-4.1732700000000014</c:v>
                </c:pt>
                <c:pt idx="163">
                  <c:v>-4.1732700000000014</c:v>
                </c:pt>
                <c:pt idx="164">
                  <c:v>-4.1732700000000014</c:v>
                </c:pt>
                <c:pt idx="165">
                  <c:v>-4.1732700000000014</c:v>
                </c:pt>
                <c:pt idx="166">
                  <c:v>-4.1732700000000014</c:v>
                </c:pt>
                <c:pt idx="167">
                  <c:v>-4.1732700000000014</c:v>
                </c:pt>
                <c:pt idx="168">
                  <c:v>-4.1732700000000014</c:v>
                </c:pt>
                <c:pt idx="169">
                  <c:v>-4.1732700000000014</c:v>
                </c:pt>
                <c:pt idx="170">
                  <c:v>-4.1732700000000014</c:v>
                </c:pt>
                <c:pt idx="171">
                  <c:v>-4.1732700000000014</c:v>
                </c:pt>
                <c:pt idx="172">
                  <c:v>-4.1732700000000014</c:v>
                </c:pt>
                <c:pt idx="173">
                  <c:v>-4.1732700000000014</c:v>
                </c:pt>
                <c:pt idx="174">
                  <c:v>-4.1732700000000014</c:v>
                </c:pt>
                <c:pt idx="175">
                  <c:v>-4.1732700000000014</c:v>
                </c:pt>
                <c:pt idx="176">
                  <c:v>-4.1732700000000014</c:v>
                </c:pt>
                <c:pt idx="177">
                  <c:v>-4.1732700000000014</c:v>
                </c:pt>
                <c:pt idx="178">
                  <c:v>-4.1732700000000014</c:v>
                </c:pt>
                <c:pt idx="179">
                  <c:v>-4.1732700000000014</c:v>
                </c:pt>
                <c:pt idx="180">
                  <c:v>-4.1732700000000014</c:v>
                </c:pt>
                <c:pt idx="181">
                  <c:v>-4.1732700000000014</c:v>
                </c:pt>
                <c:pt idx="182">
                  <c:v>-4.1732700000000014</c:v>
                </c:pt>
                <c:pt idx="183">
                  <c:v>-4.1732700000000014</c:v>
                </c:pt>
                <c:pt idx="184">
                  <c:v>-4.2694299999999998</c:v>
                </c:pt>
                <c:pt idx="185">
                  <c:v>-4.2694299999999998</c:v>
                </c:pt>
                <c:pt idx="186">
                  <c:v>-4.2694299999999998</c:v>
                </c:pt>
                <c:pt idx="187">
                  <c:v>-4.2694299999999998</c:v>
                </c:pt>
                <c:pt idx="188">
                  <c:v>-4.2694299999999998</c:v>
                </c:pt>
                <c:pt idx="189">
                  <c:v>-4.2694299999999998</c:v>
                </c:pt>
                <c:pt idx="190">
                  <c:v>-4.2694299999999998</c:v>
                </c:pt>
                <c:pt idx="191">
                  <c:v>-4.2694299999999998</c:v>
                </c:pt>
                <c:pt idx="192">
                  <c:v>-4.2694299999999998</c:v>
                </c:pt>
                <c:pt idx="193">
                  <c:v>-4.2694299999999998</c:v>
                </c:pt>
                <c:pt idx="194">
                  <c:v>-4.2694299999999998</c:v>
                </c:pt>
                <c:pt idx="195">
                  <c:v>-4.2694299999999998</c:v>
                </c:pt>
                <c:pt idx="196">
                  <c:v>-4.2694299999999998</c:v>
                </c:pt>
                <c:pt idx="197">
                  <c:v>-4.2694299999999998</c:v>
                </c:pt>
                <c:pt idx="198">
                  <c:v>-4.2694299999999998</c:v>
                </c:pt>
                <c:pt idx="199">
                  <c:v>-4.2694299999999998</c:v>
                </c:pt>
                <c:pt idx="200">
                  <c:v>-4.2694299999999998</c:v>
                </c:pt>
                <c:pt idx="201">
                  <c:v>-4.2694299999999998</c:v>
                </c:pt>
                <c:pt idx="202">
                  <c:v>-4.2694299999999998</c:v>
                </c:pt>
                <c:pt idx="203">
                  <c:v>-4.2694299999999998</c:v>
                </c:pt>
                <c:pt idx="204">
                  <c:v>-4.2694299999999998</c:v>
                </c:pt>
                <c:pt idx="205">
                  <c:v>-4.2694299999999998</c:v>
                </c:pt>
                <c:pt idx="206">
                  <c:v>-4.2694299999999998</c:v>
                </c:pt>
                <c:pt idx="207">
                  <c:v>-4.2694299999999998</c:v>
                </c:pt>
                <c:pt idx="208">
                  <c:v>-4.2694299999999998</c:v>
                </c:pt>
                <c:pt idx="209">
                  <c:v>-4.2694299999999998</c:v>
                </c:pt>
                <c:pt idx="210">
                  <c:v>-4.2694299999999998</c:v>
                </c:pt>
                <c:pt idx="211">
                  <c:v>-4.2694299999999998</c:v>
                </c:pt>
                <c:pt idx="212">
                  <c:v>-4.2694299999999998</c:v>
                </c:pt>
                <c:pt idx="213">
                  <c:v>-4.2694299999999998</c:v>
                </c:pt>
                <c:pt idx="214">
                  <c:v>-4.2694299999999998</c:v>
                </c:pt>
                <c:pt idx="215">
                  <c:v>-4.2694299999999998</c:v>
                </c:pt>
                <c:pt idx="216">
                  <c:v>-4.2373700000000003</c:v>
                </c:pt>
                <c:pt idx="217">
                  <c:v>-4.1732700000000014</c:v>
                </c:pt>
                <c:pt idx="218">
                  <c:v>-4.1732700000000014</c:v>
                </c:pt>
                <c:pt idx="219">
                  <c:v>-4.1732700000000014</c:v>
                </c:pt>
                <c:pt idx="220">
                  <c:v>-4.1732700000000014</c:v>
                </c:pt>
                <c:pt idx="221">
                  <c:v>-4.1732700000000014</c:v>
                </c:pt>
                <c:pt idx="222">
                  <c:v>-4.1732700000000014</c:v>
                </c:pt>
                <c:pt idx="223">
                  <c:v>-4.1732700000000014</c:v>
                </c:pt>
                <c:pt idx="224">
                  <c:v>-4.1732700000000014</c:v>
                </c:pt>
                <c:pt idx="225">
                  <c:v>-4.1732700000000014</c:v>
                </c:pt>
                <c:pt idx="226">
                  <c:v>-4.1732700000000014</c:v>
                </c:pt>
                <c:pt idx="227">
                  <c:v>-4.1732700000000014</c:v>
                </c:pt>
                <c:pt idx="228">
                  <c:v>-4.1732700000000014</c:v>
                </c:pt>
                <c:pt idx="229">
                  <c:v>-4.1732700000000014</c:v>
                </c:pt>
                <c:pt idx="230">
                  <c:v>-4.1732700000000014</c:v>
                </c:pt>
                <c:pt idx="231">
                  <c:v>-4.1732700000000014</c:v>
                </c:pt>
                <c:pt idx="232">
                  <c:v>-4.1732700000000014</c:v>
                </c:pt>
                <c:pt idx="233">
                  <c:v>-4.1732700000000014</c:v>
                </c:pt>
                <c:pt idx="234">
                  <c:v>-4.1732700000000014</c:v>
                </c:pt>
                <c:pt idx="235">
                  <c:v>-4.1732700000000014</c:v>
                </c:pt>
                <c:pt idx="236">
                  <c:v>-4.1732700000000014</c:v>
                </c:pt>
                <c:pt idx="237">
                  <c:v>-4.1732700000000014</c:v>
                </c:pt>
                <c:pt idx="238">
                  <c:v>-4.1732700000000014</c:v>
                </c:pt>
                <c:pt idx="239">
                  <c:v>-4.1732700000000014</c:v>
                </c:pt>
                <c:pt idx="240">
                  <c:v>-4.1732700000000014</c:v>
                </c:pt>
                <c:pt idx="241">
                  <c:v>-4.1732700000000014</c:v>
                </c:pt>
                <c:pt idx="242">
                  <c:v>-4.1732700000000014</c:v>
                </c:pt>
                <c:pt idx="243">
                  <c:v>-4.1732700000000014</c:v>
                </c:pt>
                <c:pt idx="244">
                  <c:v>-4.1732700000000014</c:v>
                </c:pt>
                <c:pt idx="245">
                  <c:v>-4.1732700000000014</c:v>
                </c:pt>
                <c:pt idx="246">
                  <c:v>-4.1732700000000014</c:v>
                </c:pt>
                <c:pt idx="247">
                  <c:v>-4.1732700000000014</c:v>
                </c:pt>
                <c:pt idx="248">
                  <c:v>-4.1732700000000014</c:v>
                </c:pt>
                <c:pt idx="249">
                  <c:v>-4.1732700000000014</c:v>
                </c:pt>
                <c:pt idx="250">
                  <c:v>-4.1732700000000014</c:v>
                </c:pt>
                <c:pt idx="251">
                  <c:v>-4.1732700000000014</c:v>
                </c:pt>
                <c:pt idx="252">
                  <c:v>-4.1732700000000014</c:v>
                </c:pt>
                <c:pt idx="253">
                  <c:v>-4.1732700000000014</c:v>
                </c:pt>
                <c:pt idx="254">
                  <c:v>-4.1732700000000014</c:v>
                </c:pt>
                <c:pt idx="255">
                  <c:v>-4.1732700000000014</c:v>
                </c:pt>
                <c:pt idx="256">
                  <c:v>-4.2053200000000004</c:v>
                </c:pt>
                <c:pt idx="257">
                  <c:v>-4.2694299999999998</c:v>
                </c:pt>
                <c:pt idx="258">
                  <c:v>-4.2694299999999998</c:v>
                </c:pt>
                <c:pt idx="259">
                  <c:v>-4.2694299999999998</c:v>
                </c:pt>
                <c:pt idx="260">
                  <c:v>-4.2694299999999998</c:v>
                </c:pt>
                <c:pt idx="261">
                  <c:v>-4.2694299999999998</c:v>
                </c:pt>
                <c:pt idx="262">
                  <c:v>-4.2694299999999998</c:v>
                </c:pt>
                <c:pt idx="263">
                  <c:v>-4.2694299999999998</c:v>
                </c:pt>
                <c:pt idx="264">
                  <c:v>-4.2694299999999998</c:v>
                </c:pt>
                <c:pt idx="265">
                  <c:v>-4.2694299999999998</c:v>
                </c:pt>
                <c:pt idx="266">
                  <c:v>-4.2694299999999998</c:v>
                </c:pt>
                <c:pt idx="267">
                  <c:v>-4.2694299999999998</c:v>
                </c:pt>
                <c:pt idx="268">
                  <c:v>-4.2694299999999998</c:v>
                </c:pt>
                <c:pt idx="269">
                  <c:v>-4.2694299999999998</c:v>
                </c:pt>
                <c:pt idx="270">
                  <c:v>-4.2694299999999998</c:v>
                </c:pt>
                <c:pt idx="271">
                  <c:v>-4.2694299999999998</c:v>
                </c:pt>
                <c:pt idx="272">
                  <c:v>-4.2694299999999998</c:v>
                </c:pt>
                <c:pt idx="273">
                  <c:v>-4.2694299999999998</c:v>
                </c:pt>
                <c:pt idx="274">
                  <c:v>-4.2694299999999998</c:v>
                </c:pt>
                <c:pt idx="275">
                  <c:v>-4.2694299999999998</c:v>
                </c:pt>
                <c:pt idx="276">
                  <c:v>-4.2694299999999998</c:v>
                </c:pt>
                <c:pt idx="277">
                  <c:v>-4.2694299999999998</c:v>
                </c:pt>
                <c:pt idx="278">
                  <c:v>-4.2694299999999998</c:v>
                </c:pt>
                <c:pt idx="279">
                  <c:v>-4.2694299999999998</c:v>
                </c:pt>
                <c:pt idx="280">
                  <c:v>-4.2694299999999998</c:v>
                </c:pt>
                <c:pt idx="281">
                  <c:v>-4.2694299999999998</c:v>
                </c:pt>
                <c:pt idx="282">
                  <c:v>-4.2694299999999998</c:v>
                </c:pt>
                <c:pt idx="283">
                  <c:v>-4.2694299999999998</c:v>
                </c:pt>
                <c:pt idx="284">
                  <c:v>-4.2694299999999998</c:v>
                </c:pt>
                <c:pt idx="285">
                  <c:v>-4.2694299999999998</c:v>
                </c:pt>
                <c:pt idx="286">
                  <c:v>-4.2694299999999998</c:v>
                </c:pt>
                <c:pt idx="287">
                  <c:v>-4.2694299999999998</c:v>
                </c:pt>
                <c:pt idx="288">
                  <c:v>-4.2694299999999998</c:v>
                </c:pt>
                <c:pt idx="289">
                  <c:v>-4.1732700000000014</c:v>
                </c:pt>
                <c:pt idx="290">
                  <c:v>-4.1732700000000014</c:v>
                </c:pt>
                <c:pt idx="291">
                  <c:v>-4.1732700000000014</c:v>
                </c:pt>
                <c:pt idx="292">
                  <c:v>-4.1732700000000014</c:v>
                </c:pt>
                <c:pt idx="293">
                  <c:v>-4.1732700000000014</c:v>
                </c:pt>
                <c:pt idx="294">
                  <c:v>-4.1732700000000014</c:v>
                </c:pt>
                <c:pt idx="295">
                  <c:v>-4.1732700000000014</c:v>
                </c:pt>
                <c:pt idx="296">
                  <c:v>-4.1732700000000014</c:v>
                </c:pt>
                <c:pt idx="297">
                  <c:v>-4.1732700000000014</c:v>
                </c:pt>
                <c:pt idx="298">
                  <c:v>-4.1732700000000014</c:v>
                </c:pt>
                <c:pt idx="299">
                  <c:v>-4.1732700000000014</c:v>
                </c:pt>
                <c:pt idx="300">
                  <c:v>-4.1732700000000014</c:v>
                </c:pt>
                <c:pt idx="301">
                  <c:v>-4.1732700000000014</c:v>
                </c:pt>
                <c:pt idx="302">
                  <c:v>-4.1732700000000014</c:v>
                </c:pt>
                <c:pt idx="303">
                  <c:v>-4.1732700000000014</c:v>
                </c:pt>
                <c:pt idx="304">
                  <c:v>-4.1732700000000014</c:v>
                </c:pt>
                <c:pt idx="305">
                  <c:v>-4.1732700000000014</c:v>
                </c:pt>
                <c:pt idx="306">
                  <c:v>-4.1732700000000014</c:v>
                </c:pt>
                <c:pt idx="307">
                  <c:v>-4.1732700000000014</c:v>
                </c:pt>
                <c:pt idx="308">
                  <c:v>-4.1732700000000014</c:v>
                </c:pt>
                <c:pt idx="309">
                  <c:v>-4.1732700000000014</c:v>
                </c:pt>
                <c:pt idx="310">
                  <c:v>-4.1732700000000014</c:v>
                </c:pt>
                <c:pt idx="311">
                  <c:v>-4.1732700000000014</c:v>
                </c:pt>
                <c:pt idx="312">
                  <c:v>-4.1732700000000014</c:v>
                </c:pt>
                <c:pt idx="313">
                  <c:v>-4.1732700000000014</c:v>
                </c:pt>
                <c:pt idx="314">
                  <c:v>-4.1732700000000014</c:v>
                </c:pt>
                <c:pt idx="315">
                  <c:v>-4.1732700000000014</c:v>
                </c:pt>
                <c:pt idx="316">
                  <c:v>-4.1732700000000014</c:v>
                </c:pt>
                <c:pt idx="317">
                  <c:v>-4.1732700000000014</c:v>
                </c:pt>
                <c:pt idx="318">
                  <c:v>-4.1732700000000014</c:v>
                </c:pt>
                <c:pt idx="319">
                  <c:v>-4.1732700000000014</c:v>
                </c:pt>
                <c:pt idx="320">
                  <c:v>-4.1732700000000014</c:v>
                </c:pt>
                <c:pt idx="321">
                  <c:v>-4.1732700000000014</c:v>
                </c:pt>
                <c:pt idx="322">
                  <c:v>-4.1732700000000014</c:v>
                </c:pt>
                <c:pt idx="323">
                  <c:v>-4.1732700000000014</c:v>
                </c:pt>
                <c:pt idx="324">
                  <c:v>-4.1732700000000014</c:v>
                </c:pt>
                <c:pt idx="325">
                  <c:v>-4.1732700000000014</c:v>
                </c:pt>
                <c:pt idx="326">
                  <c:v>-4.1732700000000014</c:v>
                </c:pt>
                <c:pt idx="327">
                  <c:v>-4.1732700000000014</c:v>
                </c:pt>
                <c:pt idx="328">
                  <c:v>-4.1732700000000014</c:v>
                </c:pt>
                <c:pt idx="329">
                  <c:v>-4.2694299999999998</c:v>
                </c:pt>
                <c:pt idx="330">
                  <c:v>-4.2694299999999998</c:v>
                </c:pt>
                <c:pt idx="331">
                  <c:v>-4.2694299999999998</c:v>
                </c:pt>
                <c:pt idx="332">
                  <c:v>-4.2694299999999998</c:v>
                </c:pt>
                <c:pt idx="333">
                  <c:v>-4.2694299999999998</c:v>
                </c:pt>
                <c:pt idx="334">
                  <c:v>-4.2694299999999998</c:v>
                </c:pt>
                <c:pt idx="335">
                  <c:v>-4.2694299999999998</c:v>
                </c:pt>
                <c:pt idx="336">
                  <c:v>-4.2694299999999998</c:v>
                </c:pt>
                <c:pt idx="337">
                  <c:v>-4.2694299999999998</c:v>
                </c:pt>
                <c:pt idx="338">
                  <c:v>-4.2694299999999998</c:v>
                </c:pt>
                <c:pt idx="339">
                  <c:v>-4.2694299999999998</c:v>
                </c:pt>
                <c:pt idx="340">
                  <c:v>-4.2694299999999998</c:v>
                </c:pt>
                <c:pt idx="341">
                  <c:v>-4.2694299999999998</c:v>
                </c:pt>
                <c:pt idx="342">
                  <c:v>-4.2694299999999998</c:v>
                </c:pt>
                <c:pt idx="343">
                  <c:v>-4.2694299999999998</c:v>
                </c:pt>
                <c:pt idx="344">
                  <c:v>-4.2694299999999998</c:v>
                </c:pt>
                <c:pt idx="345">
                  <c:v>-4.2694299999999998</c:v>
                </c:pt>
                <c:pt idx="346">
                  <c:v>-4.2694299999999998</c:v>
                </c:pt>
                <c:pt idx="347">
                  <c:v>-4.2694299999999998</c:v>
                </c:pt>
                <c:pt idx="348">
                  <c:v>-4.2694299999999998</c:v>
                </c:pt>
                <c:pt idx="349">
                  <c:v>-4.2694299999999998</c:v>
                </c:pt>
                <c:pt idx="350">
                  <c:v>-4.2694299999999998</c:v>
                </c:pt>
                <c:pt idx="351">
                  <c:v>-4.2694299999999998</c:v>
                </c:pt>
                <c:pt idx="352">
                  <c:v>-4.2694299999999998</c:v>
                </c:pt>
                <c:pt idx="353">
                  <c:v>-4.2694299999999998</c:v>
                </c:pt>
                <c:pt idx="354">
                  <c:v>-4.2694299999999998</c:v>
                </c:pt>
                <c:pt idx="355">
                  <c:v>-4.2694299999999998</c:v>
                </c:pt>
                <c:pt idx="356">
                  <c:v>-4.2694299999999998</c:v>
                </c:pt>
                <c:pt idx="357">
                  <c:v>-4.2694299999999998</c:v>
                </c:pt>
                <c:pt idx="358">
                  <c:v>-4.2694299999999998</c:v>
                </c:pt>
                <c:pt idx="359">
                  <c:v>-4.2694299999999998</c:v>
                </c:pt>
                <c:pt idx="360">
                  <c:v>-4.2694299999999998</c:v>
                </c:pt>
                <c:pt idx="361">
                  <c:v>-4.2373700000000003</c:v>
                </c:pt>
                <c:pt idx="362">
                  <c:v>-4.1732700000000014</c:v>
                </c:pt>
                <c:pt idx="363">
                  <c:v>-4.1732700000000014</c:v>
                </c:pt>
                <c:pt idx="364">
                  <c:v>-4.1732700000000014</c:v>
                </c:pt>
                <c:pt idx="365">
                  <c:v>-4.1732700000000014</c:v>
                </c:pt>
                <c:pt idx="366">
                  <c:v>-4.1732700000000014</c:v>
                </c:pt>
                <c:pt idx="367">
                  <c:v>-4.1732700000000014</c:v>
                </c:pt>
                <c:pt idx="368">
                  <c:v>-4.1732700000000014</c:v>
                </c:pt>
                <c:pt idx="369">
                  <c:v>-4.1732700000000014</c:v>
                </c:pt>
                <c:pt idx="370">
                  <c:v>-4.1732700000000014</c:v>
                </c:pt>
                <c:pt idx="371">
                  <c:v>-4.1732700000000014</c:v>
                </c:pt>
                <c:pt idx="372">
                  <c:v>-4.1732700000000014</c:v>
                </c:pt>
                <c:pt idx="373">
                  <c:v>-4.1732700000000014</c:v>
                </c:pt>
                <c:pt idx="374">
                  <c:v>-4.1732700000000014</c:v>
                </c:pt>
                <c:pt idx="375">
                  <c:v>-4.1732700000000014</c:v>
                </c:pt>
                <c:pt idx="376">
                  <c:v>-4.1732700000000014</c:v>
                </c:pt>
                <c:pt idx="377">
                  <c:v>-4.1732700000000014</c:v>
                </c:pt>
                <c:pt idx="378">
                  <c:v>-4.1732700000000014</c:v>
                </c:pt>
                <c:pt idx="379">
                  <c:v>-4.1732700000000014</c:v>
                </c:pt>
                <c:pt idx="380">
                  <c:v>-4.1732700000000014</c:v>
                </c:pt>
                <c:pt idx="381">
                  <c:v>-4.1732700000000014</c:v>
                </c:pt>
                <c:pt idx="382">
                  <c:v>-4.1732700000000014</c:v>
                </c:pt>
                <c:pt idx="383">
                  <c:v>-4.1732700000000014</c:v>
                </c:pt>
                <c:pt idx="384">
                  <c:v>-4.1732700000000014</c:v>
                </c:pt>
                <c:pt idx="385">
                  <c:v>-4.1732700000000014</c:v>
                </c:pt>
                <c:pt idx="386">
                  <c:v>-4.1732700000000014</c:v>
                </c:pt>
                <c:pt idx="387">
                  <c:v>-4.1732700000000014</c:v>
                </c:pt>
                <c:pt idx="388">
                  <c:v>-4.1732700000000014</c:v>
                </c:pt>
                <c:pt idx="389">
                  <c:v>-4.1732700000000014</c:v>
                </c:pt>
                <c:pt idx="390">
                  <c:v>-4.1732700000000014</c:v>
                </c:pt>
                <c:pt idx="391">
                  <c:v>-4.1732700000000014</c:v>
                </c:pt>
                <c:pt idx="392">
                  <c:v>-4.1732700000000014</c:v>
                </c:pt>
                <c:pt idx="393">
                  <c:v>-4.1732700000000014</c:v>
                </c:pt>
                <c:pt idx="394">
                  <c:v>-4.1732700000000014</c:v>
                </c:pt>
                <c:pt idx="395">
                  <c:v>-4.1732700000000014</c:v>
                </c:pt>
                <c:pt idx="396">
                  <c:v>-4.1732700000000014</c:v>
                </c:pt>
                <c:pt idx="397">
                  <c:v>-4.1732700000000014</c:v>
                </c:pt>
                <c:pt idx="398">
                  <c:v>-4.1732700000000014</c:v>
                </c:pt>
                <c:pt idx="399">
                  <c:v>-4.1732700000000014</c:v>
                </c:pt>
                <c:pt idx="400">
                  <c:v>-4.1732700000000014</c:v>
                </c:pt>
                <c:pt idx="401">
                  <c:v>-4.2053200000000004</c:v>
                </c:pt>
                <c:pt idx="402">
                  <c:v>-4.2694299999999998</c:v>
                </c:pt>
                <c:pt idx="403">
                  <c:v>-4.2694299999999998</c:v>
                </c:pt>
                <c:pt idx="404">
                  <c:v>-4.2694299999999998</c:v>
                </c:pt>
                <c:pt idx="405">
                  <c:v>-4.2694299999999998</c:v>
                </c:pt>
                <c:pt idx="406">
                  <c:v>-4.2694299999999998</c:v>
                </c:pt>
                <c:pt idx="407">
                  <c:v>-4.2694299999999998</c:v>
                </c:pt>
                <c:pt idx="408">
                  <c:v>-4.2694299999999998</c:v>
                </c:pt>
                <c:pt idx="409">
                  <c:v>-4.2694299999999998</c:v>
                </c:pt>
                <c:pt idx="410">
                  <c:v>-4.2694299999999998</c:v>
                </c:pt>
                <c:pt idx="411">
                  <c:v>-4.2694299999999998</c:v>
                </c:pt>
                <c:pt idx="412">
                  <c:v>-4.2694299999999998</c:v>
                </c:pt>
                <c:pt idx="413">
                  <c:v>-4.2694299999999998</c:v>
                </c:pt>
                <c:pt idx="414">
                  <c:v>-4.2694299999999998</c:v>
                </c:pt>
                <c:pt idx="415">
                  <c:v>-4.2694299999999998</c:v>
                </c:pt>
                <c:pt idx="416">
                  <c:v>-4.2694299999999998</c:v>
                </c:pt>
                <c:pt idx="417">
                  <c:v>-4.2694299999999998</c:v>
                </c:pt>
                <c:pt idx="418">
                  <c:v>-4.2694299999999998</c:v>
                </c:pt>
                <c:pt idx="419">
                  <c:v>-4.2694299999999998</c:v>
                </c:pt>
                <c:pt idx="420">
                  <c:v>-4.2694299999999998</c:v>
                </c:pt>
                <c:pt idx="421">
                  <c:v>-4.2694299999999998</c:v>
                </c:pt>
                <c:pt idx="422">
                  <c:v>-4.2694299999999998</c:v>
                </c:pt>
                <c:pt idx="423">
                  <c:v>-4.2694299999999998</c:v>
                </c:pt>
                <c:pt idx="424">
                  <c:v>-4.2694299999999998</c:v>
                </c:pt>
                <c:pt idx="425">
                  <c:v>-4.2694299999999998</c:v>
                </c:pt>
                <c:pt idx="426">
                  <c:v>-4.2694299999999998</c:v>
                </c:pt>
                <c:pt idx="427">
                  <c:v>-4.2694299999999998</c:v>
                </c:pt>
                <c:pt idx="428">
                  <c:v>-4.2694299999999998</c:v>
                </c:pt>
                <c:pt idx="429">
                  <c:v>-4.2694299999999998</c:v>
                </c:pt>
                <c:pt idx="430">
                  <c:v>-4.2694299999999998</c:v>
                </c:pt>
                <c:pt idx="431">
                  <c:v>-4.2694299999999998</c:v>
                </c:pt>
                <c:pt idx="432">
                  <c:v>-4.2694299999999998</c:v>
                </c:pt>
                <c:pt idx="433">
                  <c:v>-4.2694299999999998</c:v>
                </c:pt>
                <c:pt idx="434">
                  <c:v>-4.1732700000000014</c:v>
                </c:pt>
                <c:pt idx="435">
                  <c:v>-4.1732700000000014</c:v>
                </c:pt>
                <c:pt idx="436">
                  <c:v>-4.1732700000000014</c:v>
                </c:pt>
                <c:pt idx="437">
                  <c:v>-4.1732700000000014</c:v>
                </c:pt>
                <c:pt idx="438">
                  <c:v>-4.1732700000000014</c:v>
                </c:pt>
                <c:pt idx="439">
                  <c:v>-4.1732700000000014</c:v>
                </c:pt>
                <c:pt idx="440">
                  <c:v>-4.1732700000000014</c:v>
                </c:pt>
                <c:pt idx="441">
                  <c:v>-4.1732700000000014</c:v>
                </c:pt>
                <c:pt idx="442">
                  <c:v>-4.1732700000000014</c:v>
                </c:pt>
                <c:pt idx="443">
                  <c:v>-4.1732700000000014</c:v>
                </c:pt>
                <c:pt idx="444">
                  <c:v>-4.1732700000000014</c:v>
                </c:pt>
                <c:pt idx="445">
                  <c:v>-4.1732700000000014</c:v>
                </c:pt>
                <c:pt idx="446">
                  <c:v>-4.1732700000000014</c:v>
                </c:pt>
                <c:pt idx="447">
                  <c:v>-4.1732700000000014</c:v>
                </c:pt>
                <c:pt idx="448">
                  <c:v>-4.1732700000000014</c:v>
                </c:pt>
                <c:pt idx="449">
                  <c:v>-4.1732700000000014</c:v>
                </c:pt>
                <c:pt idx="450">
                  <c:v>-4.1732700000000014</c:v>
                </c:pt>
                <c:pt idx="451">
                  <c:v>-4.1732700000000014</c:v>
                </c:pt>
                <c:pt idx="452">
                  <c:v>-4.1732700000000014</c:v>
                </c:pt>
                <c:pt idx="453">
                  <c:v>-4.1732700000000014</c:v>
                </c:pt>
                <c:pt idx="454">
                  <c:v>-4.1732700000000014</c:v>
                </c:pt>
                <c:pt idx="455">
                  <c:v>-4.1732700000000014</c:v>
                </c:pt>
                <c:pt idx="456">
                  <c:v>-4.1732700000000014</c:v>
                </c:pt>
                <c:pt idx="457">
                  <c:v>-4.1732700000000014</c:v>
                </c:pt>
                <c:pt idx="458">
                  <c:v>-4.1732700000000014</c:v>
                </c:pt>
                <c:pt idx="459">
                  <c:v>-4.1732700000000014</c:v>
                </c:pt>
                <c:pt idx="460">
                  <c:v>-4.1732700000000014</c:v>
                </c:pt>
                <c:pt idx="461">
                  <c:v>-4.1732700000000014</c:v>
                </c:pt>
                <c:pt idx="462">
                  <c:v>-4.1732700000000014</c:v>
                </c:pt>
                <c:pt idx="463">
                  <c:v>-4.1732700000000014</c:v>
                </c:pt>
                <c:pt idx="464">
                  <c:v>-4.1732700000000014</c:v>
                </c:pt>
                <c:pt idx="465">
                  <c:v>-4.1732700000000014</c:v>
                </c:pt>
                <c:pt idx="466">
                  <c:v>-4.1732700000000014</c:v>
                </c:pt>
                <c:pt idx="467">
                  <c:v>-4.1732700000000014</c:v>
                </c:pt>
                <c:pt idx="468">
                  <c:v>-4.1732700000000014</c:v>
                </c:pt>
                <c:pt idx="469">
                  <c:v>-4.1732700000000014</c:v>
                </c:pt>
                <c:pt idx="470">
                  <c:v>-4.1732700000000014</c:v>
                </c:pt>
                <c:pt idx="471">
                  <c:v>-4.1732700000000014</c:v>
                </c:pt>
                <c:pt idx="472">
                  <c:v>-4.1732700000000014</c:v>
                </c:pt>
                <c:pt idx="473">
                  <c:v>-4.1732700000000014</c:v>
                </c:pt>
                <c:pt idx="474">
                  <c:v>-4.2694299999999998</c:v>
                </c:pt>
                <c:pt idx="475">
                  <c:v>-4.2694299999999998</c:v>
                </c:pt>
                <c:pt idx="476">
                  <c:v>-4.2694299999999998</c:v>
                </c:pt>
                <c:pt idx="477">
                  <c:v>-4.2694299999999998</c:v>
                </c:pt>
                <c:pt idx="478">
                  <c:v>-4.2694299999999998</c:v>
                </c:pt>
                <c:pt idx="479">
                  <c:v>-4.2694299999999998</c:v>
                </c:pt>
                <c:pt idx="480">
                  <c:v>-4.2694299999999998</c:v>
                </c:pt>
                <c:pt idx="481">
                  <c:v>-4.2694299999999998</c:v>
                </c:pt>
                <c:pt idx="482">
                  <c:v>-4.2694299999999998</c:v>
                </c:pt>
                <c:pt idx="483">
                  <c:v>-4.2694299999999998</c:v>
                </c:pt>
                <c:pt idx="484">
                  <c:v>-4.2694299999999998</c:v>
                </c:pt>
                <c:pt idx="485">
                  <c:v>-4.2694299999999998</c:v>
                </c:pt>
                <c:pt idx="486">
                  <c:v>-4.2694299999999998</c:v>
                </c:pt>
                <c:pt idx="487">
                  <c:v>-4.2694299999999998</c:v>
                </c:pt>
                <c:pt idx="488">
                  <c:v>-4.2694299999999998</c:v>
                </c:pt>
                <c:pt idx="489">
                  <c:v>-4.2694299999999998</c:v>
                </c:pt>
                <c:pt idx="490">
                  <c:v>-4.2694299999999998</c:v>
                </c:pt>
                <c:pt idx="491">
                  <c:v>-4.2694299999999998</c:v>
                </c:pt>
                <c:pt idx="492">
                  <c:v>-4.2694299999999998</c:v>
                </c:pt>
                <c:pt idx="493">
                  <c:v>-4.2694299999999998</c:v>
                </c:pt>
                <c:pt idx="494">
                  <c:v>-4.2694299999999998</c:v>
                </c:pt>
                <c:pt idx="495">
                  <c:v>-4.2694299999999998</c:v>
                </c:pt>
                <c:pt idx="496">
                  <c:v>-4.2694299999999998</c:v>
                </c:pt>
                <c:pt idx="497">
                  <c:v>-4.2694299999999998</c:v>
                </c:pt>
                <c:pt idx="498">
                  <c:v>-4.2694299999999998</c:v>
                </c:pt>
                <c:pt idx="499">
                  <c:v>-4.2694299999999998</c:v>
                </c:pt>
                <c:pt idx="500">
                  <c:v>-4.2694299999999998</c:v>
                </c:pt>
                <c:pt idx="501">
                  <c:v>-4.2694299999999998</c:v>
                </c:pt>
                <c:pt idx="502">
                  <c:v>-4.2694299999999998</c:v>
                </c:pt>
                <c:pt idx="503">
                  <c:v>-4.2694299999999998</c:v>
                </c:pt>
                <c:pt idx="504">
                  <c:v>-4.2694299999999998</c:v>
                </c:pt>
                <c:pt idx="505">
                  <c:v>-4.2694299999999998</c:v>
                </c:pt>
                <c:pt idx="506">
                  <c:v>-4.2373700000000003</c:v>
                </c:pt>
                <c:pt idx="507">
                  <c:v>-4.1732700000000014</c:v>
                </c:pt>
                <c:pt idx="508">
                  <c:v>-4.1732700000000014</c:v>
                </c:pt>
                <c:pt idx="509">
                  <c:v>-4.1732700000000014</c:v>
                </c:pt>
                <c:pt idx="510">
                  <c:v>-4.1732700000000014</c:v>
                </c:pt>
                <c:pt idx="511">
                  <c:v>-4.1732700000000014</c:v>
                </c:pt>
                <c:pt idx="512">
                  <c:v>-4.1732700000000014</c:v>
                </c:pt>
                <c:pt idx="513">
                  <c:v>-4.1732700000000014</c:v>
                </c:pt>
                <c:pt idx="514">
                  <c:v>-4.1732700000000014</c:v>
                </c:pt>
                <c:pt idx="515">
                  <c:v>-4.1732700000000014</c:v>
                </c:pt>
                <c:pt idx="516">
                  <c:v>-4.1732700000000014</c:v>
                </c:pt>
                <c:pt idx="517">
                  <c:v>-4.1732700000000014</c:v>
                </c:pt>
                <c:pt idx="518">
                  <c:v>-4.1732700000000014</c:v>
                </c:pt>
                <c:pt idx="519">
                  <c:v>-4.1732700000000014</c:v>
                </c:pt>
                <c:pt idx="520">
                  <c:v>-4.1732700000000014</c:v>
                </c:pt>
                <c:pt idx="521">
                  <c:v>-4.1732700000000014</c:v>
                </c:pt>
                <c:pt idx="522">
                  <c:v>-4.1732700000000014</c:v>
                </c:pt>
                <c:pt idx="523">
                  <c:v>-4.1732700000000014</c:v>
                </c:pt>
                <c:pt idx="524">
                  <c:v>-4.1732700000000014</c:v>
                </c:pt>
                <c:pt idx="525">
                  <c:v>-4.1732700000000014</c:v>
                </c:pt>
                <c:pt idx="526">
                  <c:v>-4.1732700000000014</c:v>
                </c:pt>
                <c:pt idx="527">
                  <c:v>-4.1732700000000014</c:v>
                </c:pt>
                <c:pt idx="528">
                  <c:v>-4.1732700000000014</c:v>
                </c:pt>
                <c:pt idx="529">
                  <c:v>-4.1732700000000014</c:v>
                </c:pt>
                <c:pt idx="530">
                  <c:v>-4.1732700000000014</c:v>
                </c:pt>
                <c:pt idx="531">
                  <c:v>-4.1732700000000014</c:v>
                </c:pt>
                <c:pt idx="532">
                  <c:v>-4.1732700000000014</c:v>
                </c:pt>
                <c:pt idx="533">
                  <c:v>-4.1732700000000014</c:v>
                </c:pt>
                <c:pt idx="534">
                  <c:v>-4.1732700000000014</c:v>
                </c:pt>
                <c:pt idx="535">
                  <c:v>-4.1732700000000014</c:v>
                </c:pt>
                <c:pt idx="536">
                  <c:v>-4.1732700000000014</c:v>
                </c:pt>
                <c:pt idx="537">
                  <c:v>-4.1732700000000014</c:v>
                </c:pt>
                <c:pt idx="538">
                  <c:v>-4.1732700000000014</c:v>
                </c:pt>
                <c:pt idx="539">
                  <c:v>-4.1732700000000014</c:v>
                </c:pt>
                <c:pt idx="540">
                  <c:v>-4.1732700000000014</c:v>
                </c:pt>
                <c:pt idx="541">
                  <c:v>-4.1732700000000014</c:v>
                </c:pt>
                <c:pt idx="542">
                  <c:v>-4.1732700000000014</c:v>
                </c:pt>
                <c:pt idx="543">
                  <c:v>-4.1732700000000014</c:v>
                </c:pt>
                <c:pt idx="544">
                  <c:v>-4.1732700000000014</c:v>
                </c:pt>
                <c:pt idx="545">
                  <c:v>-4.1732700000000014</c:v>
                </c:pt>
                <c:pt idx="546">
                  <c:v>-4.2053200000000004</c:v>
                </c:pt>
                <c:pt idx="547">
                  <c:v>-4.2694299999999998</c:v>
                </c:pt>
                <c:pt idx="548">
                  <c:v>-4.2694299999999998</c:v>
                </c:pt>
                <c:pt idx="549">
                  <c:v>-4.2694299999999998</c:v>
                </c:pt>
                <c:pt idx="550">
                  <c:v>-4.2694299999999998</c:v>
                </c:pt>
                <c:pt idx="551">
                  <c:v>-4.2694299999999998</c:v>
                </c:pt>
                <c:pt idx="552">
                  <c:v>-4.2694299999999998</c:v>
                </c:pt>
                <c:pt idx="553">
                  <c:v>-4.2694299999999998</c:v>
                </c:pt>
                <c:pt idx="554">
                  <c:v>-4.2694299999999998</c:v>
                </c:pt>
                <c:pt idx="555">
                  <c:v>-4.2694299999999998</c:v>
                </c:pt>
                <c:pt idx="556">
                  <c:v>-4.2694299999999998</c:v>
                </c:pt>
                <c:pt idx="557">
                  <c:v>-4.2694299999999998</c:v>
                </c:pt>
                <c:pt idx="558">
                  <c:v>-4.2694299999999998</c:v>
                </c:pt>
                <c:pt idx="559">
                  <c:v>-4.2694299999999998</c:v>
                </c:pt>
                <c:pt idx="560">
                  <c:v>-4.2694299999999998</c:v>
                </c:pt>
                <c:pt idx="561">
                  <c:v>-4.2694299999999998</c:v>
                </c:pt>
                <c:pt idx="562">
                  <c:v>-4.2694299999999998</c:v>
                </c:pt>
                <c:pt idx="563">
                  <c:v>-4.2694299999999998</c:v>
                </c:pt>
                <c:pt idx="564">
                  <c:v>-4.2694299999999998</c:v>
                </c:pt>
                <c:pt idx="565">
                  <c:v>-4.2694299999999998</c:v>
                </c:pt>
                <c:pt idx="566">
                  <c:v>-4.2694299999999998</c:v>
                </c:pt>
                <c:pt idx="567">
                  <c:v>-4.2694299999999998</c:v>
                </c:pt>
                <c:pt idx="568">
                  <c:v>-4.2694299999999998</c:v>
                </c:pt>
                <c:pt idx="569">
                  <c:v>-4.2694299999999998</c:v>
                </c:pt>
                <c:pt idx="570">
                  <c:v>-4.2694299999999998</c:v>
                </c:pt>
                <c:pt idx="571">
                  <c:v>-4.2694299999999998</c:v>
                </c:pt>
                <c:pt idx="572">
                  <c:v>-4.2694299999999998</c:v>
                </c:pt>
                <c:pt idx="573">
                  <c:v>-4.2694299999999998</c:v>
                </c:pt>
                <c:pt idx="574">
                  <c:v>-4.2694299999999998</c:v>
                </c:pt>
                <c:pt idx="575">
                  <c:v>-4.2694299999999998</c:v>
                </c:pt>
                <c:pt idx="576">
                  <c:v>-4.2694299999999998</c:v>
                </c:pt>
                <c:pt idx="577">
                  <c:v>-4.2694299999999998</c:v>
                </c:pt>
                <c:pt idx="578">
                  <c:v>-4.2694299999999998</c:v>
                </c:pt>
                <c:pt idx="579">
                  <c:v>-4.1732700000000014</c:v>
                </c:pt>
                <c:pt idx="580">
                  <c:v>-4.1732700000000014</c:v>
                </c:pt>
                <c:pt idx="581">
                  <c:v>-4.1732700000000014</c:v>
                </c:pt>
                <c:pt idx="582">
                  <c:v>-4.1732700000000014</c:v>
                </c:pt>
                <c:pt idx="583">
                  <c:v>-4.1732700000000014</c:v>
                </c:pt>
                <c:pt idx="584">
                  <c:v>-4.1732700000000014</c:v>
                </c:pt>
                <c:pt idx="585">
                  <c:v>-4.1732700000000014</c:v>
                </c:pt>
                <c:pt idx="586">
                  <c:v>-4.1732700000000014</c:v>
                </c:pt>
                <c:pt idx="587">
                  <c:v>-4.1732700000000014</c:v>
                </c:pt>
                <c:pt idx="588">
                  <c:v>-4.1732700000000014</c:v>
                </c:pt>
                <c:pt idx="589">
                  <c:v>-4.1732700000000014</c:v>
                </c:pt>
                <c:pt idx="590">
                  <c:v>-4.1732700000000014</c:v>
                </c:pt>
                <c:pt idx="591">
                  <c:v>-4.1732700000000014</c:v>
                </c:pt>
                <c:pt idx="592">
                  <c:v>-4.1732700000000014</c:v>
                </c:pt>
                <c:pt idx="593">
                  <c:v>-4.1732700000000014</c:v>
                </c:pt>
                <c:pt idx="594">
                  <c:v>-4.1732700000000014</c:v>
                </c:pt>
                <c:pt idx="595">
                  <c:v>-4.1732700000000014</c:v>
                </c:pt>
                <c:pt idx="596">
                  <c:v>-4.1732700000000014</c:v>
                </c:pt>
                <c:pt idx="597">
                  <c:v>-4.1732700000000014</c:v>
                </c:pt>
                <c:pt idx="598">
                  <c:v>-4.1732700000000014</c:v>
                </c:pt>
                <c:pt idx="599">
                  <c:v>-4.1732700000000014</c:v>
                </c:pt>
                <c:pt idx="600">
                  <c:v>-4.1732700000000014</c:v>
                </c:pt>
                <c:pt idx="601">
                  <c:v>-4.1732700000000014</c:v>
                </c:pt>
                <c:pt idx="602">
                  <c:v>-4.1732700000000014</c:v>
                </c:pt>
                <c:pt idx="603">
                  <c:v>-4.1732700000000014</c:v>
                </c:pt>
                <c:pt idx="604">
                  <c:v>-4.1732700000000014</c:v>
                </c:pt>
                <c:pt idx="605">
                  <c:v>-4.1732700000000014</c:v>
                </c:pt>
                <c:pt idx="606">
                  <c:v>-4.1732700000000014</c:v>
                </c:pt>
                <c:pt idx="607">
                  <c:v>-4.1732700000000014</c:v>
                </c:pt>
                <c:pt idx="608">
                  <c:v>-4.1732700000000014</c:v>
                </c:pt>
                <c:pt idx="609">
                  <c:v>-4.1732700000000014</c:v>
                </c:pt>
                <c:pt idx="610">
                  <c:v>-4.1732700000000014</c:v>
                </c:pt>
                <c:pt idx="611">
                  <c:v>-4.1732700000000014</c:v>
                </c:pt>
                <c:pt idx="612">
                  <c:v>-4.1732700000000014</c:v>
                </c:pt>
                <c:pt idx="613">
                  <c:v>-4.1732700000000014</c:v>
                </c:pt>
                <c:pt idx="614">
                  <c:v>-4.1732700000000014</c:v>
                </c:pt>
                <c:pt idx="615">
                  <c:v>-4.1732700000000014</c:v>
                </c:pt>
                <c:pt idx="616">
                  <c:v>-4.1732700000000014</c:v>
                </c:pt>
                <c:pt idx="617">
                  <c:v>-4.1732700000000014</c:v>
                </c:pt>
                <c:pt idx="618">
                  <c:v>-4.1732700000000014</c:v>
                </c:pt>
                <c:pt idx="619">
                  <c:v>-4.1273099999999889</c:v>
                </c:pt>
                <c:pt idx="620">
                  <c:v>-4.1273099999999889</c:v>
                </c:pt>
                <c:pt idx="621">
                  <c:v>-4.1273099999999889</c:v>
                </c:pt>
                <c:pt idx="622">
                  <c:v>-4.1273099999999889</c:v>
                </c:pt>
                <c:pt idx="623">
                  <c:v>-4.1273099999999889</c:v>
                </c:pt>
                <c:pt idx="624">
                  <c:v>-4.1273099999999889</c:v>
                </c:pt>
                <c:pt idx="625">
                  <c:v>-4.1273099999999889</c:v>
                </c:pt>
                <c:pt idx="626">
                  <c:v>-4.1273099999999889</c:v>
                </c:pt>
                <c:pt idx="627">
                  <c:v>-4.1273099999999889</c:v>
                </c:pt>
                <c:pt idx="628">
                  <c:v>-4.1273099999999889</c:v>
                </c:pt>
                <c:pt idx="629">
                  <c:v>-4.1273099999999889</c:v>
                </c:pt>
                <c:pt idx="630">
                  <c:v>-4.1273099999999889</c:v>
                </c:pt>
                <c:pt idx="631">
                  <c:v>-4.1273099999999889</c:v>
                </c:pt>
                <c:pt idx="632">
                  <c:v>-4.1273099999999889</c:v>
                </c:pt>
                <c:pt idx="633">
                  <c:v>-4.1273099999999889</c:v>
                </c:pt>
                <c:pt idx="634">
                  <c:v>-4.1273099999999889</c:v>
                </c:pt>
                <c:pt idx="635">
                  <c:v>-4.1273099999999889</c:v>
                </c:pt>
                <c:pt idx="636">
                  <c:v>-4.1273099999999889</c:v>
                </c:pt>
                <c:pt idx="637">
                  <c:v>-4.1273099999999889</c:v>
                </c:pt>
                <c:pt idx="638">
                  <c:v>-4.1273099999999889</c:v>
                </c:pt>
                <c:pt idx="639">
                  <c:v>-4.1273099999999889</c:v>
                </c:pt>
                <c:pt idx="640">
                  <c:v>-4.1273099999999889</c:v>
                </c:pt>
                <c:pt idx="641">
                  <c:v>-4.1273099999999889</c:v>
                </c:pt>
                <c:pt idx="642">
                  <c:v>-4.1273099999999889</c:v>
                </c:pt>
                <c:pt idx="643">
                  <c:v>-4.1273099999999889</c:v>
                </c:pt>
                <c:pt idx="644">
                  <c:v>-4.1273099999999889</c:v>
                </c:pt>
                <c:pt idx="645">
                  <c:v>-4.1273099999999889</c:v>
                </c:pt>
                <c:pt idx="646">
                  <c:v>-4.1273099999999889</c:v>
                </c:pt>
                <c:pt idx="647">
                  <c:v>-4.1273099999999889</c:v>
                </c:pt>
                <c:pt idx="648">
                  <c:v>-4.1273099999999889</c:v>
                </c:pt>
                <c:pt idx="649">
                  <c:v>-4.1273099999999889</c:v>
                </c:pt>
                <c:pt idx="650">
                  <c:v>-4.1273099999999889</c:v>
                </c:pt>
                <c:pt idx="651">
                  <c:v>-4.1273099999999889</c:v>
                </c:pt>
                <c:pt idx="652">
                  <c:v>-4.1273099999999889</c:v>
                </c:pt>
                <c:pt idx="653">
                  <c:v>-4.1273099999999889</c:v>
                </c:pt>
                <c:pt idx="654">
                  <c:v>-4.1273099999999889</c:v>
                </c:pt>
                <c:pt idx="655">
                  <c:v>-4.1273099999999889</c:v>
                </c:pt>
                <c:pt idx="656">
                  <c:v>-4.1273099999999889</c:v>
                </c:pt>
                <c:pt idx="657">
                  <c:v>-4.1273099999999889</c:v>
                </c:pt>
                <c:pt idx="658">
                  <c:v>-4.1273099999999889</c:v>
                </c:pt>
                <c:pt idx="659">
                  <c:v>-4.1273099999999889</c:v>
                </c:pt>
                <c:pt idx="660">
                  <c:v>-4.1273099999999889</c:v>
                </c:pt>
                <c:pt idx="661">
                  <c:v>-4.1273099999999889</c:v>
                </c:pt>
                <c:pt idx="662">
                  <c:v>-4.1273099999999889</c:v>
                </c:pt>
                <c:pt idx="663">
                  <c:v>-4.1273099999999889</c:v>
                </c:pt>
                <c:pt idx="664">
                  <c:v>-4.1273099999999889</c:v>
                </c:pt>
                <c:pt idx="665">
                  <c:v>-4.1273099999999889</c:v>
                </c:pt>
                <c:pt idx="666">
                  <c:v>-4.1273099999999889</c:v>
                </c:pt>
                <c:pt idx="667">
                  <c:v>-4.1273099999999889</c:v>
                </c:pt>
                <c:pt idx="668">
                  <c:v>-4.1273099999999889</c:v>
                </c:pt>
                <c:pt idx="669">
                  <c:v>-4.1273099999999889</c:v>
                </c:pt>
                <c:pt idx="670">
                  <c:v>-4.1273099999999889</c:v>
                </c:pt>
                <c:pt idx="671">
                  <c:v>-4.1273099999999889</c:v>
                </c:pt>
                <c:pt idx="672">
                  <c:v>-4.1273099999999889</c:v>
                </c:pt>
                <c:pt idx="673">
                  <c:v>-4.1273099999999889</c:v>
                </c:pt>
                <c:pt idx="674">
                  <c:v>-4.1273099999999889</c:v>
                </c:pt>
                <c:pt idx="675">
                  <c:v>-4.1273099999999889</c:v>
                </c:pt>
                <c:pt idx="676">
                  <c:v>-4.1273099999999889</c:v>
                </c:pt>
                <c:pt idx="677">
                  <c:v>-4.1273099999999889</c:v>
                </c:pt>
                <c:pt idx="678">
                  <c:v>-4.1273099999999889</c:v>
                </c:pt>
                <c:pt idx="679">
                  <c:v>-4.1273099999999889</c:v>
                </c:pt>
                <c:pt idx="680">
                  <c:v>-4.1273099999999889</c:v>
                </c:pt>
                <c:pt idx="681">
                  <c:v>-4.1273099999999889</c:v>
                </c:pt>
                <c:pt idx="682">
                  <c:v>-4.1273099999999889</c:v>
                </c:pt>
                <c:pt idx="683">
                  <c:v>-4.1273099999999889</c:v>
                </c:pt>
                <c:pt idx="684">
                  <c:v>-4.1273099999999889</c:v>
                </c:pt>
                <c:pt idx="685">
                  <c:v>-4.1273099999999889</c:v>
                </c:pt>
                <c:pt idx="686">
                  <c:v>-4.1273099999999889</c:v>
                </c:pt>
                <c:pt idx="687">
                  <c:v>-4.1273099999999889</c:v>
                </c:pt>
                <c:pt idx="688">
                  <c:v>-4.1273099999999889</c:v>
                </c:pt>
                <c:pt idx="689">
                  <c:v>-4.1273099999999889</c:v>
                </c:pt>
                <c:pt idx="690">
                  <c:v>-4.1273099999999889</c:v>
                </c:pt>
                <c:pt idx="691">
                  <c:v>-4.1273099999999889</c:v>
                </c:pt>
                <c:pt idx="692">
                  <c:v>-4.1273099999999889</c:v>
                </c:pt>
                <c:pt idx="693">
                  <c:v>-4.1273099999999889</c:v>
                </c:pt>
                <c:pt idx="694">
                  <c:v>-4.1273099999999889</c:v>
                </c:pt>
                <c:pt idx="695">
                  <c:v>-4.1273099999999889</c:v>
                </c:pt>
                <c:pt idx="696">
                  <c:v>-4.1273099999999889</c:v>
                </c:pt>
                <c:pt idx="697">
                  <c:v>-4.1273099999999889</c:v>
                </c:pt>
                <c:pt idx="698">
                  <c:v>-4.1273099999999889</c:v>
                </c:pt>
                <c:pt idx="699">
                  <c:v>-4.1273099999999889</c:v>
                </c:pt>
                <c:pt idx="700">
                  <c:v>-4.1273099999999889</c:v>
                </c:pt>
                <c:pt idx="701">
                  <c:v>-4.1273099999999889</c:v>
                </c:pt>
                <c:pt idx="702">
                  <c:v>-4.1273099999999889</c:v>
                </c:pt>
                <c:pt idx="703">
                  <c:v>-4.1273099999999889</c:v>
                </c:pt>
                <c:pt idx="704">
                  <c:v>-4.1273099999999889</c:v>
                </c:pt>
                <c:pt idx="705">
                  <c:v>-4.1273099999999889</c:v>
                </c:pt>
                <c:pt idx="706">
                  <c:v>-4.1273099999999889</c:v>
                </c:pt>
                <c:pt idx="707">
                  <c:v>-4.1273099999999889</c:v>
                </c:pt>
                <c:pt idx="708">
                  <c:v>-4.1273099999999889</c:v>
                </c:pt>
                <c:pt idx="709">
                  <c:v>-4.1273099999999889</c:v>
                </c:pt>
                <c:pt idx="710">
                  <c:v>-4.1273099999999889</c:v>
                </c:pt>
                <c:pt idx="711">
                  <c:v>-4.1273099999999889</c:v>
                </c:pt>
                <c:pt idx="712">
                  <c:v>-4.1273099999999889</c:v>
                </c:pt>
                <c:pt idx="713">
                  <c:v>-4.1273099999999889</c:v>
                </c:pt>
                <c:pt idx="714">
                  <c:v>-4.1273099999999889</c:v>
                </c:pt>
                <c:pt idx="715">
                  <c:v>-4.1273099999999889</c:v>
                </c:pt>
                <c:pt idx="716">
                  <c:v>-4.1273099999999889</c:v>
                </c:pt>
                <c:pt idx="717">
                  <c:v>-4.1273099999999889</c:v>
                </c:pt>
                <c:pt idx="718">
                  <c:v>-4.1273099999999889</c:v>
                </c:pt>
                <c:pt idx="719">
                  <c:v>-4.1273099999999889</c:v>
                </c:pt>
                <c:pt idx="720">
                  <c:v>-4.1273099999999889</c:v>
                </c:pt>
                <c:pt idx="721">
                  <c:v>-4.1273099999999889</c:v>
                </c:pt>
                <c:pt idx="722">
                  <c:v>-4.1273099999999889</c:v>
                </c:pt>
                <c:pt idx="723">
                  <c:v>-4.1273099999999889</c:v>
                </c:pt>
                <c:pt idx="724">
                  <c:v>-4.1273099999999889</c:v>
                </c:pt>
                <c:pt idx="725">
                  <c:v>-4.1273099999999889</c:v>
                </c:pt>
                <c:pt idx="726">
                  <c:v>-4.1273099999999889</c:v>
                </c:pt>
                <c:pt idx="727">
                  <c:v>-4.1273099999999889</c:v>
                </c:pt>
                <c:pt idx="728">
                  <c:v>-4.1273099999999889</c:v>
                </c:pt>
                <c:pt idx="729">
                  <c:v>-4.1273099999999889</c:v>
                </c:pt>
                <c:pt idx="730">
                  <c:v>-4.1273099999999889</c:v>
                </c:pt>
                <c:pt idx="731">
                  <c:v>-4.1273099999999889</c:v>
                </c:pt>
                <c:pt idx="732">
                  <c:v>-4.1273099999999889</c:v>
                </c:pt>
                <c:pt idx="733">
                  <c:v>-4.1273099999999889</c:v>
                </c:pt>
                <c:pt idx="734">
                  <c:v>-4.1273099999999889</c:v>
                </c:pt>
                <c:pt idx="735">
                  <c:v>-4.1273099999999889</c:v>
                </c:pt>
                <c:pt idx="736">
                  <c:v>-4.1273099999999889</c:v>
                </c:pt>
                <c:pt idx="737">
                  <c:v>-4.1273099999999889</c:v>
                </c:pt>
                <c:pt idx="738">
                  <c:v>-4.1273099999999889</c:v>
                </c:pt>
                <c:pt idx="739">
                  <c:v>-4.1273099999999889</c:v>
                </c:pt>
                <c:pt idx="740">
                  <c:v>-4.1273099999999889</c:v>
                </c:pt>
                <c:pt idx="741">
                  <c:v>-4.1273099999999889</c:v>
                </c:pt>
                <c:pt idx="742">
                  <c:v>-4.1273099999999889</c:v>
                </c:pt>
                <c:pt idx="743">
                  <c:v>-4.1273099999999889</c:v>
                </c:pt>
                <c:pt idx="744">
                  <c:v>-4.0859899999999945</c:v>
                </c:pt>
                <c:pt idx="745">
                  <c:v>-4.0859899999999945</c:v>
                </c:pt>
                <c:pt idx="746">
                  <c:v>-4.0859899999999945</c:v>
                </c:pt>
                <c:pt idx="747">
                  <c:v>-4.0859899999999945</c:v>
                </c:pt>
                <c:pt idx="748">
                  <c:v>-4.0859899999999945</c:v>
                </c:pt>
                <c:pt idx="749">
                  <c:v>-4.0859899999999945</c:v>
                </c:pt>
                <c:pt idx="750">
                  <c:v>-4.0859899999999945</c:v>
                </c:pt>
                <c:pt idx="751">
                  <c:v>-4.0859899999999945</c:v>
                </c:pt>
                <c:pt idx="752">
                  <c:v>-4.0859899999999945</c:v>
                </c:pt>
                <c:pt idx="753">
                  <c:v>-4.0859899999999945</c:v>
                </c:pt>
                <c:pt idx="754">
                  <c:v>-4.0859899999999945</c:v>
                </c:pt>
                <c:pt idx="755">
                  <c:v>-4.0859899999999945</c:v>
                </c:pt>
                <c:pt idx="756">
                  <c:v>-4.0859899999999945</c:v>
                </c:pt>
                <c:pt idx="757">
                  <c:v>-4.0859899999999945</c:v>
                </c:pt>
                <c:pt idx="758">
                  <c:v>-4.0859899999999945</c:v>
                </c:pt>
                <c:pt idx="759">
                  <c:v>-4.0859899999999945</c:v>
                </c:pt>
                <c:pt idx="760">
                  <c:v>-4.0859899999999945</c:v>
                </c:pt>
                <c:pt idx="761">
                  <c:v>-4.0859899999999945</c:v>
                </c:pt>
                <c:pt idx="762">
                  <c:v>-4.0859899999999945</c:v>
                </c:pt>
                <c:pt idx="763">
                  <c:v>-4.0859899999999945</c:v>
                </c:pt>
                <c:pt idx="764">
                  <c:v>-4.0859899999999945</c:v>
                </c:pt>
                <c:pt idx="765">
                  <c:v>-4.0859899999999945</c:v>
                </c:pt>
                <c:pt idx="766">
                  <c:v>-4.0859899999999945</c:v>
                </c:pt>
                <c:pt idx="767">
                  <c:v>-4.0859899999999945</c:v>
                </c:pt>
                <c:pt idx="768">
                  <c:v>-4.0859899999999945</c:v>
                </c:pt>
                <c:pt idx="769">
                  <c:v>-4.0859899999999945</c:v>
                </c:pt>
                <c:pt idx="770">
                  <c:v>-4.0859899999999945</c:v>
                </c:pt>
                <c:pt idx="771">
                  <c:v>-4.0859899999999945</c:v>
                </c:pt>
                <c:pt idx="772">
                  <c:v>-4.0859899999999945</c:v>
                </c:pt>
                <c:pt idx="773">
                  <c:v>-4.0859899999999945</c:v>
                </c:pt>
                <c:pt idx="774">
                  <c:v>-4.0859899999999945</c:v>
                </c:pt>
                <c:pt idx="775">
                  <c:v>-4.0859899999999945</c:v>
                </c:pt>
                <c:pt idx="776">
                  <c:v>-4.0859899999999945</c:v>
                </c:pt>
                <c:pt idx="777">
                  <c:v>-4.0859899999999945</c:v>
                </c:pt>
                <c:pt idx="778">
                  <c:v>-4.0859899999999945</c:v>
                </c:pt>
                <c:pt idx="779">
                  <c:v>-4.0859899999999945</c:v>
                </c:pt>
                <c:pt idx="780">
                  <c:v>-4.0859899999999945</c:v>
                </c:pt>
                <c:pt idx="781">
                  <c:v>-4.0859899999999945</c:v>
                </c:pt>
                <c:pt idx="782">
                  <c:v>-4.0859899999999945</c:v>
                </c:pt>
                <c:pt idx="783">
                  <c:v>-4.0859899999999945</c:v>
                </c:pt>
                <c:pt idx="784">
                  <c:v>-4.0859899999999945</c:v>
                </c:pt>
                <c:pt idx="785">
                  <c:v>-4.0859899999999945</c:v>
                </c:pt>
                <c:pt idx="786">
                  <c:v>-4.0859899999999945</c:v>
                </c:pt>
                <c:pt idx="787">
                  <c:v>-4.0859899999999945</c:v>
                </c:pt>
                <c:pt idx="788">
                  <c:v>-4.0859899999999945</c:v>
                </c:pt>
                <c:pt idx="789">
                  <c:v>-4.0859899999999945</c:v>
                </c:pt>
                <c:pt idx="790">
                  <c:v>-4.0859899999999945</c:v>
                </c:pt>
                <c:pt idx="791">
                  <c:v>-4.0859899999999945</c:v>
                </c:pt>
                <c:pt idx="792">
                  <c:v>-4.0859899999999945</c:v>
                </c:pt>
                <c:pt idx="793">
                  <c:v>-4.0859899999999945</c:v>
                </c:pt>
                <c:pt idx="794">
                  <c:v>-4.0859899999999945</c:v>
                </c:pt>
                <c:pt idx="795">
                  <c:v>-4.0859899999999945</c:v>
                </c:pt>
                <c:pt idx="796">
                  <c:v>-4.0859899999999945</c:v>
                </c:pt>
                <c:pt idx="797">
                  <c:v>-4.0859899999999945</c:v>
                </c:pt>
                <c:pt idx="798">
                  <c:v>-4.0859899999999945</c:v>
                </c:pt>
                <c:pt idx="799">
                  <c:v>-4.0859899999999945</c:v>
                </c:pt>
                <c:pt idx="800">
                  <c:v>-4.0859899999999945</c:v>
                </c:pt>
                <c:pt idx="801">
                  <c:v>-4.0859899999999945</c:v>
                </c:pt>
                <c:pt idx="802">
                  <c:v>-4.0859899999999945</c:v>
                </c:pt>
                <c:pt idx="803">
                  <c:v>-4.0859899999999945</c:v>
                </c:pt>
                <c:pt idx="804">
                  <c:v>-4.0859899999999945</c:v>
                </c:pt>
                <c:pt idx="805">
                  <c:v>-4.0859899999999945</c:v>
                </c:pt>
                <c:pt idx="806">
                  <c:v>-4.0859899999999945</c:v>
                </c:pt>
                <c:pt idx="807">
                  <c:v>-4.0859899999999945</c:v>
                </c:pt>
                <c:pt idx="808">
                  <c:v>-4.0859899999999945</c:v>
                </c:pt>
                <c:pt idx="809">
                  <c:v>-4.0859899999999945</c:v>
                </c:pt>
                <c:pt idx="810">
                  <c:v>-4.0859899999999945</c:v>
                </c:pt>
                <c:pt idx="811">
                  <c:v>-4.0859899999999945</c:v>
                </c:pt>
                <c:pt idx="812">
                  <c:v>-4.0859899999999945</c:v>
                </c:pt>
                <c:pt idx="813">
                  <c:v>-4.0859899999999945</c:v>
                </c:pt>
                <c:pt idx="814">
                  <c:v>-4.0859899999999945</c:v>
                </c:pt>
                <c:pt idx="815">
                  <c:v>-4.0859899999999945</c:v>
                </c:pt>
                <c:pt idx="816">
                  <c:v>-4.0859899999999945</c:v>
                </c:pt>
                <c:pt idx="817">
                  <c:v>-4.0859899999999945</c:v>
                </c:pt>
                <c:pt idx="818">
                  <c:v>-4.0859899999999945</c:v>
                </c:pt>
                <c:pt idx="819">
                  <c:v>-4.0859899999999945</c:v>
                </c:pt>
                <c:pt idx="820">
                  <c:v>-4.0859899999999945</c:v>
                </c:pt>
                <c:pt idx="821">
                  <c:v>-4.0859899999999945</c:v>
                </c:pt>
                <c:pt idx="822">
                  <c:v>-4.0859899999999945</c:v>
                </c:pt>
                <c:pt idx="823">
                  <c:v>-4.0859899999999945</c:v>
                </c:pt>
                <c:pt idx="824">
                  <c:v>-4.0859899999999945</c:v>
                </c:pt>
                <c:pt idx="825">
                  <c:v>-4.0859899999999945</c:v>
                </c:pt>
                <c:pt idx="826">
                  <c:v>-4.0859899999999945</c:v>
                </c:pt>
                <c:pt idx="827">
                  <c:v>-4.0859899999999945</c:v>
                </c:pt>
                <c:pt idx="828">
                  <c:v>-4.0859899999999945</c:v>
                </c:pt>
                <c:pt idx="829">
                  <c:v>-4.0859899999999945</c:v>
                </c:pt>
                <c:pt idx="830">
                  <c:v>-4.0859899999999945</c:v>
                </c:pt>
                <c:pt idx="831">
                  <c:v>-4.0859899999999945</c:v>
                </c:pt>
                <c:pt idx="832">
                  <c:v>-4.0859899999999945</c:v>
                </c:pt>
                <c:pt idx="833">
                  <c:v>-4.0859899999999945</c:v>
                </c:pt>
                <c:pt idx="834">
                  <c:v>-4.0859899999999945</c:v>
                </c:pt>
                <c:pt idx="835">
                  <c:v>-4.0859899999999945</c:v>
                </c:pt>
                <c:pt idx="836">
                  <c:v>-4.0859899999999945</c:v>
                </c:pt>
                <c:pt idx="837">
                  <c:v>-4.0859899999999945</c:v>
                </c:pt>
                <c:pt idx="838">
                  <c:v>-4.0859899999999945</c:v>
                </c:pt>
                <c:pt idx="839">
                  <c:v>-4.0859899999999945</c:v>
                </c:pt>
                <c:pt idx="840">
                  <c:v>-4.0859899999999945</c:v>
                </c:pt>
                <c:pt idx="841">
                  <c:v>-4.0859899999999945</c:v>
                </c:pt>
                <c:pt idx="842">
                  <c:v>-4.0859899999999945</c:v>
                </c:pt>
                <c:pt idx="843">
                  <c:v>-4.0859899999999945</c:v>
                </c:pt>
                <c:pt idx="844">
                  <c:v>-4.0859899999999945</c:v>
                </c:pt>
                <c:pt idx="845">
                  <c:v>-4.0859899999999945</c:v>
                </c:pt>
                <c:pt idx="846">
                  <c:v>-4.0859899999999945</c:v>
                </c:pt>
                <c:pt idx="847">
                  <c:v>-4.0859899999999945</c:v>
                </c:pt>
                <c:pt idx="848">
                  <c:v>-4.0859899999999945</c:v>
                </c:pt>
                <c:pt idx="849">
                  <c:v>-4.0859899999999945</c:v>
                </c:pt>
                <c:pt idx="850">
                  <c:v>-4.0859899999999945</c:v>
                </c:pt>
                <c:pt idx="851">
                  <c:v>-4.0859899999999945</c:v>
                </c:pt>
                <c:pt idx="852">
                  <c:v>-4.0859899999999945</c:v>
                </c:pt>
                <c:pt idx="853">
                  <c:v>-4.0859899999999945</c:v>
                </c:pt>
                <c:pt idx="854">
                  <c:v>-4.0859899999999945</c:v>
                </c:pt>
                <c:pt idx="855">
                  <c:v>-4.0859899999999945</c:v>
                </c:pt>
                <c:pt idx="856">
                  <c:v>-4.0859899999999945</c:v>
                </c:pt>
                <c:pt idx="857">
                  <c:v>-4.0859899999999945</c:v>
                </c:pt>
                <c:pt idx="858">
                  <c:v>-4.0859899999999945</c:v>
                </c:pt>
                <c:pt idx="859">
                  <c:v>-4.0859899999999945</c:v>
                </c:pt>
                <c:pt idx="860">
                  <c:v>-4.0859899999999945</c:v>
                </c:pt>
                <c:pt idx="861">
                  <c:v>-4.0859899999999945</c:v>
                </c:pt>
                <c:pt idx="862">
                  <c:v>-4.0859899999999945</c:v>
                </c:pt>
                <c:pt idx="863">
                  <c:v>-4.0859899999999945</c:v>
                </c:pt>
                <c:pt idx="864">
                  <c:v>-4.0859899999999945</c:v>
                </c:pt>
                <c:pt idx="865">
                  <c:v>-4.0859899999999945</c:v>
                </c:pt>
                <c:pt idx="866">
                  <c:v>-4.0859899999999945</c:v>
                </c:pt>
                <c:pt idx="867">
                  <c:v>-4.0859899999999945</c:v>
                </c:pt>
                <c:pt idx="868">
                  <c:v>-4.0859899999999945</c:v>
                </c:pt>
                <c:pt idx="869">
                  <c:v>-4.0859899999999945</c:v>
                </c:pt>
                <c:pt idx="870">
                  <c:v>-4.0859899999999945</c:v>
                </c:pt>
                <c:pt idx="871">
                  <c:v>-4.0859899999999945</c:v>
                </c:pt>
                <c:pt idx="872">
                  <c:v>-4.0859899999999945</c:v>
                </c:pt>
                <c:pt idx="873">
                  <c:v>-4.0859899999999945</c:v>
                </c:pt>
                <c:pt idx="874">
                  <c:v>-4.0859899999999945</c:v>
                </c:pt>
                <c:pt idx="875">
                  <c:v>-4.0859899999999945</c:v>
                </c:pt>
                <c:pt idx="876">
                  <c:v>-4.0859899999999945</c:v>
                </c:pt>
                <c:pt idx="877">
                  <c:v>-4.0859899999999945</c:v>
                </c:pt>
                <c:pt idx="878">
                  <c:v>-4.0859899999999945</c:v>
                </c:pt>
                <c:pt idx="879">
                  <c:v>-4.0859899999999945</c:v>
                </c:pt>
                <c:pt idx="880">
                  <c:v>-4.0859899999999945</c:v>
                </c:pt>
                <c:pt idx="881">
                  <c:v>-4.0859899999999945</c:v>
                </c:pt>
                <c:pt idx="882">
                  <c:v>-4.0859899999999945</c:v>
                </c:pt>
                <c:pt idx="883">
                  <c:v>-4.0859899999999945</c:v>
                </c:pt>
                <c:pt idx="884">
                  <c:v>-4.0859899999999945</c:v>
                </c:pt>
                <c:pt idx="885">
                  <c:v>-4.0859899999999945</c:v>
                </c:pt>
                <c:pt idx="886">
                  <c:v>-4.0859899999999945</c:v>
                </c:pt>
                <c:pt idx="887">
                  <c:v>-4.0859899999999945</c:v>
                </c:pt>
                <c:pt idx="888">
                  <c:v>-4.0859899999999945</c:v>
                </c:pt>
                <c:pt idx="889">
                  <c:v>-4.0859899999999945</c:v>
                </c:pt>
                <c:pt idx="890">
                  <c:v>-4.0859899999999945</c:v>
                </c:pt>
                <c:pt idx="891">
                  <c:v>-4.0859899999999945</c:v>
                </c:pt>
                <c:pt idx="892">
                  <c:v>-4.0859899999999945</c:v>
                </c:pt>
                <c:pt idx="893">
                  <c:v>-4.0859899999999945</c:v>
                </c:pt>
                <c:pt idx="894">
                  <c:v>-4.0859899999999945</c:v>
                </c:pt>
                <c:pt idx="895">
                  <c:v>-4.0859899999999945</c:v>
                </c:pt>
                <c:pt idx="896">
                  <c:v>-4.0859899999999945</c:v>
                </c:pt>
                <c:pt idx="897">
                  <c:v>-4.0859899999999945</c:v>
                </c:pt>
                <c:pt idx="898">
                  <c:v>-4.0859899999999945</c:v>
                </c:pt>
                <c:pt idx="899">
                  <c:v>-4.0859899999999945</c:v>
                </c:pt>
                <c:pt idx="900">
                  <c:v>-4.0859899999999945</c:v>
                </c:pt>
                <c:pt idx="901">
                  <c:v>-4.0859899999999945</c:v>
                </c:pt>
                <c:pt idx="902">
                  <c:v>-4.0859899999999945</c:v>
                </c:pt>
                <c:pt idx="903">
                  <c:v>-4.0859899999999945</c:v>
                </c:pt>
                <c:pt idx="904">
                  <c:v>-4.0859899999999945</c:v>
                </c:pt>
                <c:pt idx="905">
                  <c:v>-4.0859899999999945</c:v>
                </c:pt>
                <c:pt idx="906">
                  <c:v>-4.0859899999999945</c:v>
                </c:pt>
                <c:pt idx="907">
                  <c:v>-4.0859899999999945</c:v>
                </c:pt>
                <c:pt idx="908">
                  <c:v>-4.0859899999999945</c:v>
                </c:pt>
                <c:pt idx="909">
                  <c:v>-4.0859899999999945</c:v>
                </c:pt>
                <c:pt idx="910">
                  <c:v>-4.0859899999999945</c:v>
                </c:pt>
                <c:pt idx="911">
                  <c:v>-4.0859899999999945</c:v>
                </c:pt>
                <c:pt idx="912">
                  <c:v>-4.0859899999999945</c:v>
                </c:pt>
                <c:pt idx="913">
                  <c:v>-4.0859899999999945</c:v>
                </c:pt>
                <c:pt idx="914">
                  <c:v>-4.0859899999999945</c:v>
                </c:pt>
                <c:pt idx="915">
                  <c:v>-4.0859899999999945</c:v>
                </c:pt>
                <c:pt idx="916">
                  <c:v>-4.0859899999999945</c:v>
                </c:pt>
                <c:pt idx="917">
                  <c:v>-4.0859899999999945</c:v>
                </c:pt>
                <c:pt idx="918">
                  <c:v>-4.0859899999999945</c:v>
                </c:pt>
                <c:pt idx="919">
                  <c:v>-4.0859899999999945</c:v>
                </c:pt>
                <c:pt idx="920">
                  <c:v>-4.0859899999999945</c:v>
                </c:pt>
                <c:pt idx="921">
                  <c:v>-4.0859899999999945</c:v>
                </c:pt>
                <c:pt idx="922">
                  <c:v>-4.0859899999999945</c:v>
                </c:pt>
                <c:pt idx="923">
                  <c:v>-4.0859899999999945</c:v>
                </c:pt>
                <c:pt idx="924">
                  <c:v>-4.0859899999999945</c:v>
                </c:pt>
                <c:pt idx="925">
                  <c:v>-4.0859899999999945</c:v>
                </c:pt>
                <c:pt idx="926">
                  <c:v>-4.0859899999999945</c:v>
                </c:pt>
                <c:pt idx="927">
                  <c:v>-4.0859899999999945</c:v>
                </c:pt>
                <c:pt idx="928">
                  <c:v>-4.0859899999999945</c:v>
                </c:pt>
                <c:pt idx="929">
                  <c:v>-4.0859899999999945</c:v>
                </c:pt>
                <c:pt idx="930">
                  <c:v>-4.0859899999999945</c:v>
                </c:pt>
                <c:pt idx="931">
                  <c:v>-4.0859899999999945</c:v>
                </c:pt>
                <c:pt idx="932">
                  <c:v>-4.0859899999999945</c:v>
                </c:pt>
                <c:pt idx="933">
                  <c:v>-4.0859899999999945</c:v>
                </c:pt>
                <c:pt idx="934">
                  <c:v>-4.0859899999999945</c:v>
                </c:pt>
                <c:pt idx="935">
                  <c:v>-4.0859899999999945</c:v>
                </c:pt>
                <c:pt idx="936">
                  <c:v>-4.0859899999999945</c:v>
                </c:pt>
                <c:pt idx="937">
                  <c:v>-4.0859899999999945</c:v>
                </c:pt>
                <c:pt idx="938">
                  <c:v>-4.0859899999999945</c:v>
                </c:pt>
                <c:pt idx="939">
                  <c:v>-4.0859899999999945</c:v>
                </c:pt>
                <c:pt idx="940">
                  <c:v>-4.0859899999999945</c:v>
                </c:pt>
                <c:pt idx="941">
                  <c:v>-4.0859899999999945</c:v>
                </c:pt>
                <c:pt idx="942">
                  <c:v>-4.0859899999999945</c:v>
                </c:pt>
                <c:pt idx="943">
                  <c:v>-4.0859899999999945</c:v>
                </c:pt>
                <c:pt idx="944">
                  <c:v>-4.0859899999999945</c:v>
                </c:pt>
                <c:pt idx="945">
                  <c:v>-4.0859899999999945</c:v>
                </c:pt>
                <c:pt idx="946">
                  <c:v>-4.0859899999999945</c:v>
                </c:pt>
                <c:pt idx="947">
                  <c:v>-4.0859899999999945</c:v>
                </c:pt>
                <c:pt idx="948">
                  <c:v>-4.0859899999999945</c:v>
                </c:pt>
                <c:pt idx="949">
                  <c:v>-4.0859899999999945</c:v>
                </c:pt>
                <c:pt idx="950">
                  <c:v>-4.0859899999999945</c:v>
                </c:pt>
                <c:pt idx="951">
                  <c:v>-4.0859899999999945</c:v>
                </c:pt>
                <c:pt idx="952">
                  <c:v>-4.0859899999999945</c:v>
                </c:pt>
                <c:pt idx="953">
                  <c:v>-4.0859899999999945</c:v>
                </c:pt>
                <c:pt idx="954">
                  <c:v>-4.0859899999999945</c:v>
                </c:pt>
                <c:pt idx="955">
                  <c:v>-4.0859899999999945</c:v>
                </c:pt>
                <c:pt idx="956">
                  <c:v>-4.0859899999999945</c:v>
                </c:pt>
                <c:pt idx="957">
                  <c:v>-4.0859899999999945</c:v>
                </c:pt>
                <c:pt idx="958">
                  <c:v>-4.0859899999999945</c:v>
                </c:pt>
                <c:pt idx="959">
                  <c:v>-4.0859899999999945</c:v>
                </c:pt>
                <c:pt idx="960">
                  <c:v>-4.0859899999999945</c:v>
                </c:pt>
                <c:pt idx="961">
                  <c:v>-4.0859899999999945</c:v>
                </c:pt>
                <c:pt idx="962">
                  <c:v>-4.0859899999999945</c:v>
                </c:pt>
                <c:pt idx="963">
                  <c:v>-4.0859899999999945</c:v>
                </c:pt>
                <c:pt idx="964">
                  <c:v>-4.0859899999999945</c:v>
                </c:pt>
                <c:pt idx="965">
                  <c:v>-4.0859899999999945</c:v>
                </c:pt>
                <c:pt idx="966">
                  <c:v>-4.0859899999999945</c:v>
                </c:pt>
                <c:pt idx="967">
                  <c:v>-4.0859899999999945</c:v>
                </c:pt>
                <c:pt idx="968">
                  <c:v>-4.0859899999999945</c:v>
                </c:pt>
                <c:pt idx="969">
                  <c:v>-4.0859899999999945</c:v>
                </c:pt>
                <c:pt idx="970">
                  <c:v>-4.0859899999999945</c:v>
                </c:pt>
                <c:pt idx="971">
                  <c:v>-4.0859899999999945</c:v>
                </c:pt>
                <c:pt idx="972">
                  <c:v>-4.0859899999999945</c:v>
                </c:pt>
                <c:pt idx="973">
                  <c:v>-4.0859899999999945</c:v>
                </c:pt>
                <c:pt idx="974">
                  <c:v>-4.0859899999999945</c:v>
                </c:pt>
                <c:pt idx="975">
                  <c:v>-4.0859899999999945</c:v>
                </c:pt>
                <c:pt idx="976">
                  <c:v>-4.0859899999999945</c:v>
                </c:pt>
                <c:pt idx="977">
                  <c:v>-4.0859899999999945</c:v>
                </c:pt>
                <c:pt idx="978">
                  <c:v>-4.0859899999999945</c:v>
                </c:pt>
                <c:pt idx="979">
                  <c:v>-4.0859899999999945</c:v>
                </c:pt>
                <c:pt idx="980">
                  <c:v>-4.0859899999999945</c:v>
                </c:pt>
                <c:pt idx="981">
                  <c:v>-4.0859899999999945</c:v>
                </c:pt>
                <c:pt idx="982">
                  <c:v>-4.0859899999999945</c:v>
                </c:pt>
                <c:pt idx="983">
                  <c:v>-4.0859899999999945</c:v>
                </c:pt>
                <c:pt idx="984">
                  <c:v>-4.0859899999999945</c:v>
                </c:pt>
                <c:pt idx="985">
                  <c:v>-4.0859899999999945</c:v>
                </c:pt>
                <c:pt idx="986">
                  <c:v>-4.0859899999999945</c:v>
                </c:pt>
                <c:pt idx="987">
                  <c:v>-4.0859899999999945</c:v>
                </c:pt>
                <c:pt idx="988">
                  <c:v>-4.0859899999999945</c:v>
                </c:pt>
                <c:pt idx="989">
                  <c:v>-4.0859899999999945</c:v>
                </c:pt>
                <c:pt idx="990">
                  <c:v>-4.0859899999999945</c:v>
                </c:pt>
                <c:pt idx="991">
                  <c:v>-4.0859899999999945</c:v>
                </c:pt>
                <c:pt idx="992">
                  <c:v>-4.0859899999999945</c:v>
                </c:pt>
                <c:pt idx="993">
                  <c:v>-4.0859899999999945</c:v>
                </c:pt>
                <c:pt idx="994">
                  <c:v>-4.0859899999999945</c:v>
                </c:pt>
                <c:pt idx="995">
                  <c:v>-4.0859899999999945</c:v>
                </c:pt>
                <c:pt idx="996">
                  <c:v>-4.0859899999999945</c:v>
                </c:pt>
                <c:pt idx="997">
                  <c:v>-4.0859899999999945</c:v>
                </c:pt>
                <c:pt idx="998">
                  <c:v>-4.0859899999999945</c:v>
                </c:pt>
                <c:pt idx="999">
                  <c:v>-4.0859899999999945</c:v>
                </c:pt>
                <c:pt idx="1000">
                  <c:v>-4.0859899999999945</c:v>
                </c:pt>
                <c:pt idx="1001">
                  <c:v>-4.0859899999999945</c:v>
                </c:pt>
                <c:pt idx="1002">
                  <c:v>-4.0859899999999945</c:v>
                </c:pt>
                <c:pt idx="1003">
                  <c:v>-4.0859899999999945</c:v>
                </c:pt>
                <c:pt idx="1004">
                  <c:v>-4.0859899999999945</c:v>
                </c:pt>
                <c:pt idx="1005">
                  <c:v>-4.0859899999999945</c:v>
                </c:pt>
                <c:pt idx="1006">
                  <c:v>-4.0859899999999945</c:v>
                </c:pt>
                <c:pt idx="1007">
                  <c:v>-4.0859899999999945</c:v>
                </c:pt>
                <c:pt idx="1008">
                  <c:v>-4.0859899999999945</c:v>
                </c:pt>
                <c:pt idx="1009">
                  <c:v>-4.0859899999999945</c:v>
                </c:pt>
                <c:pt idx="1010">
                  <c:v>-4.0859899999999945</c:v>
                </c:pt>
                <c:pt idx="1011">
                  <c:v>-4.0859899999999945</c:v>
                </c:pt>
                <c:pt idx="1012">
                  <c:v>-4.0859899999999945</c:v>
                </c:pt>
                <c:pt idx="1013">
                  <c:v>-4.0859899999999945</c:v>
                </c:pt>
                <c:pt idx="1014">
                  <c:v>-4.0859899999999945</c:v>
                </c:pt>
                <c:pt idx="1015">
                  <c:v>-4.0859899999999945</c:v>
                </c:pt>
                <c:pt idx="1016">
                  <c:v>-4.0859899999999945</c:v>
                </c:pt>
                <c:pt idx="1017">
                  <c:v>-4.0859899999999945</c:v>
                </c:pt>
                <c:pt idx="1018">
                  <c:v>-4.0859899999999945</c:v>
                </c:pt>
                <c:pt idx="1019">
                  <c:v>-4.0859899999999945</c:v>
                </c:pt>
                <c:pt idx="1020">
                  <c:v>-4.0859899999999945</c:v>
                </c:pt>
                <c:pt idx="1021">
                  <c:v>-4.0859899999999945</c:v>
                </c:pt>
                <c:pt idx="1022">
                  <c:v>-4.0859899999999945</c:v>
                </c:pt>
                <c:pt idx="1023">
                  <c:v>-4.0859899999999945</c:v>
                </c:pt>
                <c:pt idx="1024">
                  <c:v>-4.0859899999999945</c:v>
                </c:pt>
                <c:pt idx="1025">
                  <c:v>-4.0859899999999945</c:v>
                </c:pt>
                <c:pt idx="1026">
                  <c:v>-4.0859899999999945</c:v>
                </c:pt>
                <c:pt idx="1027">
                  <c:v>-4.0859899999999945</c:v>
                </c:pt>
                <c:pt idx="1028">
                  <c:v>-4.0859899999999945</c:v>
                </c:pt>
                <c:pt idx="1029">
                  <c:v>-4.0859899999999945</c:v>
                </c:pt>
                <c:pt idx="1030">
                  <c:v>-4.0859899999999945</c:v>
                </c:pt>
                <c:pt idx="1031">
                  <c:v>-4.0859899999999945</c:v>
                </c:pt>
                <c:pt idx="1032">
                  <c:v>-4.0859899999999945</c:v>
                </c:pt>
                <c:pt idx="1033">
                  <c:v>-4.0859899999999945</c:v>
                </c:pt>
                <c:pt idx="1034">
                  <c:v>-4.0859899999999945</c:v>
                </c:pt>
                <c:pt idx="1035">
                  <c:v>-4.0859899999999945</c:v>
                </c:pt>
                <c:pt idx="1036">
                  <c:v>-4.0859899999999945</c:v>
                </c:pt>
                <c:pt idx="1037">
                  <c:v>-4.0859899999999945</c:v>
                </c:pt>
                <c:pt idx="1038">
                  <c:v>-4.0859899999999945</c:v>
                </c:pt>
                <c:pt idx="1039">
                  <c:v>-4.0859899999999945</c:v>
                </c:pt>
                <c:pt idx="1040">
                  <c:v>-4.0859899999999945</c:v>
                </c:pt>
                <c:pt idx="1041">
                  <c:v>-4.0859899999999945</c:v>
                </c:pt>
                <c:pt idx="1042">
                  <c:v>-4.0859899999999945</c:v>
                </c:pt>
                <c:pt idx="1043">
                  <c:v>-4.0859899999999945</c:v>
                </c:pt>
                <c:pt idx="1044">
                  <c:v>-4.0859899999999945</c:v>
                </c:pt>
                <c:pt idx="1045">
                  <c:v>-4.0859899999999945</c:v>
                </c:pt>
                <c:pt idx="1046">
                  <c:v>-4.0859899999999945</c:v>
                </c:pt>
                <c:pt idx="1047">
                  <c:v>-4.0859899999999945</c:v>
                </c:pt>
                <c:pt idx="1048">
                  <c:v>-4.0859899999999945</c:v>
                </c:pt>
                <c:pt idx="1049">
                  <c:v>-4.0859899999999945</c:v>
                </c:pt>
                <c:pt idx="1050">
                  <c:v>-4.0859899999999945</c:v>
                </c:pt>
                <c:pt idx="1051">
                  <c:v>-4.0859899999999945</c:v>
                </c:pt>
                <c:pt idx="1052">
                  <c:v>-4.0859899999999945</c:v>
                </c:pt>
                <c:pt idx="1053">
                  <c:v>-4.0859899999999945</c:v>
                </c:pt>
                <c:pt idx="1054">
                  <c:v>-4.0859899999999945</c:v>
                </c:pt>
                <c:pt idx="1055">
                  <c:v>-4.0859899999999945</c:v>
                </c:pt>
                <c:pt idx="1056">
                  <c:v>-4.0859899999999945</c:v>
                </c:pt>
                <c:pt idx="1057">
                  <c:v>-4.0859899999999945</c:v>
                </c:pt>
                <c:pt idx="1058">
                  <c:v>-4.0859899999999945</c:v>
                </c:pt>
                <c:pt idx="1059">
                  <c:v>-4.0859899999999945</c:v>
                </c:pt>
                <c:pt idx="1060">
                  <c:v>-4.0859899999999945</c:v>
                </c:pt>
                <c:pt idx="1061">
                  <c:v>-4.0859899999999945</c:v>
                </c:pt>
                <c:pt idx="1062">
                  <c:v>-4.0859899999999945</c:v>
                </c:pt>
                <c:pt idx="1063">
                  <c:v>-4.0859899999999945</c:v>
                </c:pt>
                <c:pt idx="1064">
                  <c:v>-4.0859899999999945</c:v>
                </c:pt>
                <c:pt idx="1065">
                  <c:v>-4.0859899999999945</c:v>
                </c:pt>
                <c:pt idx="1066">
                  <c:v>-4.0859899999999945</c:v>
                </c:pt>
                <c:pt idx="1067">
                  <c:v>-4.0859899999999945</c:v>
                </c:pt>
                <c:pt idx="1068">
                  <c:v>-4.0859899999999945</c:v>
                </c:pt>
                <c:pt idx="1069">
                  <c:v>-4.0859899999999945</c:v>
                </c:pt>
                <c:pt idx="1070">
                  <c:v>-4.0859899999999945</c:v>
                </c:pt>
                <c:pt idx="1071">
                  <c:v>-4.0859899999999945</c:v>
                </c:pt>
                <c:pt idx="1072">
                  <c:v>-4.0859899999999945</c:v>
                </c:pt>
                <c:pt idx="1073">
                  <c:v>-4.0859899999999945</c:v>
                </c:pt>
                <c:pt idx="1074">
                  <c:v>-4.0859899999999945</c:v>
                </c:pt>
                <c:pt idx="1075">
                  <c:v>-4.0859899999999945</c:v>
                </c:pt>
                <c:pt idx="1076">
                  <c:v>-4.0859899999999945</c:v>
                </c:pt>
                <c:pt idx="1077">
                  <c:v>-4.0859899999999945</c:v>
                </c:pt>
                <c:pt idx="1078">
                  <c:v>-4.0859899999999945</c:v>
                </c:pt>
                <c:pt idx="1079">
                  <c:v>-4.0859899999999945</c:v>
                </c:pt>
                <c:pt idx="1080">
                  <c:v>-4.0859899999999945</c:v>
                </c:pt>
                <c:pt idx="1081">
                  <c:v>-4.0859899999999945</c:v>
                </c:pt>
                <c:pt idx="1082">
                  <c:v>-4.0859899999999945</c:v>
                </c:pt>
                <c:pt idx="1083">
                  <c:v>-4.0859899999999945</c:v>
                </c:pt>
                <c:pt idx="1084">
                  <c:v>-4.0859899999999945</c:v>
                </c:pt>
                <c:pt idx="1085">
                  <c:v>-4.0859899999999945</c:v>
                </c:pt>
                <c:pt idx="1086">
                  <c:v>-4.0859899999999945</c:v>
                </c:pt>
                <c:pt idx="1087">
                  <c:v>-4.0859899999999945</c:v>
                </c:pt>
                <c:pt idx="1088">
                  <c:v>-4.0859899999999945</c:v>
                </c:pt>
                <c:pt idx="1089">
                  <c:v>-4.0859899999999945</c:v>
                </c:pt>
                <c:pt idx="1090">
                  <c:v>-4.0859899999999945</c:v>
                </c:pt>
                <c:pt idx="1091">
                  <c:v>-4.0859899999999945</c:v>
                </c:pt>
                <c:pt idx="1092">
                  <c:v>-4.0859899999999945</c:v>
                </c:pt>
                <c:pt idx="1093">
                  <c:v>-4.0859899999999945</c:v>
                </c:pt>
                <c:pt idx="1094">
                  <c:v>-4.0859899999999945</c:v>
                </c:pt>
                <c:pt idx="1095">
                  <c:v>-4.0859899999999945</c:v>
                </c:pt>
                <c:pt idx="1096">
                  <c:v>-4.0859899999999945</c:v>
                </c:pt>
                <c:pt idx="1097">
                  <c:v>-4.0859899999999945</c:v>
                </c:pt>
                <c:pt idx="1098">
                  <c:v>-4.0859899999999945</c:v>
                </c:pt>
                <c:pt idx="1099">
                  <c:v>-4.0859899999999945</c:v>
                </c:pt>
                <c:pt idx="1100">
                  <c:v>-4.0859899999999945</c:v>
                </c:pt>
                <c:pt idx="1101">
                  <c:v>-4.0859899999999945</c:v>
                </c:pt>
                <c:pt idx="1102">
                  <c:v>-4.0859899999999945</c:v>
                </c:pt>
                <c:pt idx="1103">
                  <c:v>-4.0859899999999945</c:v>
                </c:pt>
                <c:pt idx="1104">
                  <c:v>-4.0859899999999945</c:v>
                </c:pt>
                <c:pt idx="1105">
                  <c:v>-4.0859899999999945</c:v>
                </c:pt>
                <c:pt idx="1106">
                  <c:v>-4.0859899999999945</c:v>
                </c:pt>
                <c:pt idx="1107">
                  <c:v>-4.0859899999999945</c:v>
                </c:pt>
                <c:pt idx="1108">
                  <c:v>-4.0859899999999945</c:v>
                </c:pt>
                <c:pt idx="1109">
                  <c:v>-4.0859899999999945</c:v>
                </c:pt>
                <c:pt idx="1110">
                  <c:v>-4.0859899999999945</c:v>
                </c:pt>
                <c:pt idx="1111">
                  <c:v>-4.0859899999999945</c:v>
                </c:pt>
                <c:pt idx="1112">
                  <c:v>-4.0859899999999945</c:v>
                </c:pt>
                <c:pt idx="1113">
                  <c:v>-4.0859899999999945</c:v>
                </c:pt>
                <c:pt idx="1114">
                  <c:v>-4.0859899999999945</c:v>
                </c:pt>
                <c:pt idx="1115">
                  <c:v>-4.0859899999999945</c:v>
                </c:pt>
                <c:pt idx="1116">
                  <c:v>-4.0859899999999945</c:v>
                </c:pt>
                <c:pt idx="1117">
                  <c:v>-4.0859899999999945</c:v>
                </c:pt>
                <c:pt idx="1118">
                  <c:v>-4.0859899999999945</c:v>
                </c:pt>
                <c:pt idx="1119">
                  <c:v>-4.0859899999999945</c:v>
                </c:pt>
                <c:pt idx="1120">
                  <c:v>-4.0859899999999945</c:v>
                </c:pt>
                <c:pt idx="1121">
                  <c:v>-4.0859899999999945</c:v>
                </c:pt>
                <c:pt idx="1122">
                  <c:v>-4.0859899999999945</c:v>
                </c:pt>
                <c:pt idx="1123">
                  <c:v>-4.0859899999999945</c:v>
                </c:pt>
                <c:pt idx="1124">
                  <c:v>-4.0859899999999945</c:v>
                </c:pt>
                <c:pt idx="1125">
                  <c:v>-4.0859899999999945</c:v>
                </c:pt>
                <c:pt idx="1126">
                  <c:v>-4.0859899999999945</c:v>
                </c:pt>
                <c:pt idx="1127">
                  <c:v>-4.0859899999999945</c:v>
                </c:pt>
                <c:pt idx="1128">
                  <c:v>-4.0859899999999945</c:v>
                </c:pt>
                <c:pt idx="1129">
                  <c:v>-4.0859899999999945</c:v>
                </c:pt>
                <c:pt idx="1130">
                  <c:v>-4.0859899999999945</c:v>
                </c:pt>
                <c:pt idx="1131">
                  <c:v>-4.0859899999999945</c:v>
                </c:pt>
                <c:pt idx="1132">
                  <c:v>-4.0859899999999945</c:v>
                </c:pt>
                <c:pt idx="1133">
                  <c:v>-4.0859899999999945</c:v>
                </c:pt>
                <c:pt idx="1134">
                  <c:v>-4.0859899999999945</c:v>
                </c:pt>
                <c:pt idx="1135">
                  <c:v>-4.0859899999999945</c:v>
                </c:pt>
                <c:pt idx="1136">
                  <c:v>-4.0859899999999945</c:v>
                </c:pt>
                <c:pt idx="1137">
                  <c:v>-4.0859899999999945</c:v>
                </c:pt>
                <c:pt idx="1138">
                  <c:v>-4.0859899999999945</c:v>
                </c:pt>
                <c:pt idx="1139">
                  <c:v>-4.0859899999999945</c:v>
                </c:pt>
                <c:pt idx="1140">
                  <c:v>-4.0859899999999945</c:v>
                </c:pt>
                <c:pt idx="1141">
                  <c:v>-4.0859899999999945</c:v>
                </c:pt>
                <c:pt idx="1142">
                  <c:v>-4.0859899999999945</c:v>
                </c:pt>
                <c:pt idx="1143">
                  <c:v>-4.0859899999999945</c:v>
                </c:pt>
                <c:pt idx="1144">
                  <c:v>-4.0859899999999945</c:v>
                </c:pt>
                <c:pt idx="1145">
                  <c:v>-4.0859899999999945</c:v>
                </c:pt>
                <c:pt idx="1146">
                  <c:v>-4.0859899999999945</c:v>
                </c:pt>
                <c:pt idx="1147">
                  <c:v>-4.0859899999999945</c:v>
                </c:pt>
                <c:pt idx="1148">
                  <c:v>-4.0859899999999945</c:v>
                </c:pt>
                <c:pt idx="1149">
                  <c:v>-4.0859899999999945</c:v>
                </c:pt>
                <c:pt idx="1150">
                  <c:v>-4.0859899999999945</c:v>
                </c:pt>
                <c:pt idx="1151">
                  <c:v>-4.0859899999999945</c:v>
                </c:pt>
                <c:pt idx="1152">
                  <c:v>-4.0859899999999945</c:v>
                </c:pt>
                <c:pt idx="1153">
                  <c:v>-4.0859899999999945</c:v>
                </c:pt>
                <c:pt idx="1154">
                  <c:v>-4.0859899999999945</c:v>
                </c:pt>
                <c:pt idx="1155">
                  <c:v>-4.0859899999999945</c:v>
                </c:pt>
                <c:pt idx="1156">
                  <c:v>-4.0859899999999945</c:v>
                </c:pt>
                <c:pt idx="1157">
                  <c:v>-4.0859899999999945</c:v>
                </c:pt>
                <c:pt idx="1158">
                  <c:v>-4.0859899999999945</c:v>
                </c:pt>
                <c:pt idx="1159">
                  <c:v>-4.0859899999999945</c:v>
                </c:pt>
                <c:pt idx="1160">
                  <c:v>-4.0859899999999945</c:v>
                </c:pt>
                <c:pt idx="1161">
                  <c:v>-4.0859899999999945</c:v>
                </c:pt>
                <c:pt idx="1162">
                  <c:v>-4.0859899999999945</c:v>
                </c:pt>
                <c:pt idx="1163">
                  <c:v>-4.0859899999999945</c:v>
                </c:pt>
                <c:pt idx="1164">
                  <c:v>-4.0859899999999945</c:v>
                </c:pt>
                <c:pt idx="1165">
                  <c:v>-4.0859899999999945</c:v>
                </c:pt>
                <c:pt idx="1166">
                  <c:v>-4.0859899999999945</c:v>
                </c:pt>
                <c:pt idx="1167">
                  <c:v>-4.0859899999999945</c:v>
                </c:pt>
                <c:pt idx="1168">
                  <c:v>-4.0859899999999945</c:v>
                </c:pt>
                <c:pt idx="1169">
                  <c:v>-4.0859899999999945</c:v>
                </c:pt>
                <c:pt idx="1170">
                  <c:v>-4.0859899999999945</c:v>
                </c:pt>
                <c:pt idx="1171">
                  <c:v>-4.0859899999999945</c:v>
                </c:pt>
                <c:pt idx="1172">
                  <c:v>-4.0859899999999945</c:v>
                </c:pt>
                <c:pt idx="1173">
                  <c:v>-4.0859899999999945</c:v>
                </c:pt>
                <c:pt idx="1174">
                  <c:v>-4.0859899999999945</c:v>
                </c:pt>
                <c:pt idx="1175">
                  <c:v>-4.0859899999999945</c:v>
                </c:pt>
                <c:pt idx="1176">
                  <c:v>-4.0859899999999945</c:v>
                </c:pt>
                <c:pt idx="1177">
                  <c:v>-4.0859899999999945</c:v>
                </c:pt>
                <c:pt idx="1178">
                  <c:v>-4.0859899999999945</c:v>
                </c:pt>
                <c:pt idx="1179">
                  <c:v>-4.0859899999999945</c:v>
                </c:pt>
                <c:pt idx="1180">
                  <c:v>-4.0859899999999945</c:v>
                </c:pt>
                <c:pt idx="1181">
                  <c:v>-4.0859899999999945</c:v>
                </c:pt>
                <c:pt idx="1182">
                  <c:v>-4.0859899999999945</c:v>
                </c:pt>
                <c:pt idx="1183">
                  <c:v>-4.0859899999999945</c:v>
                </c:pt>
                <c:pt idx="1184">
                  <c:v>-4.0859899999999945</c:v>
                </c:pt>
                <c:pt idx="1185">
                  <c:v>-4.0859899999999945</c:v>
                </c:pt>
                <c:pt idx="1186">
                  <c:v>-4.0859899999999945</c:v>
                </c:pt>
                <c:pt idx="1187">
                  <c:v>-4.0859899999999945</c:v>
                </c:pt>
                <c:pt idx="1188">
                  <c:v>-4.0859899999999945</c:v>
                </c:pt>
                <c:pt idx="1189">
                  <c:v>-4.0859899999999945</c:v>
                </c:pt>
                <c:pt idx="1190">
                  <c:v>-4.0859899999999945</c:v>
                </c:pt>
                <c:pt idx="1191">
                  <c:v>-4.0859899999999945</c:v>
                </c:pt>
                <c:pt idx="1192">
                  <c:v>-4.0859899999999945</c:v>
                </c:pt>
                <c:pt idx="1193">
                  <c:v>-4.0859899999999945</c:v>
                </c:pt>
                <c:pt idx="1194">
                  <c:v>-4.0859899999999945</c:v>
                </c:pt>
                <c:pt idx="1195">
                  <c:v>-4.0859899999999945</c:v>
                </c:pt>
                <c:pt idx="1196">
                  <c:v>-4.0859899999999945</c:v>
                </c:pt>
                <c:pt idx="1197">
                  <c:v>-4.0859899999999945</c:v>
                </c:pt>
                <c:pt idx="1198">
                  <c:v>-4.0859899999999945</c:v>
                </c:pt>
                <c:pt idx="1199">
                  <c:v>-4.0859899999999945</c:v>
                </c:pt>
                <c:pt idx="1200">
                  <c:v>-4.0859899999999945</c:v>
                </c:pt>
                <c:pt idx="1201">
                  <c:v>-4.0859899999999945</c:v>
                </c:pt>
                <c:pt idx="1202">
                  <c:v>-4.0859899999999945</c:v>
                </c:pt>
                <c:pt idx="1203">
                  <c:v>-4.0859899999999945</c:v>
                </c:pt>
                <c:pt idx="1204">
                  <c:v>-4.0859899999999945</c:v>
                </c:pt>
                <c:pt idx="1205">
                  <c:v>-4.0859899999999945</c:v>
                </c:pt>
                <c:pt idx="1206">
                  <c:v>-4.0859899999999945</c:v>
                </c:pt>
                <c:pt idx="1207">
                  <c:v>-4.0859899999999945</c:v>
                </c:pt>
                <c:pt idx="1208">
                  <c:v>-4.0859899999999945</c:v>
                </c:pt>
                <c:pt idx="1209">
                  <c:v>-4.0859899999999945</c:v>
                </c:pt>
                <c:pt idx="1210">
                  <c:v>-4.0859899999999945</c:v>
                </c:pt>
                <c:pt idx="1211">
                  <c:v>-4.0859899999999945</c:v>
                </c:pt>
                <c:pt idx="1212">
                  <c:v>-4.0859899999999945</c:v>
                </c:pt>
                <c:pt idx="1213">
                  <c:v>-4.0859899999999945</c:v>
                </c:pt>
                <c:pt idx="1214">
                  <c:v>-4.0859899999999945</c:v>
                </c:pt>
                <c:pt idx="1215">
                  <c:v>-4.0859899999999945</c:v>
                </c:pt>
                <c:pt idx="1216">
                  <c:v>-4.0859899999999945</c:v>
                </c:pt>
                <c:pt idx="1217">
                  <c:v>-4.0859899999999945</c:v>
                </c:pt>
                <c:pt idx="1218">
                  <c:v>-4.0859899999999945</c:v>
                </c:pt>
                <c:pt idx="1219">
                  <c:v>-4.0859899999999945</c:v>
                </c:pt>
                <c:pt idx="1220">
                  <c:v>-4.0859899999999945</c:v>
                </c:pt>
                <c:pt idx="1221">
                  <c:v>-4.0859899999999945</c:v>
                </c:pt>
                <c:pt idx="1222">
                  <c:v>-4.0859899999999945</c:v>
                </c:pt>
                <c:pt idx="1223">
                  <c:v>-4.0859899999999945</c:v>
                </c:pt>
                <c:pt idx="1224">
                  <c:v>-4.0859899999999945</c:v>
                </c:pt>
                <c:pt idx="1225">
                  <c:v>-4.0859899999999945</c:v>
                </c:pt>
                <c:pt idx="1226">
                  <c:v>-4.0859899999999945</c:v>
                </c:pt>
                <c:pt idx="1227">
                  <c:v>-4.0859899999999945</c:v>
                </c:pt>
                <c:pt idx="1228">
                  <c:v>-4.0859899999999945</c:v>
                </c:pt>
                <c:pt idx="1229">
                  <c:v>-4.0859899999999945</c:v>
                </c:pt>
                <c:pt idx="1230">
                  <c:v>-4.0859899999999945</c:v>
                </c:pt>
                <c:pt idx="1231">
                  <c:v>-4.0859899999999945</c:v>
                </c:pt>
                <c:pt idx="1232">
                  <c:v>-4.0859899999999945</c:v>
                </c:pt>
                <c:pt idx="1233">
                  <c:v>-4.0859899999999945</c:v>
                </c:pt>
                <c:pt idx="1234">
                  <c:v>-4.0859899999999945</c:v>
                </c:pt>
                <c:pt idx="1235">
                  <c:v>-4.0859899999999945</c:v>
                </c:pt>
                <c:pt idx="1236">
                  <c:v>-4.0859899999999945</c:v>
                </c:pt>
                <c:pt idx="1237">
                  <c:v>-4.0859899999999945</c:v>
                </c:pt>
                <c:pt idx="1238">
                  <c:v>-4.0859899999999945</c:v>
                </c:pt>
                <c:pt idx="1239">
                  <c:v>-4.0859899999999945</c:v>
                </c:pt>
                <c:pt idx="1240">
                  <c:v>-4.0859899999999945</c:v>
                </c:pt>
                <c:pt idx="1241">
                  <c:v>-4.0859899999999945</c:v>
                </c:pt>
                <c:pt idx="1242">
                  <c:v>-4.0859899999999945</c:v>
                </c:pt>
                <c:pt idx="1243">
                  <c:v>-4.0859899999999945</c:v>
                </c:pt>
                <c:pt idx="1244">
                  <c:v>-4.0859899999999945</c:v>
                </c:pt>
                <c:pt idx="1245">
                  <c:v>-4.0859899999999945</c:v>
                </c:pt>
                <c:pt idx="1246">
                  <c:v>-4.0859899999999945</c:v>
                </c:pt>
                <c:pt idx="1247">
                  <c:v>-4.0859899999999945</c:v>
                </c:pt>
                <c:pt idx="1248">
                  <c:v>-4.0859899999999945</c:v>
                </c:pt>
                <c:pt idx="1249">
                  <c:v>-4.0859899999999945</c:v>
                </c:pt>
                <c:pt idx="1250">
                  <c:v>-4.0859899999999945</c:v>
                </c:pt>
                <c:pt idx="1251">
                  <c:v>-4.0859899999999945</c:v>
                </c:pt>
                <c:pt idx="1252">
                  <c:v>-4.0859899999999945</c:v>
                </c:pt>
                <c:pt idx="1253">
                  <c:v>-4.0859899999999945</c:v>
                </c:pt>
                <c:pt idx="1254">
                  <c:v>-4.0859899999999945</c:v>
                </c:pt>
                <c:pt idx="1255">
                  <c:v>-4.0859899999999945</c:v>
                </c:pt>
                <c:pt idx="1256">
                  <c:v>-4.0859899999999945</c:v>
                </c:pt>
                <c:pt idx="1257">
                  <c:v>-4.0859899999999945</c:v>
                </c:pt>
                <c:pt idx="1258">
                  <c:v>-4.0859899999999945</c:v>
                </c:pt>
                <c:pt idx="1259">
                  <c:v>-4.0859899999999945</c:v>
                </c:pt>
                <c:pt idx="1260">
                  <c:v>-4.0859899999999945</c:v>
                </c:pt>
                <c:pt idx="1261">
                  <c:v>-4.0859899999999945</c:v>
                </c:pt>
                <c:pt idx="1262">
                  <c:v>-4.0859899999999945</c:v>
                </c:pt>
                <c:pt idx="1263">
                  <c:v>-4.0859899999999945</c:v>
                </c:pt>
                <c:pt idx="1264">
                  <c:v>-4.0859899999999945</c:v>
                </c:pt>
                <c:pt idx="1265">
                  <c:v>-4.0859899999999945</c:v>
                </c:pt>
                <c:pt idx="1266">
                  <c:v>-4.0859899999999945</c:v>
                </c:pt>
                <c:pt idx="1267">
                  <c:v>-4.0859899999999945</c:v>
                </c:pt>
                <c:pt idx="1268">
                  <c:v>-4.0859899999999945</c:v>
                </c:pt>
                <c:pt idx="1269">
                  <c:v>-4.0859899999999945</c:v>
                </c:pt>
                <c:pt idx="1270">
                  <c:v>-4.0859899999999945</c:v>
                </c:pt>
                <c:pt idx="1271">
                  <c:v>-4.0859899999999945</c:v>
                </c:pt>
                <c:pt idx="1272">
                  <c:v>-4.0859899999999945</c:v>
                </c:pt>
                <c:pt idx="1273">
                  <c:v>-4.0859899999999945</c:v>
                </c:pt>
                <c:pt idx="1274">
                  <c:v>-4.0859899999999945</c:v>
                </c:pt>
                <c:pt idx="1275">
                  <c:v>-4.0859899999999945</c:v>
                </c:pt>
                <c:pt idx="1276">
                  <c:v>-4.0859899999999945</c:v>
                </c:pt>
                <c:pt idx="1277">
                  <c:v>-4.0859899999999945</c:v>
                </c:pt>
                <c:pt idx="1278">
                  <c:v>-4.0859899999999945</c:v>
                </c:pt>
                <c:pt idx="1279">
                  <c:v>-4.0859899999999945</c:v>
                </c:pt>
                <c:pt idx="1280">
                  <c:v>-4.0859899999999945</c:v>
                </c:pt>
                <c:pt idx="1281">
                  <c:v>-4.0859899999999945</c:v>
                </c:pt>
                <c:pt idx="1282">
                  <c:v>-4.0859899999999945</c:v>
                </c:pt>
                <c:pt idx="1283">
                  <c:v>-4.0859899999999945</c:v>
                </c:pt>
                <c:pt idx="1284">
                  <c:v>-4.0859899999999945</c:v>
                </c:pt>
                <c:pt idx="1285">
                  <c:v>-4.0859899999999945</c:v>
                </c:pt>
                <c:pt idx="1286">
                  <c:v>-4.0859899999999945</c:v>
                </c:pt>
                <c:pt idx="1287">
                  <c:v>-4.0859899999999945</c:v>
                </c:pt>
                <c:pt idx="1288">
                  <c:v>-4.0859899999999945</c:v>
                </c:pt>
                <c:pt idx="1289">
                  <c:v>-4.0859899999999945</c:v>
                </c:pt>
                <c:pt idx="1290">
                  <c:v>-4.0859899999999945</c:v>
                </c:pt>
                <c:pt idx="1291">
                  <c:v>-4.0859899999999945</c:v>
                </c:pt>
                <c:pt idx="1292">
                  <c:v>-4.0859899999999945</c:v>
                </c:pt>
                <c:pt idx="1293">
                  <c:v>-4.0859899999999945</c:v>
                </c:pt>
                <c:pt idx="1294">
                  <c:v>-4.0859899999999945</c:v>
                </c:pt>
                <c:pt idx="1295">
                  <c:v>-4.0859899999999945</c:v>
                </c:pt>
                <c:pt idx="1296">
                  <c:v>-4.0859899999999945</c:v>
                </c:pt>
                <c:pt idx="1297">
                  <c:v>-4.0859899999999945</c:v>
                </c:pt>
                <c:pt idx="1298">
                  <c:v>-4.0859899999999945</c:v>
                </c:pt>
                <c:pt idx="1299">
                  <c:v>-4.0859899999999945</c:v>
                </c:pt>
                <c:pt idx="1300">
                  <c:v>-4.0859899999999945</c:v>
                </c:pt>
                <c:pt idx="1301">
                  <c:v>-4.0859899999999945</c:v>
                </c:pt>
                <c:pt idx="1302">
                  <c:v>-4.0859899999999945</c:v>
                </c:pt>
                <c:pt idx="1303">
                  <c:v>-4.0859899999999945</c:v>
                </c:pt>
                <c:pt idx="1304">
                  <c:v>-4.0859899999999945</c:v>
                </c:pt>
                <c:pt idx="1305">
                  <c:v>-4.0859899999999945</c:v>
                </c:pt>
                <c:pt idx="1306">
                  <c:v>-4.0859899999999945</c:v>
                </c:pt>
                <c:pt idx="1307">
                  <c:v>-4.0859899999999945</c:v>
                </c:pt>
                <c:pt idx="1308">
                  <c:v>-4.0859899999999945</c:v>
                </c:pt>
                <c:pt idx="1309">
                  <c:v>-4.0859899999999945</c:v>
                </c:pt>
                <c:pt idx="1310">
                  <c:v>-4.0859899999999945</c:v>
                </c:pt>
                <c:pt idx="1311">
                  <c:v>-4.0859899999999945</c:v>
                </c:pt>
                <c:pt idx="1312">
                  <c:v>-4.0859899999999945</c:v>
                </c:pt>
                <c:pt idx="1313">
                  <c:v>-4.0859899999999945</c:v>
                </c:pt>
                <c:pt idx="1314">
                  <c:v>-4.0859899999999945</c:v>
                </c:pt>
                <c:pt idx="1315">
                  <c:v>-4.0859899999999945</c:v>
                </c:pt>
                <c:pt idx="1316">
                  <c:v>-4.0859899999999945</c:v>
                </c:pt>
                <c:pt idx="1317">
                  <c:v>-4.0859899999999945</c:v>
                </c:pt>
                <c:pt idx="1318">
                  <c:v>-4.0859899999999945</c:v>
                </c:pt>
                <c:pt idx="1319">
                  <c:v>-4.0859899999999945</c:v>
                </c:pt>
                <c:pt idx="1320">
                  <c:v>-4.0859899999999945</c:v>
                </c:pt>
                <c:pt idx="1321">
                  <c:v>-4.0859899999999945</c:v>
                </c:pt>
                <c:pt idx="1322">
                  <c:v>-4.0859899999999945</c:v>
                </c:pt>
                <c:pt idx="1323">
                  <c:v>-4.0859899999999945</c:v>
                </c:pt>
                <c:pt idx="1324">
                  <c:v>-4.0859899999999945</c:v>
                </c:pt>
                <c:pt idx="1325">
                  <c:v>-4.0859899999999945</c:v>
                </c:pt>
                <c:pt idx="1326">
                  <c:v>-4.0859899999999945</c:v>
                </c:pt>
                <c:pt idx="1327">
                  <c:v>-4.0859899999999945</c:v>
                </c:pt>
                <c:pt idx="1328">
                  <c:v>-4.0859899999999945</c:v>
                </c:pt>
                <c:pt idx="1329">
                  <c:v>-4.0859899999999945</c:v>
                </c:pt>
                <c:pt idx="1330">
                  <c:v>-4.0859899999999945</c:v>
                </c:pt>
                <c:pt idx="1331">
                  <c:v>-4.0859899999999945</c:v>
                </c:pt>
                <c:pt idx="1332">
                  <c:v>-4.0859899999999945</c:v>
                </c:pt>
                <c:pt idx="1333">
                  <c:v>-4.0859899999999945</c:v>
                </c:pt>
                <c:pt idx="1334">
                  <c:v>-4.0859899999999945</c:v>
                </c:pt>
                <c:pt idx="1335">
                  <c:v>-4.0859899999999945</c:v>
                </c:pt>
                <c:pt idx="1336">
                  <c:v>-4.0859899999999945</c:v>
                </c:pt>
                <c:pt idx="1337">
                  <c:v>-4.0859899999999945</c:v>
                </c:pt>
                <c:pt idx="1338">
                  <c:v>-4.0859899999999945</c:v>
                </c:pt>
                <c:pt idx="1339">
                  <c:v>-4.0859899999999945</c:v>
                </c:pt>
                <c:pt idx="1340">
                  <c:v>-4.0859899999999945</c:v>
                </c:pt>
                <c:pt idx="1341">
                  <c:v>-4.0859899999999945</c:v>
                </c:pt>
                <c:pt idx="1342">
                  <c:v>-4.0859899999999945</c:v>
                </c:pt>
                <c:pt idx="1343">
                  <c:v>-4.0859899999999945</c:v>
                </c:pt>
                <c:pt idx="1344">
                  <c:v>-4.0859899999999945</c:v>
                </c:pt>
                <c:pt idx="1345">
                  <c:v>-4.0859899999999945</c:v>
                </c:pt>
                <c:pt idx="1346">
                  <c:v>-4.0859899999999945</c:v>
                </c:pt>
                <c:pt idx="1347">
                  <c:v>-4.0859899999999945</c:v>
                </c:pt>
                <c:pt idx="1348">
                  <c:v>-4.0859899999999945</c:v>
                </c:pt>
                <c:pt idx="1349">
                  <c:v>-4.0859899999999945</c:v>
                </c:pt>
                <c:pt idx="1350">
                  <c:v>-4.0859899999999945</c:v>
                </c:pt>
                <c:pt idx="1351">
                  <c:v>-4.0859899999999945</c:v>
                </c:pt>
                <c:pt idx="1352">
                  <c:v>-4.0859899999999945</c:v>
                </c:pt>
                <c:pt idx="1353">
                  <c:v>-4.0859899999999945</c:v>
                </c:pt>
                <c:pt idx="1354">
                  <c:v>-4.0859899999999945</c:v>
                </c:pt>
                <c:pt idx="1355">
                  <c:v>-4.0859899999999945</c:v>
                </c:pt>
                <c:pt idx="1356">
                  <c:v>-4.0859899999999945</c:v>
                </c:pt>
                <c:pt idx="1357">
                  <c:v>-4.0859899999999945</c:v>
                </c:pt>
                <c:pt idx="1358">
                  <c:v>-4.0859899999999945</c:v>
                </c:pt>
                <c:pt idx="1359">
                  <c:v>-4.0859899999999945</c:v>
                </c:pt>
                <c:pt idx="1360">
                  <c:v>-4.0859899999999945</c:v>
                </c:pt>
                <c:pt idx="1361">
                  <c:v>-4.0859899999999945</c:v>
                </c:pt>
                <c:pt idx="1362">
                  <c:v>-4.0859899999999945</c:v>
                </c:pt>
                <c:pt idx="1363">
                  <c:v>-4.0859899999999945</c:v>
                </c:pt>
                <c:pt idx="1364">
                  <c:v>-4.0859899999999945</c:v>
                </c:pt>
                <c:pt idx="1365">
                  <c:v>-4.0859899999999945</c:v>
                </c:pt>
                <c:pt idx="1366">
                  <c:v>-4.0859899999999945</c:v>
                </c:pt>
                <c:pt idx="1367">
                  <c:v>-4.0859899999999945</c:v>
                </c:pt>
                <c:pt idx="1368">
                  <c:v>-4.0859899999999945</c:v>
                </c:pt>
                <c:pt idx="1369">
                  <c:v>-4.0859899999999945</c:v>
                </c:pt>
                <c:pt idx="1370">
                  <c:v>-4.0859899999999945</c:v>
                </c:pt>
                <c:pt idx="1371">
                  <c:v>-4.0859899999999945</c:v>
                </c:pt>
                <c:pt idx="1372">
                  <c:v>-4.0859899999999945</c:v>
                </c:pt>
                <c:pt idx="1373">
                  <c:v>-4.0859899999999945</c:v>
                </c:pt>
                <c:pt idx="1374">
                  <c:v>-4.0859899999999945</c:v>
                </c:pt>
                <c:pt idx="1375">
                  <c:v>-4.0859899999999945</c:v>
                </c:pt>
                <c:pt idx="1376">
                  <c:v>-4.0859899999999945</c:v>
                </c:pt>
                <c:pt idx="1377">
                  <c:v>-4.0859899999999945</c:v>
                </c:pt>
                <c:pt idx="1378">
                  <c:v>-4.0859899999999945</c:v>
                </c:pt>
                <c:pt idx="1379">
                  <c:v>-4.0859899999999945</c:v>
                </c:pt>
                <c:pt idx="1380">
                  <c:v>-4.0859899999999945</c:v>
                </c:pt>
                <c:pt idx="1381">
                  <c:v>-4.0859899999999945</c:v>
                </c:pt>
                <c:pt idx="1382">
                  <c:v>-4.0859899999999945</c:v>
                </c:pt>
                <c:pt idx="1383">
                  <c:v>-4.0859899999999945</c:v>
                </c:pt>
                <c:pt idx="1384">
                  <c:v>-4.0859899999999945</c:v>
                </c:pt>
                <c:pt idx="1385">
                  <c:v>-4.0859899999999945</c:v>
                </c:pt>
                <c:pt idx="1386">
                  <c:v>-4.0859899999999945</c:v>
                </c:pt>
                <c:pt idx="1387">
                  <c:v>-4.0859899999999945</c:v>
                </c:pt>
                <c:pt idx="1388">
                  <c:v>-4.0859899999999945</c:v>
                </c:pt>
                <c:pt idx="1389">
                  <c:v>-4.0859899999999945</c:v>
                </c:pt>
                <c:pt idx="1390">
                  <c:v>-4.0859899999999945</c:v>
                </c:pt>
                <c:pt idx="1391">
                  <c:v>-4.0859899999999945</c:v>
                </c:pt>
                <c:pt idx="1392">
                  <c:v>-4.0859899999999945</c:v>
                </c:pt>
                <c:pt idx="1393">
                  <c:v>-4.0859899999999945</c:v>
                </c:pt>
                <c:pt idx="1394">
                  <c:v>-4.0859899999999945</c:v>
                </c:pt>
                <c:pt idx="1395">
                  <c:v>-4.0859899999999945</c:v>
                </c:pt>
                <c:pt idx="1396">
                  <c:v>-4.0859899999999945</c:v>
                </c:pt>
                <c:pt idx="1397">
                  <c:v>-4.0859899999999945</c:v>
                </c:pt>
                <c:pt idx="1398">
                  <c:v>-4.0859899999999945</c:v>
                </c:pt>
                <c:pt idx="1399">
                  <c:v>-4.0859899999999945</c:v>
                </c:pt>
                <c:pt idx="1400">
                  <c:v>-4.0859899999999945</c:v>
                </c:pt>
                <c:pt idx="1401">
                  <c:v>-4.0859899999999945</c:v>
                </c:pt>
                <c:pt idx="1402">
                  <c:v>-4.0859899999999945</c:v>
                </c:pt>
                <c:pt idx="1403">
                  <c:v>-4.0859899999999945</c:v>
                </c:pt>
                <c:pt idx="1404">
                  <c:v>-4.0859899999999945</c:v>
                </c:pt>
                <c:pt idx="1405">
                  <c:v>-4.0859899999999945</c:v>
                </c:pt>
                <c:pt idx="1406">
                  <c:v>-4.0859899999999945</c:v>
                </c:pt>
                <c:pt idx="1407">
                  <c:v>-4.0859899999999945</c:v>
                </c:pt>
                <c:pt idx="1408">
                  <c:v>-4.0859899999999945</c:v>
                </c:pt>
                <c:pt idx="1409">
                  <c:v>-4.0859899999999945</c:v>
                </c:pt>
                <c:pt idx="1410">
                  <c:v>-4.0859899999999945</c:v>
                </c:pt>
                <c:pt idx="1411">
                  <c:v>-4.0859899999999945</c:v>
                </c:pt>
                <c:pt idx="1412">
                  <c:v>-4.0859899999999945</c:v>
                </c:pt>
                <c:pt idx="1413">
                  <c:v>-4.0859899999999945</c:v>
                </c:pt>
                <c:pt idx="1414">
                  <c:v>-4.0859899999999945</c:v>
                </c:pt>
                <c:pt idx="1415">
                  <c:v>-4.0859899999999945</c:v>
                </c:pt>
                <c:pt idx="1416">
                  <c:v>-4.0859899999999945</c:v>
                </c:pt>
                <c:pt idx="1417">
                  <c:v>-4.0859899999999945</c:v>
                </c:pt>
                <c:pt idx="1418">
                  <c:v>-4.0859899999999945</c:v>
                </c:pt>
                <c:pt idx="1419">
                  <c:v>-4.0859899999999945</c:v>
                </c:pt>
                <c:pt idx="1420">
                  <c:v>-4.0859899999999945</c:v>
                </c:pt>
                <c:pt idx="1421">
                  <c:v>-4.0859899999999945</c:v>
                </c:pt>
                <c:pt idx="1422">
                  <c:v>-4.0859899999999945</c:v>
                </c:pt>
                <c:pt idx="1423">
                  <c:v>-4.0859899999999945</c:v>
                </c:pt>
                <c:pt idx="1424">
                  <c:v>-4.0859899999999945</c:v>
                </c:pt>
                <c:pt idx="1425">
                  <c:v>-4.0859899999999945</c:v>
                </c:pt>
                <c:pt idx="1426">
                  <c:v>-4.0859899999999945</c:v>
                </c:pt>
                <c:pt idx="1427">
                  <c:v>-4.0859899999999945</c:v>
                </c:pt>
                <c:pt idx="1428">
                  <c:v>-4.0859899999999945</c:v>
                </c:pt>
                <c:pt idx="1429">
                  <c:v>-4.0859899999999945</c:v>
                </c:pt>
                <c:pt idx="1430">
                  <c:v>-4.0859899999999945</c:v>
                </c:pt>
                <c:pt idx="1431">
                  <c:v>-4.0859899999999945</c:v>
                </c:pt>
                <c:pt idx="1432">
                  <c:v>-4.0859899999999945</c:v>
                </c:pt>
                <c:pt idx="1433">
                  <c:v>-4.0859899999999945</c:v>
                </c:pt>
                <c:pt idx="1434">
                  <c:v>-4.0859899999999945</c:v>
                </c:pt>
                <c:pt idx="1435">
                  <c:v>-4.0859899999999945</c:v>
                </c:pt>
                <c:pt idx="1436">
                  <c:v>-4.0859899999999945</c:v>
                </c:pt>
                <c:pt idx="1437">
                  <c:v>-4.0859899999999945</c:v>
                </c:pt>
                <c:pt idx="1438">
                  <c:v>-4.0859899999999945</c:v>
                </c:pt>
                <c:pt idx="1439">
                  <c:v>-4.0859899999999945</c:v>
                </c:pt>
                <c:pt idx="1440">
                  <c:v>-4.0859899999999945</c:v>
                </c:pt>
                <c:pt idx="1441">
                  <c:v>-4.0859899999999945</c:v>
                </c:pt>
                <c:pt idx="1442">
                  <c:v>-4.0859899999999945</c:v>
                </c:pt>
                <c:pt idx="1443">
                  <c:v>-4.0859899999999945</c:v>
                </c:pt>
                <c:pt idx="1444">
                  <c:v>-4.0859899999999945</c:v>
                </c:pt>
                <c:pt idx="1445">
                  <c:v>-4.0859899999999945</c:v>
                </c:pt>
                <c:pt idx="1446">
                  <c:v>-4.0859899999999945</c:v>
                </c:pt>
                <c:pt idx="1447">
                  <c:v>-4.0859899999999945</c:v>
                </c:pt>
                <c:pt idx="1448">
                  <c:v>-4.0859899999999945</c:v>
                </c:pt>
                <c:pt idx="1449">
                  <c:v>-4.0859899999999945</c:v>
                </c:pt>
                <c:pt idx="1450">
                  <c:v>-4.0859899999999945</c:v>
                </c:pt>
                <c:pt idx="1451">
                  <c:v>-4.0859899999999945</c:v>
                </c:pt>
                <c:pt idx="1452">
                  <c:v>-4.0859899999999945</c:v>
                </c:pt>
                <c:pt idx="1453">
                  <c:v>-4.0859899999999945</c:v>
                </c:pt>
                <c:pt idx="1454">
                  <c:v>-4.0859899999999945</c:v>
                </c:pt>
                <c:pt idx="1455">
                  <c:v>-4.0859899999999945</c:v>
                </c:pt>
                <c:pt idx="1456">
                  <c:v>-4.0859899999999945</c:v>
                </c:pt>
                <c:pt idx="1457">
                  <c:v>-4.0859899999999945</c:v>
                </c:pt>
                <c:pt idx="1458">
                  <c:v>-4.0859899999999945</c:v>
                </c:pt>
                <c:pt idx="1459">
                  <c:v>-4.0859899999999945</c:v>
                </c:pt>
                <c:pt idx="1460">
                  <c:v>-4.0859899999999945</c:v>
                </c:pt>
                <c:pt idx="1461">
                  <c:v>-4.0859899999999945</c:v>
                </c:pt>
                <c:pt idx="1462">
                  <c:v>-4.0859899999999945</c:v>
                </c:pt>
                <c:pt idx="1463">
                  <c:v>-4.0859899999999945</c:v>
                </c:pt>
                <c:pt idx="1464">
                  <c:v>-4.0859899999999945</c:v>
                </c:pt>
                <c:pt idx="1465">
                  <c:v>-4.0859899999999945</c:v>
                </c:pt>
                <c:pt idx="1466">
                  <c:v>-4.0859899999999945</c:v>
                </c:pt>
                <c:pt idx="1467">
                  <c:v>-4.0859899999999945</c:v>
                </c:pt>
                <c:pt idx="1468">
                  <c:v>-4.0859899999999945</c:v>
                </c:pt>
                <c:pt idx="1469">
                  <c:v>-4.0859899999999945</c:v>
                </c:pt>
                <c:pt idx="1470">
                  <c:v>-4.0859899999999945</c:v>
                </c:pt>
                <c:pt idx="1471">
                  <c:v>-4.0859899999999945</c:v>
                </c:pt>
                <c:pt idx="1472">
                  <c:v>-4.0859899999999945</c:v>
                </c:pt>
                <c:pt idx="1473">
                  <c:v>-4.0859899999999945</c:v>
                </c:pt>
                <c:pt idx="1474">
                  <c:v>-4.0859899999999945</c:v>
                </c:pt>
                <c:pt idx="1475">
                  <c:v>-4.0859899999999945</c:v>
                </c:pt>
                <c:pt idx="1476">
                  <c:v>-4.0859899999999945</c:v>
                </c:pt>
                <c:pt idx="1477">
                  <c:v>-4.0859899999999945</c:v>
                </c:pt>
                <c:pt idx="1478">
                  <c:v>-4.0859899999999945</c:v>
                </c:pt>
                <c:pt idx="1479">
                  <c:v>-4.0859899999999945</c:v>
                </c:pt>
                <c:pt idx="1480">
                  <c:v>-4.0859899999999945</c:v>
                </c:pt>
                <c:pt idx="1481">
                  <c:v>-4.0859899999999945</c:v>
                </c:pt>
                <c:pt idx="1482">
                  <c:v>-4.0859899999999945</c:v>
                </c:pt>
                <c:pt idx="1483">
                  <c:v>-4.0859899999999945</c:v>
                </c:pt>
                <c:pt idx="1484">
                  <c:v>-4.0859899999999945</c:v>
                </c:pt>
                <c:pt idx="1485">
                  <c:v>-4.0859899999999945</c:v>
                </c:pt>
                <c:pt idx="1486">
                  <c:v>-4.0859899999999945</c:v>
                </c:pt>
                <c:pt idx="1487">
                  <c:v>-4.0859899999999945</c:v>
                </c:pt>
                <c:pt idx="1488">
                  <c:v>-4.0859899999999945</c:v>
                </c:pt>
                <c:pt idx="1489">
                  <c:v>-4.0859899999999945</c:v>
                </c:pt>
                <c:pt idx="1490">
                  <c:v>-4.0859899999999945</c:v>
                </c:pt>
                <c:pt idx="1491">
                  <c:v>-4.0859899999999945</c:v>
                </c:pt>
                <c:pt idx="1492">
                  <c:v>-4.0859899999999945</c:v>
                </c:pt>
                <c:pt idx="1493">
                  <c:v>-4.0859899999999945</c:v>
                </c:pt>
                <c:pt idx="1494">
                  <c:v>-4.0859899999999945</c:v>
                </c:pt>
                <c:pt idx="1495">
                  <c:v>-4.0859899999999945</c:v>
                </c:pt>
                <c:pt idx="1496">
                  <c:v>-4.0859899999999945</c:v>
                </c:pt>
                <c:pt idx="1497">
                  <c:v>-4.0859899999999945</c:v>
                </c:pt>
                <c:pt idx="1498">
                  <c:v>-4.0859899999999945</c:v>
                </c:pt>
                <c:pt idx="1499">
                  <c:v>-4.0859899999999945</c:v>
                </c:pt>
                <c:pt idx="1500">
                  <c:v>-4.0859899999999945</c:v>
                </c:pt>
                <c:pt idx="1501">
                  <c:v>-4.0859899999999945</c:v>
                </c:pt>
                <c:pt idx="1502">
                  <c:v>-4.0859899999999945</c:v>
                </c:pt>
                <c:pt idx="1503">
                  <c:v>-4.0859899999999945</c:v>
                </c:pt>
                <c:pt idx="1504">
                  <c:v>-4.0859899999999945</c:v>
                </c:pt>
                <c:pt idx="1505">
                  <c:v>-4.0859899999999945</c:v>
                </c:pt>
                <c:pt idx="1506">
                  <c:v>-4.0859899999999945</c:v>
                </c:pt>
                <c:pt idx="1507">
                  <c:v>-4.0859899999999945</c:v>
                </c:pt>
                <c:pt idx="1508">
                  <c:v>-4.0859899999999945</c:v>
                </c:pt>
                <c:pt idx="1509">
                  <c:v>-4.0859899999999945</c:v>
                </c:pt>
                <c:pt idx="1510">
                  <c:v>-4.0859899999999945</c:v>
                </c:pt>
                <c:pt idx="1511">
                  <c:v>-4.0859899999999945</c:v>
                </c:pt>
                <c:pt idx="1512">
                  <c:v>-4.0859899999999945</c:v>
                </c:pt>
                <c:pt idx="1513">
                  <c:v>-4.0859899999999945</c:v>
                </c:pt>
                <c:pt idx="1514">
                  <c:v>-4.0859899999999945</c:v>
                </c:pt>
                <c:pt idx="1515">
                  <c:v>-4.0859899999999945</c:v>
                </c:pt>
                <c:pt idx="1516">
                  <c:v>-4.0859899999999945</c:v>
                </c:pt>
                <c:pt idx="1517">
                  <c:v>-4.0859899999999945</c:v>
                </c:pt>
                <c:pt idx="1518">
                  <c:v>-4.0859899999999945</c:v>
                </c:pt>
                <c:pt idx="1519">
                  <c:v>-4.0859899999999945</c:v>
                </c:pt>
                <c:pt idx="1520">
                  <c:v>-4.0859899999999945</c:v>
                </c:pt>
                <c:pt idx="1521">
                  <c:v>-4.0859899999999945</c:v>
                </c:pt>
                <c:pt idx="1522">
                  <c:v>-4.0859899999999945</c:v>
                </c:pt>
                <c:pt idx="1523">
                  <c:v>-4.0859899999999945</c:v>
                </c:pt>
                <c:pt idx="1524">
                  <c:v>-4.0859899999999945</c:v>
                </c:pt>
                <c:pt idx="1525">
                  <c:v>-4.0859899999999945</c:v>
                </c:pt>
                <c:pt idx="1526">
                  <c:v>-4.0859899999999945</c:v>
                </c:pt>
                <c:pt idx="1527">
                  <c:v>-4.0859899999999945</c:v>
                </c:pt>
                <c:pt idx="1528">
                  <c:v>-4.0859899999999945</c:v>
                </c:pt>
                <c:pt idx="1529">
                  <c:v>-4.0859899999999945</c:v>
                </c:pt>
                <c:pt idx="1530">
                  <c:v>-4.0859899999999945</c:v>
                </c:pt>
                <c:pt idx="1531">
                  <c:v>-4.0859899999999945</c:v>
                </c:pt>
                <c:pt idx="1532">
                  <c:v>-4.0859899999999945</c:v>
                </c:pt>
                <c:pt idx="1533">
                  <c:v>-4.0859899999999945</c:v>
                </c:pt>
                <c:pt idx="1534">
                  <c:v>-4.0859899999999945</c:v>
                </c:pt>
                <c:pt idx="1535">
                  <c:v>-4.0859899999999945</c:v>
                </c:pt>
                <c:pt idx="1536">
                  <c:v>-4.0859899999999945</c:v>
                </c:pt>
                <c:pt idx="1537">
                  <c:v>-4.0859899999999945</c:v>
                </c:pt>
                <c:pt idx="1538">
                  <c:v>-4.0859899999999945</c:v>
                </c:pt>
                <c:pt idx="1539">
                  <c:v>-4.0859899999999945</c:v>
                </c:pt>
                <c:pt idx="1540">
                  <c:v>-4.0859899999999945</c:v>
                </c:pt>
                <c:pt idx="1541">
                  <c:v>-4.0859899999999945</c:v>
                </c:pt>
                <c:pt idx="1542">
                  <c:v>-4.0859899999999945</c:v>
                </c:pt>
                <c:pt idx="1543">
                  <c:v>-4.0859899999999945</c:v>
                </c:pt>
                <c:pt idx="1544">
                  <c:v>-4.0859899999999945</c:v>
                </c:pt>
                <c:pt idx="1545">
                  <c:v>-4.0859899999999945</c:v>
                </c:pt>
                <c:pt idx="1546">
                  <c:v>-4.0859899999999945</c:v>
                </c:pt>
                <c:pt idx="1547">
                  <c:v>-4.0859899999999945</c:v>
                </c:pt>
                <c:pt idx="1548">
                  <c:v>-4.0859899999999945</c:v>
                </c:pt>
                <c:pt idx="1549">
                  <c:v>-4.0859899999999945</c:v>
                </c:pt>
                <c:pt idx="1550">
                  <c:v>-4.0859899999999945</c:v>
                </c:pt>
                <c:pt idx="1551">
                  <c:v>-4.0859899999999945</c:v>
                </c:pt>
                <c:pt idx="1552">
                  <c:v>-4.0859899999999945</c:v>
                </c:pt>
                <c:pt idx="1553">
                  <c:v>-4.0859899999999945</c:v>
                </c:pt>
                <c:pt idx="1554">
                  <c:v>-4.0859899999999945</c:v>
                </c:pt>
                <c:pt idx="1555">
                  <c:v>-4.0859899999999945</c:v>
                </c:pt>
                <c:pt idx="1556">
                  <c:v>-4.0859899999999945</c:v>
                </c:pt>
                <c:pt idx="1557">
                  <c:v>-4.0859899999999945</c:v>
                </c:pt>
                <c:pt idx="1558">
                  <c:v>-4.0859899999999945</c:v>
                </c:pt>
                <c:pt idx="1559">
                  <c:v>-4.0859899999999945</c:v>
                </c:pt>
                <c:pt idx="1560">
                  <c:v>-4.0859899999999945</c:v>
                </c:pt>
                <c:pt idx="1561">
                  <c:v>-4.0859899999999945</c:v>
                </c:pt>
                <c:pt idx="1562">
                  <c:v>-4.0859899999999945</c:v>
                </c:pt>
                <c:pt idx="1563">
                  <c:v>-4.0859899999999945</c:v>
                </c:pt>
                <c:pt idx="1564">
                  <c:v>-4.0859899999999945</c:v>
                </c:pt>
                <c:pt idx="1565">
                  <c:v>-4.0859899999999945</c:v>
                </c:pt>
                <c:pt idx="1566">
                  <c:v>-4.0859899999999945</c:v>
                </c:pt>
                <c:pt idx="1567">
                  <c:v>-4.0859899999999945</c:v>
                </c:pt>
                <c:pt idx="1568">
                  <c:v>-4.0859899999999945</c:v>
                </c:pt>
                <c:pt idx="1569">
                  <c:v>-4.0859899999999945</c:v>
                </c:pt>
                <c:pt idx="1570">
                  <c:v>-4.0859899999999945</c:v>
                </c:pt>
                <c:pt idx="1571">
                  <c:v>-4.0859899999999945</c:v>
                </c:pt>
                <c:pt idx="1572">
                  <c:v>-4.0859899999999945</c:v>
                </c:pt>
                <c:pt idx="1573">
                  <c:v>-4.0859899999999945</c:v>
                </c:pt>
                <c:pt idx="1574">
                  <c:v>-4.0859899999999945</c:v>
                </c:pt>
                <c:pt idx="1575">
                  <c:v>-4.0859899999999945</c:v>
                </c:pt>
                <c:pt idx="1576">
                  <c:v>-4.0859899999999945</c:v>
                </c:pt>
                <c:pt idx="1577">
                  <c:v>-4.0859899999999945</c:v>
                </c:pt>
                <c:pt idx="1578">
                  <c:v>-4.0859899999999945</c:v>
                </c:pt>
                <c:pt idx="1579">
                  <c:v>-4.0859899999999945</c:v>
                </c:pt>
                <c:pt idx="1580">
                  <c:v>-4.0859899999999945</c:v>
                </c:pt>
                <c:pt idx="1581">
                  <c:v>-4.0859899999999945</c:v>
                </c:pt>
                <c:pt idx="1582">
                  <c:v>-4.0859899999999945</c:v>
                </c:pt>
                <c:pt idx="1583">
                  <c:v>-4.0859899999999945</c:v>
                </c:pt>
                <c:pt idx="1584">
                  <c:v>-4.0859899999999945</c:v>
                </c:pt>
                <c:pt idx="1585">
                  <c:v>-4.0859899999999945</c:v>
                </c:pt>
                <c:pt idx="1586">
                  <c:v>-4.0859899999999945</c:v>
                </c:pt>
                <c:pt idx="1587">
                  <c:v>-4.0859899999999945</c:v>
                </c:pt>
                <c:pt idx="1588">
                  <c:v>-4.0859899999999945</c:v>
                </c:pt>
                <c:pt idx="1589">
                  <c:v>-4.0859899999999945</c:v>
                </c:pt>
                <c:pt idx="1590">
                  <c:v>-4.0859899999999945</c:v>
                </c:pt>
                <c:pt idx="1591">
                  <c:v>-4.0859899999999945</c:v>
                </c:pt>
                <c:pt idx="1592">
                  <c:v>-4.0859899999999945</c:v>
                </c:pt>
                <c:pt idx="1593">
                  <c:v>-4.0859899999999945</c:v>
                </c:pt>
                <c:pt idx="1594">
                  <c:v>-4.0859899999999945</c:v>
                </c:pt>
                <c:pt idx="1595">
                  <c:v>-4.0859899999999945</c:v>
                </c:pt>
                <c:pt idx="1596">
                  <c:v>-4.0859899999999945</c:v>
                </c:pt>
                <c:pt idx="1597">
                  <c:v>-4.0859899999999945</c:v>
                </c:pt>
                <c:pt idx="1598">
                  <c:v>-4.0859899999999945</c:v>
                </c:pt>
                <c:pt idx="1599">
                  <c:v>-4.0859899999999945</c:v>
                </c:pt>
                <c:pt idx="1600">
                  <c:v>-4.0859899999999945</c:v>
                </c:pt>
                <c:pt idx="1601">
                  <c:v>-4.0859899999999945</c:v>
                </c:pt>
                <c:pt idx="1602">
                  <c:v>-4.0859899999999945</c:v>
                </c:pt>
                <c:pt idx="1603">
                  <c:v>-4.0859899999999945</c:v>
                </c:pt>
                <c:pt idx="1604">
                  <c:v>-4.0859899999999945</c:v>
                </c:pt>
                <c:pt idx="1605">
                  <c:v>-4.0859899999999945</c:v>
                </c:pt>
                <c:pt idx="1606">
                  <c:v>-4.0859899999999945</c:v>
                </c:pt>
                <c:pt idx="1607">
                  <c:v>-4.0859899999999945</c:v>
                </c:pt>
                <c:pt idx="1608">
                  <c:v>-4.0859899999999945</c:v>
                </c:pt>
                <c:pt idx="1609">
                  <c:v>-4.0859899999999945</c:v>
                </c:pt>
                <c:pt idx="1610">
                  <c:v>-4.0859899999999945</c:v>
                </c:pt>
                <c:pt idx="1611">
                  <c:v>-4.0859899999999945</c:v>
                </c:pt>
                <c:pt idx="1612">
                  <c:v>-4.0859899999999945</c:v>
                </c:pt>
                <c:pt idx="1613">
                  <c:v>-4.0859899999999945</c:v>
                </c:pt>
                <c:pt idx="1614">
                  <c:v>-4.0859899999999945</c:v>
                </c:pt>
                <c:pt idx="1615">
                  <c:v>-4.0859899999999945</c:v>
                </c:pt>
                <c:pt idx="1616">
                  <c:v>-4.0859899999999945</c:v>
                </c:pt>
                <c:pt idx="1617">
                  <c:v>-4.0859899999999945</c:v>
                </c:pt>
                <c:pt idx="1618">
                  <c:v>-4.0859899999999945</c:v>
                </c:pt>
                <c:pt idx="1619">
                  <c:v>-4.0859899999999945</c:v>
                </c:pt>
                <c:pt idx="1620">
                  <c:v>-4.0859899999999945</c:v>
                </c:pt>
                <c:pt idx="1621">
                  <c:v>-4.0859899999999945</c:v>
                </c:pt>
                <c:pt idx="1622">
                  <c:v>-4.0859899999999945</c:v>
                </c:pt>
                <c:pt idx="1623">
                  <c:v>-4.0859899999999945</c:v>
                </c:pt>
                <c:pt idx="1624">
                  <c:v>-4.0859899999999945</c:v>
                </c:pt>
                <c:pt idx="1625">
                  <c:v>-4.0859899999999945</c:v>
                </c:pt>
                <c:pt idx="1626">
                  <c:v>-4.0859899999999945</c:v>
                </c:pt>
                <c:pt idx="1627">
                  <c:v>-4.0859899999999945</c:v>
                </c:pt>
                <c:pt idx="1628">
                  <c:v>-4.0859899999999945</c:v>
                </c:pt>
                <c:pt idx="1629">
                  <c:v>-4.0859899999999945</c:v>
                </c:pt>
                <c:pt idx="1630">
                  <c:v>-4.0859899999999945</c:v>
                </c:pt>
                <c:pt idx="1631">
                  <c:v>-4.0859899999999945</c:v>
                </c:pt>
                <c:pt idx="1632">
                  <c:v>-4.0859899999999945</c:v>
                </c:pt>
                <c:pt idx="1633">
                  <c:v>-4.0859899999999945</c:v>
                </c:pt>
                <c:pt idx="1634">
                  <c:v>-4.0859899999999945</c:v>
                </c:pt>
                <c:pt idx="1635">
                  <c:v>-4.0859899999999945</c:v>
                </c:pt>
                <c:pt idx="1636">
                  <c:v>-4.0859899999999945</c:v>
                </c:pt>
                <c:pt idx="1637">
                  <c:v>-4.0859899999999945</c:v>
                </c:pt>
                <c:pt idx="1638">
                  <c:v>-4.0859899999999945</c:v>
                </c:pt>
                <c:pt idx="1639">
                  <c:v>-4.0859899999999945</c:v>
                </c:pt>
                <c:pt idx="1640">
                  <c:v>-4.0859899999999945</c:v>
                </c:pt>
                <c:pt idx="1641">
                  <c:v>-4.0859899999999945</c:v>
                </c:pt>
                <c:pt idx="1642">
                  <c:v>-4.0859899999999945</c:v>
                </c:pt>
                <c:pt idx="1643">
                  <c:v>-4.0859899999999945</c:v>
                </c:pt>
                <c:pt idx="1644">
                  <c:v>-4.0859899999999945</c:v>
                </c:pt>
                <c:pt idx="1645">
                  <c:v>-4.0859899999999945</c:v>
                </c:pt>
                <c:pt idx="1646">
                  <c:v>-4.0859899999999945</c:v>
                </c:pt>
                <c:pt idx="1647">
                  <c:v>-4.0859899999999945</c:v>
                </c:pt>
                <c:pt idx="1648">
                  <c:v>-4.0859899999999945</c:v>
                </c:pt>
                <c:pt idx="1649">
                  <c:v>-4.0859899999999945</c:v>
                </c:pt>
                <c:pt idx="1650">
                  <c:v>-4.0859899999999945</c:v>
                </c:pt>
                <c:pt idx="1651">
                  <c:v>-4.0859899999999945</c:v>
                </c:pt>
                <c:pt idx="1652">
                  <c:v>-4.0859899999999945</c:v>
                </c:pt>
                <c:pt idx="1653">
                  <c:v>-4.0859899999999945</c:v>
                </c:pt>
                <c:pt idx="1654">
                  <c:v>-4.0859899999999945</c:v>
                </c:pt>
                <c:pt idx="1655">
                  <c:v>-4.0859899999999945</c:v>
                </c:pt>
                <c:pt idx="1656">
                  <c:v>-4.0859899999999945</c:v>
                </c:pt>
                <c:pt idx="1657">
                  <c:v>-4.0859899999999945</c:v>
                </c:pt>
                <c:pt idx="1658">
                  <c:v>-4.0859899999999945</c:v>
                </c:pt>
                <c:pt idx="1659">
                  <c:v>-4.0859899999999945</c:v>
                </c:pt>
                <c:pt idx="1660">
                  <c:v>-4.0859899999999945</c:v>
                </c:pt>
                <c:pt idx="1661">
                  <c:v>-4.0859899999999945</c:v>
                </c:pt>
                <c:pt idx="1662">
                  <c:v>-4.0859899999999945</c:v>
                </c:pt>
                <c:pt idx="1663">
                  <c:v>-4.0859899999999945</c:v>
                </c:pt>
                <c:pt idx="1664">
                  <c:v>-4.0859899999999945</c:v>
                </c:pt>
                <c:pt idx="1665">
                  <c:v>-4.0859899999999945</c:v>
                </c:pt>
                <c:pt idx="1666">
                  <c:v>-4.0859899999999945</c:v>
                </c:pt>
                <c:pt idx="1667">
                  <c:v>-4.0859899999999945</c:v>
                </c:pt>
                <c:pt idx="1668">
                  <c:v>-4.0859899999999945</c:v>
                </c:pt>
                <c:pt idx="1669">
                  <c:v>-4.0859899999999945</c:v>
                </c:pt>
                <c:pt idx="1670">
                  <c:v>-4.0859899999999945</c:v>
                </c:pt>
                <c:pt idx="1671">
                  <c:v>-4.0859899999999945</c:v>
                </c:pt>
                <c:pt idx="1672">
                  <c:v>-4.0859899999999945</c:v>
                </c:pt>
                <c:pt idx="1673">
                  <c:v>-4.0859899999999945</c:v>
                </c:pt>
                <c:pt idx="1674">
                  <c:v>-4.0859899999999945</c:v>
                </c:pt>
                <c:pt idx="1675">
                  <c:v>-4.0859899999999945</c:v>
                </c:pt>
                <c:pt idx="1676">
                  <c:v>-4.0859899999999945</c:v>
                </c:pt>
                <c:pt idx="1677">
                  <c:v>-4.0859899999999945</c:v>
                </c:pt>
                <c:pt idx="1678">
                  <c:v>-4.0859899999999945</c:v>
                </c:pt>
                <c:pt idx="1679">
                  <c:v>-4.0859899999999945</c:v>
                </c:pt>
                <c:pt idx="1680">
                  <c:v>-4.0859899999999945</c:v>
                </c:pt>
                <c:pt idx="1681">
                  <c:v>-4.0859899999999945</c:v>
                </c:pt>
                <c:pt idx="1682">
                  <c:v>-4.0859899999999945</c:v>
                </c:pt>
                <c:pt idx="1683">
                  <c:v>-4.0859899999999945</c:v>
                </c:pt>
                <c:pt idx="1684">
                  <c:v>-4.0859899999999945</c:v>
                </c:pt>
                <c:pt idx="1685">
                  <c:v>-4.0859899999999945</c:v>
                </c:pt>
                <c:pt idx="1686">
                  <c:v>-4.0859899999999945</c:v>
                </c:pt>
                <c:pt idx="1687">
                  <c:v>-4.0859899999999945</c:v>
                </c:pt>
                <c:pt idx="1688">
                  <c:v>-4.0859899999999945</c:v>
                </c:pt>
                <c:pt idx="1689">
                  <c:v>-4.0859899999999945</c:v>
                </c:pt>
                <c:pt idx="1690">
                  <c:v>-4.0859899999999945</c:v>
                </c:pt>
                <c:pt idx="1691">
                  <c:v>-4.0859899999999945</c:v>
                </c:pt>
                <c:pt idx="1692">
                  <c:v>-4.0859899999999945</c:v>
                </c:pt>
                <c:pt idx="1693">
                  <c:v>-4.0859899999999945</c:v>
                </c:pt>
                <c:pt idx="1694">
                  <c:v>-4.0859899999999945</c:v>
                </c:pt>
                <c:pt idx="1695">
                  <c:v>-4.0859899999999945</c:v>
                </c:pt>
                <c:pt idx="1696">
                  <c:v>-4.0859899999999945</c:v>
                </c:pt>
                <c:pt idx="1697">
                  <c:v>-4.0859899999999945</c:v>
                </c:pt>
                <c:pt idx="1698">
                  <c:v>-4.0859899999999945</c:v>
                </c:pt>
                <c:pt idx="1699">
                  <c:v>-4.0859899999999945</c:v>
                </c:pt>
                <c:pt idx="1700">
                  <c:v>-4.0859899999999945</c:v>
                </c:pt>
                <c:pt idx="1701">
                  <c:v>-4.0859899999999945</c:v>
                </c:pt>
                <c:pt idx="1702">
                  <c:v>-4.0859899999999945</c:v>
                </c:pt>
                <c:pt idx="1703">
                  <c:v>-4.0859899999999945</c:v>
                </c:pt>
                <c:pt idx="1704">
                  <c:v>-4.0859899999999945</c:v>
                </c:pt>
                <c:pt idx="1705">
                  <c:v>-4.0859899999999945</c:v>
                </c:pt>
                <c:pt idx="1706">
                  <c:v>-4.0859899999999945</c:v>
                </c:pt>
                <c:pt idx="1707">
                  <c:v>-4.0859899999999945</c:v>
                </c:pt>
                <c:pt idx="1708">
                  <c:v>-4.0859899999999945</c:v>
                </c:pt>
                <c:pt idx="1709">
                  <c:v>-4.0859899999999945</c:v>
                </c:pt>
                <c:pt idx="1710">
                  <c:v>-4.0859899999999945</c:v>
                </c:pt>
                <c:pt idx="1711">
                  <c:v>-4.0859899999999945</c:v>
                </c:pt>
                <c:pt idx="1712">
                  <c:v>-4.0859899999999945</c:v>
                </c:pt>
                <c:pt idx="1713">
                  <c:v>-4.0859899999999945</c:v>
                </c:pt>
                <c:pt idx="1714">
                  <c:v>-4.0859899999999945</c:v>
                </c:pt>
                <c:pt idx="1715">
                  <c:v>-4.0859899999999945</c:v>
                </c:pt>
                <c:pt idx="1716">
                  <c:v>-4.0859899999999945</c:v>
                </c:pt>
                <c:pt idx="1717">
                  <c:v>-4.0859899999999945</c:v>
                </c:pt>
                <c:pt idx="1718">
                  <c:v>-4.0859899999999945</c:v>
                </c:pt>
                <c:pt idx="1719">
                  <c:v>-4.0859899999999945</c:v>
                </c:pt>
                <c:pt idx="1720">
                  <c:v>-4.0859899999999945</c:v>
                </c:pt>
                <c:pt idx="1721">
                  <c:v>-4.0859899999999945</c:v>
                </c:pt>
                <c:pt idx="1722">
                  <c:v>-4.0859899999999945</c:v>
                </c:pt>
                <c:pt idx="1723">
                  <c:v>-4.0859899999999945</c:v>
                </c:pt>
                <c:pt idx="1724">
                  <c:v>-4.0859899999999945</c:v>
                </c:pt>
                <c:pt idx="1725">
                  <c:v>-4.0859899999999945</c:v>
                </c:pt>
                <c:pt idx="1726">
                  <c:v>-4.0859899999999945</c:v>
                </c:pt>
                <c:pt idx="1727">
                  <c:v>-4.0859899999999945</c:v>
                </c:pt>
                <c:pt idx="1728">
                  <c:v>-4.0859899999999945</c:v>
                </c:pt>
                <c:pt idx="1729">
                  <c:v>-4.0859899999999945</c:v>
                </c:pt>
                <c:pt idx="1730">
                  <c:v>-4.0859899999999945</c:v>
                </c:pt>
                <c:pt idx="1731">
                  <c:v>-4.0859899999999945</c:v>
                </c:pt>
                <c:pt idx="1732">
                  <c:v>-4.0859899999999945</c:v>
                </c:pt>
                <c:pt idx="1733">
                  <c:v>-4.0859899999999945</c:v>
                </c:pt>
                <c:pt idx="1734">
                  <c:v>-4.0859899999999945</c:v>
                </c:pt>
                <c:pt idx="1735">
                  <c:v>-4.0859899999999945</c:v>
                </c:pt>
                <c:pt idx="1736">
                  <c:v>-4.0859899999999945</c:v>
                </c:pt>
                <c:pt idx="1737">
                  <c:v>-4.0859899999999945</c:v>
                </c:pt>
                <c:pt idx="1738">
                  <c:v>-4.0859899999999945</c:v>
                </c:pt>
                <c:pt idx="1739">
                  <c:v>-4.0859899999999945</c:v>
                </c:pt>
                <c:pt idx="1740">
                  <c:v>-4.0859899999999945</c:v>
                </c:pt>
                <c:pt idx="1741">
                  <c:v>-4.0859899999999945</c:v>
                </c:pt>
                <c:pt idx="1742">
                  <c:v>-4.0859899999999945</c:v>
                </c:pt>
                <c:pt idx="1743">
                  <c:v>-4.0859899999999945</c:v>
                </c:pt>
                <c:pt idx="1744">
                  <c:v>-4.0859899999999945</c:v>
                </c:pt>
                <c:pt idx="1745">
                  <c:v>-4.0859899999999945</c:v>
                </c:pt>
                <c:pt idx="1746">
                  <c:v>-4.0859899999999945</c:v>
                </c:pt>
                <c:pt idx="1747">
                  <c:v>-4.0859899999999945</c:v>
                </c:pt>
                <c:pt idx="1748">
                  <c:v>-4.0859899999999945</c:v>
                </c:pt>
                <c:pt idx="1749">
                  <c:v>-4.0859899999999945</c:v>
                </c:pt>
                <c:pt idx="1750">
                  <c:v>-4.0859899999999945</c:v>
                </c:pt>
                <c:pt idx="1751">
                  <c:v>-4.0859899999999945</c:v>
                </c:pt>
                <c:pt idx="1752">
                  <c:v>-4.0859899999999945</c:v>
                </c:pt>
                <c:pt idx="1753">
                  <c:v>-4.0859899999999945</c:v>
                </c:pt>
                <c:pt idx="1754">
                  <c:v>-4.0859899999999945</c:v>
                </c:pt>
                <c:pt idx="1755">
                  <c:v>-4.0859899999999945</c:v>
                </c:pt>
                <c:pt idx="1756">
                  <c:v>-4.0859899999999945</c:v>
                </c:pt>
                <c:pt idx="1757">
                  <c:v>-4.0859899999999945</c:v>
                </c:pt>
                <c:pt idx="1758">
                  <c:v>-4.0859899999999945</c:v>
                </c:pt>
                <c:pt idx="1759">
                  <c:v>-4.0859899999999945</c:v>
                </c:pt>
                <c:pt idx="1760">
                  <c:v>-4.0859899999999945</c:v>
                </c:pt>
                <c:pt idx="1761">
                  <c:v>-4.0859899999999945</c:v>
                </c:pt>
                <c:pt idx="1762">
                  <c:v>-4.0859899999999945</c:v>
                </c:pt>
                <c:pt idx="1763">
                  <c:v>-4.0859899999999945</c:v>
                </c:pt>
                <c:pt idx="1764">
                  <c:v>-4.0859899999999945</c:v>
                </c:pt>
                <c:pt idx="1765">
                  <c:v>-4.0859899999999945</c:v>
                </c:pt>
                <c:pt idx="1766">
                  <c:v>-4.0859899999999945</c:v>
                </c:pt>
                <c:pt idx="1767">
                  <c:v>-4.0859899999999945</c:v>
                </c:pt>
                <c:pt idx="1768">
                  <c:v>-4.0859899999999945</c:v>
                </c:pt>
                <c:pt idx="1769">
                  <c:v>-4.0859899999999945</c:v>
                </c:pt>
                <c:pt idx="1770">
                  <c:v>-4.0859899999999945</c:v>
                </c:pt>
                <c:pt idx="1771">
                  <c:v>-4.0859899999999945</c:v>
                </c:pt>
                <c:pt idx="1772">
                  <c:v>-4.0859899999999945</c:v>
                </c:pt>
                <c:pt idx="1773">
                  <c:v>-4.0859899999999945</c:v>
                </c:pt>
                <c:pt idx="1774">
                  <c:v>-4.0859899999999945</c:v>
                </c:pt>
                <c:pt idx="1775">
                  <c:v>-4.0859899999999945</c:v>
                </c:pt>
                <c:pt idx="1776">
                  <c:v>-4.0859899999999945</c:v>
                </c:pt>
                <c:pt idx="1777">
                  <c:v>-4.0859899999999945</c:v>
                </c:pt>
                <c:pt idx="1778">
                  <c:v>-4.0859899999999945</c:v>
                </c:pt>
                <c:pt idx="1779">
                  <c:v>-4.0859899999999945</c:v>
                </c:pt>
                <c:pt idx="1780">
                  <c:v>-4.0859899999999945</c:v>
                </c:pt>
                <c:pt idx="1781">
                  <c:v>-4.0859899999999945</c:v>
                </c:pt>
                <c:pt idx="1782">
                  <c:v>-4.0859899999999945</c:v>
                </c:pt>
                <c:pt idx="1783">
                  <c:v>-4.0859899999999945</c:v>
                </c:pt>
                <c:pt idx="1784">
                  <c:v>-4.0859899999999945</c:v>
                </c:pt>
                <c:pt idx="1785">
                  <c:v>-4.0859899999999945</c:v>
                </c:pt>
                <c:pt idx="1786">
                  <c:v>-4.0859899999999945</c:v>
                </c:pt>
                <c:pt idx="1787">
                  <c:v>-4.0859899999999945</c:v>
                </c:pt>
                <c:pt idx="1788">
                  <c:v>-4.0859899999999945</c:v>
                </c:pt>
                <c:pt idx="1789">
                  <c:v>-4.0859899999999945</c:v>
                </c:pt>
                <c:pt idx="1790">
                  <c:v>-4.0859899999999945</c:v>
                </c:pt>
                <c:pt idx="1791">
                  <c:v>-4.0859899999999945</c:v>
                </c:pt>
                <c:pt idx="1792">
                  <c:v>-4.0859899999999945</c:v>
                </c:pt>
                <c:pt idx="1793">
                  <c:v>-4.0859899999999945</c:v>
                </c:pt>
                <c:pt idx="1794">
                  <c:v>-4.0859899999999945</c:v>
                </c:pt>
                <c:pt idx="1795">
                  <c:v>-4.0859899999999945</c:v>
                </c:pt>
                <c:pt idx="1796">
                  <c:v>-4.0859899999999945</c:v>
                </c:pt>
                <c:pt idx="1797">
                  <c:v>-4.0859899999999945</c:v>
                </c:pt>
                <c:pt idx="1798">
                  <c:v>-4.0859899999999945</c:v>
                </c:pt>
                <c:pt idx="1799">
                  <c:v>-4.0859899999999945</c:v>
                </c:pt>
                <c:pt idx="1800">
                  <c:v>-4.0859899999999945</c:v>
                </c:pt>
                <c:pt idx="1801">
                  <c:v>-4.0859899999999945</c:v>
                </c:pt>
                <c:pt idx="1802">
                  <c:v>-4.0859899999999945</c:v>
                </c:pt>
                <c:pt idx="1803">
                  <c:v>-4.0859899999999945</c:v>
                </c:pt>
                <c:pt idx="1804">
                  <c:v>-4.0859899999999945</c:v>
                </c:pt>
                <c:pt idx="1805">
                  <c:v>-4.0859899999999945</c:v>
                </c:pt>
                <c:pt idx="1806">
                  <c:v>-4.0859899999999945</c:v>
                </c:pt>
                <c:pt idx="1807">
                  <c:v>-4.0859899999999945</c:v>
                </c:pt>
                <c:pt idx="1808">
                  <c:v>-4.0859899999999945</c:v>
                </c:pt>
                <c:pt idx="1809">
                  <c:v>-4.0859899999999945</c:v>
                </c:pt>
                <c:pt idx="1810">
                  <c:v>-4.0859899999999945</c:v>
                </c:pt>
                <c:pt idx="1811">
                  <c:v>-4.0859899999999945</c:v>
                </c:pt>
                <c:pt idx="1812">
                  <c:v>-4.0859899999999945</c:v>
                </c:pt>
                <c:pt idx="1813">
                  <c:v>-4.0859899999999945</c:v>
                </c:pt>
                <c:pt idx="1814">
                  <c:v>-4.0859899999999945</c:v>
                </c:pt>
                <c:pt idx="1815">
                  <c:v>-4.0859899999999945</c:v>
                </c:pt>
                <c:pt idx="1816">
                  <c:v>-4.0859899999999945</c:v>
                </c:pt>
                <c:pt idx="1817">
                  <c:v>-4.0859899999999945</c:v>
                </c:pt>
                <c:pt idx="1818">
                  <c:v>-4.0859899999999945</c:v>
                </c:pt>
                <c:pt idx="1819">
                  <c:v>-4.0859899999999945</c:v>
                </c:pt>
                <c:pt idx="1820">
                  <c:v>-4.0859899999999945</c:v>
                </c:pt>
                <c:pt idx="1821">
                  <c:v>-4.0859899999999945</c:v>
                </c:pt>
                <c:pt idx="1822">
                  <c:v>-4.0859899999999945</c:v>
                </c:pt>
                <c:pt idx="1823">
                  <c:v>-4.0859899999999945</c:v>
                </c:pt>
                <c:pt idx="1824">
                  <c:v>-4.0859899999999945</c:v>
                </c:pt>
                <c:pt idx="1825">
                  <c:v>-4.0859899999999945</c:v>
                </c:pt>
                <c:pt idx="1826">
                  <c:v>-4.0859899999999945</c:v>
                </c:pt>
                <c:pt idx="1827">
                  <c:v>-4.0859899999999945</c:v>
                </c:pt>
                <c:pt idx="1828">
                  <c:v>-4.0859899999999945</c:v>
                </c:pt>
                <c:pt idx="1829">
                  <c:v>-4.0859899999999945</c:v>
                </c:pt>
                <c:pt idx="1830">
                  <c:v>-4.0859899999999945</c:v>
                </c:pt>
                <c:pt idx="1831">
                  <c:v>-4.0859899999999945</c:v>
                </c:pt>
                <c:pt idx="1832">
                  <c:v>-4.0859899999999945</c:v>
                </c:pt>
                <c:pt idx="1833">
                  <c:v>-4.0859899999999945</c:v>
                </c:pt>
                <c:pt idx="1834">
                  <c:v>-4.0859899999999945</c:v>
                </c:pt>
                <c:pt idx="1835">
                  <c:v>-4.0859899999999945</c:v>
                </c:pt>
                <c:pt idx="1836">
                  <c:v>-4.0859899999999945</c:v>
                </c:pt>
                <c:pt idx="1837">
                  <c:v>-4.0859899999999945</c:v>
                </c:pt>
                <c:pt idx="1838">
                  <c:v>-4.0859899999999945</c:v>
                </c:pt>
                <c:pt idx="1839">
                  <c:v>-4.0859899999999945</c:v>
                </c:pt>
                <c:pt idx="1840">
                  <c:v>-4.0859899999999945</c:v>
                </c:pt>
                <c:pt idx="1841">
                  <c:v>-4.0859899999999945</c:v>
                </c:pt>
                <c:pt idx="1842">
                  <c:v>-4.0859899999999945</c:v>
                </c:pt>
                <c:pt idx="1843">
                  <c:v>-4.0859899999999945</c:v>
                </c:pt>
                <c:pt idx="1844">
                  <c:v>-4.0859899999999945</c:v>
                </c:pt>
                <c:pt idx="1845">
                  <c:v>-4.0859899999999945</c:v>
                </c:pt>
                <c:pt idx="1846">
                  <c:v>-4.0859899999999945</c:v>
                </c:pt>
                <c:pt idx="1847">
                  <c:v>-4.0859899999999945</c:v>
                </c:pt>
                <c:pt idx="1848">
                  <c:v>-4.0859899999999945</c:v>
                </c:pt>
                <c:pt idx="1849">
                  <c:v>-4.0859899999999945</c:v>
                </c:pt>
                <c:pt idx="1850">
                  <c:v>-4.0859899999999945</c:v>
                </c:pt>
                <c:pt idx="1851">
                  <c:v>-4.0859899999999945</c:v>
                </c:pt>
                <c:pt idx="1852">
                  <c:v>-4.0859899999999945</c:v>
                </c:pt>
                <c:pt idx="1853">
                  <c:v>-4.0859899999999945</c:v>
                </c:pt>
                <c:pt idx="1854">
                  <c:v>-4.0859899999999945</c:v>
                </c:pt>
                <c:pt idx="1855">
                  <c:v>-4.0859899999999945</c:v>
                </c:pt>
                <c:pt idx="1856">
                  <c:v>-4.0859899999999945</c:v>
                </c:pt>
                <c:pt idx="1857">
                  <c:v>-4.0859899999999945</c:v>
                </c:pt>
                <c:pt idx="1858">
                  <c:v>-4.0859899999999945</c:v>
                </c:pt>
                <c:pt idx="1859">
                  <c:v>-4.0859899999999945</c:v>
                </c:pt>
                <c:pt idx="1860">
                  <c:v>-4.0859899999999945</c:v>
                </c:pt>
                <c:pt idx="1861">
                  <c:v>-4.0859899999999945</c:v>
                </c:pt>
                <c:pt idx="1862">
                  <c:v>-4.0859899999999945</c:v>
                </c:pt>
                <c:pt idx="1863">
                  <c:v>-4.0859899999999945</c:v>
                </c:pt>
                <c:pt idx="1864">
                  <c:v>-4.0859899999999945</c:v>
                </c:pt>
                <c:pt idx="1865">
                  <c:v>-4.0859899999999945</c:v>
                </c:pt>
                <c:pt idx="1866">
                  <c:v>-4.0859899999999945</c:v>
                </c:pt>
                <c:pt idx="1867">
                  <c:v>-4.0859899999999945</c:v>
                </c:pt>
                <c:pt idx="1868">
                  <c:v>-4.0859899999999945</c:v>
                </c:pt>
                <c:pt idx="1869">
                  <c:v>-4.0859899999999945</c:v>
                </c:pt>
                <c:pt idx="1870">
                  <c:v>-4.0859899999999945</c:v>
                </c:pt>
                <c:pt idx="1871">
                  <c:v>-4.0859899999999945</c:v>
                </c:pt>
                <c:pt idx="1872">
                  <c:v>-4.0859899999999945</c:v>
                </c:pt>
                <c:pt idx="1873">
                  <c:v>-4.0859899999999945</c:v>
                </c:pt>
                <c:pt idx="1874">
                  <c:v>-4.0859899999999945</c:v>
                </c:pt>
                <c:pt idx="1875">
                  <c:v>-4.0859899999999945</c:v>
                </c:pt>
                <c:pt idx="1876">
                  <c:v>-4.0859899999999945</c:v>
                </c:pt>
                <c:pt idx="1877">
                  <c:v>-4.0859899999999945</c:v>
                </c:pt>
                <c:pt idx="1878">
                  <c:v>-4.0859899999999945</c:v>
                </c:pt>
                <c:pt idx="1879">
                  <c:v>-4.0859899999999945</c:v>
                </c:pt>
                <c:pt idx="1880">
                  <c:v>-4.0859899999999945</c:v>
                </c:pt>
                <c:pt idx="1881">
                  <c:v>-4.0859899999999945</c:v>
                </c:pt>
                <c:pt idx="1882">
                  <c:v>-4.0859899999999945</c:v>
                </c:pt>
                <c:pt idx="1883">
                  <c:v>-4.0859899999999945</c:v>
                </c:pt>
                <c:pt idx="1884">
                  <c:v>-4.0859899999999945</c:v>
                </c:pt>
                <c:pt idx="1885">
                  <c:v>-4.0859899999999945</c:v>
                </c:pt>
                <c:pt idx="1886">
                  <c:v>-4.0859899999999945</c:v>
                </c:pt>
                <c:pt idx="1887">
                  <c:v>-4.0859899999999945</c:v>
                </c:pt>
                <c:pt idx="1888">
                  <c:v>-4.0859899999999945</c:v>
                </c:pt>
                <c:pt idx="1889">
                  <c:v>-4.0859899999999945</c:v>
                </c:pt>
                <c:pt idx="1890">
                  <c:v>-4.0859899999999945</c:v>
                </c:pt>
                <c:pt idx="1891">
                  <c:v>-4.0859899999999945</c:v>
                </c:pt>
                <c:pt idx="1892">
                  <c:v>-4.0859899999999945</c:v>
                </c:pt>
                <c:pt idx="1893">
                  <c:v>-4.0859899999999945</c:v>
                </c:pt>
                <c:pt idx="1894">
                  <c:v>-4.0859899999999945</c:v>
                </c:pt>
                <c:pt idx="1895">
                  <c:v>-4.0859899999999945</c:v>
                </c:pt>
                <c:pt idx="1896">
                  <c:v>-4.0859899999999945</c:v>
                </c:pt>
                <c:pt idx="1897">
                  <c:v>-4.0859899999999945</c:v>
                </c:pt>
                <c:pt idx="1898">
                  <c:v>-4.0859899999999945</c:v>
                </c:pt>
                <c:pt idx="1899">
                  <c:v>-4.0859899999999945</c:v>
                </c:pt>
                <c:pt idx="1900">
                  <c:v>-4.0859899999999945</c:v>
                </c:pt>
                <c:pt idx="1901">
                  <c:v>-4.0859899999999945</c:v>
                </c:pt>
                <c:pt idx="1902">
                  <c:v>-4.0859899999999945</c:v>
                </c:pt>
                <c:pt idx="1903">
                  <c:v>-4.0859899999999945</c:v>
                </c:pt>
                <c:pt idx="1904">
                  <c:v>-4.0859899999999945</c:v>
                </c:pt>
                <c:pt idx="1905">
                  <c:v>-4.0859899999999945</c:v>
                </c:pt>
                <c:pt idx="1906">
                  <c:v>-4.0859899999999945</c:v>
                </c:pt>
                <c:pt idx="1907">
                  <c:v>-4.0859899999999945</c:v>
                </c:pt>
                <c:pt idx="1908">
                  <c:v>-4.0859899999999945</c:v>
                </c:pt>
                <c:pt idx="1909">
                  <c:v>-4.0859899999999945</c:v>
                </c:pt>
                <c:pt idx="1910">
                  <c:v>-4.0859899999999945</c:v>
                </c:pt>
                <c:pt idx="1911">
                  <c:v>-4.0859899999999945</c:v>
                </c:pt>
                <c:pt idx="1912">
                  <c:v>-4.0859899999999945</c:v>
                </c:pt>
                <c:pt idx="1913">
                  <c:v>-4.0859899999999945</c:v>
                </c:pt>
                <c:pt idx="1914">
                  <c:v>-4.0859899999999945</c:v>
                </c:pt>
                <c:pt idx="1915">
                  <c:v>-4.0859899999999945</c:v>
                </c:pt>
                <c:pt idx="1916">
                  <c:v>-4.0859899999999945</c:v>
                </c:pt>
                <c:pt idx="1917">
                  <c:v>-4.0859899999999945</c:v>
                </c:pt>
                <c:pt idx="1918">
                  <c:v>-4.0859899999999945</c:v>
                </c:pt>
                <c:pt idx="1919">
                  <c:v>-4.0859899999999945</c:v>
                </c:pt>
                <c:pt idx="1920">
                  <c:v>-4.0859899999999945</c:v>
                </c:pt>
                <c:pt idx="1921">
                  <c:v>-4.0859899999999945</c:v>
                </c:pt>
                <c:pt idx="1922">
                  <c:v>-4.0859899999999945</c:v>
                </c:pt>
                <c:pt idx="1923">
                  <c:v>-4.0859899999999945</c:v>
                </c:pt>
                <c:pt idx="1924">
                  <c:v>-4.0859899999999945</c:v>
                </c:pt>
                <c:pt idx="1925">
                  <c:v>-4.0859899999999945</c:v>
                </c:pt>
                <c:pt idx="1926">
                  <c:v>-4.0859899999999945</c:v>
                </c:pt>
                <c:pt idx="1927">
                  <c:v>-4.0859899999999945</c:v>
                </c:pt>
                <c:pt idx="1928">
                  <c:v>-4.0859899999999945</c:v>
                </c:pt>
                <c:pt idx="1929">
                  <c:v>-4.0859899999999945</c:v>
                </c:pt>
                <c:pt idx="1930">
                  <c:v>-4.0859899999999945</c:v>
                </c:pt>
                <c:pt idx="1931">
                  <c:v>-4.0859899999999945</c:v>
                </c:pt>
                <c:pt idx="1932">
                  <c:v>-4.0859899999999945</c:v>
                </c:pt>
                <c:pt idx="1933">
                  <c:v>-4.0859899999999945</c:v>
                </c:pt>
                <c:pt idx="1934">
                  <c:v>-4.0859899999999945</c:v>
                </c:pt>
                <c:pt idx="1935">
                  <c:v>-4.0859899999999945</c:v>
                </c:pt>
                <c:pt idx="1936">
                  <c:v>-4.0859899999999945</c:v>
                </c:pt>
                <c:pt idx="1937">
                  <c:v>-4.0859899999999945</c:v>
                </c:pt>
                <c:pt idx="1938">
                  <c:v>-4.0859899999999945</c:v>
                </c:pt>
                <c:pt idx="1939">
                  <c:v>-4.0859899999999945</c:v>
                </c:pt>
                <c:pt idx="1940">
                  <c:v>-4.0859899999999945</c:v>
                </c:pt>
                <c:pt idx="1941">
                  <c:v>-4.0859899999999945</c:v>
                </c:pt>
                <c:pt idx="1942">
                  <c:v>-4.0859899999999945</c:v>
                </c:pt>
                <c:pt idx="1943">
                  <c:v>-4.0859899999999945</c:v>
                </c:pt>
                <c:pt idx="1944">
                  <c:v>-4.0859899999999945</c:v>
                </c:pt>
                <c:pt idx="1945">
                  <c:v>-4.0859899999999945</c:v>
                </c:pt>
                <c:pt idx="1946">
                  <c:v>-4.0859899999999945</c:v>
                </c:pt>
                <c:pt idx="1947">
                  <c:v>-4.0859899999999945</c:v>
                </c:pt>
                <c:pt idx="1948">
                  <c:v>-4.0859899999999945</c:v>
                </c:pt>
                <c:pt idx="1949">
                  <c:v>-4.0859899999999945</c:v>
                </c:pt>
                <c:pt idx="1950">
                  <c:v>-4.0859899999999945</c:v>
                </c:pt>
                <c:pt idx="1951">
                  <c:v>-4.0859899999999945</c:v>
                </c:pt>
                <c:pt idx="1952">
                  <c:v>-4.0859899999999945</c:v>
                </c:pt>
                <c:pt idx="1953">
                  <c:v>-4.0859899999999945</c:v>
                </c:pt>
                <c:pt idx="1954">
                  <c:v>-4.0859899999999945</c:v>
                </c:pt>
                <c:pt idx="1955">
                  <c:v>-4.0859899999999945</c:v>
                </c:pt>
                <c:pt idx="1956">
                  <c:v>-4.0859899999999945</c:v>
                </c:pt>
                <c:pt idx="1957">
                  <c:v>-4.0859899999999945</c:v>
                </c:pt>
                <c:pt idx="1958">
                  <c:v>-4.0859899999999945</c:v>
                </c:pt>
                <c:pt idx="1959">
                  <c:v>-4.0859899999999945</c:v>
                </c:pt>
                <c:pt idx="1960">
                  <c:v>-4.0859899999999945</c:v>
                </c:pt>
                <c:pt idx="1961">
                  <c:v>-4.0859899999999945</c:v>
                </c:pt>
                <c:pt idx="1962">
                  <c:v>-4.0859899999999945</c:v>
                </c:pt>
                <c:pt idx="1963">
                  <c:v>-4.0859899999999945</c:v>
                </c:pt>
                <c:pt idx="1964">
                  <c:v>-4.0859899999999945</c:v>
                </c:pt>
                <c:pt idx="1965">
                  <c:v>-4.0859899999999945</c:v>
                </c:pt>
                <c:pt idx="1966">
                  <c:v>-4.0859899999999945</c:v>
                </c:pt>
                <c:pt idx="1967">
                  <c:v>-4.0859899999999945</c:v>
                </c:pt>
                <c:pt idx="1968">
                  <c:v>-4.0859899999999945</c:v>
                </c:pt>
                <c:pt idx="1969">
                  <c:v>-4.0859899999999945</c:v>
                </c:pt>
                <c:pt idx="1970">
                  <c:v>-4.0859899999999945</c:v>
                </c:pt>
                <c:pt idx="1971">
                  <c:v>-4.0859899999999945</c:v>
                </c:pt>
                <c:pt idx="1972">
                  <c:v>-4.0859899999999945</c:v>
                </c:pt>
                <c:pt idx="1973">
                  <c:v>-4.0859899999999945</c:v>
                </c:pt>
                <c:pt idx="1974">
                  <c:v>-4.0859899999999945</c:v>
                </c:pt>
                <c:pt idx="1975">
                  <c:v>-4.0859899999999945</c:v>
                </c:pt>
                <c:pt idx="1976">
                  <c:v>-4.0859899999999945</c:v>
                </c:pt>
                <c:pt idx="1977">
                  <c:v>-4.0859899999999945</c:v>
                </c:pt>
                <c:pt idx="1978">
                  <c:v>-4.0859899999999945</c:v>
                </c:pt>
                <c:pt idx="1979">
                  <c:v>-4.0859899999999945</c:v>
                </c:pt>
                <c:pt idx="1980">
                  <c:v>-4.0859899999999945</c:v>
                </c:pt>
                <c:pt idx="1981">
                  <c:v>-4.0859899999999945</c:v>
                </c:pt>
                <c:pt idx="1982">
                  <c:v>-4.0859899999999945</c:v>
                </c:pt>
                <c:pt idx="1983">
                  <c:v>-4.0859899999999945</c:v>
                </c:pt>
                <c:pt idx="1984">
                  <c:v>-4.0859899999999945</c:v>
                </c:pt>
                <c:pt idx="1985">
                  <c:v>-4.0859899999999945</c:v>
                </c:pt>
                <c:pt idx="1986">
                  <c:v>-4.0859899999999945</c:v>
                </c:pt>
                <c:pt idx="1987">
                  <c:v>-4.0859899999999945</c:v>
                </c:pt>
                <c:pt idx="1988">
                  <c:v>-4.0859899999999945</c:v>
                </c:pt>
                <c:pt idx="1989">
                  <c:v>-4.0859899999999945</c:v>
                </c:pt>
                <c:pt idx="1990">
                  <c:v>-4.0859899999999945</c:v>
                </c:pt>
                <c:pt idx="1991">
                  <c:v>-4.0859899999999945</c:v>
                </c:pt>
                <c:pt idx="1992">
                  <c:v>-4.0859899999999945</c:v>
                </c:pt>
                <c:pt idx="1993">
                  <c:v>-4.0859899999999945</c:v>
                </c:pt>
                <c:pt idx="1994">
                  <c:v>-4.0859899999999945</c:v>
                </c:pt>
                <c:pt idx="1995">
                  <c:v>-4.0859899999999945</c:v>
                </c:pt>
                <c:pt idx="1996">
                  <c:v>-4.0859899999999945</c:v>
                </c:pt>
                <c:pt idx="1997">
                  <c:v>-4.0859899999999945</c:v>
                </c:pt>
                <c:pt idx="1998">
                  <c:v>-4.0859899999999945</c:v>
                </c:pt>
                <c:pt idx="1999">
                  <c:v>-4.0859899999999945</c:v>
                </c:pt>
                <c:pt idx="2000">
                  <c:v>-4.0859899999999945</c:v>
                </c:pt>
                <c:pt idx="2001">
                  <c:v>-4.0859899999999945</c:v>
                </c:pt>
                <c:pt idx="2002">
                  <c:v>-4.0859899999999945</c:v>
                </c:pt>
                <c:pt idx="2003">
                  <c:v>-4.0859899999999945</c:v>
                </c:pt>
                <c:pt idx="2004">
                  <c:v>-4.0859899999999945</c:v>
                </c:pt>
                <c:pt idx="2005">
                  <c:v>-4.0859899999999945</c:v>
                </c:pt>
                <c:pt idx="2006">
                  <c:v>-4.0859899999999945</c:v>
                </c:pt>
                <c:pt idx="2007">
                  <c:v>-4.0859899999999945</c:v>
                </c:pt>
                <c:pt idx="2008">
                  <c:v>-4.0859899999999945</c:v>
                </c:pt>
                <c:pt idx="2009">
                  <c:v>-4.0859899999999945</c:v>
                </c:pt>
                <c:pt idx="2010">
                  <c:v>-4.0859899999999945</c:v>
                </c:pt>
                <c:pt idx="2011">
                  <c:v>-4.0859899999999945</c:v>
                </c:pt>
                <c:pt idx="2012">
                  <c:v>-4.0859899999999945</c:v>
                </c:pt>
                <c:pt idx="2013">
                  <c:v>-4.0859899999999945</c:v>
                </c:pt>
                <c:pt idx="2014">
                  <c:v>-4.0859899999999945</c:v>
                </c:pt>
                <c:pt idx="2015">
                  <c:v>-4.0859899999999945</c:v>
                </c:pt>
                <c:pt idx="2016">
                  <c:v>-4.0859899999999945</c:v>
                </c:pt>
                <c:pt idx="2017">
                  <c:v>-4.0859899999999945</c:v>
                </c:pt>
                <c:pt idx="2018">
                  <c:v>-4.0859899999999945</c:v>
                </c:pt>
                <c:pt idx="2019">
                  <c:v>-4.0859899999999945</c:v>
                </c:pt>
                <c:pt idx="2020">
                  <c:v>-4.0859899999999945</c:v>
                </c:pt>
                <c:pt idx="2021">
                  <c:v>-4.0859899999999945</c:v>
                </c:pt>
                <c:pt idx="2022">
                  <c:v>-4.0859899999999945</c:v>
                </c:pt>
                <c:pt idx="2023">
                  <c:v>-4.0859899999999945</c:v>
                </c:pt>
                <c:pt idx="2024">
                  <c:v>-4.0859899999999945</c:v>
                </c:pt>
                <c:pt idx="2025">
                  <c:v>-4.0859899999999945</c:v>
                </c:pt>
                <c:pt idx="2026">
                  <c:v>-4.0859899999999945</c:v>
                </c:pt>
                <c:pt idx="2027">
                  <c:v>-4.0859899999999945</c:v>
                </c:pt>
                <c:pt idx="2028">
                  <c:v>-4.0859899999999945</c:v>
                </c:pt>
                <c:pt idx="2029">
                  <c:v>-4.0859899999999945</c:v>
                </c:pt>
                <c:pt idx="2030">
                  <c:v>-4.0859899999999945</c:v>
                </c:pt>
                <c:pt idx="2031">
                  <c:v>-4.0859899999999945</c:v>
                </c:pt>
                <c:pt idx="2032">
                  <c:v>-4.0859899999999945</c:v>
                </c:pt>
                <c:pt idx="2033">
                  <c:v>-4.0859899999999945</c:v>
                </c:pt>
                <c:pt idx="2034">
                  <c:v>-4.0859899999999945</c:v>
                </c:pt>
                <c:pt idx="2035">
                  <c:v>-4.0859899999999945</c:v>
                </c:pt>
                <c:pt idx="2036">
                  <c:v>-4.0859899999999945</c:v>
                </c:pt>
                <c:pt idx="2037">
                  <c:v>-4.0859899999999945</c:v>
                </c:pt>
                <c:pt idx="2038">
                  <c:v>-4.0859899999999945</c:v>
                </c:pt>
                <c:pt idx="2039">
                  <c:v>-4.0859899999999945</c:v>
                </c:pt>
                <c:pt idx="2040">
                  <c:v>-4.0859899999999945</c:v>
                </c:pt>
                <c:pt idx="2041">
                  <c:v>-4.0859899999999945</c:v>
                </c:pt>
                <c:pt idx="2042">
                  <c:v>-4.0859899999999945</c:v>
                </c:pt>
                <c:pt idx="2043">
                  <c:v>-4.0859899999999945</c:v>
                </c:pt>
                <c:pt idx="2044">
                  <c:v>-4.0859899999999945</c:v>
                </c:pt>
                <c:pt idx="2045">
                  <c:v>-4.0859899999999945</c:v>
                </c:pt>
                <c:pt idx="2046">
                  <c:v>-4.0859899999999945</c:v>
                </c:pt>
                <c:pt idx="2047">
                  <c:v>-4.0859899999999945</c:v>
                </c:pt>
                <c:pt idx="2048">
                  <c:v>-4.0859899999999945</c:v>
                </c:pt>
                <c:pt idx="2049">
                  <c:v>-4.0859899999999945</c:v>
                </c:pt>
                <c:pt idx="2050">
                  <c:v>-4.0859899999999945</c:v>
                </c:pt>
                <c:pt idx="2051">
                  <c:v>-4.0859899999999945</c:v>
                </c:pt>
                <c:pt idx="2052">
                  <c:v>-4.0859899999999945</c:v>
                </c:pt>
                <c:pt idx="2053">
                  <c:v>-4.0859899999999945</c:v>
                </c:pt>
                <c:pt idx="2054">
                  <c:v>-4.0859899999999945</c:v>
                </c:pt>
                <c:pt idx="2055">
                  <c:v>-4.0859899999999945</c:v>
                </c:pt>
                <c:pt idx="2056">
                  <c:v>-4.0859899999999945</c:v>
                </c:pt>
                <c:pt idx="2057">
                  <c:v>-4.0859899999999945</c:v>
                </c:pt>
                <c:pt idx="2058">
                  <c:v>-4.0859899999999945</c:v>
                </c:pt>
                <c:pt idx="2059">
                  <c:v>-4.0859899999999945</c:v>
                </c:pt>
                <c:pt idx="2060">
                  <c:v>-4.0859899999999945</c:v>
                </c:pt>
                <c:pt idx="2061">
                  <c:v>-4.0859899999999945</c:v>
                </c:pt>
                <c:pt idx="2062">
                  <c:v>-4.0859899999999945</c:v>
                </c:pt>
                <c:pt idx="2063">
                  <c:v>-4.0859899999999945</c:v>
                </c:pt>
                <c:pt idx="2064">
                  <c:v>-4.0859899999999945</c:v>
                </c:pt>
                <c:pt idx="2065">
                  <c:v>-4.0859899999999945</c:v>
                </c:pt>
                <c:pt idx="2066">
                  <c:v>-4.0859899999999945</c:v>
                </c:pt>
                <c:pt idx="2067">
                  <c:v>-4.0859899999999945</c:v>
                </c:pt>
                <c:pt idx="2068">
                  <c:v>-4.0859899999999945</c:v>
                </c:pt>
                <c:pt idx="2069">
                  <c:v>-4.0859899999999945</c:v>
                </c:pt>
                <c:pt idx="2070">
                  <c:v>-4.0859899999999945</c:v>
                </c:pt>
                <c:pt idx="2071">
                  <c:v>-4.0859899999999945</c:v>
                </c:pt>
                <c:pt idx="2072">
                  <c:v>-4.0859899999999945</c:v>
                </c:pt>
                <c:pt idx="2073">
                  <c:v>-4.0859899999999945</c:v>
                </c:pt>
                <c:pt idx="2074">
                  <c:v>-4.0859899999999945</c:v>
                </c:pt>
                <c:pt idx="2075">
                  <c:v>-4.0859899999999945</c:v>
                </c:pt>
                <c:pt idx="2076">
                  <c:v>-4.0859899999999945</c:v>
                </c:pt>
                <c:pt idx="2077">
                  <c:v>-4.0859899999999945</c:v>
                </c:pt>
                <c:pt idx="2078">
                  <c:v>-4.0859899999999945</c:v>
                </c:pt>
                <c:pt idx="2079">
                  <c:v>-4.0859899999999945</c:v>
                </c:pt>
                <c:pt idx="2080">
                  <c:v>-4.0859899999999945</c:v>
                </c:pt>
                <c:pt idx="2081">
                  <c:v>-4.0859899999999945</c:v>
                </c:pt>
                <c:pt idx="2082">
                  <c:v>-4.0859899999999945</c:v>
                </c:pt>
                <c:pt idx="2083">
                  <c:v>-4.0859899999999945</c:v>
                </c:pt>
                <c:pt idx="2084">
                  <c:v>-4.0859899999999945</c:v>
                </c:pt>
                <c:pt idx="2085">
                  <c:v>-4.0859899999999945</c:v>
                </c:pt>
                <c:pt idx="2086">
                  <c:v>-4.0859899999999945</c:v>
                </c:pt>
                <c:pt idx="2087">
                  <c:v>-4.0859899999999945</c:v>
                </c:pt>
                <c:pt idx="2088">
                  <c:v>-4.0859899999999945</c:v>
                </c:pt>
                <c:pt idx="2089">
                  <c:v>-4.0859899999999945</c:v>
                </c:pt>
                <c:pt idx="2090">
                  <c:v>-4.0859899999999945</c:v>
                </c:pt>
                <c:pt idx="2091">
                  <c:v>-4.0859899999999945</c:v>
                </c:pt>
                <c:pt idx="2092">
                  <c:v>-4.0859899999999945</c:v>
                </c:pt>
                <c:pt idx="2093">
                  <c:v>-4.0859899999999945</c:v>
                </c:pt>
                <c:pt idx="2094">
                  <c:v>-4.0859899999999945</c:v>
                </c:pt>
                <c:pt idx="2095">
                  <c:v>-4.0859899999999945</c:v>
                </c:pt>
                <c:pt idx="2096">
                  <c:v>-4.0859899999999945</c:v>
                </c:pt>
                <c:pt idx="2097">
                  <c:v>-4.0859899999999945</c:v>
                </c:pt>
                <c:pt idx="2098">
                  <c:v>-4.0859899999999945</c:v>
                </c:pt>
                <c:pt idx="2099">
                  <c:v>-4.0859899999999945</c:v>
                </c:pt>
                <c:pt idx="2100">
                  <c:v>-4.0859899999999945</c:v>
                </c:pt>
                <c:pt idx="2101">
                  <c:v>-4.0859899999999945</c:v>
                </c:pt>
                <c:pt idx="2102">
                  <c:v>-4.0859899999999945</c:v>
                </c:pt>
                <c:pt idx="2103">
                  <c:v>-4.0859899999999945</c:v>
                </c:pt>
              </c:numCache>
            </c:numRef>
          </c:yVal>
        </c:ser>
        <c:ser>
          <c:idx val="2"/>
          <c:order val="1"/>
          <c:spPr>
            <a:ln w="190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InGaAsP_0905041!$A$1:$A$2104</c:f>
              <c:numCache>
                <c:formatCode>General</c:formatCode>
                <c:ptCount val="2104"/>
                <c:pt idx="0">
                  <c:v>0</c:v>
                </c:pt>
                <c:pt idx="1">
                  <c:v>1.8750000000000034E-3</c:v>
                </c:pt>
                <c:pt idx="2">
                  <c:v>3.7500000000000072E-3</c:v>
                </c:pt>
                <c:pt idx="3">
                  <c:v>5.6249999999999955E-3</c:v>
                </c:pt>
                <c:pt idx="4">
                  <c:v>7.5000000000000136E-3</c:v>
                </c:pt>
                <c:pt idx="5">
                  <c:v>9.3750000000000326E-3</c:v>
                </c:pt>
                <c:pt idx="6">
                  <c:v>1.1250000000000001E-2</c:v>
                </c:pt>
                <c:pt idx="7">
                  <c:v>1.3125000000000001E-2</c:v>
                </c:pt>
                <c:pt idx="8">
                  <c:v>1.4999999999999998E-2</c:v>
                </c:pt>
                <c:pt idx="9">
                  <c:v>1.6875000000000001E-2</c:v>
                </c:pt>
                <c:pt idx="10">
                  <c:v>1.8749999999999999E-2</c:v>
                </c:pt>
                <c:pt idx="11">
                  <c:v>2.0625000000000001E-2</c:v>
                </c:pt>
                <c:pt idx="12">
                  <c:v>2.2500000000000006E-2</c:v>
                </c:pt>
                <c:pt idx="13">
                  <c:v>2.4375000000000011E-2</c:v>
                </c:pt>
                <c:pt idx="14">
                  <c:v>2.6250000000000002E-2</c:v>
                </c:pt>
                <c:pt idx="15">
                  <c:v>2.8124999999999987E-2</c:v>
                </c:pt>
                <c:pt idx="16">
                  <c:v>3.0000000000000002E-2</c:v>
                </c:pt>
                <c:pt idx="17">
                  <c:v>3.2000000000000042E-2</c:v>
                </c:pt>
                <c:pt idx="18">
                  <c:v>3.4000000000000002E-2</c:v>
                </c:pt>
                <c:pt idx="19">
                  <c:v>3.5999999999999997E-2</c:v>
                </c:pt>
                <c:pt idx="20">
                  <c:v>3.7999999999999999E-2</c:v>
                </c:pt>
                <c:pt idx="21">
                  <c:v>4.0000000000000022E-2</c:v>
                </c:pt>
                <c:pt idx="22">
                  <c:v>4.2000000000000023E-2</c:v>
                </c:pt>
                <c:pt idx="23">
                  <c:v>4.3999999999999997E-2</c:v>
                </c:pt>
                <c:pt idx="24">
                  <c:v>4.5999999999999999E-2</c:v>
                </c:pt>
                <c:pt idx="25">
                  <c:v>4.8000000000000001E-2</c:v>
                </c:pt>
                <c:pt idx="26">
                  <c:v>0.05</c:v>
                </c:pt>
                <c:pt idx="27">
                  <c:v>5.1999999999999998E-2</c:v>
                </c:pt>
                <c:pt idx="28">
                  <c:v>5.3999999999999999E-2</c:v>
                </c:pt>
                <c:pt idx="29">
                  <c:v>5.6000000000000001E-2</c:v>
                </c:pt>
                <c:pt idx="30">
                  <c:v>5.8000000000000003E-2</c:v>
                </c:pt>
                <c:pt idx="31">
                  <c:v>6.0000000000000032E-2</c:v>
                </c:pt>
                <c:pt idx="32">
                  <c:v>6.2000000000000034E-2</c:v>
                </c:pt>
                <c:pt idx="33">
                  <c:v>6.4000000000000112E-2</c:v>
                </c:pt>
                <c:pt idx="34">
                  <c:v>6.6000000000000003E-2</c:v>
                </c:pt>
                <c:pt idx="35">
                  <c:v>6.8000000000000019E-2</c:v>
                </c:pt>
                <c:pt idx="36">
                  <c:v>7.0000000000000021E-2</c:v>
                </c:pt>
                <c:pt idx="37">
                  <c:v>7.1999999999999995E-2</c:v>
                </c:pt>
                <c:pt idx="38">
                  <c:v>7.3999999999999996E-2</c:v>
                </c:pt>
                <c:pt idx="39">
                  <c:v>7.5999999999999998E-2</c:v>
                </c:pt>
                <c:pt idx="40">
                  <c:v>7.8000000000000014E-2</c:v>
                </c:pt>
                <c:pt idx="41">
                  <c:v>8.0000000000000043E-2</c:v>
                </c:pt>
                <c:pt idx="42">
                  <c:v>8.2000000000000003E-2</c:v>
                </c:pt>
                <c:pt idx="43">
                  <c:v>8.4000000000000047E-2</c:v>
                </c:pt>
                <c:pt idx="44">
                  <c:v>8.6000000000000021E-2</c:v>
                </c:pt>
                <c:pt idx="45">
                  <c:v>8.8000000000000064E-2</c:v>
                </c:pt>
                <c:pt idx="46">
                  <c:v>9.0000000000000024E-2</c:v>
                </c:pt>
                <c:pt idx="47">
                  <c:v>9.2000000000000026E-2</c:v>
                </c:pt>
                <c:pt idx="48">
                  <c:v>9.4000000000000028E-2</c:v>
                </c:pt>
                <c:pt idx="49">
                  <c:v>9.6000000000000002E-2</c:v>
                </c:pt>
                <c:pt idx="50">
                  <c:v>9.8000000000000226E-2</c:v>
                </c:pt>
                <c:pt idx="51">
                  <c:v>0.1</c:v>
                </c:pt>
                <c:pt idx="52">
                  <c:v>0.10199999999999998</c:v>
                </c:pt>
                <c:pt idx="53">
                  <c:v>0.10400000000000002</c:v>
                </c:pt>
                <c:pt idx="54">
                  <c:v>0.10600000000000002</c:v>
                </c:pt>
                <c:pt idx="55">
                  <c:v>0.10800000000000012</c:v>
                </c:pt>
                <c:pt idx="56">
                  <c:v>0.11</c:v>
                </c:pt>
                <c:pt idx="57">
                  <c:v>0.112</c:v>
                </c:pt>
                <c:pt idx="58">
                  <c:v>0.114</c:v>
                </c:pt>
                <c:pt idx="59">
                  <c:v>0.11600000000000002</c:v>
                </c:pt>
                <c:pt idx="60">
                  <c:v>0.11799999999999998</c:v>
                </c:pt>
                <c:pt idx="61">
                  <c:v>0.12000000000000002</c:v>
                </c:pt>
                <c:pt idx="62">
                  <c:v>0.12200000000000009</c:v>
                </c:pt>
                <c:pt idx="63">
                  <c:v>0.12400000000000012</c:v>
                </c:pt>
                <c:pt idx="64">
                  <c:v>0.126</c:v>
                </c:pt>
                <c:pt idx="65">
                  <c:v>0.128</c:v>
                </c:pt>
                <c:pt idx="66">
                  <c:v>0.13</c:v>
                </c:pt>
                <c:pt idx="67">
                  <c:v>0.13200000000000001</c:v>
                </c:pt>
                <c:pt idx="68">
                  <c:v>0.13400000000000001</c:v>
                </c:pt>
                <c:pt idx="69">
                  <c:v>0.13600000000000001</c:v>
                </c:pt>
                <c:pt idx="70">
                  <c:v>0.13800000000000001</c:v>
                </c:pt>
                <c:pt idx="71">
                  <c:v>0.14000000000000001</c:v>
                </c:pt>
                <c:pt idx="72">
                  <c:v>0.14019999999999999</c:v>
                </c:pt>
                <c:pt idx="73">
                  <c:v>0.1404000000000003</c:v>
                </c:pt>
                <c:pt idx="74">
                  <c:v>0.1406</c:v>
                </c:pt>
                <c:pt idx="75">
                  <c:v>0.14080000000000001</c:v>
                </c:pt>
                <c:pt idx="76">
                  <c:v>0.14100000000000001</c:v>
                </c:pt>
                <c:pt idx="77">
                  <c:v>0.14119999999999999</c:v>
                </c:pt>
                <c:pt idx="78">
                  <c:v>0.1414000000000003</c:v>
                </c:pt>
                <c:pt idx="79">
                  <c:v>0.1416</c:v>
                </c:pt>
                <c:pt idx="80">
                  <c:v>0.14180000000000001</c:v>
                </c:pt>
                <c:pt idx="81">
                  <c:v>0.14200000000000004</c:v>
                </c:pt>
                <c:pt idx="82">
                  <c:v>0.14219999999999999</c:v>
                </c:pt>
                <c:pt idx="83">
                  <c:v>0.14240000000000033</c:v>
                </c:pt>
                <c:pt idx="84">
                  <c:v>0.1426</c:v>
                </c:pt>
                <c:pt idx="85">
                  <c:v>0.14280000000000001</c:v>
                </c:pt>
                <c:pt idx="86">
                  <c:v>0.14300000000000004</c:v>
                </c:pt>
                <c:pt idx="87">
                  <c:v>0.14319999999999999</c:v>
                </c:pt>
                <c:pt idx="88">
                  <c:v>0.14340000000000033</c:v>
                </c:pt>
                <c:pt idx="89">
                  <c:v>0.14360000000000001</c:v>
                </c:pt>
                <c:pt idx="90">
                  <c:v>0.14380000000000001</c:v>
                </c:pt>
                <c:pt idx="91">
                  <c:v>0.14400000000000004</c:v>
                </c:pt>
                <c:pt idx="92">
                  <c:v>0.14419999999999999</c:v>
                </c:pt>
                <c:pt idx="93">
                  <c:v>0.14440000000000033</c:v>
                </c:pt>
                <c:pt idx="94">
                  <c:v>0.14460000000000001</c:v>
                </c:pt>
                <c:pt idx="95">
                  <c:v>0.14480000000000001</c:v>
                </c:pt>
                <c:pt idx="96">
                  <c:v>0.14500000000000021</c:v>
                </c:pt>
                <c:pt idx="97">
                  <c:v>0.1452000000000003</c:v>
                </c:pt>
                <c:pt idx="98">
                  <c:v>0.14540000000000033</c:v>
                </c:pt>
                <c:pt idx="99">
                  <c:v>0.14560000000000001</c:v>
                </c:pt>
                <c:pt idx="100">
                  <c:v>0.14580000000000001</c:v>
                </c:pt>
                <c:pt idx="101">
                  <c:v>0.14600000000000021</c:v>
                </c:pt>
                <c:pt idx="102">
                  <c:v>0.1462000000000003</c:v>
                </c:pt>
                <c:pt idx="103">
                  <c:v>0.14640000000000034</c:v>
                </c:pt>
                <c:pt idx="104">
                  <c:v>0.14660000000000001</c:v>
                </c:pt>
                <c:pt idx="105">
                  <c:v>0.14680000000000001</c:v>
                </c:pt>
                <c:pt idx="106">
                  <c:v>0.14700000000000021</c:v>
                </c:pt>
                <c:pt idx="107">
                  <c:v>0.1472000000000003</c:v>
                </c:pt>
                <c:pt idx="108">
                  <c:v>0.14740000000000034</c:v>
                </c:pt>
                <c:pt idx="109">
                  <c:v>0.14760000000000001</c:v>
                </c:pt>
                <c:pt idx="110">
                  <c:v>0.14780000000000001</c:v>
                </c:pt>
                <c:pt idx="111">
                  <c:v>0.14800000000000021</c:v>
                </c:pt>
                <c:pt idx="112">
                  <c:v>0.1482000000000003</c:v>
                </c:pt>
                <c:pt idx="113">
                  <c:v>0.14840000000000036</c:v>
                </c:pt>
                <c:pt idx="114">
                  <c:v>0.14860000000000001</c:v>
                </c:pt>
                <c:pt idx="115">
                  <c:v>0.14880000000000004</c:v>
                </c:pt>
                <c:pt idx="116">
                  <c:v>0.14900000000000024</c:v>
                </c:pt>
                <c:pt idx="117">
                  <c:v>0.14920000000000033</c:v>
                </c:pt>
                <c:pt idx="118">
                  <c:v>0.14940000000000037</c:v>
                </c:pt>
                <c:pt idx="119">
                  <c:v>0.14960000000000001</c:v>
                </c:pt>
                <c:pt idx="120">
                  <c:v>0.14980000000000004</c:v>
                </c:pt>
                <c:pt idx="121">
                  <c:v>0.15000000000000024</c:v>
                </c:pt>
                <c:pt idx="122">
                  <c:v>0.15020000000000033</c:v>
                </c:pt>
                <c:pt idx="123">
                  <c:v>0.15040000000000037</c:v>
                </c:pt>
                <c:pt idx="124">
                  <c:v>0.15060000000000001</c:v>
                </c:pt>
                <c:pt idx="125">
                  <c:v>0.15080000000000021</c:v>
                </c:pt>
                <c:pt idx="126">
                  <c:v>0.1510000000000003</c:v>
                </c:pt>
                <c:pt idx="127">
                  <c:v>0.15120000000000033</c:v>
                </c:pt>
                <c:pt idx="128">
                  <c:v>0.15140000000000037</c:v>
                </c:pt>
                <c:pt idx="129">
                  <c:v>0.15160000000000001</c:v>
                </c:pt>
                <c:pt idx="130">
                  <c:v>0.15180000000000021</c:v>
                </c:pt>
                <c:pt idx="131">
                  <c:v>0.1520000000000003</c:v>
                </c:pt>
                <c:pt idx="132">
                  <c:v>0.15220000000000034</c:v>
                </c:pt>
                <c:pt idx="133">
                  <c:v>0.15240000000000037</c:v>
                </c:pt>
                <c:pt idx="134">
                  <c:v>0.15260000000000001</c:v>
                </c:pt>
                <c:pt idx="135">
                  <c:v>0.15280000000000021</c:v>
                </c:pt>
                <c:pt idx="136">
                  <c:v>0.1530000000000003</c:v>
                </c:pt>
                <c:pt idx="137">
                  <c:v>0.15320000000000034</c:v>
                </c:pt>
                <c:pt idx="138">
                  <c:v>0.15340000000000037</c:v>
                </c:pt>
                <c:pt idx="139">
                  <c:v>0.15360000000000001</c:v>
                </c:pt>
                <c:pt idx="140">
                  <c:v>0.15380000000000021</c:v>
                </c:pt>
                <c:pt idx="141">
                  <c:v>0.1540000000000003</c:v>
                </c:pt>
                <c:pt idx="142">
                  <c:v>0.15420000000000034</c:v>
                </c:pt>
                <c:pt idx="143">
                  <c:v>0.15440000000000037</c:v>
                </c:pt>
                <c:pt idx="144">
                  <c:v>0.15460000000000004</c:v>
                </c:pt>
                <c:pt idx="145">
                  <c:v>0.15480000000000024</c:v>
                </c:pt>
                <c:pt idx="146">
                  <c:v>0.15500000000000033</c:v>
                </c:pt>
                <c:pt idx="147">
                  <c:v>0.15520000000000037</c:v>
                </c:pt>
                <c:pt idx="148">
                  <c:v>0.15540000000000045</c:v>
                </c:pt>
                <c:pt idx="149">
                  <c:v>0.15560000000000004</c:v>
                </c:pt>
                <c:pt idx="150">
                  <c:v>0.15580000000000024</c:v>
                </c:pt>
                <c:pt idx="151">
                  <c:v>0.15600000000000033</c:v>
                </c:pt>
                <c:pt idx="152">
                  <c:v>0.15620000000000037</c:v>
                </c:pt>
                <c:pt idx="153">
                  <c:v>0.15640000000000046</c:v>
                </c:pt>
                <c:pt idx="154">
                  <c:v>0.15660000000000004</c:v>
                </c:pt>
                <c:pt idx="155">
                  <c:v>0.15680000000000024</c:v>
                </c:pt>
                <c:pt idx="156">
                  <c:v>0.15700000000000033</c:v>
                </c:pt>
                <c:pt idx="157">
                  <c:v>0.15720000000000037</c:v>
                </c:pt>
                <c:pt idx="158">
                  <c:v>0.15740000000000046</c:v>
                </c:pt>
                <c:pt idx="159">
                  <c:v>0.15760000000000021</c:v>
                </c:pt>
                <c:pt idx="160">
                  <c:v>0.1578000000000003</c:v>
                </c:pt>
                <c:pt idx="161">
                  <c:v>0.15800000000000033</c:v>
                </c:pt>
                <c:pt idx="162">
                  <c:v>0.15820000000000037</c:v>
                </c:pt>
                <c:pt idx="163">
                  <c:v>0.15840000000000046</c:v>
                </c:pt>
                <c:pt idx="164">
                  <c:v>0.15860000000000021</c:v>
                </c:pt>
                <c:pt idx="165">
                  <c:v>0.1588000000000003</c:v>
                </c:pt>
                <c:pt idx="166">
                  <c:v>0.15900000000000034</c:v>
                </c:pt>
                <c:pt idx="167">
                  <c:v>0.15920000000000037</c:v>
                </c:pt>
                <c:pt idx="168">
                  <c:v>0.15940000000000043</c:v>
                </c:pt>
                <c:pt idx="169">
                  <c:v>0.15960000000000021</c:v>
                </c:pt>
                <c:pt idx="170">
                  <c:v>0.1598000000000003</c:v>
                </c:pt>
                <c:pt idx="171">
                  <c:v>0.16</c:v>
                </c:pt>
                <c:pt idx="172">
                  <c:v>0.16020000000000001</c:v>
                </c:pt>
                <c:pt idx="173">
                  <c:v>0.16039999999999999</c:v>
                </c:pt>
                <c:pt idx="174">
                  <c:v>0.16059999999999999</c:v>
                </c:pt>
                <c:pt idx="175">
                  <c:v>0.1608</c:v>
                </c:pt>
                <c:pt idx="176">
                  <c:v>0.161</c:v>
                </c:pt>
                <c:pt idx="177">
                  <c:v>0.16120000000000001</c:v>
                </c:pt>
                <c:pt idx="178">
                  <c:v>0.16139999999999999</c:v>
                </c:pt>
                <c:pt idx="179">
                  <c:v>0.16159999999999999</c:v>
                </c:pt>
                <c:pt idx="180">
                  <c:v>0.1618</c:v>
                </c:pt>
                <c:pt idx="181">
                  <c:v>0.16200000000000001</c:v>
                </c:pt>
                <c:pt idx="182">
                  <c:v>0.16220000000000001</c:v>
                </c:pt>
                <c:pt idx="183">
                  <c:v>0.16239999999999999</c:v>
                </c:pt>
                <c:pt idx="184">
                  <c:v>0.16259999999999999</c:v>
                </c:pt>
                <c:pt idx="185">
                  <c:v>0.1628</c:v>
                </c:pt>
                <c:pt idx="186">
                  <c:v>0.16300000000000001</c:v>
                </c:pt>
                <c:pt idx="187">
                  <c:v>0.16320000000000001</c:v>
                </c:pt>
                <c:pt idx="188">
                  <c:v>0.16339999999999999</c:v>
                </c:pt>
                <c:pt idx="189">
                  <c:v>0.1636</c:v>
                </c:pt>
                <c:pt idx="190">
                  <c:v>0.1638</c:v>
                </c:pt>
                <c:pt idx="191">
                  <c:v>0.16400000000000001</c:v>
                </c:pt>
                <c:pt idx="192">
                  <c:v>0.16420000000000001</c:v>
                </c:pt>
                <c:pt idx="193">
                  <c:v>0.16439999999999999</c:v>
                </c:pt>
                <c:pt idx="194">
                  <c:v>0.1646</c:v>
                </c:pt>
                <c:pt idx="195">
                  <c:v>0.1648</c:v>
                </c:pt>
                <c:pt idx="196">
                  <c:v>0.16500000000000001</c:v>
                </c:pt>
                <c:pt idx="197">
                  <c:v>0.16520000000000001</c:v>
                </c:pt>
                <c:pt idx="198">
                  <c:v>0.16539999999999999</c:v>
                </c:pt>
                <c:pt idx="199">
                  <c:v>0.1656</c:v>
                </c:pt>
                <c:pt idx="200">
                  <c:v>0.1658</c:v>
                </c:pt>
                <c:pt idx="201">
                  <c:v>0.16600000000000001</c:v>
                </c:pt>
                <c:pt idx="202">
                  <c:v>0.16619999999999999</c:v>
                </c:pt>
                <c:pt idx="203">
                  <c:v>0.16639999999999999</c:v>
                </c:pt>
                <c:pt idx="204">
                  <c:v>0.1666</c:v>
                </c:pt>
                <c:pt idx="205">
                  <c:v>0.1668</c:v>
                </c:pt>
                <c:pt idx="206">
                  <c:v>0.16700000000000001</c:v>
                </c:pt>
                <c:pt idx="207">
                  <c:v>0.16719999999999999</c:v>
                </c:pt>
                <c:pt idx="208">
                  <c:v>0.16739999999999999</c:v>
                </c:pt>
                <c:pt idx="209">
                  <c:v>0.1676</c:v>
                </c:pt>
                <c:pt idx="210">
                  <c:v>0.1678</c:v>
                </c:pt>
                <c:pt idx="211">
                  <c:v>0.16800000000000001</c:v>
                </c:pt>
                <c:pt idx="212">
                  <c:v>0.16819999999999999</c:v>
                </c:pt>
                <c:pt idx="213">
                  <c:v>0.16839999999999999</c:v>
                </c:pt>
                <c:pt idx="214">
                  <c:v>0.1686</c:v>
                </c:pt>
                <c:pt idx="215">
                  <c:v>0.16880000000000001</c:v>
                </c:pt>
                <c:pt idx="216">
                  <c:v>0.16900000000000001</c:v>
                </c:pt>
                <c:pt idx="217">
                  <c:v>0.16919999999999999</c:v>
                </c:pt>
                <c:pt idx="218">
                  <c:v>0.16940000000000024</c:v>
                </c:pt>
                <c:pt idx="219">
                  <c:v>0.1696</c:v>
                </c:pt>
                <c:pt idx="220">
                  <c:v>0.16980000000000001</c:v>
                </c:pt>
                <c:pt idx="221">
                  <c:v>0.17</c:v>
                </c:pt>
                <c:pt idx="222">
                  <c:v>0.17019999999999999</c:v>
                </c:pt>
                <c:pt idx="223">
                  <c:v>0.1704000000000003</c:v>
                </c:pt>
                <c:pt idx="224">
                  <c:v>0.1706</c:v>
                </c:pt>
                <c:pt idx="225">
                  <c:v>0.17080000000000001</c:v>
                </c:pt>
                <c:pt idx="226">
                  <c:v>0.17100000000000001</c:v>
                </c:pt>
                <c:pt idx="227">
                  <c:v>0.17119999999999999</c:v>
                </c:pt>
                <c:pt idx="228">
                  <c:v>0.1714000000000003</c:v>
                </c:pt>
                <c:pt idx="229">
                  <c:v>0.1716</c:v>
                </c:pt>
                <c:pt idx="230">
                  <c:v>0.17180000000000001</c:v>
                </c:pt>
                <c:pt idx="231">
                  <c:v>0.17200000000000001</c:v>
                </c:pt>
                <c:pt idx="232">
                  <c:v>0.17219999999999999</c:v>
                </c:pt>
                <c:pt idx="233">
                  <c:v>0.1724000000000003</c:v>
                </c:pt>
                <c:pt idx="234">
                  <c:v>0.1726</c:v>
                </c:pt>
                <c:pt idx="235">
                  <c:v>0.17280000000000001</c:v>
                </c:pt>
                <c:pt idx="236">
                  <c:v>0.17300000000000001</c:v>
                </c:pt>
                <c:pt idx="237">
                  <c:v>0.17319999999999999</c:v>
                </c:pt>
                <c:pt idx="238">
                  <c:v>0.17340000000000033</c:v>
                </c:pt>
                <c:pt idx="239">
                  <c:v>0.1736</c:v>
                </c:pt>
                <c:pt idx="240">
                  <c:v>0.17380000000000001</c:v>
                </c:pt>
                <c:pt idx="241">
                  <c:v>0.17400000000000004</c:v>
                </c:pt>
                <c:pt idx="242">
                  <c:v>0.17419999999999999</c:v>
                </c:pt>
                <c:pt idx="243">
                  <c:v>0.17440000000000033</c:v>
                </c:pt>
                <c:pt idx="244">
                  <c:v>0.17460000000000001</c:v>
                </c:pt>
                <c:pt idx="245">
                  <c:v>0.17480000000000001</c:v>
                </c:pt>
                <c:pt idx="246">
                  <c:v>0.17500000000000004</c:v>
                </c:pt>
                <c:pt idx="247">
                  <c:v>0.17519999999999999</c:v>
                </c:pt>
                <c:pt idx="248">
                  <c:v>0.17540000000000033</c:v>
                </c:pt>
                <c:pt idx="249">
                  <c:v>0.17560000000000001</c:v>
                </c:pt>
                <c:pt idx="250">
                  <c:v>0.17580000000000001</c:v>
                </c:pt>
                <c:pt idx="251">
                  <c:v>0.17600000000000021</c:v>
                </c:pt>
                <c:pt idx="252">
                  <c:v>0.1762000000000003</c:v>
                </c:pt>
                <c:pt idx="253">
                  <c:v>0.17640000000000033</c:v>
                </c:pt>
                <c:pt idx="254">
                  <c:v>0.17660000000000001</c:v>
                </c:pt>
                <c:pt idx="255">
                  <c:v>0.17680000000000001</c:v>
                </c:pt>
                <c:pt idx="256">
                  <c:v>0.17700000000000021</c:v>
                </c:pt>
                <c:pt idx="257">
                  <c:v>0.1772000000000003</c:v>
                </c:pt>
                <c:pt idx="258">
                  <c:v>0.17740000000000034</c:v>
                </c:pt>
                <c:pt idx="259">
                  <c:v>0.17760000000000001</c:v>
                </c:pt>
                <c:pt idx="260">
                  <c:v>0.17780000000000001</c:v>
                </c:pt>
                <c:pt idx="261">
                  <c:v>0.17800000000000021</c:v>
                </c:pt>
                <c:pt idx="262">
                  <c:v>0.1782000000000003</c:v>
                </c:pt>
                <c:pt idx="263">
                  <c:v>0.17840000000000034</c:v>
                </c:pt>
                <c:pt idx="264">
                  <c:v>0.17860000000000001</c:v>
                </c:pt>
                <c:pt idx="265">
                  <c:v>0.17880000000000001</c:v>
                </c:pt>
                <c:pt idx="266">
                  <c:v>0.17900000000000021</c:v>
                </c:pt>
                <c:pt idx="267">
                  <c:v>0.1792000000000003</c:v>
                </c:pt>
                <c:pt idx="268">
                  <c:v>0.17940000000000034</c:v>
                </c:pt>
                <c:pt idx="269">
                  <c:v>0.17960000000000001</c:v>
                </c:pt>
                <c:pt idx="270">
                  <c:v>0.17980000000000004</c:v>
                </c:pt>
                <c:pt idx="271">
                  <c:v>0.18000000000000024</c:v>
                </c:pt>
                <c:pt idx="272">
                  <c:v>0.18020000000000033</c:v>
                </c:pt>
                <c:pt idx="273">
                  <c:v>0.18040000000000037</c:v>
                </c:pt>
                <c:pt idx="274">
                  <c:v>0.18060000000000001</c:v>
                </c:pt>
                <c:pt idx="275">
                  <c:v>0.18080000000000004</c:v>
                </c:pt>
                <c:pt idx="276">
                  <c:v>0.18100000000000024</c:v>
                </c:pt>
                <c:pt idx="277">
                  <c:v>0.18120000000000033</c:v>
                </c:pt>
                <c:pt idx="278">
                  <c:v>0.18140000000000037</c:v>
                </c:pt>
                <c:pt idx="279">
                  <c:v>0.18160000000000001</c:v>
                </c:pt>
                <c:pt idx="280">
                  <c:v>0.18180000000000004</c:v>
                </c:pt>
                <c:pt idx="281">
                  <c:v>0.18200000000000024</c:v>
                </c:pt>
                <c:pt idx="282">
                  <c:v>0.18220000000000033</c:v>
                </c:pt>
                <c:pt idx="283">
                  <c:v>0.18240000000000037</c:v>
                </c:pt>
                <c:pt idx="284">
                  <c:v>0.18260000000000001</c:v>
                </c:pt>
                <c:pt idx="285">
                  <c:v>0.18280000000000021</c:v>
                </c:pt>
                <c:pt idx="286">
                  <c:v>0.1830000000000003</c:v>
                </c:pt>
                <c:pt idx="287">
                  <c:v>0.18320000000000033</c:v>
                </c:pt>
                <c:pt idx="288">
                  <c:v>0.18340000000000037</c:v>
                </c:pt>
                <c:pt idx="289">
                  <c:v>0.18360000000000001</c:v>
                </c:pt>
                <c:pt idx="290">
                  <c:v>0.18380000000000021</c:v>
                </c:pt>
                <c:pt idx="291">
                  <c:v>0.1840000000000003</c:v>
                </c:pt>
                <c:pt idx="292">
                  <c:v>0.18420000000000034</c:v>
                </c:pt>
                <c:pt idx="293">
                  <c:v>0.18440000000000037</c:v>
                </c:pt>
                <c:pt idx="294">
                  <c:v>0.18460000000000001</c:v>
                </c:pt>
                <c:pt idx="295">
                  <c:v>0.18480000000000021</c:v>
                </c:pt>
                <c:pt idx="296">
                  <c:v>0.1850000000000003</c:v>
                </c:pt>
                <c:pt idx="297">
                  <c:v>0.18520000000000034</c:v>
                </c:pt>
                <c:pt idx="298">
                  <c:v>0.18540000000000037</c:v>
                </c:pt>
                <c:pt idx="299">
                  <c:v>0.18560000000000001</c:v>
                </c:pt>
                <c:pt idx="300">
                  <c:v>0.18580000000000021</c:v>
                </c:pt>
                <c:pt idx="301">
                  <c:v>0.18600000000000033</c:v>
                </c:pt>
                <c:pt idx="302">
                  <c:v>0.18620000000000037</c:v>
                </c:pt>
                <c:pt idx="303">
                  <c:v>0.18640000000000045</c:v>
                </c:pt>
                <c:pt idx="304">
                  <c:v>0.18660000000000004</c:v>
                </c:pt>
                <c:pt idx="305">
                  <c:v>0.18680000000000024</c:v>
                </c:pt>
                <c:pt idx="306">
                  <c:v>0.18700000000000033</c:v>
                </c:pt>
                <c:pt idx="307">
                  <c:v>0.18720000000000037</c:v>
                </c:pt>
                <c:pt idx="308">
                  <c:v>0.18740000000000046</c:v>
                </c:pt>
                <c:pt idx="309">
                  <c:v>0.18760000000000004</c:v>
                </c:pt>
                <c:pt idx="310">
                  <c:v>0.18780000000000024</c:v>
                </c:pt>
                <c:pt idx="311">
                  <c:v>0.18800000000000033</c:v>
                </c:pt>
                <c:pt idx="312">
                  <c:v>0.18820000000000037</c:v>
                </c:pt>
                <c:pt idx="313">
                  <c:v>0.18840000000000046</c:v>
                </c:pt>
                <c:pt idx="314">
                  <c:v>0.18860000000000021</c:v>
                </c:pt>
                <c:pt idx="315">
                  <c:v>0.1888000000000003</c:v>
                </c:pt>
                <c:pt idx="316">
                  <c:v>0.18900000000000033</c:v>
                </c:pt>
                <c:pt idx="317">
                  <c:v>0.18920000000000037</c:v>
                </c:pt>
                <c:pt idx="318">
                  <c:v>0.18940000000000046</c:v>
                </c:pt>
                <c:pt idx="319">
                  <c:v>0.18960000000000021</c:v>
                </c:pt>
                <c:pt idx="320">
                  <c:v>0.1898000000000003</c:v>
                </c:pt>
                <c:pt idx="321">
                  <c:v>0.19</c:v>
                </c:pt>
                <c:pt idx="322">
                  <c:v>0.19020000000000001</c:v>
                </c:pt>
                <c:pt idx="323">
                  <c:v>0.19040000000000001</c:v>
                </c:pt>
                <c:pt idx="324">
                  <c:v>0.19059999999999999</c:v>
                </c:pt>
                <c:pt idx="325">
                  <c:v>0.1908</c:v>
                </c:pt>
                <c:pt idx="326">
                  <c:v>0.191</c:v>
                </c:pt>
                <c:pt idx="327">
                  <c:v>0.19120000000000001</c:v>
                </c:pt>
                <c:pt idx="328">
                  <c:v>0.19139999999999999</c:v>
                </c:pt>
                <c:pt idx="329">
                  <c:v>0.19159999999999999</c:v>
                </c:pt>
                <c:pt idx="330">
                  <c:v>0.1918</c:v>
                </c:pt>
                <c:pt idx="331">
                  <c:v>0.192</c:v>
                </c:pt>
                <c:pt idx="332">
                  <c:v>0.19220000000000001</c:v>
                </c:pt>
                <c:pt idx="333">
                  <c:v>0.19239999999999999</c:v>
                </c:pt>
                <c:pt idx="334">
                  <c:v>0.19259999999999999</c:v>
                </c:pt>
                <c:pt idx="335">
                  <c:v>0.1928</c:v>
                </c:pt>
                <c:pt idx="336">
                  <c:v>0.193</c:v>
                </c:pt>
                <c:pt idx="337">
                  <c:v>0.19320000000000001</c:v>
                </c:pt>
                <c:pt idx="338">
                  <c:v>0.19339999999999999</c:v>
                </c:pt>
                <c:pt idx="339">
                  <c:v>0.19359999999999999</c:v>
                </c:pt>
                <c:pt idx="340">
                  <c:v>0.1938</c:v>
                </c:pt>
                <c:pt idx="341">
                  <c:v>0.19400000000000001</c:v>
                </c:pt>
                <c:pt idx="342">
                  <c:v>0.19420000000000001</c:v>
                </c:pt>
                <c:pt idx="343">
                  <c:v>0.19439999999999999</c:v>
                </c:pt>
                <c:pt idx="344">
                  <c:v>0.1946</c:v>
                </c:pt>
                <c:pt idx="345">
                  <c:v>0.1948</c:v>
                </c:pt>
                <c:pt idx="346">
                  <c:v>0.19500000000000001</c:v>
                </c:pt>
                <c:pt idx="347">
                  <c:v>0.19520000000000001</c:v>
                </c:pt>
                <c:pt idx="348">
                  <c:v>0.19539999999999999</c:v>
                </c:pt>
                <c:pt idx="349">
                  <c:v>0.1956</c:v>
                </c:pt>
                <c:pt idx="350">
                  <c:v>0.1958</c:v>
                </c:pt>
                <c:pt idx="351">
                  <c:v>0.19600000000000001</c:v>
                </c:pt>
                <c:pt idx="352">
                  <c:v>0.19620000000000001</c:v>
                </c:pt>
                <c:pt idx="353">
                  <c:v>0.19639999999999999</c:v>
                </c:pt>
                <c:pt idx="354">
                  <c:v>0.1966</c:v>
                </c:pt>
                <c:pt idx="355">
                  <c:v>0.1968</c:v>
                </c:pt>
                <c:pt idx="356">
                  <c:v>0.19700000000000001</c:v>
                </c:pt>
                <c:pt idx="357">
                  <c:v>0.19719999999999999</c:v>
                </c:pt>
                <c:pt idx="358">
                  <c:v>0.19739999999999999</c:v>
                </c:pt>
                <c:pt idx="359">
                  <c:v>0.1976</c:v>
                </c:pt>
                <c:pt idx="360">
                  <c:v>0.1978</c:v>
                </c:pt>
                <c:pt idx="361">
                  <c:v>0.19800000000000001</c:v>
                </c:pt>
                <c:pt idx="362">
                  <c:v>0.19819999999999999</c:v>
                </c:pt>
                <c:pt idx="363">
                  <c:v>0.19839999999999999</c:v>
                </c:pt>
                <c:pt idx="364">
                  <c:v>0.1986</c:v>
                </c:pt>
                <c:pt idx="365">
                  <c:v>0.1988</c:v>
                </c:pt>
                <c:pt idx="366">
                  <c:v>0.19900000000000001</c:v>
                </c:pt>
                <c:pt idx="367">
                  <c:v>0.19919999999999999</c:v>
                </c:pt>
                <c:pt idx="368">
                  <c:v>0.19939999999999999</c:v>
                </c:pt>
                <c:pt idx="369">
                  <c:v>0.1996</c:v>
                </c:pt>
                <c:pt idx="370">
                  <c:v>0.19980000000000001</c:v>
                </c:pt>
                <c:pt idx="371">
                  <c:v>0.2</c:v>
                </c:pt>
                <c:pt idx="372">
                  <c:v>0.20019999999999999</c:v>
                </c:pt>
                <c:pt idx="373">
                  <c:v>0.20039999999999999</c:v>
                </c:pt>
                <c:pt idx="374">
                  <c:v>0.2006</c:v>
                </c:pt>
                <c:pt idx="375">
                  <c:v>0.20080000000000001</c:v>
                </c:pt>
                <c:pt idx="376">
                  <c:v>0.20100000000000001</c:v>
                </c:pt>
                <c:pt idx="377">
                  <c:v>0.20119999999999999</c:v>
                </c:pt>
                <c:pt idx="378">
                  <c:v>0.2014000000000003</c:v>
                </c:pt>
                <c:pt idx="379">
                  <c:v>0.2016</c:v>
                </c:pt>
                <c:pt idx="380">
                  <c:v>0.20180000000000001</c:v>
                </c:pt>
                <c:pt idx="381">
                  <c:v>0.20200000000000001</c:v>
                </c:pt>
                <c:pt idx="382">
                  <c:v>0.20219999999999999</c:v>
                </c:pt>
                <c:pt idx="383">
                  <c:v>0.2024000000000003</c:v>
                </c:pt>
                <c:pt idx="384">
                  <c:v>0.2026</c:v>
                </c:pt>
                <c:pt idx="385">
                  <c:v>0.20280000000000001</c:v>
                </c:pt>
                <c:pt idx="386">
                  <c:v>0.20300000000000001</c:v>
                </c:pt>
                <c:pt idx="387">
                  <c:v>0.20319999999999999</c:v>
                </c:pt>
                <c:pt idx="388">
                  <c:v>0.2034000000000003</c:v>
                </c:pt>
                <c:pt idx="389">
                  <c:v>0.2036</c:v>
                </c:pt>
                <c:pt idx="390">
                  <c:v>0.20380000000000001</c:v>
                </c:pt>
                <c:pt idx="391">
                  <c:v>0.20400000000000001</c:v>
                </c:pt>
                <c:pt idx="392">
                  <c:v>0.20419999999999999</c:v>
                </c:pt>
                <c:pt idx="393">
                  <c:v>0.2044000000000003</c:v>
                </c:pt>
                <c:pt idx="394">
                  <c:v>0.2046</c:v>
                </c:pt>
                <c:pt idx="395">
                  <c:v>0.20480000000000001</c:v>
                </c:pt>
                <c:pt idx="396">
                  <c:v>0.20500000000000004</c:v>
                </c:pt>
                <c:pt idx="397">
                  <c:v>0.20519999999999999</c:v>
                </c:pt>
                <c:pt idx="398">
                  <c:v>0.20540000000000033</c:v>
                </c:pt>
                <c:pt idx="399">
                  <c:v>0.2056</c:v>
                </c:pt>
                <c:pt idx="400">
                  <c:v>0.20580000000000001</c:v>
                </c:pt>
                <c:pt idx="401">
                  <c:v>0.20600000000000004</c:v>
                </c:pt>
                <c:pt idx="402">
                  <c:v>0.20619999999999999</c:v>
                </c:pt>
                <c:pt idx="403">
                  <c:v>0.20640000000000033</c:v>
                </c:pt>
                <c:pt idx="404">
                  <c:v>0.20660000000000001</c:v>
                </c:pt>
                <c:pt idx="405">
                  <c:v>0.20680000000000001</c:v>
                </c:pt>
                <c:pt idx="406">
                  <c:v>0.20700000000000021</c:v>
                </c:pt>
                <c:pt idx="407">
                  <c:v>0.2072000000000003</c:v>
                </c:pt>
                <c:pt idx="408">
                  <c:v>0.20740000000000033</c:v>
                </c:pt>
                <c:pt idx="409">
                  <c:v>0.20760000000000001</c:v>
                </c:pt>
                <c:pt idx="410">
                  <c:v>0.20780000000000001</c:v>
                </c:pt>
                <c:pt idx="411">
                  <c:v>0.20800000000000021</c:v>
                </c:pt>
                <c:pt idx="412">
                  <c:v>0.2082000000000003</c:v>
                </c:pt>
                <c:pt idx="413">
                  <c:v>0.20840000000000033</c:v>
                </c:pt>
                <c:pt idx="414">
                  <c:v>0.20860000000000001</c:v>
                </c:pt>
                <c:pt idx="415">
                  <c:v>0.20880000000000001</c:v>
                </c:pt>
                <c:pt idx="416">
                  <c:v>0.20900000000000021</c:v>
                </c:pt>
                <c:pt idx="417">
                  <c:v>0.2092000000000003</c:v>
                </c:pt>
                <c:pt idx="418">
                  <c:v>0.20940000000000034</c:v>
                </c:pt>
                <c:pt idx="419">
                  <c:v>0.20960000000000001</c:v>
                </c:pt>
                <c:pt idx="420">
                  <c:v>0.20980000000000001</c:v>
                </c:pt>
                <c:pt idx="421">
                  <c:v>0.21000000000000021</c:v>
                </c:pt>
                <c:pt idx="422">
                  <c:v>0.2102000000000003</c:v>
                </c:pt>
                <c:pt idx="423">
                  <c:v>0.21040000000000034</c:v>
                </c:pt>
                <c:pt idx="424">
                  <c:v>0.21060000000000001</c:v>
                </c:pt>
                <c:pt idx="425">
                  <c:v>0.21080000000000004</c:v>
                </c:pt>
                <c:pt idx="426">
                  <c:v>0.21100000000000024</c:v>
                </c:pt>
                <c:pt idx="427">
                  <c:v>0.21120000000000033</c:v>
                </c:pt>
                <c:pt idx="428">
                  <c:v>0.21140000000000037</c:v>
                </c:pt>
                <c:pt idx="429">
                  <c:v>0.21160000000000001</c:v>
                </c:pt>
                <c:pt idx="430">
                  <c:v>0.21180000000000004</c:v>
                </c:pt>
                <c:pt idx="431">
                  <c:v>0.21200000000000024</c:v>
                </c:pt>
                <c:pt idx="432">
                  <c:v>0.21220000000000033</c:v>
                </c:pt>
                <c:pt idx="433">
                  <c:v>0.21240000000000037</c:v>
                </c:pt>
                <c:pt idx="434">
                  <c:v>0.21260000000000001</c:v>
                </c:pt>
                <c:pt idx="435">
                  <c:v>0.21280000000000004</c:v>
                </c:pt>
                <c:pt idx="436">
                  <c:v>0.21300000000000024</c:v>
                </c:pt>
                <c:pt idx="437">
                  <c:v>0.21320000000000033</c:v>
                </c:pt>
                <c:pt idx="438">
                  <c:v>0.21340000000000037</c:v>
                </c:pt>
                <c:pt idx="439">
                  <c:v>0.21360000000000001</c:v>
                </c:pt>
                <c:pt idx="440">
                  <c:v>0.21380000000000021</c:v>
                </c:pt>
                <c:pt idx="441">
                  <c:v>0.2140000000000003</c:v>
                </c:pt>
                <c:pt idx="442">
                  <c:v>0.21420000000000033</c:v>
                </c:pt>
                <c:pt idx="443">
                  <c:v>0.21440000000000037</c:v>
                </c:pt>
                <c:pt idx="444">
                  <c:v>0.21460000000000001</c:v>
                </c:pt>
                <c:pt idx="445">
                  <c:v>0.21480000000000021</c:v>
                </c:pt>
                <c:pt idx="446">
                  <c:v>0.2150000000000003</c:v>
                </c:pt>
                <c:pt idx="447">
                  <c:v>0.21520000000000034</c:v>
                </c:pt>
                <c:pt idx="448">
                  <c:v>0.21540000000000037</c:v>
                </c:pt>
                <c:pt idx="449">
                  <c:v>0.21560000000000001</c:v>
                </c:pt>
                <c:pt idx="450">
                  <c:v>0.21580000000000021</c:v>
                </c:pt>
                <c:pt idx="451">
                  <c:v>0.2160000000000003</c:v>
                </c:pt>
                <c:pt idx="452">
                  <c:v>0.21620000000000034</c:v>
                </c:pt>
                <c:pt idx="453">
                  <c:v>0.21640000000000037</c:v>
                </c:pt>
                <c:pt idx="454">
                  <c:v>0.21660000000000001</c:v>
                </c:pt>
                <c:pt idx="455">
                  <c:v>0.21680000000000021</c:v>
                </c:pt>
                <c:pt idx="456">
                  <c:v>0.2170000000000003</c:v>
                </c:pt>
                <c:pt idx="457">
                  <c:v>0.21720000000000036</c:v>
                </c:pt>
                <c:pt idx="458">
                  <c:v>0.21740000000000045</c:v>
                </c:pt>
                <c:pt idx="459">
                  <c:v>0.21760000000000004</c:v>
                </c:pt>
                <c:pt idx="460">
                  <c:v>0.21780000000000024</c:v>
                </c:pt>
                <c:pt idx="461">
                  <c:v>0.21800000000000033</c:v>
                </c:pt>
                <c:pt idx="462">
                  <c:v>0.21820000000000037</c:v>
                </c:pt>
                <c:pt idx="463">
                  <c:v>0.21840000000000045</c:v>
                </c:pt>
                <c:pt idx="464">
                  <c:v>0.21860000000000004</c:v>
                </c:pt>
                <c:pt idx="465">
                  <c:v>0.21880000000000024</c:v>
                </c:pt>
                <c:pt idx="466">
                  <c:v>0.21900000000000033</c:v>
                </c:pt>
                <c:pt idx="467">
                  <c:v>0.21920000000000037</c:v>
                </c:pt>
                <c:pt idx="468">
                  <c:v>0.21940000000000046</c:v>
                </c:pt>
                <c:pt idx="469">
                  <c:v>0.21960000000000021</c:v>
                </c:pt>
                <c:pt idx="470">
                  <c:v>0.2198000000000003</c:v>
                </c:pt>
                <c:pt idx="471">
                  <c:v>0.22</c:v>
                </c:pt>
                <c:pt idx="472">
                  <c:v>0.22020000000000001</c:v>
                </c:pt>
                <c:pt idx="473">
                  <c:v>0.22040000000000001</c:v>
                </c:pt>
                <c:pt idx="474">
                  <c:v>0.22059999999999999</c:v>
                </c:pt>
                <c:pt idx="475">
                  <c:v>0.2208</c:v>
                </c:pt>
                <c:pt idx="476">
                  <c:v>0.221</c:v>
                </c:pt>
                <c:pt idx="477">
                  <c:v>0.22120000000000001</c:v>
                </c:pt>
                <c:pt idx="478">
                  <c:v>0.22140000000000001</c:v>
                </c:pt>
                <c:pt idx="479">
                  <c:v>0.22159999999999999</c:v>
                </c:pt>
                <c:pt idx="480">
                  <c:v>0.2218</c:v>
                </c:pt>
                <c:pt idx="481">
                  <c:v>0.222</c:v>
                </c:pt>
                <c:pt idx="482">
                  <c:v>0.22220000000000001</c:v>
                </c:pt>
                <c:pt idx="483">
                  <c:v>0.22239999999999999</c:v>
                </c:pt>
                <c:pt idx="484">
                  <c:v>0.22259999999999999</c:v>
                </c:pt>
                <c:pt idx="485">
                  <c:v>0.2228</c:v>
                </c:pt>
                <c:pt idx="486">
                  <c:v>0.223</c:v>
                </c:pt>
                <c:pt idx="487">
                  <c:v>0.22320000000000001</c:v>
                </c:pt>
                <c:pt idx="488">
                  <c:v>0.22339999999999999</c:v>
                </c:pt>
                <c:pt idx="489">
                  <c:v>0.22359999999999999</c:v>
                </c:pt>
                <c:pt idx="490">
                  <c:v>0.2238</c:v>
                </c:pt>
                <c:pt idx="491">
                  <c:v>0.224</c:v>
                </c:pt>
                <c:pt idx="492">
                  <c:v>0.22420000000000001</c:v>
                </c:pt>
                <c:pt idx="493">
                  <c:v>0.22439999999999999</c:v>
                </c:pt>
                <c:pt idx="494">
                  <c:v>0.22459999999999999</c:v>
                </c:pt>
                <c:pt idx="495">
                  <c:v>0.2248</c:v>
                </c:pt>
                <c:pt idx="496">
                  <c:v>0.22500000000000001</c:v>
                </c:pt>
                <c:pt idx="497">
                  <c:v>0.22520000000000001</c:v>
                </c:pt>
                <c:pt idx="498">
                  <c:v>0.22539999999999999</c:v>
                </c:pt>
                <c:pt idx="499">
                  <c:v>0.22559999999999999</c:v>
                </c:pt>
                <c:pt idx="500">
                  <c:v>0.2258</c:v>
                </c:pt>
                <c:pt idx="501">
                  <c:v>0.22600000000000001</c:v>
                </c:pt>
                <c:pt idx="502">
                  <c:v>0.22620000000000001</c:v>
                </c:pt>
                <c:pt idx="503">
                  <c:v>0.22639999999999999</c:v>
                </c:pt>
                <c:pt idx="504">
                  <c:v>0.2266</c:v>
                </c:pt>
                <c:pt idx="505">
                  <c:v>0.2268</c:v>
                </c:pt>
                <c:pt idx="506">
                  <c:v>0.22700000000000001</c:v>
                </c:pt>
                <c:pt idx="507">
                  <c:v>0.22720000000000001</c:v>
                </c:pt>
                <c:pt idx="508">
                  <c:v>0.22739999999999999</c:v>
                </c:pt>
                <c:pt idx="509">
                  <c:v>0.2276</c:v>
                </c:pt>
                <c:pt idx="510">
                  <c:v>0.2278</c:v>
                </c:pt>
                <c:pt idx="511">
                  <c:v>0.22800000000000001</c:v>
                </c:pt>
                <c:pt idx="512">
                  <c:v>0.22819999999999999</c:v>
                </c:pt>
                <c:pt idx="513">
                  <c:v>0.22839999999999999</c:v>
                </c:pt>
                <c:pt idx="514">
                  <c:v>0.2286</c:v>
                </c:pt>
                <c:pt idx="515">
                  <c:v>0.2288</c:v>
                </c:pt>
                <c:pt idx="516">
                  <c:v>0.22900000000000001</c:v>
                </c:pt>
                <c:pt idx="517">
                  <c:v>0.22919999999999999</c:v>
                </c:pt>
                <c:pt idx="518">
                  <c:v>0.22939999999999999</c:v>
                </c:pt>
                <c:pt idx="519">
                  <c:v>0.2296</c:v>
                </c:pt>
                <c:pt idx="520">
                  <c:v>0.2298</c:v>
                </c:pt>
                <c:pt idx="521">
                  <c:v>0.23</c:v>
                </c:pt>
                <c:pt idx="522">
                  <c:v>0.23019999999999999</c:v>
                </c:pt>
                <c:pt idx="523">
                  <c:v>0.23039999999999999</c:v>
                </c:pt>
                <c:pt idx="524">
                  <c:v>0.2306</c:v>
                </c:pt>
                <c:pt idx="525">
                  <c:v>0.23080000000000001</c:v>
                </c:pt>
                <c:pt idx="526">
                  <c:v>0.23100000000000001</c:v>
                </c:pt>
                <c:pt idx="527">
                  <c:v>0.23119999999999999</c:v>
                </c:pt>
                <c:pt idx="528">
                  <c:v>0.23139999999999999</c:v>
                </c:pt>
                <c:pt idx="529">
                  <c:v>0.2316</c:v>
                </c:pt>
                <c:pt idx="530">
                  <c:v>0.23180000000000001</c:v>
                </c:pt>
                <c:pt idx="531">
                  <c:v>0.23200000000000001</c:v>
                </c:pt>
                <c:pt idx="532">
                  <c:v>0.23219999999999999</c:v>
                </c:pt>
                <c:pt idx="533">
                  <c:v>0.2324000000000003</c:v>
                </c:pt>
                <c:pt idx="534">
                  <c:v>0.2326</c:v>
                </c:pt>
                <c:pt idx="535">
                  <c:v>0.23280000000000001</c:v>
                </c:pt>
                <c:pt idx="536">
                  <c:v>0.23300000000000001</c:v>
                </c:pt>
                <c:pt idx="537">
                  <c:v>0.23319999999999999</c:v>
                </c:pt>
                <c:pt idx="538">
                  <c:v>0.2334000000000003</c:v>
                </c:pt>
                <c:pt idx="539">
                  <c:v>0.2336</c:v>
                </c:pt>
                <c:pt idx="540">
                  <c:v>0.23380000000000001</c:v>
                </c:pt>
                <c:pt idx="541">
                  <c:v>0.23400000000000001</c:v>
                </c:pt>
                <c:pt idx="542">
                  <c:v>0.23419999999999999</c:v>
                </c:pt>
                <c:pt idx="543">
                  <c:v>0.2344000000000003</c:v>
                </c:pt>
                <c:pt idx="544">
                  <c:v>0.2346</c:v>
                </c:pt>
                <c:pt idx="545">
                  <c:v>0.23480000000000001</c:v>
                </c:pt>
                <c:pt idx="546">
                  <c:v>0.23500000000000001</c:v>
                </c:pt>
                <c:pt idx="547">
                  <c:v>0.23519999999999999</c:v>
                </c:pt>
                <c:pt idx="548">
                  <c:v>0.2354000000000003</c:v>
                </c:pt>
                <c:pt idx="549">
                  <c:v>0.2356</c:v>
                </c:pt>
                <c:pt idx="550">
                  <c:v>0.23580000000000001</c:v>
                </c:pt>
                <c:pt idx="551">
                  <c:v>0.23600000000000004</c:v>
                </c:pt>
                <c:pt idx="552">
                  <c:v>0.23619999999999999</c:v>
                </c:pt>
                <c:pt idx="553">
                  <c:v>0.23640000000000033</c:v>
                </c:pt>
                <c:pt idx="554">
                  <c:v>0.2366</c:v>
                </c:pt>
                <c:pt idx="555">
                  <c:v>0.23680000000000001</c:v>
                </c:pt>
                <c:pt idx="556">
                  <c:v>0.23700000000000004</c:v>
                </c:pt>
                <c:pt idx="557">
                  <c:v>0.23719999999999999</c:v>
                </c:pt>
                <c:pt idx="558">
                  <c:v>0.23740000000000033</c:v>
                </c:pt>
                <c:pt idx="559">
                  <c:v>0.23760000000000001</c:v>
                </c:pt>
                <c:pt idx="560">
                  <c:v>0.23780000000000001</c:v>
                </c:pt>
                <c:pt idx="561">
                  <c:v>0.23800000000000004</c:v>
                </c:pt>
                <c:pt idx="562">
                  <c:v>0.23820000000000024</c:v>
                </c:pt>
                <c:pt idx="563">
                  <c:v>0.23840000000000033</c:v>
                </c:pt>
                <c:pt idx="564">
                  <c:v>0.23860000000000001</c:v>
                </c:pt>
                <c:pt idx="565">
                  <c:v>0.23880000000000001</c:v>
                </c:pt>
                <c:pt idx="566">
                  <c:v>0.23900000000000021</c:v>
                </c:pt>
                <c:pt idx="567">
                  <c:v>0.2392000000000003</c:v>
                </c:pt>
                <c:pt idx="568">
                  <c:v>0.23940000000000033</c:v>
                </c:pt>
                <c:pt idx="569">
                  <c:v>0.23960000000000001</c:v>
                </c:pt>
                <c:pt idx="570">
                  <c:v>0.23980000000000001</c:v>
                </c:pt>
                <c:pt idx="571">
                  <c:v>0.24000000000000021</c:v>
                </c:pt>
                <c:pt idx="572">
                  <c:v>0.2402000000000003</c:v>
                </c:pt>
                <c:pt idx="573">
                  <c:v>0.24040000000000034</c:v>
                </c:pt>
                <c:pt idx="574">
                  <c:v>0.24060000000000001</c:v>
                </c:pt>
                <c:pt idx="575">
                  <c:v>0.24080000000000001</c:v>
                </c:pt>
                <c:pt idx="576">
                  <c:v>0.24100000000000021</c:v>
                </c:pt>
                <c:pt idx="577">
                  <c:v>0.2412000000000003</c:v>
                </c:pt>
                <c:pt idx="578">
                  <c:v>0.24140000000000034</c:v>
                </c:pt>
                <c:pt idx="579">
                  <c:v>0.24160000000000001</c:v>
                </c:pt>
                <c:pt idx="580">
                  <c:v>0.24180000000000001</c:v>
                </c:pt>
                <c:pt idx="581">
                  <c:v>0.24200000000000021</c:v>
                </c:pt>
                <c:pt idx="582">
                  <c:v>0.24220000000000033</c:v>
                </c:pt>
                <c:pt idx="583">
                  <c:v>0.24240000000000037</c:v>
                </c:pt>
                <c:pt idx="584">
                  <c:v>0.24260000000000001</c:v>
                </c:pt>
                <c:pt idx="585">
                  <c:v>0.24280000000000004</c:v>
                </c:pt>
                <c:pt idx="586">
                  <c:v>0.24300000000000024</c:v>
                </c:pt>
                <c:pt idx="587">
                  <c:v>0.24320000000000033</c:v>
                </c:pt>
                <c:pt idx="588">
                  <c:v>0.24340000000000037</c:v>
                </c:pt>
                <c:pt idx="589">
                  <c:v>0.24360000000000001</c:v>
                </c:pt>
                <c:pt idx="590">
                  <c:v>0.24380000000000004</c:v>
                </c:pt>
                <c:pt idx="591">
                  <c:v>0.24400000000000024</c:v>
                </c:pt>
                <c:pt idx="592">
                  <c:v>0.24420000000000033</c:v>
                </c:pt>
                <c:pt idx="593">
                  <c:v>0.24440000000000037</c:v>
                </c:pt>
                <c:pt idx="594">
                  <c:v>0.24460000000000001</c:v>
                </c:pt>
                <c:pt idx="595">
                  <c:v>0.24480000000000021</c:v>
                </c:pt>
                <c:pt idx="596">
                  <c:v>0.2450000000000003</c:v>
                </c:pt>
                <c:pt idx="597">
                  <c:v>0.24520000000000033</c:v>
                </c:pt>
                <c:pt idx="598">
                  <c:v>0.24540000000000037</c:v>
                </c:pt>
                <c:pt idx="599">
                  <c:v>0.24560000000000001</c:v>
                </c:pt>
                <c:pt idx="600">
                  <c:v>0.24580000000000021</c:v>
                </c:pt>
                <c:pt idx="601">
                  <c:v>0.2460000000000003</c:v>
                </c:pt>
                <c:pt idx="602">
                  <c:v>0.24620000000000034</c:v>
                </c:pt>
                <c:pt idx="603">
                  <c:v>0.24640000000000037</c:v>
                </c:pt>
                <c:pt idx="604">
                  <c:v>0.24660000000000001</c:v>
                </c:pt>
                <c:pt idx="605">
                  <c:v>0.24680000000000021</c:v>
                </c:pt>
                <c:pt idx="606">
                  <c:v>0.2470000000000003</c:v>
                </c:pt>
                <c:pt idx="607">
                  <c:v>0.24720000000000034</c:v>
                </c:pt>
                <c:pt idx="608">
                  <c:v>0.24740000000000037</c:v>
                </c:pt>
                <c:pt idx="609">
                  <c:v>0.24760000000000001</c:v>
                </c:pt>
                <c:pt idx="610">
                  <c:v>0.24780000000000021</c:v>
                </c:pt>
                <c:pt idx="611">
                  <c:v>0.2480000000000003</c:v>
                </c:pt>
                <c:pt idx="612">
                  <c:v>0.24820000000000034</c:v>
                </c:pt>
                <c:pt idx="613">
                  <c:v>0.24840000000000043</c:v>
                </c:pt>
                <c:pt idx="614">
                  <c:v>0.24860000000000004</c:v>
                </c:pt>
                <c:pt idx="615">
                  <c:v>0.24880000000000024</c:v>
                </c:pt>
                <c:pt idx="616">
                  <c:v>0.24900000000000033</c:v>
                </c:pt>
                <c:pt idx="617">
                  <c:v>0.24920000000000037</c:v>
                </c:pt>
                <c:pt idx="618">
                  <c:v>0.24940000000000045</c:v>
                </c:pt>
                <c:pt idx="619">
                  <c:v>0.2505</c:v>
                </c:pt>
                <c:pt idx="620">
                  <c:v>0.2525</c:v>
                </c:pt>
                <c:pt idx="621">
                  <c:v>0.2545</c:v>
                </c:pt>
                <c:pt idx="622">
                  <c:v>0.25650000000000001</c:v>
                </c:pt>
                <c:pt idx="623">
                  <c:v>0.25850000000000001</c:v>
                </c:pt>
                <c:pt idx="624">
                  <c:v>0.26050000000000001</c:v>
                </c:pt>
                <c:pt idx="625">
                  <c:v>0.26250000000000001</c:v>
                </c:pt>
                <c:pt idx="626">
                  <c:v>0.26450000000000001</c:v>
                </c:pt>
                <c:pt idx="627">
                  <c:v>0.26650000000000001</c:v>
                </c:pt>
                <c:pt idx="628">
                  <c:v>0.26850000000000002</c:v>
                </c:pt>
                <c:pt idx="629">
                  <c:v>0.27050000000000002</c:v>
                </c:pt>
                <c:pt idx="630">
                  <c:v>0.27250000000000002</c:v>
                </c:pt>
                <c:pt idx="631">
                  <c:v>0.27450000000000002</c:v>
                </c:pt>
                <c:pt idx="632">
                  <c:v>0.27650000000000002</c:v>
                </c:pt>
                <c:pt idx="633">
                  <c:v>0.27850000000000008</c:v>
                </c:pt>
                <c:pt idx="634">
                  <c:v>0.28050000000000008</c:v>
                </c:pt>
                <c:pt idx="635">
                  <c:v>0.28250000000000008</c:v>
                </c:pt>
                <c:pt idx="636">
                  <c:v>0.28450000000000031</c:v>
                </c:pt>
                <c:pt idx="637">
                  <c:v>0.28650000000000031</c:v>
                </c:pt>
                <c:pt idx="638">
                  <c:v>0.28850000000000031</c:v>
                </c:pt>
                <c:pt idx="639">
                  <c:v>0.29050000000000031</c:v>
                </c:pt>
                <c:pt idx="640">
                  <c:v>0.29250000000000032</c:v>
                </c:pt>
                <c:pt idx="641">
                  <c:v>0.29450000000000032</c:v>
                </c:pt>
                <c:pt idx="642">
                  <c:v>0.29650000000000032</c:v>
                </c:pt>
                <c:pt idx="643">
                  <c:v>0.29850000000000032</c:v>
                </c:pt>
                <c:pt idx="644">
                  <c:v>0.30050000000000032</c:v>
                </c:pt>
                <c:pt idx="645">
                  <c:v>0.30250000000000032</c:v>
                </c:pt>
                <c:pt idx="646">
                  <c:v>0.30450000000000038</c:v>
                </c:pt>
                <c:pt idx="647">
                  <c:v>0.30650000000000038</c:v>
                </c:pt>
                <c:pt idx="648">
                  <c:v>0.30850000000000061</c:v>
                </c:pt>
                <c:pt idx="649">
                  <c:v>0.31050000000000061</c:v>
                </c:pt>
                <c:pt idx="650">
                  <c:v>0.31250000000000061</c:v>
                </c:pt>
                <c:pt idx="651">
                  <c:v>0.31450000000000061</c:v>
                </c:pt>
                <c:pt idx="652">
                  <c:v>0.31650000000000067</c:v>
                </c:pt>
                <c:pt idx="653">
                  <c:v>0.31850000000000067</c:v>
                </c:pt>
                <c:pt idx="654">
                  <c:v>0.32050000000000067</c:v>
                </c:pt>
                <c:pt idx="655">
                  <c:v>0.32250000000000068</c:v>
                </c:pt>
                <c:pt idx="656">
                  <c:v>0.32450000000000068</c:v>
                </c:pt>
                <c:pt idx="657">
                  <c:v>0.32650000000000068</c:v>
                </c:pt>
                <c:pt idx="658">
                  <c:v>0.32850000000000074</c:v>
                </c:pt>
                <c:pt idx="659">
                  <c:v>0.33050000000000085</c:v>
                </c:pt>
                <c:pt idx="660">
                  <c:v>0.33250000000000085</c:v>
                </c:pt>
                <c:pt idx="661">
                  <c:v>0.33450000000000085</c:v>
                </c:pt>
                <c:pt idx="662">
                  <c:v>0.33650000000000085</c:v>
                </c:pt>
                <c:pt idx="663">
                  <c:v>0.33850000000000086</c:v>
                </c:pt>
                <c:pt idx="664">
                  <c:v>0.34050000000000002</c:v>
                </c:pt>
                <c:pt idx="665">
                  <c:v>0.34250000000000008</c:v>
                </c:pt>
                <c:pt idx="666">
                  <c:v>0.34450000000000008</c:v>
                </c:pt>
                <c:pt idx="667">
                  <c:v>0.34650000000000031</c:v>
                </c:pt>
                <c:pt idx="668">
                  <c:v>0.34850000000000031</c:v>
                </c:pt>
                <c:pt idx="669">
                  <c:v>0.35050000000000031</c:v>
                </c:pt>
                <c:pt idx="670">
                  <c:v>0.35250000000000031</c:v>
                </c:pt>
                <c:pt idx="671">
                  <c:v>0.35450000000000031</c:v>
                </c:pt>
                <c:pt idx="672">
                  <c:v>0.35650000000000032</c:v>
                </c:pt>
                <c:pt idx="673">
                  <c:v>0.35850000000000032</c:v>
                </c:pt>
                <c:pt idx="674">
                  <c:v>0.36050000000000032</c:v>
                </c:pt>
                <c:pt idx="675">
                  <c:v>0.36250000000000032</c:v>
                </c:pt>
                <c:pt idx="676">
                  <c:v>0.36450000000000032</c:v>
                </c:pt>
                <c:pt idx="677">
                  <c:v>0.36650000000000038</c:v>
                </c:pt>
                <c:pt idx="678">
                  <c:v>0.36850000000000038</c:v>
                </c:pt>
                <c:pt idx="679">
                  <c:v>0.37050000000000038</c:v>
                </c:pt>
                <c:pt idx="680">
                  <c:v>0.37250000000000061</c:v>
                </c:pt>
                <c:pt idx="681">
                  <c:v>0.37450000000000061</c:v>
                </c:pt>
                <c:pt idx="682">
                  <c:v>0.37650000000000061</c:v>
                </c:pt>
                <c:pt idx="683">
                  <c:v>0.37850000000000067</c:v>
                </c:pt>
                <c:pt idx="684">
                  <c:v>0.38050000000000067</c:v>
                </c:pt>
                <c:pt idx="685">
                  <c:v>0.38250000000000067</c:v>
                </c:pt>
                <c:pt idx="686">
                  <c:v>0.38450000000000067</c:v>
                </c:pt>
                <c:pt idx="687">
                  <c:v>0.38650000000000068</c:v>
                </c:pt>
                <c:pt idx="688">
                  <c:v>0.38850000000000068</c:v>
                </c:pt>
                <c:pt idx="689">
                  <c:v>0.39050000000000068</c:v>
                </c:pt>
                <c:pt idx="690">
                  <c:v>0.39250000000000085</c:v>
                </c:pt>
                <c:pt idx="691">
                  <c:v>0.39450000000000085</c:v>
                </c:pt>
                <c:pt idx="692">
                  <c:v>0.39650000000000085</c:v>
                </c:pt>
                <c:pt idx="693">
                  <c:v>0.39850000000000085</c:v>
                </c:pt>
                <c:pt idx="694">
                  <c:v>0.40050000000000002</c:v>
                </c:pt>
                <c:pt idx="695">
                  <c:v>0.40250000000000002</c:v>
                </c:pt>
                <c:pt idx="696">
                  <c:v>0.40450000000000008</c:v>
                </c:pt>
                <c:pt idx="697">
                  <c:v>0.40650000000000008</c:v>
                </c:pt>
                <c:pt idx="698">
                  <c:v>0.40850000000000031</c:v>
                </c:pt>
                <c:pt idx="699">
                  <c:v>0.41050000000000031</c:v>
                </c:pt>
                <c:pt idx="700">
                  <c:v>0.41250000000000031</c:v>
                </c:pt>
                <c:pt idx="701">
                  <c:v>0.41450000000000031</c:v>
                </c:pt>
                <c:pt idx="702">
                  <c:v>0.41650000000000031</c:v>
                </c:pt>
                <c:pt idx="703">
                  <c:v>0.41850000000000032</c:v>
                </c:pt>
                <c:pt idx="704">
                  <c:v>0.42050000000000032</c:v>
                </c:pt>
                <c:pt idx="705">
                  <c:v>0.42250000000000032</c:v>
                </c:pt>
                <c:pt idx="706">
                  <c:v>0.42450000000000032</c:v>
                </c:pt>
                <c:pt idx="707">
                  <c:v>0.42650000000000032</c:v>
                </c:pt>
                <c:pt idx="708">
                  <c:v>0.42850000000000038</c:v>
                </c:pt>
                <c:pt idx="709">
                  <c:v>0.43050000000000038</c:v>
                </c:pt>
                <c:pt idx="710">
                  <c:v>0.43250000000000038</c:v>
                </c:pt>
                <c:pt idx="711">
                  <c:v>0.43450000000000061</c:v>
                </c:pt>
                <c:pt idx="712">
                  <c:v>0.43650000000000061</c:v>
                </c:pt>
                <c:pt idx="713">
                  <c:v>0.43850000000000061</c:v>
                </c:pt>
                <c:pt idx="714">
                  <c:v>0.4405</c:v>
                </c:pt>
                <c:pt idx="715">
                  <c:v>0.4425</c:v>
                </c:pt>
                <c:pt idx="716">
                  <c:v>0.44450000000000001</c:v>
                </c:pt>
                <c:pt idx="717">
                  <c:v>0.44650000000000001</c:v>
                </c:pt>
                <c:pt idx="718">
                  <c:v>0.44850000000000001</c:v>
                </c:pt>
                <c:pt idx="719">
                  <c:v>0.45050000000000001</c:v>
                </c:pt>
                <c:pt idx="720">
                  <c:v>0.45250000000000001</c:v>
                </c:pt>
                <c:pt idx="721">
                  <c:v>0.45450000000000002</c:v>
                </c:pt>
                <c:pt idx="722">
                  <c:v>0.45650000000000002</c:v>
                </c:pt>
                <c:pt idx="723">
                  <c:v>0.45850000000000002</c:v>
                </c:pt>
                <c:pt idx="724">
                  <c:v>0.46050000000000002</c:v>
                </c:pt>
                <c:pt idx="725">
                  <c:v>0.46250000000000002</c:v>
                </c:pt>
                <c:pt idx="726">
                  <c:v>0.46450000000000002</c:v>
                </c:pt>
                <c:pt idx="727">
                  <c:v>0.46650000000000008</c:v>
                </c:pt>
                <c:pt idx="728">
                  <c:v>0.46850000000000008</c:v>
                </c:pt>
                <c:pt idx="729">
                  <c:v>0.47050000000000008</c:v>
                </c:pt>
                <c:pt idx="730">
                  <c:v>0.47250000000000031</c:v>
                </c:pt>
                <c:pt idx="731">
                  <c:v>0.47450000000000031</c:v>
                </c:pt>
                <c:pt idx="732">
                  <c:v>0.47650000000000031</c:v>
                </c:pt>
                <c:pt idx="733">
                  <c:v>0.47850000000000031</c:v>
                </c:pt>
                <c:pt idx="734">
                  <c:v>0.48050000000000032</c:v>
                </c:pt>
                <c:pt idx="735">
                  <c:v>0.48250000000000032</c:v>
                </c:pt>
                <c:pt idx="736">
                  <c:v>0.48450000000000032</c:v>
                </c:pt>
                <c:pt idx="737">
                  <c:v>0.48650000000000032</c:v>
                </c:pt>
                <c:pt idx="738">
                  <c:v>0.48850000000000032</c:v>
                </c:pt>
                <c:pt idx="739">
                  <c:v>0.49050000000000032</c:v>
                </c:pt>
                <c:pt idx="740">
                  <c:v>0.49250000000000038</c:v>
                </c:pt>
                <c:pt idx="741">
                  <c:v>0.49450000000000038</c:v>
                </c:pt>
                <c:pt idx="742">
                  <c:v>0.49650000000000061</c:v>
                </c:pt>
                <c:pt idx="743">
                  <c:v>0.49850000000000061</c:v>
                </c:pt>
                <c:pt idx="744">
                  <c:v>0.5004999999999995</c:v>
                </c:pt>
                <c:pt idx="745">
                  <c:v>0.5024999999999995</c:v>
                </c:pt>
                <c:pt idx="746">
                  <c:v>0.5044999999999995</c:v>
                </c:pt>
                <c:pt idx="747">
                  <c:v>0.50649999999999951</c:v>
                </c:pt>
                <c:pt idx="748">
                  <c:v>0.50849999999999951</c:v>
                </c:pt>
                <c:pt idx="749">
                  <c:v>0.51049999999999951</c:v>
                </c:pt>
                <c:pt idx="750">
                  <c:v>0.51249999999999996</c:v>
                </c:pt>
                <c:pt idx="751">
                  <c:v>0.51449999999999996</c:v>
                </c:pt>
                <c:pt idx="752">
                  <c:v>0.51649999999999996</c:v>
                </c:pt>
                <c:pt idx="753">
                  <c:v>0.51849999999999996</c:v>
                </c:pt>
                <c:pt idx="754">
                  <c:v>0.52049999999999996</c:v>
                </c:pt>
                <c:pt idx="755">
                  <c:v>0.52249999999999996</c:v>
                </c:pt>
                <c:pt idx="756">
                  <c:v>0.52449999999999997</c:v>
                </c:pt>
                <c:pt idx="757">
                  <c:v>0.52649999999999997</c:v>
                </c:pt>
                <c:pt idx="758">
                  <c:v>0.52849999999999997</c:v>
                </c:pt>
                <c:pt idx="759">
                  <c:v>0.53049999999999997</c:v>
                </c:pt>
                <c:pt idx="760">
                  <c:v>0.53249999999999997</c:v>
                </c:pt>
                <c:pt idx="761">
                  <c:v>0.53449999999999998</c:v>
                </c:pt>
                <c:pt idx="762">
                  <c:v>0.53649999999999998</c:v>
                </c:pt>
                <c:pt idx="763">
                  <c:v>0.53849999999999998</c:v>
                </c:pt>
                <c:pt idx="764">
                  <c:v>0.54049999999999998</c:v>
                </c:pt>
                <c:pt idx="765">
                  <c:v>0.54249999999999998</c:v>
                </c:pt>
                <c:pt idx="766">
                  <c:v>0.54449999999999998</c:v>
                </c:pt>
                <c:pt idx="767">
                  <c:v>0.54649999999999999</c:v>
                </c:pt>
                <c:pt idx="768">
                  <c:v>0.54849999999999999</c:v>
                </c:pt>
                <c:pt idx="769">
                  <c:v>0.55049999999999999</c:v>
                </c:pt>
                <c:pt idx="770">
                  <c:v>0.55249999999999999</c:v>
                </c:pt>
                <c:pt idx="771">
                  <c:v>0.55449999999999999</c:v>
                </c:pt>
                <c:pt idx="772">
                  <c:v>0.55649999999999999</c:v>
                </c:pt>
                <c:pt idx="773">
                  <c:v>0.5585</c:v>
                </c:pt>
                <c:pt idx="774">
                  <c:v>0.5605</c:v>
                </c:pt>
                <c:pt idx="775">
                  <c:v>0.5625</c:v>
                </c:pt>
                <c:pt idx="776">
                  <c:v>0.5645</c:v>
                </c:pt>
                <c:pt idx="777">
                  <c:v>0.5665</c:v>
                </c:pt>
                <c:pt idx="778">
                  <c:v>0.56850000000000001</c:v>
                </c:pt>
                <c:pt idx="779">
                  <c:v>0.57050000000000001</c:v>
                </c:pt>
                <c:pt idx="780">
                  <c:v>0.57250000000000001</c:v>
                </c:pt>
                <c:pt idx="781">
                  <c:v>0.57450000000000001</c:v>
                </c:pt>
                <c:pt idx="782">
                  <c:v>0.57650000000000001</c:v>
                </c:pt>
                <c:pt idx="783">
                  <c:v>0.57850000000000001</c:v>
                </c:pt>
                <c:pt idx="784">
                  <c:v>0.58049999999999957</c:v>
                </c:pt>
                <c:pt idx="785">
                  <c:v>0.58249999999999957</c:v>
                </c:pt>
                <c:pt idx="786">
                  <c:v>0.58449999999999958</c:v>
                </c:pt>
                <c:pt idx="787">
                  <c:v>0.58649999999999958</c:v>
                </c:pt>
                <c:pt idx="788">
                  <c:v>0.58849999999999958</c:v>
                </c:pt>
                <c:pt idx="789">
                  <c:v>0.59049999999999958</c:v>
                </c:pt>
                <c:pt idx="790">
                  <c:v>0.59249999999999958</c:v>
                </c:pt>
                <c:pt idx="791">
                  <c:v>0.59449999999999958</c:v>
                </c:pt>
                <c:pt idx="792">
                  <c:v>0.59649999999999959</c:v>
                </c:pt>
                <c:pt idx="793">
                  <c:v>0.59849999999999959</c:v>
                </c:pt>
                <c:pt idx="794">
                  <c:v>0.60050000000000003</c:v>
                </c:pt>
                <c:pt idx="795">
                  <c:v>0.60250000000000004</c:v>
                </c:pt>
                <c:pt idx="796">
                  <c:v>0.60450000000000004</c:v>
                </c:pt>
                <c:pt idx="797">
                  <c:v>0.60650000000000004</c:v>
                </c:pt>
                <c:pt idx="798">
                  <c:v>0.60850000000000004</c:v>
                </c:pt>
                <c:pt idx="799">
                  <c:v>0.61050000000000004</c:v>
                </c:pt>
                <c:pt idx="800">
                  <c:v>0.61250000000000004</c:v>
                </c:pt>
                <c:pt idx="801">
                  <c:v>0.61450000000000005</c:v>
                </c:pt>
                <c:pt idx="802">
                  <c:v>0.61650000000000005</c:v>
                </c:pt>
                <c:pt idx="803">
                  <c:v>0.61850000000000005</c:v>
                </c:pt>
                <c:pt idx="804">
                  <c:v>0.62050000000000005</c:v>
                </c:pt>
                <c:pt idx="805">
                  <c:v>0.62250000000000005</c:v>
                </c:pt>
                <c:pt idx="806">
                  <c:v>0.62450000000000061</c:v>
                </c:pt>
                <c:pt idx="807">
                  <c:v>0.62649999999999995</c:v>
                </c:pt>
                <c:pt idx="808">
                  <c:v>0.62849999999999995</c:v>
                </c:pt>
                <c:pt idx="809">
                  <c:v>0.63049999999999995</c:v>
                </c:pt>
                <c:pt idx="810">
                  <c:v>0.63249999999999995</c:v>
                </c:pt>
                <c:pt idx="811">
                  <c:v>0.63449999999999995</c:v>
                </c:pt>
                <c:pt idx="812">
                  <c:v>0.63649999999999995</c:v>
                </c:pt>
                <c:pt idx="813">
                  <c:v>0.63850000000000062</c:v>
                </c:pt>
                <c:pt idx="814">
                  <c:v>0.64050000000000062</c:v>
                </c:pt>
                <c:pt idx="815">
                  <c:v>0.64250000000000063</c:v>
                </c:pt>
                <c:pt idx="816">
                  <c:v>0.64450000000000063</c:v>
                </c:pt>
                <c:pt idx="817">
                  <c:v>0.64650000000000063</c:v>
                </c:pt>
                <c:pt idx="818">
                  <c:v>0.64850000000000063</c:v>
                </c:pt>
                <c:pt idx="819">
                  <c:v>0.65050000000000063</c:v>
                </c:pt>
                <c:pt idx="820">
                  <c:v>0.65250000000000064</c:v>
                </c:pt>
                <c:pt idx="821">
                  <c:v>0.65450000000000064</c:v>
                </c:pt>
                <c:pt idx="822">
                  <c:v>0.65650000000000064</c:v>
                </c:pt>
                <c:pt idx="823">
                  <c:v>0.65850000000000064</c:v>
                </c:pt>
                <c:pt idx="824">
                  <c:v>0.66050000000000064</c:v>
                </c:pt>
                <c:pt idx="825">
                  <c:v>0.66250000000000064</c:v>
                </c:pt>
                <c:pt idx="826">
                  <c:v>0.66450000000000065</c:v>
                </c:pt>
                <c:pt idx="827">
                  <c:v>0.66650000000000065</c:v>
                </c:pt>
                <c:pt idx="828">
                  <c:v>0.66850000000000065</c:v>
                </c:pt>
                <c:pt idx="829">
                  <c:v>0.67050000000000065</c:v>
                </c:pt>
                <c:pt idx="830">
                  <c:v>0.67250000000000065</c:v>
                </c:pt>
                <c:pt idx="831">
                  <c:v>0.67450000000000065</c:v>
                </c:pt>
                <c:pt idx="832">
                  <c:v>0.67650000000000121</c:v>
                </c:pt>
                <c:pt idx="833">
                  <c:v>0.67850000000000121</c:v>
                </c:pt>
                <c:pt idx="834">
                  <c:v>0.68049999999999999</c:v>
                </c:pt>
                <c:pt idx="835">
                  <c:v>0.6825</c:v>
                </c:pt>
                <c:pt idx="836">
                  <c:v>0.6845</c:v>
                </c:pt>
                <c:pt idx="837">
                  <c:v>0.6865</c:v>
                </c:pt>
                <c:pt idx="838">
                  <c:v>0.6885</c:v>
                </c:pt>
                <c:pt idx="839">
                  <c:v>0.6905</c:v>
                </c:pt>
                <c:pt idx="840">
                  <c:v>0.6925</c:v>
                </c:pt>
                <c:pt idx="841">
                  <c:v>0.69450000000000001</c:v>
                </c:pt>
                <c:pt idx="842">
                  <c:v>0.69650000000000001</c:v>
                </c:pt>
                <c:pt idx="843">
                  <c:v>0.69850000000000001</c:v>
                </c:pt>
                <c:pt idx="844">
                  <c:v>0.70050000000000001</c:v>
                </c:pt>
                <c:pt idx="845">
                  <c:v>0.70250000000000001</c:v>
                </c:pt>
                <c:pt idx="846">
                  <c:v>0.70450000000000002</c:v>
                </c:pt>
                <c:pt idx="847">
                  <c:v>0.70650000000000002</c:v>
                </c:pt>
                <c:pt idx="848">
                  <c:v>0.70850000000000002</c:v>
                </c:pt>
                <c:pt idx="849">
                  <c:v>0.71050000000000002</c:v>
                </c:pt>
                <c:pt idx="850">
                  <c:v>0.71250000000000002</c:v>
                </c:pt>
                <c:pt idx="851">
                  <c:v>0.71450000000000002</c:v>
                </c:pt>
                <c:pt idx="852">
                  <c:v>0.71650000000000003</c:v>
                </c:pt>
                <c:pt idx="853">
                  <c:v>0.71850000000000003</c:v>
                </c:pt>
                <c:pt idx="854">
                  <c:v>0.72050000000000003</c:v>
                </c:pt>
                <c:pt idx="855">
                  <c:v>0.72250000000000003</c:v>
                </c:pt>
                <c:pt idx="856">
                  <c:v>0.72450000000000003</c:v>
                </c:pt>
                <c:pt idx="857">
                  <c:v>0.72650000000000003</c:v>
                </c:pt>
                <c:pt idx="858">
                  <c:v>0.72850000000000004</c:v>
                </c:pt>
                <c:pt idx="859">
                  <c:v>0.73050000000000004</c:v>
                </c:pt>
                <c:pt idx="860">
                  <c:v>0.73250000000000004</c:v>
                </c:pt>
                <c:pt idx="861">
                  <c:v>0.73450000000000004</c:v>
                </c:pt>
                <c:pt idx="862">
                  <c:v>0.73650000000000004</c:v>
                </c:pt>
                <c:pt idx="863">
                  <c:v>0.73850000000000005</c:v>
                </c:pt>
                <c:pt idx="864">
                  <c:v>0.74050000000000005</c:v>
                </c:pt>
                <c:pt idx="865">
                  <c:v>0.74250000000000005</c:v>
                </c:pt>
                <c:pt idx="866">
                  <c:v>0.74450000000000005</c:v>
                </c:pt>
                <c:pt idx="867">
                  <c:v>0.74650000000000005</c:v>
                </c:pt>
                <c:pt idx="868">
                  <c:v>0.74850000000000005</c:v>
                </c:pt>
                <c:pt idx="869">
                  <c:v>0.75049999999999994</c:v>
                </c:pt>
                <c:pt idx="870">
                  <c:v>0.75249999999999995</c:v>
                </c:pt>
                <c:pt idx="871">
                  <c:v>0.75449999999999995</c:v>
                </c:pt>
                <c:pt idx="872">
                  <c:v>0.75649999999999995</c:v>
                </c:pt>
                <c:pt idx="873">
                  <c:v>0.75849999999999995</c:v>
                </c:pt>
                <c:pt idx="874">
                  <c:v>0.76049999999999995</c:v>
                </c:pt>
                <c:pt idx="875">
                  <c:v>0.76250000000000062</c:v>
                </c:pt>
                <c:pt idx="876">
                  <c:v>0.76450000000000062</c:v>
                </c:pt>
                <c:pt idx="877">
                  <c:v>0.76650000000000063</c:v>
                </c:pt>
                <c:pt idx="878">
                  <c:v>0.76850000000000063</c:v>
                </c:pt>
                <c:pt idx="879">
                  <c:v>0.77050000000000063</c:v>
                </c:pt>
                <c:pt idx="880">
                  <c:v>0.77250000000000063</c:v>
                </c:pt>
                <c:pt idx="881">
                  <c:v>0.77450000000000063</c:v>
                </c:pt>
                <c:pt idx="882">
                  <c:v>0.77650000000000063</c:v>
                </c:pt>
                <c:pt idx="883">
                  <c:v>0.77850000000000064</c:v>
                </c:pt>
                <c:pt idx="884">
                  <c:v>0.78049999999999997</c:v>
                </c:pt>
                <c:pt idx="885">
                  <c:v>0.78249999999999997</c:v>
                </c:pt>
                <c:pt idx="886">
                  <c:v>0.78449999999999998</c:v>
                </c:pt>
                <c:pt idx="887">
                  <c:v>0.78649999999999998</c:v>
                </c:pt>
                <c:pt idx="888">
                  <c:v>0.78849999999999998</c:v>
                </c:pt>
                <c:pt idx="889">
                  <c:v>0.79049999999999998</c:v>
                </c:pt>
                <c:pt idx="890">
                  <c:v>0.79249999999999998</c:v>
                </c:pt>
                <c:pt idx="891">
                  <c:v>0.79449999999999998</c:v>
                </c:pt>
                <c:pt idx="892">
                  <c:v>0.79649999999999999</c:v>
                </c:pt>
                <c:pt idx="893">
                  <c:v>0.79849999999999999</c:v>
                </c:pt>
                <c:pt idx="894">
                  <c:v>0.80049999999999999</c:v>
                </c:pt>
                <c:pt idx="895">
                  <c:v>0.80249999999999999</c:v>
                </c:pt>
                <c:pt idx="896">
                  <c:v>0.80449999999999999</c:v>
                </c:pt>
                <c:pt idx="897">
                  <c:v>0.80649999999999999</c:v>
                </c:pt>
                <c:pt idx="898">
                  <c:v>0.8085</c:v>
                </c:pt>
                <c:pt idx="899">
                  <c:v>0.8105</c:v>
                </c:pt>
                <c:pt idx="900">
                  <c:v>0.8125</c:v>
                </c:pt>
                <c:pt idx="901">
                  <c:v>0.8145</c:v>
                </c:pt>
                <c:pt idx="902">
                  <c:v>0.8165</c:v>
                </c:pt>
                <c:pt idx="903">
                  <c:v>0.81850000000000001</c:v>
                </c:pt>
                <c:pt idx="904">
                  <c:v>0.82050000000000001</c:v>
                </c:pt>
                <c:pt idx="905">
                  <c:v>0.82250000000000001</c:v>
                </c:pt>
                <c:pt idx="906">
                  <c:v>0.82450000000000001</c:v>
                </c:pt>
                <c:pt idx="907">
                  <c:v>0.82650000000000001</c:v>
                </c:pt>
                <c:pt idx="908">
                  <c:v>0.82850000000000001</c:v>
                </c:pt>
                <c:pt idx="909">
                  <c:v>0.83050000000000002</c:v>
                </c:pt>
                <c:pt idx="910">
                  <c:v>0.83250000000000002</c:v>
                </c:pt>
                <c:pt idx="911">
                  <c:v>0.83450000000000002</c:v>
                </c:pt>
                <c:pt idx="912">
                  <c:v>0.83650000000000002</c:v>
                </c:pt>
                <c:pt idx="913">
                  <c:v>0.83850000000000002</c:v>
                </c:pt>
                <c:pt idx="914">
                  <c:v>0.84050000000000002</c:v>
                </c:pt>
                <c:pt idx="915">
                  <c:v>0.84250000000000003</c:v>
                </c:pt>
                <c:pt idx="916">
                  <c:v>0.84450000000000003</c:v>
                </c:pt>
                <c:pt idx="917">
                  <c:v>0.84650000000000003</c:v>
                </c:pt>
                <c:pt idx="918">
                  <c:v>0.84850000000000003</c:v>
                </c:pt>
                <c:pt idx="919">
                  <c:v>0.85050000000000003</c:v>
                </c:pt>
                <c:pt idx="920">
                  <c:v>0.85250000000000004</c:v>
                </c:pt>
                <c:pt idx="921">
                  <c:v>0.85450000000000004</c:v>
                </c:pt>
                <c:pt idx="922">
                  <c:v>0.85650000000000004</c:v>
                </c:pt>
                <c:pt idx="923">
                  <c:v>0.85850000000000004</c:v>
                </c:pt>
                <c:pt idx="924">
                  <c:v>0.86050000000000004</c:v>
                </c:pt>
                <c:pt idx="925">
                  <c:v>0.86250000000000004</c:v>
                </c:pt>
                <c:pt idx="926">
                  <c:v>0.86450000000000005</c:v>
                </c:pt>
                <c:pt idx="927">
                  <c:v>0.86650000000000005</c:v>
                </c:pt>
                <c:pt idx="928">
                  <c:v>0.86850000000000005</c:v>
                </c:pt>
                <c:pt idx="929">
                  <c:v>0.87050000000000005</c:v>
                </c:pt>
                <c:pt idx="930">
                  <c:v>0.87250000000000005</c:v>
                </c:pt>
                <c:pt idx="931">
                  <c:v>0.87450000000000061</c:v>
                </c:pt>
                <c:pt idx="932">
                  <c:v>0.87649999999999995</c:v>
                </c:pt>
                <c:pt idx="933">
                  <c:v>0.87849999999999995</c:v>
                </c:pt>
                <c:pt idx="934">
                  <c:v>0.88049999999999951</c:v>
                </c:pt>
                <c:pt idx="935">
                  <c:v>0.88249999999999951</c:v>
                </c:pt>
                <c:pt idx="936">
                  <c:v>0.88449999999999951</c:v>
                </c:pt>
                <c:pt idx="937">
                  <c:v>0.88649999999999951</c:v>
                </c:pt>
                <c:pt idx="938">
                  <c:v>0.88849999999999996</c:v>
                </c:pt>
                <c:pt idx="939">
                  <c:v>0.89049999999999996</c:v>
                </c:pt>
                <c:pt idx="940">
                  <c:v>0.89249999999999996</c:v>
                </c:pt>
                <c:pt idx="941">
                  <c:v>0.89449999999999996</c:v>
                </c:pt>
                <c:pt idx="942">
                  <c:v>0.89649999999999996</c:v>
                </c:pt>
                <c:pt idx="943">
                  <c:v>0.89849999999999997</c:v>
                </c:pt>
                <c:pt idx="944">
                  <c:v>0.90049999999999997</c:v>
                </c:pt>
                <c:pt idx="945">
                  <c:v>0.90249999999999997</c:v>
                </c:pt>
                <c:pt idx="946">
                  <c:v>0.90449999999999997</c:v>
                </c:pt>
                <c:pt idx="947">
                  <c:v>0.90649999999999997</c:v>
                </c:pt>
                <c:pt idx="948">
                  <c:v>0.90849999999999997</c:v>
                </c:pt>
                <c:pt idx="949">
                  <c:v>0.91049999999999998</c:v>
                </c:pt>
                <c:pt idx="950">
                  <c:v>0.91249999999999998</c:v>
                </c:pt>
                <c:pt idx="951">
                  <c:v>0.91449999999999998</c:v>
                </c:pt>
                <c:pt idx="952">
                  <c:v>0.91649999999999998</c:v>
                </c:pt>
                <c:pt idx="953">
                  <c:v>0.91849999999999998</c:v>
                </c:pt>
                <c:pt idx="954">
                  <c:v>0.92049999999999998</c:v>
                </c:pt>
                <c:pt idx="955">
                  <c:v>0.92249999999999999</c:v>
                </c:pt>
                <c:pt idx="956">
                  <c:v>0.92449999999999999</c:v>
                </c:pt>
                <c:pt idx="957">
                  <c:v>0.92649999999999999</c:v>
                </c:pt>
                <c:pt idx="958">
                  <c:v>0.92849999999999999</c:v>
                </c:pt>
                <c:pt idx="959">
                  <c:v>0.93049999999999999</c:v>
                </c:pt>
                <c:pt idx="960">
                  <c:v>0.9325</c:v>
                </c:pt>
                <c:pt idx="961">
                  <c:v>0.9345</c:v>
                </c:pt>
                <c:pt idx="962">
                  <c:v>0.9365</c:v>
                </c:pt>
                <c:pt idx="963">
                  <c:v>0.9385</c:v>
                </c:pt>
                <c:pt idx="964">
                  <c:v>0.9405</c:v>
                </c:pt>
                <c:pt idx="965">
                  <c:v>0.9425</c:v>
                </c:pt>
                <c:pt idx="966">
                  <c:v>0.94450000000000001</c:v>
                </c:pt>
                <c:pt idx="967">
                  <c:v>0.94650000000000001</c:v>
                </c:pt>
                <c:pt idx="968">
                  <c:v>0.94850000000000001</c:v>
                </c:pt>
                <c:pt idx="969">
                  <c:v>0.95050000000000001</c:v>
                </c:pt>
                <c:pt idx="970">
                  <c:v>0.95250000000000001</c:v>
                </c:pt>
                <c:pt idx="971">
                  <c:v>0.95450000000000002</c:v>
                </c:pt>
                <c:pt idx="972">
                  <c:v>0.95650000000000002</c:v>
                </c:pt>
                <c:pt idx="973">
                  <c:v>0.95850000000000002</c:v>
                </c:pt>
                <c:pt idx="974">
                  <c:v>0.96050000000000002</c:v>
                </c:pt>
                <c:pt idx="975">
                  <c:v>0.96250000000000002</c:v>
                </c:pt>
                <c:pt idx="976">
                  <c:v>0.96450000000000002</c:v>
                </c:pt>
                <c:pt idx="977">
                  <c:v>0.96650000000000003</c:v>
                </c:pt>
                <c:pt idx="978">
                  <c:v>0.96850000000000003</c:v>
                </c:pt>
                <c:pt idx="979">
                  <c:v>0.97050000000000003</c:v>
                </c:pt>
                <c:pt idx="980">
                  <c:v>0.97250000000000003</c:v>
                </c:pt>
                <c:pt idx="981">
                  <c:v>0.97450000000000003</c:v>
                </c:pt>
                <c:pt idx="982">
                  <c:v>0.97650000000000003</c:v>
                </c:pt>
                <c:pt idx="983">
                  <c:v>0.97850000000000004</c:v>
                </c:pt>
                <c:pt idx="984">
                  <c:v>0.98049999999999959</c:v>
                </c:pt>
                <c:pt idx="985">
                  <c:v>0.98249999999999948</c:v>
                </c:pt>
                <c:pt idx="986">
                  <c:v>0.98449999999999949</c:v>
                </c:pt>
                <c:pt idx="987">
                  <c:v>0.98649999999999949</c:v>
                </c:pt>
                <c:pt idx="988">
                  <c:v>0.98849999999999949</c:v>
                </c:pt>
                <c:pt idx="989">
                  <c:v>0.99049999999999949</c:v>
                </c:pt>
                <c:pt idx="990">
                  <c:v>0.99249999999999949</c:v>
                </c:pt>
                <c:pt idx="991">
                  <c:v>0.9944999999999995</c:v>
                </c:pt>
                <c:pt idx="992">
                  <c:v>0.9964999999999995</c:v>
                </c:pt>
                <c:pt idx="993">
                  <c:v>0.9984999999999995</c:v>
                </c:pt>
                <c:pt idx="994">
                  <c:v>1.0004999999999975</c:v>
                </c:pt>
                <c:pt idx="995">
                  <c:v>1.0024999999999975</c:v>
                </c:pt>
                <c:pt idx="996">
                  <c:v>1.0044999999999975</c:v>
                </c:pt>
                <c:pt idx="997">
                  <c:v>1.0065</c:v>
                </c:pt>
                <c:pt idx="998">
                  <c:v>1.0085</c:v>
                </c:pt>
                <c:pt idx="999">
                  <c:v>1.0105</c:v>
                </c:pt>
                <c:pt idx="1000">
                  <c:v>1.0125</c:v>
                </c:pt>
                <c:pt idx="1001">
                  <c:v>1.0145</c:v>
                </c:pt>
                <c:pt idx="1002">
                  <c:v>1.0165</c:v>
                </c:pt>
                <c:pt idx="1003">
                  <c:v>1.0185</c:v>
                </c:pt>
                <c:pt idx="1004">
                  <c:v>1.0205</c:v>
                </c:pt>
                <c:pt idx="1005">
                  <c:v>1.0225</c:v>
                </c:pt>
                <c:pt idx="1006">
                  <c:v>1.0245</c:v>
                </c:pt>
                <c:pt idx="1007">
                  <c:v>1.0265</c:v>
                </c:pt>
                <c:pt idx="1008">
                  <c:v>1.0285</c:v>
                </c:pt>
                <c:pt idx="1009">
                  <c:v>1.0305</c:v>
                </c:pt>
                <c:pt idx="1010">
                  <c:v>1.0325</c:v>
                </c:pt>
                <c:pt idx="1011">
                  <c:v>1.0345</c:v>
                </c:pt>
                <c:pt idx="1012">
                  <c:v>1.0365</c:v>
                </c:pt>
                <c:pt idx="1013">
                  <c:v>1.0385</c:v>
                </c:pt>
                <c:pt idx="1014">
                  <c:v>1.0405</c:v>
                </c:pt>
                <c:pt idx="1015">
                  <c:v>1.0425</c:v>
                </c:pt>
                <c:pt idx="1016">
                  <c:v>1.0445</c:v>
                </c:pt>
                <c:pt idx="1017">
                  <c:v>1.0465</c:v>
                </c:pt>
                <c:pt idx="1018">
                  <c:v>1.0485</c:v>
                </c:pt>
                <c:pt idx="1019">
                  <c:v>1.0505</c:v>
                </c:pt>
                <c:pt idx="1020">
                  <c:v>1.0525</c:v>
                </c:pt>
                <c:pt idx="1021">
                  <c:v>1.0545</c:v>
                </c:pt>
                <c:pt idx="1022">
                  <c:v>1.0565</c:v>
                </c:pt>
                <c:pt idx="1023">
                  <c:v>1.0585</c:v>
                </c:pt>
                <c:pt idx="1024">
                  <c:v>1.0605</c:v>
                </c:pt>
                <c:pt idx="1025">
                  <c:v>1.0625</c:v>
                </c:pt>
                <c:pt idx="1026">
                  <c:v>1.0645</c:v>
                </c:pt>
                <c:pt idx="1027">
                  <c:v>1.0665</c:v>
                </c:pt>
                <c:pt idx="1028">
                  <c:v>1.0685</c:v>
                </c:pt>
                <c:pt idx="1029">
                  <c:v>1.0705</c:v>
                </c:pt>
                <c:pt idx="1030">
                  <c:v>1.0725</c:v>
                </c:pt>
                <c:pt idx="1031">
                  <c:v>1.0745</c:v>
                </c:pt>
                <c:pt idx="1032">
                  <c:v>1.0765</c:v>
                </c:pt>
                <c:pt idx="1033">
                  <c:v>1.0785</c:v>
                </c:pt>
                <c:pt idx="1034">
                  <c:v>1.0805</c:v>
                </c:pt>
                <c:pt idx="1035">
                  <c:v>1.0825</c:v>
                </c:pt>
                <c:pt idx="1036">
                  <c:v>1.0845</c:v>
                </c:pt>
                <c:pt idx="1037">
                  <c:v>1.0865</c:v>
                </c:pt>
                <c:pt idx="1038">
                  <c:v>1.0885</c:v>
                </c:pt>
                <c:pt idx="1039">
                  <c:v>1.0905</c:v>
                </c:pt>
                <c:pt idx="1040">
                  <c:v>1.0925</c:v>
                </c:pt>
                <c:pt idx="1041">
                  <c:v>1.0945</c:v>
                </c:pt>
                <c:pt idx="1042">
                  <c:v>1.0965</c:v>
                </c:pt>
                <c:pt idx="1043">
                  <c:v>1.0985</c:v>
                </c:pt>
                <c:pt idx="1044">
                  <c:v>1.1005</c:v>
                </c:pt>
                <c:pt idx="1045">
                  <c:v>1.1025</c:v>
                </c:pt>
                <c:pt idx="1046">
                  <c:v>1.1045</c:v>
                </c:pt>
                <c:pt idx="1047">
                  <c:v>1.1065</c:v>
                </c:pt>
                <c:pt idx="1048">
                  <c:v>1.1085</c:v>
                </c:pt>
                <c:pt idx="1049">
                  <c:v>1.1105</c:v>
                </c:pt>
                <c:pt idx="1050">
                  <c:v>1.1125</c:v>
                </c:pt>
                <c:pt idx="1051">
                  <c:v>1.1145</c:v>
                </c:pt>
                <c:pt idx="1052">
                  <c:v>1.1165</c:v>
                </c:pt>
                <c:pt idx="1053">
                  <c:v>1.1185</c:v>
                </c:pt>
                <c:pt idx="1054">
                  <c:v>1.1205000000000001</c:v>
                </c:pt>
                <c:pt idx="1055">
                  <c:v>1.1225000000000001</c:v>
                </c:pt>
                <c:pt idx="1056">
                  <c:v>1.1245000000000001</c:v>
                </c:pt>
                <c:pt idx="1057">
                  <c:v>1.1265000000000001</c:v>
                </c:pt>
                <c:pt idx="1058">
                  <c:v>1.1285000000000001</c:v>
                </c:pt>
                <c:pt idx="1059">
                  <c:v>1.1305000000000001</c:v>
                </c:pt>
                <c:pt idx="1060">
                  <c:v>1.1325000000000001</c:v>
                </c:pt>
                <c:pt idx="1061">
                  <c:v>1.1345000000000001</c:v>
                </c:pt>
                <c:pt idx="1062">
                  <c:v>1.1365000000000001</c:v>
                </c:pt>
                <c:pt idx="1063">
                  <c:v>1.1385000000000001</c:v>
                </c:pt>
                <c:pt idx="1064">
                  <c:v>1.1405000000000001</c:v>
                </c:pt>
                <c:pt idx="1065">
                  <c:v>1.1425000000000001</c:v>
                </c:pt>
                <c:pt idx="1066">
                  <c:v>1.1445000000000001</c:v>
                </c:pt>
                <c:pt idx="1067">
                  <c:v>1.1465000000000001</c:v>
                </c:pt>
                <c:pt idx="1068">
                  <c:v>1.1485000000000001</c:v>
                </c:pt>
                <c:pt idx="1069">
                  <c:v>1.1505000000000001</c:v>
                </c:pt>
                <c:pt idx="1070">
                  <c:v>1.1525000000000001</c:v>
                </c:pt>
                <c:pt idx="1071">
                  <c:v>1.1545000000000001</c:v>
                </c:pt>
                <c:pt idx="1072">
                  <c:v>1.1565000000000001</c:v>
                </c:pt>
                <c:pt idx="1073">
                  <c:v>1.1585000000000001</c:v>
                </c:pt>
                <c:pt idx="1074">
                  <c:v>1.1605000000000001</c:v>
                </c:pt>
                <c:pt idx="1075">
                  <c:v>1.1625000000000001</c:v>
                </c:pt>
                <c:pt idx="1076">
                  <c:v>1.1645000000000001</c:v>
                </c:pt>
                <c:pt idx="1077">
                  <c:v>1.1665000000000001</c:v>
                </c:pt>
                <c:pt idx="1078">
                  <c:v>1.1685000000000001</c:v>
                </c:pt>
                <c:pt idx="1079">
                  <c:v>1.1705000000000001</c:v>
                </c:pt>
                <c:pt idx="1080">
                  <c:v>1.1725000000000001</c:v>
                </c:pt>
                <c:pt idx="1081">
                  <c:v>1.1745000000000001</c:v>
                </c:pt>
                <c:pt idx="1082">
                  <c:v>1.1765000000000001</c:v>
                </c:pt>
                <c:pt idx="1083">
                  <c:v>1.1785000000000001</c:v>
                </c:pt>
                <c:pt idx="1084">
                  <c:v>1.1805000000000001</c:v>
                </c:pt>
                <c:pt idx="1085">
                  <c:v>1.1825000000000001</c:v>
                </c:pt>
                <c:pt idx="1086">
                  <c:v>1.1845000000000001</c:v>
                </c:pt>
                <c:pt idx="1087">
                  <c:v>1.1865000000000001</c:v>
                </c:pt>
                <c:pt idx="1088">
                  <c:v>1.1884999999999999</c:v>
                </c:pt>
                <c:pt idx="1089">
                  <c:v>1.1904999999999999</c:v>
                </c:pt>
                <c:pt idx="1090">
                  <c:v>1.1924999999999999</c:v>
                </c:pt>
                <c:pt idx="1091">
                  <c:v>1.1944999999999999</c:v>
                </c:pt>
                <c:pt idx="1092">
                  <c:v>1.1964999999999999</c:v>
                </c:pt>
                <c:pt idx="1093">
                  <c:v>1.1984999999999999</c:v>
                </c:pt>
                <c:pt idx="1094">
                  <c:v>1.2004999999999972</c:v>
                </c:pt>
                <c:pt idx="1095">
                  <c:v>1.2024999999999972</c:v>
                </c:pt>
                <c:pt idx="1096">
                  <c:v>1.2044999999999972</c:v>
                </c:pt>
                <c:pt idx="1097">
                  <c:v>1.2064999999999972</c:v>
                </c:pt>
                <c:pt idx="1098">
                  <c:v>1.2084999999999972</c:v>
                </c:pt>
                <c:pt idx="1099">
                  <c:v>1.2104999999999972</c:v>
                </c:pt>
                <c:pt idx="1100">
                  <c:v>1.2124999999999972</c:v>
                </c:pt>
                <c:pt idx="1101">
                  <c:v>1.2144999999999972</c:v>
                </c:pt>
                <c:pt idx="1102">
                  <c:v>1.2164999999999973</c:v>
                </c:pt>
                <c:pt idx="1103">
                  <c:v>1.2184999999999973</c:v>
                </c:pt>
                <c:pt idx="1104">
                  <c:v>1.2204999999999973</c:v>
                </c:pt>
                <c:pt idx="1105">
                  <c:v>1.2224999999999973</c:v>
                </c:pt>
                <c:pt idx="1106">
                  <c:v>1.2244999999999973</c:v>
                </c:pt>
                <c:pt idx="1107">
                  <c:v>1.2264999999999973</c:v>
                </c:pt>
                <c:pt idx="1108">
                  <c:v>1.2284999999999973</c:v>
                </c:pt>
                <c:pt idx="1109">
                  <c:v>1.2304999999999975</c:v>
                </c:pt>
                <c:pt idx="1110">
                  <c:v>1.2324999999999975</c:v>
                </c:pt>
                <c:pt idx="1111">
                  <c:v>1.2344999999999975</c:v>
                </c:pt>
                <c:pt idx="1112">
                  <c:v>1.2364999999999975</c:v>
                </c:pt>
                <c:pt idx="1113">
                  <c:v>1.2384999999999975</c:v>
                </c:pt>
                <c:pt idx="1114">
                  <c:v>1.2404999999999975</c:v>
                </c:pt>
                <c:pt idx="1115">
                  <c:v>1.2424999999999975</c:v>
                </c:pt>
                <c:pt idx="1116">
                  <c:v>1.2444999999999975</c:v>
                </c:pt>
                <c:pt idx="1117">
                  <c:v>1.2464999999999975</c:v>
                </c:pt>
                <c:pt idx="1118">
                  <c:v>1.2484999999999975</c:v>
                </c:pt>
                <c:pt idx="1119">
                  <c:v>1.2504999999999975</c:v>
                </c:pt>
                <c:pt idx="1120">
                  <c:v>1.2524999999999975</c:v>
                </c:pt>
                <c:pt idx="1121">
                  <c:v>1.2544999999999975</c:v>
                </c:pt>
                <c:pt idx="1122">
                  <c:v>1.2565</c:v>
                </c:pt>
                <c:pt idx="1123">
                  <c:v>1.2585</c:v>
                </c:pt>
                <c:pt idx="1124">
                  <c:v>1.2605</c:v>
                </c:pt>
                <c:pt idx="1125">
                  <c:v>1.2625</c:v>
                </c:pt>
                <c:pt idx="1126">
                  <c:v>1.2645</c:v>
                </c:pt>
                <c:pt idx="1127">
                  <c:v>1.2665</c:v>
                </c:pt>
                <c:pt idx="1128">
                  <c:v>1.2685</c:v>
                </c:pt>
                <c:pt idx="1129">
                  <c:v>1.2705</c:v>
                </c:pt>
                <c:pt idx="1130">
                  <c:v>1.2725</c:v>
                </c:pt>
                <c:pt idx="1131">
                  <c:v>1.2745</c:v>
                </c:pt>
                <c:pt idx="1132">
                  <c:v>1.2765</c:v>
                </c:pt>
                <c:pt idx="1133">
                  <c:v>1.2785</c:v>
                </c:pt>
                <c:pt idx="1134">
                  <c:v>1.2805</c:v>
                </c:pt>
                <c:pt idx="1135">
                  <c:v>1.2825</c:v>
                </c:pt>
                <c:pt idx="1136">
                  <c:v>1.2845</c:v>
                </c:pt>
                <c:pt idx="1137">
                  <c:v>1.2865</c:v>
                </c:pt>
                <c:pt idx="1138">
                  <c:v>1.2885</c:v>
                </c:pt>
                <c:pt idx="1139">
                  <c:v>1.2905</c:v>
                </c:pt>
                <c:pt idx="1140">
                  <c:v>1.2925</c:v>
                </c:pt>
                <c:pt idx="1141">
                  <c:v>1.2945</c:v>
                </c:pt>
                <c:pt idx="1142">
                  <c:v>1.2965</c:v>
                </c:pt>
                <c:pt idx="1143">
                  <c:v>1.2985</c:v>
                </c:pt>
                <c:pt idx="1144">
                  <c:v>1.3005</c:v>
                </c:pt>
                <c:pt idx="1145">
                  <c:v>1.3025</c:v>
                </c:pt>
                <c:pt idx="1146">
                  <c:v>1.3045</c:v>
                </c:pt>
                <c:pt idx="1147">
                  <c:v>1.3065</c:v>
                </c:pt>
                <c:pt idx="1148">
                  <c:v>1.3085</c:v>
                </c:pt>
                <c:pt idx="1149">
                  <c:v>1.3105</c:v>
                </c:pt>
                <c:pt idx="1150">
                  <c:v>1.3125</c:v>
                </c:pt>
                <c:pt idx="1151">
                  <c:v>1.3145</c:v>
                </c:pt>
                <c:pt idx="1152">
                  <c:v>1.3165</c:v>
                </c:pt>
                <c:pt idx="1153">
                  <c:v>1.3185</c:v>
                </c:pt>
                <c:pt idx="1154">
                  <c:v>1.3205</c:v>
                </c:pt>
                <c:pt idx="1155">
                  <c:v>1.3225</c:v>
                </c:pt>
                <c:pt idx="1156">
                  <c:v>1.3245</c:v>
                </c:pt>
                <c:pt idx="1157">
                  <c:v>1.3265</c:v>
                </c:pt>
                <c:pt idx="1158">
                  <c:v>1.3285</c:v>
                </c:pt>
                <c:pt idx="1159">
                  <c:v>1.3305</c:v>
                </c:pt>
                <c:pt idx="1160">
                  <c:v>1.3325</c:v>
                </c:pt>
                <c:pt idx="1161">
                  <c:v>1.3345</c:v>
                </c:pt>
                <c:pt idx="1162">
                  <c:v>1.3365</c:v>
                </c:pt>
                <c:pt idx="1163">
                  <c:v>1.3385</c:v>
                </c:pt>
                <c:pt idx="1164">
                  <c:v>1.3405</c:v>
                </c:pt>
                <c:pt idx="1165">
                  <c:v>1.3425</c:v>
                </c:pt>
                <c:pt idx="1166">
                  <c:v>1.3445</c:v>
                </c:pt>
                <c:pt idx="1167">
                  <c:v>1.3465</c:v>
                </c:pt>
                <c:pt idx="1168">
                  <c:v>1.3485</c:v>
                </c:pt>
                <c:pt idx="1169">
                  <c:v>1.3505</c:v>
                </c:pt>
                <c:pt idx="1170">
                  <c:v>1.3525</c:v>
                </c:pt>
                <c:pt idx="1171">
                  <c:v>1.3545</c:v>
                </c:pt>
                <c:pt idx="1172">
                  <c:v>1.3565</c:v>
                </c:pt>
                <c:pt idx="1173">
                  <c:v>1.3585</c:v>
                </c:pt>
                <c:pt idx="1174">
                  <c:v>1.3605</c:v>
                </c:pt>
                <c:pt idx="1175">
                  <c:v>1.3625</c:v>
                </c:pt>
                <c:pt idx="1176">
                  <c:v>1.3645</c:v>
                </c:pt>
                <c:pt idx="1177">
                  <c:v>1.3665</c:v>
                </c:pt>
                <c:pt idx="1178">
                  <c:v>1.3685</c:v>
                </c:pt>
                <c:pt idx="1179">
                  <c:v>1.3705000000000001</c:v>
                </c:pt>
                <c:pt idx="1180">
                  <c:v>1.3725000000000001</c:v>
                </c:pt>
                <c:pt idx="1181">
                  <c:v>1.3745000000000001</c:v>
                </c:pt>
                <c:pt idx="1182">
                  <c:v>1.3765000000000001</c:v>
                </c:pt>
                <c:pt idx="1183">
                  <c:v>1.3785000000000001</c:v>
                </c:pt>
                <c:pt idx="1184">
                  <c:v>1.3805000000000001</c:v>
                </c:pt>
                <c:pt idx="1185">
                  <c:v>1.3825000000000001</c:v>
                </c:pt>
                <c:pt idx="1186">
                  <c:v>1.3845000000000001</c:v>
                </c:pt>
                <c:pt idx="1187">
                  <c:v>1.3865000000000001</c:v>
                </c:pt>
                <c:pt idx="1188">
                  <c:v>1.3885000000000001</c:v>
                </c:pt>
                <c:pt idx="1189">
                  <c:v>1.3905000000000001</c:v>
                </c:pt>
                <c:pt idx="1190">
                  <c:v>1.3925000000000001</c:v>
                </c:pt>
                <c:pt idx="1191">
                  <c:v>1.3945000000000001</c:v>
                </c:pt>
                <c:pt idx="1192">
                  <c:v>1.3965000000000001</c:v>
                </c:pt>
                <c:pt idx="1193">
                  <c:v>1.3985000000000001</c:v>
                </c:pt>
                <c:pt idx="1194">
                  <c:v>1.4004999999999972</c:v>
                </c:pt>
                <c:pt idx="1195">
                  <c:v>1.4024999999999972</c:v>
                </c:pt>
                <c:pt idx="1196">
                  <c:v>1.4044999999999972</c:v>
                </c:pt>
                <c:pt idx="1197">
                  <c:v>1.4064999999999972</c:v>
                </c:pt>
                <c:pt idx="1198">
                  <c:v>1.4084999999999972</c:v>
                </c:pt>
                <c:pt idx="1199">
                  <c:v>1.4104999999999972</c:v>
                </c:pt>
                <c:pt idx="1200">
                  <c:v>1.4124999999999972</c:v>
                </c:pt>
                <c:pt idx="1201">
                  <c:v>1.4144999999999972</c:v>
                </c:pt>
                <c:pt idx="1202">
                  <c:v>1.4164999999999972</c:v>
                </c:pt>
                <c:pt idx="1203">
                  <c:v>1.4184999999999972</c:v>
                </c:pt>
                <c:pt idx="1204">
                  <c:v>1.4204999999999972</c:v>
                </c:pt>
                <c:pt idx="1205">
                  <c:v>1.4224999999999972</c:v>
                </c:pt>
                <c:pt idx="1206">
                  <c:v>1.4244999999999972</c:v>
                </c:pt>
                <c:pt idx="1207">
                  <c:v>1.4264999999999972</c:v>
                </c:pt>
                <c:pt idx="1208">
                  <c:v>1.4284999999999972</c:v>
                </c:pt>
                <c:pt idx="1209">
                  <c:v>1.4304999999999974</c:v>
                </c:pt>
                <c:pt idx="1210">
                  <c:v>1.4324999999999974</c:v>
                </c:pt>
                <c:pt idx="1211">
                  <c:v>1.4344999999999974</c:v>
                </c:pt>
                <c:pt idx="1212">
                  <c:v>1.4364999999999974</c:v>
                </c:pt>
                <c:pt idx="1213">
                  <c:v>1.4384999999999972</c:v>
                </c:pt>
                <c:pt idx="1214">
                  <c:v>1.4404999999999972</c:v>
                </c:pt>
                <c:pt idx="1215">
                  <c:v>1.4424999999999972</c:v>
                </c:pt>
                <c:pt idx="1216">
                  <c:v>1.4444999999999972</c:v>
                </c:pt>
                <c:pt idx="1217">
                  <c:v>1.4464999999999972</c:v>
                </c:pt>
                <c:pt idx="1218">
                  <c:v>1.4484999999999972</c:v>
                </c:pt>
                <c:pt idx="1219">
                  <c:v>1.4504999999999972</c:v>
                </c:pt>
                <c:pt idx="1220">
                  <c:v>1.4524999999999972</c:v>
                </c:pt>
                <c:pt idx="1221">
                  <c:v>1.4544999999999972</c:v>
                </c:pt>
                <c:pt idx="1222">
                  <c:v>1.4564999999999972</c:v>
                </c:pt>
                <c:pt idx="1223">
                  <c:v>1.4584999999999972</c:v>
                </c:pt>
                <c:pt idx="1224">
                  <c:v>1.4604999999999972</c:v>
                </c:pt>
                <c:pt idx="1225">
                  <c:v>1.4624999999999972</c:v>
                </c:pt>
                <c:pt idx="1226">
                  <c:v>1.4644999999999972</c:v>
                </c:pt>
                <c:pt idx="1227">
                  <c:v>1.4664999999999973</c:v>
                </c:pt>
                <c:pt idx="1228">
                  <c:v>1.4684999999999973</c:v>
                </c:pt>
                <c:pt idx="1229">
                  <c:v>1.4704999999999973</c:v>
                </c:pt>
                <c:pt idx="1230">
                  <c:v>1.4724999999999973</c:v>
                </c:pt>
                <c:pt idx="1231">
                  <c:v>1.4744999999999973</c:v>
                </c:pt>
                <c:pt idx="1232">
                  <c:v>1.4764999999999973</c:v>
                </c:pt>
                <c:pt idx="1233">
                  <c:v>1.4784999999999973</c:v>
                </c:pt>
                <c:pt idx="1234">
                  <c:v>1.4804999999999975</c:v>
                </c:pt>
                <c:pt idx="1235">
                  <c:v>1.4824999999999975</c:v>
                </c:pt>
                <c:pt idx="1236">
                  <c:v>1.4844999999999975</c:v>
                </c:pt>
                <c:pt idx="1237">
                  <c:v>1.4864999999999975</c:v>
                </c:pt>
                <c:pt idx="1238">
                  <c:v>1.4884999999999975</c:v>
                </c:pt>
                <c:pt idx="1239">
                  <c:v>1.4904999999999975</c:v>
                </c:pt>
                <c:pt idx="1240">
                  <c:v>1.4924999999999975</c:v>
                </c:pt>
                <c:pt idx="1241">
                  <c:v>1.4944999999999975</c:v>
                </c:pt>
                <c:pt idx="1242">
                  <c:v>1.4964999999999975</c:v>
                </c:pt>
                <c:pt idx="1243">
                  <c:v>1.4984999999999975</c:v>
                </c:pt>
                <c:pt idx="1244">
                  <c:v>1.5004999999999975</c:v>
                </c:pt>
                <c:pt idx="1245">
                  <c:v>1.5024999999999975</c:v>
                </c:pt>
                <c:pt idx="1246">
                  <c:v>1.5044999999999975</c:v>
                </c:pt>
                <c:pt idx="1247">
                  <c:v>1.5065</c:v>
                </c:pt>
                <c:pt idx="1248">
                  <c:v>1.5085</c:v>
                </c:pt>
                <c:pt idx="1249">
                  <c:v>1.5105</c:v>
                </c:pt>
                <c:pt idx="1250">
                  <c:v>1.5125</c:v>
                </c:pt>
                <c:pt idx="1251">
                  <c:v>1.5145</c:v>
                </c:pt>
                <c:pt idx="1252">
                  <c:v>1.5165</c:v>
                </c:pt>
                <c:pt idx="1253">
                  <c:v>1.5185</c:v>
                </c:pt>
                <c:pt idx="1254">
                  <c:v>1.5205</c:v>
                </c:pt>
                <c:pt idx="1255">
                  <c:v>1.5225</c:v>
                </c:pt>
                <c:pt idx="1256">
                  <c:v>1.5245</c:v>
                </c:pt>
                <c:pt idx="1257">
                  <c:v>1.5265</c:v>
                </c:pt>
                <c:pt idx="1258">
                  <c:v>1.5285</c:v>
                </c:pt>
                <c:pt idx="1259">
                  <c:v>1.5305</c:v>
                </c:pt>
                <c:pt idx="1260">
                  <c:v>1.5325</c:v>
                </c:pt>
                <c:pt idx="1261">
                  <c:v>1.5345</c:v>
                </c:pt>
                <c:pt idx="1262">
                  <c:v>1.5365</c:v>
                </c:pt>
                <c:pt idx="1263">
                  <c:v>1.5385</c:v>
                </c:pt>
                <c:pt idx="1264">
                  <c:v>1.5405</c:v>
                </c:pt>
                <c:pt idx="1265">
                  <c:v>1.5425</c:v>
                </c:pt>
                <c:pt idx="1266">
                  <c:v>1.5445</c:v>
                </c:pt>
                <c:pt idx="1267">
                  <c:v>1.5465</c:v>
                </c:pt>
                <c:pt idx="1268">
                  <c:v>1.5485</c:v>
                </c:pt>
                <c:pt idx="1269">
                  <c:v>1.5505</c:v>
                </c:pt>
                <c:pt idx="1270">
                  <c:v>1.5525</c:v>
                </c:pt>
                <c:pt idx="1271">
                  <c:v>1.5545</c:v>
                </c:pt>
                <c:pt idx="1272">
                  <c:v>1.5565</c:v>
                </c:pt>
                <c:pt idx="1273">
                  <c:v>1.5585</c:v>
                </c:pt>
                <c:pt idx="1274">
                  <c:v>1.5605</c:v>
                </c:pt>
                <c:pt idx="1275">
                  <c:v>1.5625</c:v>
                </c:pt>
                <c:pt idx="1276">
                  <c:v>1.5645</c:v>
                </c:pt>
                <c:pt idx="1277">
                  <c:v>1.5665</c:v>
                </c:pt>
                <c:pt idx="1278">
                  <c:v>1.5685</c:v>
                </c:pt>
                <c:pt idx="1279">
                  <c:v>1.5705</c:v>
                </c:pt>
                <c:pt idx="1280">
                  <c:v>1.5725</c:v>
                </c:pt>
                <c:pt idx="1281">
                  <c:v>1.5745</c:v>
                </c:pt>
                <c:pt idx="1282">
                  <c:v>1.5765</c:v>
                </c:pt>
                <c:pt idx="1283">
                  <c:v>1.5785</c:v>
                </c:pt>
                <c:pt idx="1284">
                  <c:v>1.5805</c:v>
                </c:pt>
                <c:pt idx="1285">
                  <c:v>1.5825</c:v>
                </c:pt>
                <c:pt idx="1286">
                  <c:v>1.5845</c:v>
                </c:pt>
                <c:pt idx="1287">
                  <c:v>1.5865</c:v>
                </c:pt>
                <c:pt idx="1288">
                  <c:v>1.5885</c:v>
                </c:pt>
                <c:pt idx="1289">
                  <c:v>1.5905</c:v>
                </c:pt>
                <c:pt idx="1290">
                  <c:v>1.5925</c:v>
                </c:pt>
                <c:pt idx="1291">
                  <c:v>1.5945</c:v>
                </c:pt>
                <c:pt idx="1292">
                  <c:v>1.5965</c:v>
                </c:pt>
                <c:pt idx="1293">
                  <c:v>1.5985</c:v>
                </c:pt>
                <c:pt idx="1294">
                  <c:v>1.6005</c:v>
                </c:pt>
                <c:pt idx="1295">
                  <c:v>1.6025</c:v>
                </c:pt>
                <c:pt idx="1296">
                  <c:v>1.6045</c:v>
                </c:pt>
                <c:pt idx="1297">
                  <c:v>1.6065</c:v>
                </c:pt>
                <c:pt idx="1298">
                  <c:v>1.6085</c:v>
                </c:pt>
                <c:pt idx="1299">
                  <c:v>1.6105</c:v>
                </c:pt>
                <c:pt idx="1300">
                  <c:v>1.6125</c:v>
                </c:pt>
                <c:pt idx="1301">
                  <c:v>1.6145</c:v>
                </c:pt>
                <c:pt idx="1302">
                  <c:v>1.6165</c:v>
                </c:pt>
                <c:pt idx="1303">
                  <c:v>1.6185</c:v>
                </c:pt>
                <c:pt idx="1304">
                  <c:v>1.6205000000000001</c:v>
                </c:pt>
                <c:pt idx="1305">
                  <c:v>1.6225000000000001</c:v>
                </c:pt>
                <c:pt idx="1306">
                  <c:v>1.6245000000000001</c:v>
                </c:pt>
                <c:pt idx="1307">
                  <c:v>1.6265000000000001</c:v>
                </c:pt>
                <c:pt idx="1308">
                  <c:v>1.6285000000000001</c:v>
                </c:pt>
                <c:pt idx="1309">
                  <c:v>1.6305000000000001</c:v>
                </c:pt>
                <c:pt idx="1310">
                  <c:v>1.6325000000000001</c:v>
                </c:pt>
                <c:pt idx="1311">
                  <c:v>1.6345000000000001</c:v>
                </c:pt>
                <c:pt idx="1312">
                  <c:v>1.6365000000000001</c:v>
                </c:pt>
                <c:pt idx="1313">
                  <c:v>1.6385000000000001</c:v>
                </c:pt>
                <c:pt idx="1314">
                  <c:v>1.6405000000000001</c:v>
                </c:pt>
                <c:pt idx="1315">
                  <c:v>1.6425000000000001</c:v>
                </c:pt>
                <c:pt idx="1316">
                  <c:v>1.6445000000000001</c:v>
                </c:pt>
                <c:pt idx="1317">
                  <c:v>1.6465000000000001</c:v>
                </c:pt>
                <c:pt idx="1318">
                  <c:v>1.6485000000000001</c:v>
                </c:pt>
                <c:pt idx="1319">
                  <c:v>1.6505000000000001</c:v>
                </c:pt>
                <c:pt idx="1320">
                  <c:v>1.6525000000000001</c:v>
                </c:pt>
                <c:pt idx="1321">
                  <c:v>1.6545000000000001</c:v>
                </c:pt>
                <c:pt idx="1322">
                  <c:v>1.6565000000000001</c:v>
                </c:pt>
                <c:pt idx="1323">
                  <c:v>1.6585000000000001</c:v>
                </c:pt>
                <c:pt idx="1324">
                  <c:v>1.6605000000000001</c:v>
                </c:pt>
                <c:pt idx="1325">
                  <c:v>1.6625000000000001</c:v>
                </c:pt>
                <c:pt idx="1326">
                  <c:v>1.6645000000000001</c:v>
                </c:pt>
                <c:pt idx="1327">
                  <c:v>1.6665000000000001</c:v>
                </c:pt>
                <c:pt idx="1328">
                  <c:v>1.6685000000000001</c:v>
                </c:pt>
                <c:pt idx="1329">
                  <c:v>1.6705000000000001</c:v>
                </c:pt>
                <c:pt idx="1330">
                  <c:v>1.6725000000000001</c:v>
                </c:pt>
                <c:pt idx="1331">
                  <c:v>1.6745000000000001</c:v>
                </c:pt>
                <c:pt idx="1332">
                  <c:v>1.6765000000000001</c:v>
                </c:pt>
                <c:pt idx="1333">
                  <c:v>1.6785000000000001</c:v>
                </c:pt>
                <c:pt idx="1334">
                  <c:v>1.6805000000000001</c:v>
                </c:pt>
                <c:pt idx="1335">
                  <c:v>1.6825000000000001</c:v>
                </c:pt>
                <c:pt idx="1336">
                  <c:v>1.6845000000000001</c:v>
                </c:pt>
                <c:pt idx="1337">
                  <c:v>1.6865000000000001</c:v>
                </c:pt>
                <c:pt idx="1338">
                  <c:v>1.6884999999999999</c:v>
                </c:pt>
                <c:pt idx="1339">
                  <c:v>1.6904999999999999</c:v>
                </c:pt>
                <c:pt idx="1340">
                  <c:v>1.6924999999999999</c:v>
                </c:pt>
                <c:pt idx="1341">
                  <c:v>1.6944999999999999</c:v>
                </c:pt>
                <c:pt idx="1342">
                  <c:v>1.6964999999999999</c:v>
                </c:pt>
                <c:pt idx="1343">
                  <c:v>1.6984999999999999</c:v>
                </c:pt>
                <c:pt idx="1344">
                  <c:v>1.7004999999999972</c:v>
                </c:pt>
                <c:pt idx="1345">
                  <c:v>1.7024999999999972</c:v>
                </c:pt>
                <c:pt idx="1346">
                  <c:v>1.7044999999999972</c:v>
                </c:pt>
                <c:pt idx="1347">
                  <c:v>1.7064999999999972</c:v>
                </c:pt>
                <c:pt idx="1348">
                  <c:v>1.7084999999999972</c:v>
                </c:pt>
                <c:pt idx="1349">
                  <c:v>1.7104999999999972</c:v>
                </c:pt>
                <c:pt idx="1350">
                  <c:v>1.7124999999999972</c:v>
                </c:pt>
                <c:pt idx="1351">
                  <c:v>1.7144999999999972</c:v>
                </c:pt>
                <c:pt idx="1352">
                  <c:v>1.7164999999999973</c:v>
                </c:pt>
                <c:pt idx="1353">
                  <c:v>1.7184999999999973</c:v>
                </c:pt>
                <c:pt idx="1354">
                  <c:v>1.7204999999999973</c:v>
                </c:pt>
                <c:pt idx="1355">
                  <c:v>1.7224999999999973</c:v>
                </c:pt>
                <c:pt idx="1356">
                  <c:v>1.7244999999999973</c:v>
                </c:pt>
                <c:pt idx="1357">
                  <c:v>1.7264999999999973</c:v>
                </c:pt>
                <c:pt idx="1358">
                  <c:v>1.7284999999999973</c:v>
                </c:pt>
                <c:pt idx="1359">
                  <c:v>1.7304999999999975</c:v>
                </c:pt>
                <c:pt idx="1360">
                  <c:v>1.7324999999999975</c:v>
                </c:pt>
                <c:pt idx="1361">
                  <c:v>1.7344999999999975</c:v>
                </c:pt>
                <c:pt idx="1362">
                  <c:v>1.7364999999999975</c:v>
                </c:pt>
                <c:pt idx="1363">
                  <c:v>1.7384999999999975</c:v>
                </c:pt>
                <c:pt idx="1364">
                  <c:v>1.7404999999999975</c:v>
                </c:pt>
                <c:pt idx="1365">
                  <c:v>1.7424999999999975</c:v>
                </c:pt>
                <c:pt idx="1366">
                  <c:v>1.7444999999999975</c:v>
                </c:pt>
                <c:pt idx="1367">
                  <c:v>1.7464999999999975</c:v>
                </c:pt>
                <c:pt idx="1368">
                  <c:v>1.7484999999999975</c:v>
                </c:pt>
                <c:pt idx="1369">
                  <c:v>1.7504999999999975</c:v>
                </c:pt>
                <c:pt idx="1370">
                  <c:v>1.7524999999999975</c:v>
                </c:pt>
                <c:pt idx="1371">
                  <c:v>1.7544999999999975</c:v>
                </c:pt>
                <c:pt idx="1372">
                  <c:v>1.7565</c:v>
                </c:pt>
                <c:pt idx="1373">
                  <c:v>1.7585</c:v>
                </c:pt>
                <c:pt idx="1374">
                  <c:v>1.7605</c:v>
                </c:pt>
                <c:pt idx="1375">
                  <c:v>1.7625</c:v>
                </c:pt>
                <c:pt idx="1376">
                  <c:v>1.7645</c:v>
                </c:pt>
                <c:pt idx="1377">
                  <c:v>1.7665</c:v>
                </c:pt>
                <c:pt idx="1378">
                  <c:v>1.7685</c:v>
                </c:pt>
                <c:pt idx="1379">
                  <c:v>1.7705</c:v>
                </c:pt>
                <c:pt idx="1380">
                  <c:v>1.7725</c:v>
                </c:pt>
                <c:pt idx="1381">
                  <c:v>1.7745</c:v>
                </c:pt>
                <c:pt idx="1382">
                  <c:v>1.7765</c:v>
                </c:pt>
                <c:pt idx="1383">
                  <c:v>1.7785</c:v>
                </c:pt>
                <c:pt idx="1384">
                  <c:v>1.7805</c:v>
                </c:pt>
                <c:pt idx="1385">
                  <c:v>1.7825</c:v>
                </c:pt>
                <c:pt idx="1386">
                  <c:v>1.7845</c:v>
                </c:pt>
                <c:pt idx="1387">
                  <c:v>1.7865</c:v>
                </c:pt>
                <c:pt idx="1388">
                  <c:v>1.7885</c:v>
                </c:pt>
                <c:pt idx="1389">
                  <c:v>1.7905</c:v>
                </c:pt>
                <c:pt idx="1390">
                  <c:v>1.7925</c:v>
                </c:pt>
                <c:pt idx="1391">
                  <c:v>1.7945</c:v>
                </c:pt>
                <c:pt idx="1392">
                  <c:v>1.7965</c:v>
                </c:pt>
                <c:pt idx="1393">
                  <c:v>1.7985</c:v>
                </c:pt>
                <c:pt idx="1394">
                  <c:v>1.8005</c:v>
                </c:pt>
                <c:pt idx="1395">
                  <c:v>1.8025</c:v>
                </c:pt>
                <c:pt idx="1396">
                  <c:v>1.8045</c:v>
                </c:pt>
                <c:pt idx="1397">
                  <c:v>1.8065</c:v>
                </c:pt>
                <c:pt idx="1398">
                  <c:v>1.8085</c:v>
                </c:pt>
                <c:pt idx="1399">
                  <c:v>1.8105</c:v>
                </c:pt>
                <c:pt idx="1400">
                  <c:v>1.8125</c:v>
                </c:pt>
                <c:pt idx="1401">
                  <c:v>1.8145</c:v>
                </c:pt>
                <c:pt idx="1402">
                  <c:v>1.8165</c:v>
                </c:pt>
                <c:pt idx="1403">
                  <c:v>1.8185</c:v>
                </c:pt>
                <c:pt idx="1404">
                  <c:v>1.8205</c:v>
                </c:pt>
                <c:pt idx="1405">
                  <c:v>1.8225</c:v>
                </c:pt>
                <c:pt idx="1406">
                  <c:v>1.8245</c:v>
                </c:pt>
                <c:pt idx="1407">
                  <c:v>1.8265</c:v>
                </c:pt>
                <c:pt idx="1408">
                  <c:v>1.8285</c:v>
                </c:pt>
                <c:pt idx="1409">
                  <c:v>1.8305</c:v>
                </c:pt>
                <c:pt idx="1410">
                  <c:v>1.8325</c:v>
                </c:pt>
                <c:pt idx="1411">
                  <c:v>1.8345</c:v>
                </c:pt>
                <c:pt idx="1412">
                  <c:v>1.8365</c:v>
                </c:pt>
                <c:pt idx="1413">
                  <c:v>1.8385</c:v>
                </c:pt>
                <c:pt idx="1414">
                  <c:v>1.8405</c:v>
                </c:pt>
                <c:pt idx="1415">
                  <c:v>1.8425</c:v>
                </c:pt>
                <c:pt idx="1416">
                  <c:v>1.8445</c:v>
                </c:pt>
                <c:pt idx="1417">
                  <c:v>1.8465</c:v>
                </c:pt>
                <c:pt idx="1418">
                  <c:v>1.8485</c:v>
                </c:pt>
                <c:pt idx="1419">
                  <c:v>1.8505</c:v>
                </c:pt>
                <c:pt idx="1420">
                  <c:v>1.8525</c:v>
                </c:pt>
                <c:pt idx="1421">
                  <c:v>1.8545</c:v>
                </c:pt>
                <c:pt idx="1422">
                  <c:v>1.8565</c:v>
                </c:pt>
                <c:pt idx="1423">
                  <c:v>1.8585</c:v>
                </c:pt>
                <c:pt idx="1424">
                  <c:v>1.8605</c:v>
                </c:pt>
                <c:pt idx="1425">
                  <c:v>1.8625</c:v>
                </c:pt>
                <c:pt idx="1426">
                  <c:v>1.8645</c:v>
                </c:pt>
                <c:pt idx="1427">
                  <c:v>1.8665</c:v>
                </c:pt>
                <c:pt idx="1428">
                  <c:v>1.8685</c:v>
                </c:pt>
                <c:pt idx="1429">
                  <c:v>1.8705000000000001</c:v>
                </c:pt>
                <c:pt idx="1430">
                  <c:v>1.8725000000000001</c:v>
                </c:pt>
                <c:pt idx="1431">
                  <c:v>1.8745000000000001</c:v>
                </c:pt>
                <c:pt idx="1432">
                  <c:v>1.8765000000000001</c:v>
                </c:pt>
                <c:pt idx="1433">
                  <c:v>1.8785000000000001</c:v>
                </c:pt>
                <c:pt idx="1434">
                  <c:v>1.8805000000000001</c:v>
                </c:pt>
                <c:pt idx="1435">
                  <c:v>1.8825000000000001</c:v>
                </c:pt>
                <c:pt idx="1436">
                  <c:v>1.8845000000000001</c:v>
                </c:pt>
                <c:pt idx="1437">
                  <c:v>1.8865000000000001</c:v>
                </c:pt>
                <c:pt idx="1438">
                  <c:v>1.8885000000000001</c:v>
                </c:pt>
                <c:pt idx="1439">
                  <c:v>1.8905000000000001</c:v>
                </c:pt>
                <c:pt idx="1440">
                  <c:v>1.8925000000000001</c:v>
                </c:pt>
                <c:pt idx="1441">
                  <c:v>1.8945000000000001</c:v>
                </c:pt>
                <c:pt idx="1442">
                  <c:v>1.8965000000000001</c:v>
                </c:pt>
                <c:pt idx="1443">
                  <c:v>1.8985000000000001</c:v>
                </c:pt>
                <c:pt idx="1444">
                  <c:v>1.9005000000000001</c:v>
                </c:pt>
                <c:pt idx="1445">
                  <c:v>1.9025000000000001</c:v>
                </c:pt>
                <c:pt idx="1446">
                  <c:v>1.9045000000000001</c:v>
                </c:pt>
                <c:pt idx="1447">
                  <c:v>1.9065000000000001</c:v>
                </c:pt>
                <c:pt idx="1448">
                  <c:v>1.9085000000000001</c:v>
                </c:pt>
                <c:pt idx="1449">
                  <c:v>1.9105000000000001</c:v>
                </c:pt>
                <c:pt idx="1450">
                  <c:v>1.9125000000000001</c:v>
                </c:pt>
                <c:pt idx="1451">
                  <c:v>1.9145000000000001</c:v>
                </c:pt>
                <c:pt idx="1452">
                  <c:v>1.9165000000000001</c:v>
                </c:pt>
                <c:pt idx="1453">
                  <c:v>1.9185000000000001</c:v>
                </c:pt>
                <c:pt idx="1454">
                  <c:v>1.9205000000000001</c:v>
                </c:pt>
                <c:pt idx="1455">
                  <c:v>1.9225000000000001</c:v>
                </c:pt>
                <c:pt idx="1456">
                  <c:v>1.9245000000000001</c:v>
                </c:pt>
                <c:pt idx="1457">
                  <c:v>1.9265000000000001</c:v>
                </c:pt>
                <c:pt idx="1458">
                  <c:v>1.9285000000000001</c:v>
                </c:pt>
                <c:pt idx="1459">
                  <c:v>1.9305000000000001</c:v>
                </c:pt>
                <c:pt idx="1460">
                  <c:v>1.9325000000000001</c:v>
                </c:pt>
                <c:pt idx="1461">
                  <c:v>1.9345000000000001</c:v>
                </c:pt>
                <c:pt idx="1462">
                  <c:v>1.9365000000000001</c:v>
                </c:pt>
                <c:pt idx="1463">
                  <c:v>1.9384999999999999</c:v>
                </c:pt>
                <c:pt idx="1464">
                  <c:v>1.9404999999999999</c:v>
                </c:pt>
                <c:pt idx="1465">
                  <c:v>1.9424999999999999</c:v>
                </c:pt>
                <c:pt idx="1466">
                  <c:v>1.9444999999999999</c:v>
                </c:pt>
                <c:pt idx="1467">
                  <c:v>1.9464999999999999</c:v>
                </c:pt>
                <c:pt idx="1468">
                  <c:v>1.9484999999999999</c:v>
                </c:pt>
                <c:pt idx="1469">
                  <c:v>1.9504999999999999</c:v>
                </c:pt>
                <c:pt idx="1470">
                  <c:v>1.9524999999999999</c:v>
                </c:pt>
                <c:pt idx="1471">
                  <c:v>1.9544999999999999</c:v>
                </c:pt>
                <c:pt idx="1472">
                  <c:v>1.9564999999999999</c:v>
                </c:pt>
                <c:pt idx="1473">
                  <c:v>1.9584999999999999</c:v>
                </c:pt>
                <c:pt idx="1474">
                  <c:v>1.9604999999999999</c:v>
                </c:pt>
                <c:pt idx="1475">
                  <c:v>1.9624999999999999</c:v>
                </c:pt>
                <c:pt idx="1476">
                  <c:v>1.9644999999999999</c:v>
                </c:pt>
                <c:pt idx="1477">
                  <c:v>1.9664999999999999</c:v>
                </c:pt>
                <c:pt idx="1478">
                  <c:v>1.9684999999999999</c:v>
                </c:pt>
                <c:pt idx="1479">
                  <c:v>1.9704999999999999</c:v>
                </c:pt>
                <c:pt idx="1480">
                  <c:v>1.9724999999999999</c:v>
                </c:pt>
                <c:pt idx="1481">
                  <c:v>1.9744999999999999</c:v>
                </c:pt>
                <c:pt idx="1482">
                  <c:v>1.9764999999999999</c:v>
                </c:pt>
                <c:pt idx="1483">
                  <c:v>1.9784999999999999</c:v>
                </c:pt>
                <c:pt idx="1484">
                  <c:v>1.9804999999999999</c:v>
                </c:pt>
                <c:pt idx="1485">
                  <c:v>1.9824999999999999</c:v>
                </c:pt>
                <c:pt idx="1486">
                  <c:v>1.9844999999999999</c:v>
                </c:pt>
                <c:pt idx="1487">
                  <c:v>1.9864999999999999</c:v>
                </c:pt>
                <c:pt idx="1488">
                  <c:v>1.9884999999999999</c:v>
                </c:pt>
                <c:pt idx="1489">
                  <c:v>1.9904999999999999</c:v>
                </c:pt>
                <c:pt idx="1490">
                  <c:v>1.9924999999999999</c:v>
                </c:pt>
                <c:pt idx="1491">
                  <c:v>1.9944999999999999</c:v>
                </c:pt>
                <c:pt idx="1492">
                  <c:v>1.9964999999999999</c:v>
                </c:pt>
                <c:pt idx="1493">
                  <c:v>1.9984999999999999</c:v>
                </c:pt>
                <c:pt idx="1494">
                  <c:v>2.0005000000000002</c:v>
                </c:pt>
                <c:pt idx="1495">
                  <c:v>2.0024999999999977</c:v>
                </c:pt>
                <c:pt idx="1496">
                  <c:v>2.0045000000000002</c:v>
                </c:pt>
                <c:pt idx="1497">
                  <c:v>2.0065</c:v>
                </c:pt>
                <c:pt idx="1498">
                  <c:v>2.0085000000000002</c:v>
                </c:pt>
                <c:pt idx="1499">
                  <c:v>2.0105</c:v>
                </c:pt>
                <c:pt idx="1500">
                  <c:v>2.0124999999999953</c:v>
                </c:pt>
                <c:pt idx="1501">
                  <c:v>2.0145</c:v>
                </c:pt>
                <c:pt idx="1502">
                  <c:v>2.0164999999999953</c:v>
                </c:pt>
                <c:pt idx="1503">
                  <c:v>2.0185</c:v>
                </c:pt>
                <c:pt idx="1504">
                  <c:v>2.0205000000000002</c:v>
                </c:pt>
                <c:pt idx="1505">
                  <c:v>2.0225</c:v>
                </c:pt>
                <c:pt idx="1506">
                  <c:v>2.0245000000000002</c:v>
                </c:pt>
                <c:pt idx="1507">
                  <c:v>2.0265</c:v>
                </c:pt>
                <c:pt idx="1508">
                  <c:v>2.0285000000000002</c:v>
                </c:pt>
                <c:pt idx="1509">
                  <c:v>2.0305</c:v>
                </c:pt>
                <c:pt idx="1510">
                  <c:v>2.0324999999999953</c:v>
                </c:pt>
                <c:pt idx="1511">
                  <c:v>2.0345</c:v>
                </c:pt>
                <c:pt idx="1512">
                  <c:v>2.0364999999999953</c:v>
                </c:pt>
                <c:pt idx="1513">
                  <c:v>2.0385</c:v>
                </c:pt>
                <c:pt idx="1514">
                  <c:v>2.0405000000000002</c:v>
                </c:pt>
                <c:pt idx="1515">
                  <c:v>2.0425</c:v>
                </c:pt>
                <c:pt idx="1516">
                  <c:v>2.0445000000000002</c:v>
                </c:pt>
                <c:pt idx="1517">
                  <c:v>2.0465</c:v>
                </c:pt>
                <c:pt idx="1518">
                  <c:v>2.0485000000000002</c:v>
                </c:pt>
                <c:pt idx="1519">
                  <c:v>2.0505</c:v>
                </c:pt>
                <c:pt idx="1520">
                  <c:v>2.0524999999999967</c:v>
                </c:pt>
                <c:pt idx="1521">
                  <c:v>2.0545</c:v>
                </c:pt>
                <c:pt idx="1522">
                  <c:v>2.0564999999999967</c:v>
                </c:pt>
                <c:pt idx="1523">
                  <c:v>2.0585</c:v>
                </c:pt>
                <c:pt idx="1524">
                  <c:v>2.0605000000000002</c:v>
                </c:pt>
                <c:pt idx="1525">
                  <c:v>2.0625</c:v>
                </c:pt>
                <c:pt idx="1526">
                  <c:v>2.0644999999999998</c:v>
                </c:pt>
                <c:pt idx="1527">
                  <c:v>2.0665</c:v>
                </c:pt>
                <c:pt idx="1528">
                  <c:v>2.0684999999999998</c:v>
                </c:pt>
                <c:pt idx="1529">
                  <c:v>2.0705</c:v>
                </c:pt>
                <c:pt idx="1530">
                  <c:v>2.0724999999999967</c:v>
                </c:pt>
                <c:pt idx="1531">
                  <c:v>2.0745</c:v>
                </c:pt>
                <c:pt idx="1532">
                  <c:v>2.0764999999999967</c:v>
                </c:pt>
                <c:pt idx="1533">
                  <c:v>2.0785</c:v>
                </c:pt>
                <c:pt idx="1534">
                  <c:v>2.0804999999999998</c:v>
                </c:pt>
                <c:pt idx="1535">
                  <c:v>2.0825</c:v>
                </c:pt>
                <c:pt idx="1536">
                  <c:v>2.0844999999999998</c:v>
                </c:pt>
                <c:pt idx="1537">
                  <c:v>2.0865</c:v>
                </c:pt>
                <c:pt idx="1538">
                  <c:v>2.0884999999999998</c:v>
                </c:pt>
                <c:pt idx="1539">
                  <c:v>2.0905</c:v>
                </c:pt>
                <c:pt idx="1540">
                  <c:v>2.0924999999999967</c:v>
                </c:pt>
                <c:pt idx="1541">
                  <c:v>2.0945</c:v>
                </c:pt>
                <c:pt idx="1542">
                  <c:v>2.0964999999999967</c:v>
                </c:pt>
                <c:pt idx="1543">
                  <c:v>2.0985</c:v>
                </c:pt>
                <c:pt idx="1544">
                  <c:v>2.1004999999999998</c:v>
                </c:pt>
                <c:pt idx="1545">
                  <c:v>2.1025</c:v>
                </c:pt>
                <c:pt idx="1546">
                  <c:v>2.1044999999999998</c:v>
                </c:pt>
                <c:pt idx="1547">
                  <c:v>2.1065</c:v>
                </c:pt>
                <c:pt idx="1548">
                  <c:v>2.1084999999999998</c:v>
                </c:pt>
                <c:pt idx="1549">
                  <c:v>2.1105</c:v>
                </c:pt>
                <c:pt idx="1550">
                  <c:v>2.1124999999999967</c:v>
                </c:pt>
                <c:pt idx="1551">
                  <c:v>2.1145</c:v>
                </c:pt>
                <c:pt idx="1552">
                  <c:v>2.1164999999999967</c:v>
                </c:pt>
                <c:pt idx="1553">
                  <c:v>2.1185</c:v>
                </c:pt>
                <c:pt idx="1554">
                  <c:v>2.1204999999999998</c:v>
                </c:pt>
                <c:pt idx="1555">
                  <c:v>2.1225000000000001</c:v>
                </c:pt>
                <c:pt idx="1556">
                  <c:v>2.1244999999999998</c:v>
                </c:pt>
                <c:pt idx="1557">
                  <c:v>2.1265000000000001</c:v>
                </c:pt>
                <c:pt idx="1558">
                  <c:v>2.1284999999999998</c:v>
                </c:pt>
                <c:pt idx="1559">
                  <c:v>2.1305000000000001</c:v>
                </c:pt>
                <c:pt idx="1560">
                  <c:v>2.1324999999999967</c:v>
                </c:pt>
                <c:pt idx="1561">
                  <c:v>2.1345000000000001</c:v>
                </c:pt>
                <c:pt idx="1562">
                  <c:v>2.1364999999999967</c:v>
                </c:pt>
                <c:pt idx="1563">
                  <c:v>2.1385000000000001</c:v>
                </c:pt>
                <c:pt idx="1564">
                  <c:v>2.1404999999999998</c:v>
                </c:pt>
                <c:pt idx="1565">
                  <c:v>2.1425000000000001</c:v>
                </c:pt>
                <c:pt idx="1566">
                  <c:v>2.1444999999999999</c:v>
                </c:pt>
                <c:pt idx="1567">
                  <c:v>2.1465000000000001</c:v>
                </c:pt>
                <c:pt idx="1568">
                  <c:v>2.1484999999999999</c:v>
                </c:pt>
                <c:pt idx="1569">
                  <c:v>2.1505000000000001</c:v>
                </c:pt>
                <c:pt idx="1570">
                  <c:v>2.1524999999999967</c:v>
                </c:pt>
                <c:pt idx="1571">
                  <c:v>2.1545000000000001</c:v>
                </c:pt>
                <c:pt idx="1572">
                  <c:v>2.1564999999999968</c:v>
                </c:pt>
                <c:pt idx="1573">
                  <c:v>2.1585000000000001</c:v>
                </c:pt>
                <c:pt idx="1574">
                  <c:v>2.1604999999999999</c:v>
                </c:pt>
                <c:pt idx="1575">
                  <c:v>2.1625000000000001</c:v>
                </c:pt>
                <c:pt idx="1576">
                  <c:v>2.1644999999999999</c:v>
                </c:pt>
                <c:pt idx="1577">
                  <c:v>2.1665000000000001</c:v>
                </c:pt>
                <c:pt idx="1578">
                  <c:v>2.1684999999999999</c:v>
                </c:pt>
                <c:pt idx="1579">
                  <c:v>2.1705000000000001</c:v>
                </c:pt>
                <c:pt idx="1580">
                  <c:v>2.1724999999999977</c:v>
                </c:pt>
                <c:pt idx="1581">
                  <c:v>2.1745000000000001</c:v>
                </c:pt>
                <c:pt idx="1582">
                  <c:v>2.1764999999999977</c:v>
                </c:pt>
                <c:pt idx="1583">
                  <c:v>2.1785000000000001</c:v>
                </c:pt>
                <c:pt idx="1584">
                  <c:v>2.1804999999999999</c:v>
                </c:pt>
                <c:pt idx="1585">
                  <c:v>2.1825000000000001</c:v>
                </c:pt>
                <c:pt idx="1586">
                  <c:v>2.1844999999999999</c:v>
                </c:pt>
                <c:pt idx="1587">
                  <c:v>2.1865000000000001</c:v>
                </c:pt>
                <c:pt idx="1588">
                  <c:v>2.1884999999999999</c:v>
                </c:pt>
                <c:pt idx="1589">
                  <c:v>2.1905000000000001</c:v>
                </c:pt>
                <c:pt idx="1590">
                  <c:v>2.1924999999999977</c:v>
                </c:pt>
                <c:pt idx="1591">
                  <c:v>2.1945000000000001</c:v>
                </c:pt>
                <c:pt idx="1592">
                  <c:v>2.1964999999999977</c:v>
                </c:pt>
                <c:pt idx="1593">
                  <c:v>2.1985000000000001</c:v>
                </c:pt>
                <c:pt idx="1594">
                  <c:v>2.2004999999999999</c:v>
                </c:pt>
                <c:pt idx="1595">
                  <c:v>2.2025000000000001</c:v>
                </c:pt>
                <c:pt idx="1596">
                  <c:v>2.2044999999999999</c:v>
                </c:pt>
                <c:pt idx="1597">
                  <c:v>2.2065000000000001</c:v>
                </c:pt>
                <c:pt idx="1598">
                  <c:v>2.2084999999999999</c:v>
                </c:pt>
                <c:pt idx="1599">
                  <c:v>2.2105000000000001</c:v>
                </c:pt>
                <c:pt idx="1600">
                  <c:v>2.2124999999999977</c:v>
                </c:pt>
                <c:pt idx="1601">
                  <c:v>2.2145000000000001</c:v>
                </c:pt>
                <c:pt idx="1602">
                  <c:v>2.2164999999999977</c:v>
                </c:pt>
                <c:pt idx="1603">
                  <c:v>2.2185000000000001</c:v>
                </c:pt>
                <c:pt idx="1604">
                  <c:v>2.2204999999999999</c:v>
                </c:pt>
                <c:pt idx="1605">
                  <c:v>2.2225000000000001</c:v>
                </c:pt>
                <c:pt idx="1606">
                  <c:v>2.2244999999999999</c:v>
                </c:pt>
                <c:pt idx="1607">
                  <c:v>2.2265000000000001</c:v>
                </c:pt>
                <c:pt idx="1608">
                  <c:v>2.2284999999999999</c:v>
                </c:pt>
                <c:pt idx="1609">
                  <c:v>2.2305000000000001</c:v>
                </c:pt>
                <c:pt idx="1610">
                  <c:v>2.2324999999999977</c:v>
                </c:pt>
                <c:pt idx="1611">
                  <c:v>2.2345000000000002</c:v>
                </c:pt>
                <c:pt idx="1612">
                  <c:v>2.2364999999999977</c:v>
                </c:pt>
                <c:pt idx="1613">
                  <c:v>2.2385000000000002</c:v>
                </c:pt>
                <c:pt idx="1614">
                  <c:v>2.2404999999999999</c:v>
                </c:pt>
                <c:pt idx="1615">
                  <c:v>2.2425000000000002</c:v>
                </c:pt>
                <c:pt idx="1616">
                  <c:v>2.2444999999999999</c:v>
                </c:pt>
                <c:pt idx="1617">
                  <c:v>2.2465000000000002</c:v>
                </c:pt>
                <c:pt idx="1618">
                  <c:v>2.2484999999999999</c:v>
                </c:pt>
                <c:pt idx="1619">
                  <c:v>2.2505000000000002</c:v>
                </c:pt>
                <c:pt idx="1620">
                  <c:v>2.2524999999999977</c:v>
                </c:pt>
                <c:pt idx="1621">
                  <c:v>2.2545000000000002</c:v>
                </c:pt>
                <c:pt idx="1622">
                  <c:v>2.2565</c:v>
                </c:pt>
                <c:pt idx="1623">
                  <c:v>2.2585000000000002</c:v>
                </c:pt>
                <c:pt idx="1624">
                  <c:v>2.2605000000000048</c:v>
                </c:pt>
                <c:pt idx="1625">
                  <c:v>2.2625000000000002</c:v>
                </c:pt>
                <c:pt idx="1626">
                  <c:v>2.2645000000000048</c:v>
                </c:pt>
                <c:pt idx="1627">
                  <c:v>2.2665000000000002</c:v>
                </c:pt>
                <c:pt idx="1628">
                  <c:v>2.2685000000000048</c:v>
                </c:pt>
                <c:pt idx="1629">
                  <c:v>2.2705000000000002</c:v>
                </c:pt>
                <c:pt idx="1630">
                  <c:v>2.2725</c:v>
                </c:pt>
                <c:pt idx="1631">
                  <c:v>2.2745000000000002</c:v>
                </c:pt>
                <c:pt idx="1632">
                  <c:v>2.2765</c:v>
                </c:pt>
                <c:pt idx="1633">
                  <c:v>2.2785000000000002</c:v>
                </c:pt>
                <c:pt idx="1634">
                  <c:v>2.2805000000000049</c:v>
                </c:pt>
                <c:pt idx="1635">
                  <c:v>2.2825000000000002</c:v>
                </c:pt>
                <c:pt idx="1636">
                  <c:v>2.2845000000000049</c:v>
                </c:pt>
                <c:pt idx="1637">
                  <c:v>2.2865000000000002</c:v>
                </c:pt>
                <c:pt idx="1638">
                  <c:v>2.2885000000000049</c:v>
                </c:pt>
                <c:pt idx="1639">
                  <c:v>2.2905000000000002</c:v>
                </c:pt>
                <c:pt idx="1640">
                  <c:v>2.2925</c:v>
                </c:pt>
                <c:pt idx="1641">
                  <c:v>2.2945000000000002</c:v>
                </c:pt>
                <c:pt idx="1642">
                  <c:v>2.2965</c:v>
                </c:pt>
                <c:pt idx="1643">
                  <c:v>2.2985000000000002</c:v>
                </c:pt>
                <c:pt idx="1644">
                  <c:v>2.3005</c:v>
                </c:pt>
                <c:pt idx="1645">
                  <c:v>2.3024999999999967</c:v>
                </c:pt>
                <c:pt idx="1646">
                  <c:v>2.3045</c:v>
                </c:pt>
                <c:pt idx="1647">
                  <c:v>2.3064999999999967</c:v>
                </c:pt>
                <c:pt idx="1648">
                  <c:v>2.3085</c:v>
                </c:pt>
                <c:pt idx="1649">
                  <c:v>2.3104999999999967</c:v>
                </c:pt>
                <c:pt idx="1650">
                  <c:v>2.3124999999999933</c:v>
                </c:pt>
                <c:pt idx="1651">
                  <c:v>2.3144999999999967</c:v>
                </c:pt>
                <c:pt idx="1652">
                  <c:v>2.3164999999999933</c:v>
                </c:pt>
                <c:pt idx="1653">
                  <c:v>2.3184999999999967</c:v>
                </c:pt>
                <c:pt idx="1654">
                  <c:v>2.3205</c:v>
                </c:pt>
                <c:pt idx="1655">
                  <c:v>2.3224999999999967</c:v>
                </c:pt>
                <c:pt idx="1656">
                  <c:v>2.3245</c:v>
                </c:pt>
                <c:pt idx="1657">
                  <c:v>2.3264999999999967</c:v>
                </c:pt>
                <c:pt idx="1658">
                  <c:v>2.3285</c:v>
                </c:pt>
                <c:pt idx="1659">
                  <c:v>2.3304999999999967</c:v>
                </c:pt>
                <c:pt idx="1660">
                  <c:v>2.3324999999999934</c:v>
                </c:pt>
                <c:pt idx="1661">
                  <c:v>2.3344999999999967</c:v>
                </c:pt>
                <c:pt idx="1662">
                  <c:v>2.3364999999999934</c:v>
                </c:pt>
                <c:pt idx="1663">
                  <c:v>2.3384999999999967</c:v>
                </c:pt>
                <c:pt idx="1664">
                  <c:v>2.3405</c:v>
                </c:pt>
                <c:pt idx="1665">
                  <c:v>2.3424999999999967</c:v>
                </c:pt>
                <c:pt idx="1666">
                  <c:v>2.3445</c:v>
                </c:pt>
                <c:pt idx="1667">
                  <c:v>2.3464999999999967</c:v>
                </c:pt>
                <c:pt idx="1668">
                  <c:v>2.3485</c:v>
                </c:pt>
                <c:pt idx="1669">
                  <c:v>2.3504999999999967</c:v>
                </c:pt>
                <c:pt idx="1670">
                  <c:v>2.3524999999999943</c:v>
                </c:pt>
                <c:pt idx="1671">
                  <c:v>2.3544999999999967</c:v>
                </c:pt>
                <c:pt idx="1672">
                  <c:v>2.3564999999999943</c:v>
                </c:pt>
                <c:pt idx="1673">
                  <c:v>2.3584999999999967</c:v>
                </c:pt>
                <c:pt idx="1674">
                  <c:v>2.3605</c:v>
                </c:pt>
                <c:pt idx="1675">
                  <c:v>2.3624999999999967</c:v>
                </c:pt>
                <c:pt idx="1676">
                  <c:v>2.3645</c:v>
                </c:pt>
                <c:pt idx="1677">
                  <c:v>2.3664999999999967</c:v>
                </c:pt>
                <c:pt idx="1678">
                  <c:v>2.3685</c:v>
                </c:pt>
                <c:pt idx="1679">
                  <c:v>2.3704999999999967</c:v>
                </c:pt>
                <c:pt idx="1680">
                  <c:v>2.3724999999999943</c:v>
                </c:pt>
                <c:pt idx="1681">
                  <c:v>2.3744999999999967</c:v>
                </c:pt>
                <c:pt idx="1682">
                  <c:v>2.3764999999999943</c:v>
                </c:pt>
                <c:pt idx="1683">
                  <c:v>2.3784999999999967</c:v>
                </c:pt>
                <c:pt idx="1684">
                  <c:v>2.3805000000000001</c:v>
                </c:pt>
                <c:pt idx="1685">
                  <c:v>2.3824999999999967</c:v>
                </c:pt>
                <c:pt idx="1686">
                  <c:v>2.3845000000000001</c:v>
                </c:pt>
                <c:pt idx="1687">
                  <c:v>2.3864999999999967</c:v>
                </c:pt>
                <c:pt idx="1688">
                  <c:v>2.3885000000000001</c:v>
                </c:pt>
                <c:pt idx="1689">
                  <c:v>2.3904999999999967</c:v>
                </c:pt>
                <c:pt idx="1690">
                  <c:v>2.3924999999999943</c:v>
                </c:pt>
                <c:pt idx="1691">
                  <c:v>2.3944999999999967</c:v>
                </c:pt>
                <c:pt idx="1692">
                  <c:v>2.3964999999999943</c:v>
                </c:pt>
                <c:pt idx="1693">
                  <c:v>2.3984999999999967</c:v>
                </c:pt>
                <c:pt idx="1694">
                  <c:v>2.4005000000000001</c:v>
                </c:pt>
                <c:pt idx="1695">
                  <c:v>2.4024999999999967</c:v>
                </c:pt>
                <c:pt idx="1696">
                  <c:v>2.4045000000000001</c:v>
                </c:pt>
                <c:pt idx="1697">
                  <c:v>2.4064999999999968</c:v>
                </c:pt>
                <c:pt idx="1698">
                  <c:v>2.4085000000000001</c:v>
                </c:pt>
                <c:pt idx="1699">
                  <c:v>2.4104999999999968</c:v>
                </c:pt>
                <c:pt idx="1700">
                  <c:v>2.4124999999999943</c:v>
                </c:pt>
                <c:pt idx="1701">
                  <c:v>2.4144999999999968</c:v>
                </c:pt>
                <c:pt idx="1702">
                  <c:v>2.4164999999999943</c:v>
                </c:pt>
                <c:pt idx="1703">
                  <c:v>2.4184999999999977</c:v>
                </c:pt>
                <c:pt idx="1704">
                  <c:v>2.4205000000000001</c:v>
                </c:pt>
                <c:pt idx="1705">
                  <c:v>2.4224999999999977</c:v>
                </c:pt>
                <c:pt idx="1706">
                  <c:v>2.4245000000000001</c:v>
                </c:pt>
                <c:pt idx="1707">
                  <c:v>2.4264999999999977</c:v>
                </c:pt>
                <c:pt idx="1708">
                  <c:v>2.4285000000000001</c:v>
                </c:pt>
                <c:pt idx="1709">
                  <c:v>2.4304999999999977</c:v>
                </c:pt>
                <c:pt idx="1710">
                  <c:v>2.4324999999999943</c:v>
                </c:pt>
                <c:pt idx="1711">
                  <c:v>2.4344999999999977</c:v>
                </c:pt>
                <c:pt idx="1712">
                  <c:v>2.4364999999999943</c:v>
                </c:pt>
                <c:pt idx="1713">
                  <c:v>2.4384999999999977</c:v>
                </c:pt>
                <c:pt idx="1714">
                  <c:v>2.4405000000000001</c:v>
                </c:pt>
                <c:pt idx="1715">
                  <c:v>2.4424999999999977</c:v>
                </c:pt>
                <c:pt idx="1716">
                  <c:v>2.4445000000000001</c:v>
                </c:pt>
                <c:pt idx="1717">
                  <c:v>2.4464999999999977</c:v>
                </c:pt>
                <c:pt idx="1718">
                  <c:v>2.4485000000000001</c:v>
                </c:pt>
                <c:pt idx="1719">
                  <c:v>2.4504999999999977</c:v>
                </c:pt>
                <c:pt idx="1720">
                  <c:v>2.4524999999999944</c:v>
                </c:pt>
                <c:pt idx="1721">
                  <c:v>2.4544999999999977</c:v>
                </c:pt>
                <c:pt idx="1722">
                  <c:v>2.4564999999999944</c:v>
                </c:pt>
                <c:pt idx="1723">
                  <c:v>2.4584999999999977</c:v>
                </c:pt>
                <c:pt idx="1724">
                  <c:v>2.4605000000000001</c:v>
                </c:pt>
                <c:pt idx="1725">
                  <c:v>2.4624999999999977</c:v>
                </c:pt>
                <c:pt idx="1726">
                  <c:v>2.4645000000000001</c:v>
                </c:pt>
                <c:pt idx="1727">
                  <c:v>2.4664999999999977</c:v>
                </c:pt>
                <c:pt idx="1728">
                  <c:v>2.4685000000000001</c:v>
                </c:pt>
                <c:pt idx="1729">
                  <c:v>2.4704999999999977</c:v>
                </c:pt>
                <c:pt idx="1730">
                  <c:v>2.4724999999999953</c:v>
                </c:pt>
                <c:pt idx="1731">
                  <c:v>2.4744999999999977</c:v>
                </c:pt>
                <c:pt idx="1732">
                  <c:v>2.4764999999999953</c:v>
                </c:pt>
                <c:pt idx="1733">
                  <c:v>2.4784999999999977</c:v>
                </c:pt>
                <c:pt idx="1734">
                  <c:v>2.4805000000000001</c:v>
                </c:pt>
                <c:pt idx="1735">
                  <c:v>2.4824999999999977</c:v>
                </c:pt>
                <c:pt idx="1736">
                  <c:v>2.4845000000000002</c:v>
                </c:pt>
                <c:pt idx="1737">
                  <c:v>2.4864999999999977</c:v>
                </c:pt>
                <c:pt idx="1738">
                  <c:v>2.4885000000000002</c:v>
                </c:pt>
                <c:pt idx="1739">
                  <c:v>2.4904999999999977</c:v>
                </c:pt>
                <c:pt idx="1740">
                  <c:v>2.4924999999999953</c:v>
                </c:pt>
                <c:pt idx="1741">
                  <c:v>2.4944999999999977</c:v>
                </c:pt>
                <c:pt idx="1742">
                  <c:v>2.4964999999999953</c:v>
                </c:pt>
                <c:pt idx="1743">
                  <c:v>2.4984999999999977</c:v>
                </c:pt>
                <c:pt idx="1744">
                  <c:v>2.5005000000000002</c:v>
                </c:pt>
                <c:pt idx="1745">
                  <c:v>2.5024999999999977</c:v>
                </c:pt>
                <c:pt idx="1746">
                  <c:v>2.5045000000000002</c:v>
                </c:pt>
                <c:pt idx="1747">
                  <c:v>2.5065</c:v>
                </c:pt>
                <c:pt idx="1748">
                  <c:v>2.5085000000000002</c:v>
                </c:pt>
                <c:pt idx="1749">
                  <c:v>2.5105</c:v>
                </c:pt>
                <c:pt idx="1750">
                  <c:v>2.5124999999999953</c:v>
                </c:pt>
                <c:pt idx="1751">
                  <c:v>2.5145</c:v>
                </c:pt>
                <c:pt idx="1752">
                  <c:v>2.5164999999999953</c:v>
                </c:pt>
                <c:pt idx="1753">
                  <c:v>2.5185</c:v>
                </c:pt>
                <c:pt idx="1754">
                  <c:v>2.5205000000000002</c:v>
                </c:pt>
                <c:pt idx="1755">
                  <c:v>2.5225</c:v>
                </c:pt>
                <c:pt idx="1756">
                  <c:v>2.5245000000000002</c:v>
                </c:pt>
                <c:pt idx="1757">
                  <c:v>2.5265</c:v>
                </c:pt>
                <c:pt idx="1758">
                  <c:v>2.5285000000000002</c:v>
                </c:pt>
                <c:pt idx="1759">
                  <c:v>2.5305</c:v>
                </c:pt>
                <c:pt idx="1760">
                  <c:v>2.5324999999999953</c:v>
                </c:pt>
                <c:pt idx="1761">
                  <c:v>2.5345</c:v>
                </c:pt>
                <c:pt idx="1762">
                  <c:v>2.5364999999999953</c:v>
                </c:pt>
                <c:pt idx="1763">
                  <c:v>2.5385</c:v>
                </c:pt>
                <c:pt idx="1764">
                  <c:v>2.5405000000000002</c:v>
                </c:pt>
                <c:pt idx="1765">
                  <c:v>2.5425</c:v>
                </c:pt>
                <c:pt idx="1766">
                  <c:v>2.5445000000000002</c:v>
                </c:pt>
                <c:pt idx="1767">
                  <c:v>2.5465</c:v>
                </c:pt>
                <c:pt idx="1768">
                  <c:v>2.5485000000000002</c:v>
                </c:pt>
                <c:pt idx="1769">
                  <c:v>2.5505</c:v>
                </c:pt>
                <c:pt idx="1770">
                  <c:v>2.5524999999999967</c:v>
                </c:pt>
                <c:pt idx="1771">
                  <c:v>2.5545</c:v>
                </c:pt>
                <c:pt idx="1772">
                  <c:v>2.5564999999999967</c:v>
                </c:pt>
                <c:pt idx="1773">
                  <c:v>2.5585</c:v>
                </c:pt>
                <c:pt idx="1774">
                  <c:v>2.5605000000000002</c:v>
                </c:pt>
                <c:pt idx="1775">
                  <c:v>2.5625</c:v>
                </c:pt>
                <c:pt idx="1776">
                  <c:v>2.5644999999999998</c:v>
                </c:pt>
                <c:pt idx="1777">
                  <c:v>2.5665</c:v>
                </c:pt>
                <c:pt idx="1778">
                  <c:v>2.5684999999999998</c:v>
                </c:pt>
                <c:pt idx="1779">
                  <c:v>2.5705</c:v>
                </c:pt>
                <c:pt idx="1780">
                  <c:v>2.5724999999999967</c:v>
                </c:pt>
                <c:pt idx="1781">
                  <c:v>2.5745</c:v>
                </c:pt>
                <c:pt idx="1782">
                  <c:v>2.5764999999999967</c:v>
                </c:pt>
                <c:pt idx="1783">
                  <c:v>2.5785</c:v>
                </c:pt>
                <c:pt idx="1784">
                  <c:v>2.5804999999999998</c:v>
                </c:pt>
                <c:pt idx="1785">
                  <c:v>2.5825</c:v>
                </c:pt>
                <c:pt idx="1786">
                  <c:v>2.5844999999999998</c:v>
                </c:pt>
                <c:pt idx="1787">
                  <c:v>2.5865</c:v>
                </c:pt>
                <c:pt idx="1788">
                  <c:v>2.5884999999999998</c:v>
                </c:pt>
                <c:pt idx="1789">
                  <c:v>2.5905</c:v>
                </c:pt>
                <c:pt idx="1790">
                  <c:v>2.5924999999999967</c:v>
                </c:pt>
                <c:pt idx="1791">
                  <c:v>2.5945</c:v>
                </c:pt>
                <c:pt idx="1792">
                  <c:v>2.5964999999999967</c:v>
                </c:pt>
                <c:pt idx="1793">
                  <c:v>2.5985</c:v>
                </c:pt>
                <c:pt idx="1794">
                  <c:v>2.6004999999999998</c:v>
                </c:pt>
                <c:pt idx="1795">
                  <c:v>2.6025</c:v>
                </c:pt>
                <c:pt idx="1796">
                  <c:v>2.6044999999999998</c:v>
                </c:pt>
                <c:pt idx="1797">
                  <c:v>2.6065</c:v>
                </c:pt>
                <c:pt idx="1798">
                  <c:v>2.6084999999999998</c:v>
                </c:pt>
                <c:pt idx="1799">
                  <c:v>2.6105</c:v>
                </c:pt>
                <c:pt idx="1800">
                  <c:v>2.6124999999999967</c:v>
                </c:pt>
                <c:pt idx="1801">
                  <c:v>2.6145</c:v>
                </c:pt>
                <c:pt idx="1802">
                  <c:v>2.6164999999999967</c:v>
                </c:pt>
                <c:pt idx="1803">
                  <c:v>2.6185</c:v>
                </c:pt>
                <c:pt idx="1804">
                  <c:v>2.6204999999999998</c:v>
                </c:pt>
                <c:pt idx="1805">
                  <c:v>2.6225000000000001</c:v>
                </c:pt>
                <c:pt idx="1806">
                  <c:v>2.6244999999999998</c:v>
                </c:pt>
                <c:pt idx="1807">
                  <c:v>2.6265000000000001</c:v>
                </c:pt>
                <c:pt idx="1808">
                  <c:v>2.6284999999999998</c:v>
                </c:pt>
                <c:pt idx="1809">
                  <c:v>2.6305000000000001</c:v>
                </c:pt>
                <c:pt idx="1810">
                  <c:v>2.6324999999999967</c:v>
                </c:pt>
                <c:pt idx="1811">
                  <c:v>2.6345000000000001</c:v>
                </c:pt>
                <c:pt idx="1812">
                  <c:v>2.6364999999999967</c:v>
                </c:pt>
                <c:pt idx="1813">
                  <c:v>2.6385000000000001</c:v>
                </c:pt>
                <c:pt idx="1814">
                  <c:v>2.6404999999999998</c:v>
                </c:pt>
                <c:pt idx="1815">
                  <c:v>2.6425000000000001</c:v>
                </c:pt>
                <c:pt idx="1816">
                  <c:v>2.6444999999999999</c:v>
                </c:pt>
                <c:pt idx="1817">
                  <c:v>2.6465000000000001</c:v>
                </c:pt>
                <c:pt idx="1818">
                  <c:v>2.6484999999999999</c:v>
                </c:pt>
                <c:pt idx="1819">
                  <c:v>2.6505000000000001</c:v>
                </c:pt>
                <c:pt idx="1820">
                  <c:v>2.6524999999999967</c:v>
                </c:pt>
                <c:pt idx="1821">
                  <c:v>2.6545000000000001</c:v>
                </c:pt>
                <c:pt idx="1822">
                  <c:v>2.6564999999999968</c:v>
                </c:pt>
                <c:pt idx="1823">
                  <c:v>2.6585000000000001</c:v>
                </c:pt>
                <c:pt idx="1824">
                  <c:v>2.6604999999999999</c:v>
                </c:pt>
                <c:pt idx="1825">
                  <c:v>2.6625000000000001</c:v>
                </c:pt>
                <c:pt idx="1826">
                  <c:v>2.6644999999999999</c:v>
                </c:pt>
                <c:pt idx="1827">
                  <c:v>2.6665000000000001</c:v>
                </c:pt>
                <c:pt idx="1828">
                  <c:v>2.6684999999999999</c:v>
                </c:pt>
                <c:pt idx="1829">
                  <c:v>2.6705000000000001</c:v>
                </c:pt>
                <c:pt idx="1830">
                  <c:v>2.6724999999999977</c:v>
                </c:pt>
                <c:pt idx="1831">
                  <c:v>2.6745000000000001</c:v>
                </c:pt>
                <c:pt idx="1832">
                  <c:v>2.6764999999999977</c:v>
                </c:pt>
                <c:pt idx="1833">
                  <c:v>2.6785000000000001</c:v>
                </c:pt>
                <c:pt idx="1834">
                  <c:v>2.6804999999999999</c:v>
                </c:pt>
                <c:pt idx="1835">
                  <c:v>2.6825000000000001</c:v>
                </c:pt>
                <c:pt idx="1836">
                  <c:v>2.6844999999999999</c:v>
                </c:pt>
                <c:pt idx="1837">
                  <c:v>2.6865000000000001</c:v>
                </c:pt>
                <c:pt idx="1838">
                  <c:v>2.6884999999999999</c:v>
                </c:pt>
                <c:pt idx="1839">
                  <c:v>2.6905000000000001</c:v>
                </c:pt>
                <c:pt idx="1840">
                  <c:v>2.6924999999999977</c:v>
                </c:pt>
                <c:pt idx="1841">
                  <c:v>2.6945000000000001</c:v>
                </c:pt>
                <c:pt idx="1842">
                  <c:v>2.6964999999999977</c:v>
                </c:pt>
                <c:pt idx="1843">
                  <c:v>2.6985000000000001</c:v>
                </c:pt>
                <c:pt idx="1844">
                  <c:v>2.7004999999999999</c:v>
                </c:pt>
                <c:pt idx="1845">
                  <c:v>2.7025000000000001</c:v>
                </c:pt>
                <c:pt idx="1846">
                  <c:v>2.7044999999999999</c:v>
                </c:pt>
                <c:pt idx="1847">
                  <c:v>2.7065000000000001</c:v>
                </c:pt>
                <c:pt idx="1848">
                  <c:v>2.7084999999999999</c:v>
                </c:pt>
                <c:pt idx="1849">
                  <c:v>2.7105000000000001</c:v>
                </c:pt>
                <c:pt idx="1850">
                  <c:v>2.7124999999999977</c:v>
                </c:pt>
                <c:pt idx="1851">
                  <c:v>2.7145000000000001</c:v>
                </c:pt>
                <c:pt idx="1852">
                  <c:v>2.7164999999999977</c:v>
                </c:pt>
                <c:pt idx="1853">
                  <c:v>2.7185000000000001</c:v>
                </c:pt>
                <c:pt idx="1854">
                  <c:v>2.7204999999999999</c:v>
                </c:pt>
                <c:pt idx="1855">
                  <c:v>2.7225000000000001</c:v>
                </c:pt>
                <c:pt idx="1856">
                  <c:v>2.7244999999999999</c:v>
                </c:pt>
                <c:pt idx="1857">
                  <c:v>2.7265000000000001</c:v>
                </c:pt>
                <c:pt idx="1858">
                  <c:v>2.7284999999999999</c:v>
                </c:pt>
                <c:pt idx="1859">
                  <c:v>2.7305000000000001</c:v>
                </c:pt>
                <c:pt idx="1860">
                  <c:v>2.7324999999999977</c:v>
                </c:pt>
                <c:pt idx="1861">
                  <c:v>2.7345000000000002</c:v>
                </c:pt>
                <c:pt idx="1862">
                  <c:v>2.7364999999999977</c:v>
                </c:pt>
                <c:pt idx="1863">
                  <c:v>2.7385000000000002</c:v>
                </c:pt>
                <c:pt idx="1864">
                  <c:v>2.7404999999999999</c:v>
                </c:pt>
                <c:pt idx="1865">
                  <c:v>2.7425000000000002</c:v>
                </c:pt>
                <c:pt idx="1866">
                  <c:v>2.7444999999999999</c:v>
                </c:pt>
                <c:pt idx="1867">
                  <c:v>2.7465000000000002</c:v>
                </c:pt>
                <c:pt idx="1868">
                  <c:v>2.7484999999999999</c:v>
                </c:pt>
                <c:pt idx="1869">
                  <c:v>2.7505000000000002</c:v>
                </c:pt>
                <c:pt idx="1870">
                  <c:v>2.7524999999999977</c:v>
                </c:pt>
                <c:pt idx="1871">
                  <c:v>2.7545000000000002</c:v>
                </c:pt>
                <c:pt idx="1872">
                  <c:v>2.7565</c:v>
                </c:pt>
                <c:pt idx="1873">
                  <c:v>2.7585000000000002</c:v>
                </c:pt>
                <c:pt idx="1874">
                  <c:v>2.7605000000000048</c:v>
                </c:pt>
                <c:pt idx="1875">
                  <c:v>2.7625000000000002</c:v>
                </c:pt>
                <c:pt idx="1876">
                  <c:v>2.7645000000000048</c:v>
                </c:pt>
                <c:pt idx="1877">
                  <c:v>2.7665000000000002</c:v>
                </c:pt>
                <c:pt idx="1878">
                  <c:v>2.7685000000000048</c:v>
                </c:pt>
                <c:pt idx="1879">
                  <c:v>2.7705000000000002</c:v>
                </c:pt>
                <c:pt idx="1880">
                  <c:v>2.7725</c:v>
                </c:pt>
                <c:pt idx="1881">
                  <c:v>2.7745000000000002</c:v>
                </c:pt>
                <c:pt idx="1882">
                  <c:v>2.7765</c:v>
                </c:pt>
                <c:pt idx="1883">
                  <c:v>2.7785000000000002</c:v>
                </c:pt>
                <c:pt idx="1884">
                  <c:v>2.7805000000000049</c:v>
                </c:pt>
                <c:pt idx="1885">
                  <c:v>2.7825000000000002</c:v>
                </c:pt>
                <c:pt idx="1886">
                  <c:v>2.7845000000000049</c:v>
                </c:pt>
                <c:pt idx="1887">
                  <c:v>2.7865000000000002</c:v>
                </c:pt>
                <c:pt idx="1888">
                  <c:v>2.7885000000000049</c:v>
                </c:pt>
                <c:pt idx="1889">
                  <c:v>2.7905000000000002</c:v>
                </c:pt>
                <c:pt idx="1890">
                  <c:v>2.7925</c:v>
                </c:pt>
                <c:pt idx="1891">
                  <c:v>2.7945000000000002</c:v>
                </c:pt>
                <c:pt idx="1892">
                  <c:v>2.7965</c:v>
                </c:pt>
                <c:pt idx="1893">
                  <c:v>2.7985000000000002</c:v>
                </c:pt>
                <c:pt idx="1894">
                  <c:v>2.8005</c:v>
                </c:pt>
                <c:pt idx="1895">
                  <c:v>2.8024999999999967</c:v>
                </c:pt>
                <c:pt idx="1896">
                  <c:v>2.8045</c:v>
                </c:pt>
                <c:pt idx="1897">
                  <c:v>2.8064999999999967</c:v>
                </c:pt>
                <c:pt idx="1898">
                  <c:v>2.8085</c:v>
                </c:pt>
                <c:pt idx="1899">
                  <c:v>2.8104999999999967</c:v>
                </c:pt>
                <c:pt idx="1900">
                  <c:v>2.8124999999999933</c:v>
                </c:pt>
                <c:pt idx="1901">
                  <c:v>2.8144999999999967</c:v>
                </c:pt>
                <c:pt idx="1902">
                  <c:v>2.8164999999999933</c:v>
                </c:pt>
                <c:pt idx="1903">
                  <c:v>2.8184999999999967</c:v>
                </c:pt>
                <c:pt idx="1904">
                  <c:v>2.8205</c:v>
                </c:pt>
                <c:pt idx="1905">
                  <c:v>2.8224999999999967</c:v>
                </c:pt>
                <c:pt idx="1906">
                  <c:v>2.8245</c:v>
                </c:pt>
                <c:pt idx="1907">
                  <c:v>2.8264999999999967</c:v>
                </c:pt>
                <c:pt idx="1908">
                  <c:v>2.8285</c:v>
                </c:pt>
                <c:pt idx="1909">
                  <c:v>2.8304999999999967</c:v>
                </c:pt>
                <c:pt idx="1910">
                  <c:v>2.8324999999999934</c:v>
                </c:pt>
                <c:pt idx="1911">
                  <c:v>2.8344999999999967</c:v>
                </c:pt>
                <c:pt idx="1912">
                  <c:v>2.8364999999999934</c:v>
                </c:pt>
                <c:pt idx="1913">
                  <c:v>2.8384999999999967</c:v>
                </c:pt>
                <c:pt idx="1914">
                  <c:v>2.8405</c:v>
                </c:pt>
                <c:pt idx="1915">
                  <c:v>2.8424999999999967</c:v>
                </c:pt>
                <c:pt idx="1916">
                  <c:v>2.8445</c:v>
                </c:pt>
                <c:pt idx="1917">
                  <c:v>2.8464999999999967</c:v>
                </c:pt>
                <c:pt idx="1918">
                  <c:v>2.8485</c:v>
                </c:pt>
                <c:pt idx="1919">
                  <c:v>2.8504999999999967</c:v>
                </c:pt>
                <c:pt idx="1920">
                  <c:v>2.8524999999999943</c:v>
                </c:pt>
                <c:pt idx="1921">
                  <c:v>2.8544999999999967</c:v>
                </c:pt>
                <c:pt idx="1922">
                  <c:v>2.8564999999999943</c:v>
                </c:pt>
                <c:pt idx="1923">
                  <c:v>2.8584999999999967</c:v>
                </c:pt>
                <c:pt idx="1924">
                  <c:v>2.8605</c:v>
                </c:pt>
                <c:pt idx="1925">
                  <c:v>2.8624999999999967</c:v>
                </c:pt>
                <c:pt idx="1926">
                  <c:v>2.8645</c:v>
                </c:pt>
                <c:pt idx="1927">
                  <c:v>2.8664999999999967</c:v>
                </c:pt>
                <c:pt idx="1928">
                  <c:v>2.8685</c:v>
                </c:pt>
                <c:pt idx="1929">
                  <c:v>2.8704999999999967</c:v>
                </c:pt>
                <c:pt idx="1930">
                  <c:v>2.8724999999999943</c:v>
                </c:pt>
                <c:pt idx="1931">
                  <c:v>2.8744999999999967</c:v>
                </c:pt>
                <c:pt idx="1932">
                  <c:v>2.8764999999999943</c:v>
                </c:pt>
                <c:pt idx="1933">
                  <c:v>2.8784999999999967</c:v>
                </c:pt>
                <c:pt idx="1934">
                  <c:v>2.8805000000000001</c:v>
                </c:pt>
                <c:pt idx="1935">
                  <c:v>2.8824999999999967</c:v>
                </c:pt>
                <c:pt idx="1936">
                  <c:v>2.8845000000000001</c:v>
                </c:pt>
                <c:pt idx="1937">
                  <c:v>2.8864999999999967</c:v>
                </c:pt>
                <c:pt idx="1938">
                  <c:v>2.8885000000000001</c:v>
                </c:pt>
                <c:pt idx="1939">
                  <c:v>2.8904999999999967</c:v>
                </c:pt>
                <c:pt idx="1940">
                  <c:v>2.8924999999999943</c:v>
                </c:pt>
                <c:pt idx="1941">
                  <c:v>2.8944999999999967</c:v>
                </c:pt>
                <c:pt idx="1942">
                  <c:v>2.8964999999999943</c:v>
                </c:pt>
                <c:pt idx="1943">
                  <c:v>2.8984999999999967</c:v>
                </c:pt>
                <c:pt idx="1944">
                  <c:v>2.9005000000000001</c:v>
                </c:pt>
                <c:pt idx="1945">
                  <c:v>2.9024999999999967</c:v>
                </c:pt>
                <c:pt idx="1946">
                  <c:v>2.9045000000000001</c:v>
                </c:pt>
                <c:pt idx="1947">
                  <c:v>2.9064999999999968</c:v>
                </c:pt>
                <c:pt idx="1948">
                  <c:v>2.9085000000000001</c:v>
                </c:pt>
                <c:pt idx="1949">
                  <c:v>2.9104999999999968</c:v>
                </c:pt>
                <c:pt idx="1950">
                  <c:v>2.9124999999999943</c:v>
                </c:pt>
                <c:pt idx="1951">
                  <c:v>2.9144999999999968</c:v>
                </c:pt>
                <c:pt idx="1952">
                  <c:v>2.9164999999999943</c:v>
                </c:pt>
                <c:pt idx="1953">
                  <c:v>2.9184999999999977</c:v>
                </c:pt>
                <c:pt idx="1954">
                  <c:v>2.9205000000000001</c:v>
                </c:pt>
                <c:pt idx="1955">
                  <c:v>2.9224999999999977</c:v>
                </c:pt>
                <c:pt idx="1956">
                  <c:v>2.9245000000000001</c:v>
                </c:pt>
                <c:pt idx="1957">
                  <c:v>2.9264999999999977</c:v>
                </c:pt>
                <c:pt idx="1958">
                  <c:v>2.9285000000000001</c:v>
                </c:pt>
                <c:pt idx="1959">
                  <c:v>2.9304999999999977</c:v>
                </c:pt>
                <c:pt idx="1960">
                  <c:v>2.9324999999999943</c:v>
                </c:pt>
                <c:pt idx="1961">
                  <c:v>2.9344999999999977</c:v>
                </c:pt>
                <c:pt idx="1962">
                  <c:v>2.9364999999999943</c:v>
                </c:pt>
                <c:pt idx="1963">
                  <c:v>2.9384999999999977</c:v>
                </c:pt>
                <c:pt idx="1964">
                  <c:v>2.9405000000000001</c:v>
                </c:pt>
                <c:pt idx="1965">
                  <c:v>2.9424999999999977</c:v>
                </c:pt>
                <c:pt idx="1966">
                  <c:v>2.9445000000000001</c:v>
                </c:pt>
                <c:pt idx="1967">
                  <c:v>2.9464999999999977</c:v>
                </c:pt>
                <c:pt idx="1968">
                  <c:v>2.9485000000000001</c:v>
                </c:pt>
                <c:pt idx="1969">
                  <c:v>2.9504999999999977</c:v>
                </c:pt>
                <c:pt idx="1970">
                  <c:v>2.9524999999999944</c:v>
                </c:pt>
                <c:pt idx="1971">
                  <c:v>2.9544999999999977</c:v>
                </c:pt>
                <c:pt idx="1972">
                  <c:v>2.9564999999999944</c:v>
                </c:pt>
                <c:pt idx="1973">
                  <c:v>2.9584999999999977</c:v>
                </c:pt>
                <c:pt idx="1974">
                  <c:v>2.9605000000000001</c:v>
                </c:pt>
                <c:pt idx="1975">
                  <c:v>2.9624999999999977</c:v>
                </c:pt>
                <c:pt idx="1976">
                  <c:v>2.9645000000000001</c:v>
                </c:pt>
                <c:pt idx="1977">
                  <c:v>2.9664999999999977</c:v>
                </c:pt>
                <c:pt idx="1978">
                  <c:v>2.9685000000000001</c:v>
                </c:pt>
                <c:pt idx="1979">
                  <c:v>2.9704999999999977</c:v>
                </c:pt>
                <c:pt idx="1980">
                  <c:v>2.9724999999999953</c:v>
                </c:pt>
                <c:pt idx="1981">
                  <c:v>2.9744999999999977</c:v>
                </c:pt>
                <c:pt idx="1982">
                  <c:v>2.9764999999999953</c:v>
                </c:pt>
                <c:pt idx="1983">
                  <c:v>2.9784999999999977</c:v>
                </c:pt>
                <c:pt idx="1984">
                  <c:v>2.9805000000000001</c:v>
                </c:pt>
                <c:pt idx="1985">
                  <c:v>2.9824999999999977</c:v>
                </c:pt>
                <c:pt idx="1986">
                  <c:v>2.9845000000000002</c:v>
                </c:pt>
                <c:pt idx="1987">
                  <c:v>2.9864999999999977</c:v>
                </c:pt>
                <c:pt idx="1988">
                  <c:v>2.9885000000000002</c:v>
                </c:pt>
                <c:pt idx="1989">
                  <c:v>2.9904999999999977</c:v>
                </c:pt>
                <c:pt idx="1990">
                  <c:v>2.9924999999999953</c:v>
                </c:pt>
                <c:pt idx="1991">
                  <c:v>2.9944999999999977</c:v>
                </c:pt>
                <c:pt idx="1992">
                  <c:v>2.9964999999999953</c:v>
                </c:pt>
                <c:pt idx="1993">
                  <c:v>2.9984999999999977</c:v>
                </c:pt>
                <c:pt idx="1994">
                  <c:v>3.0005000000000002</c:v>
                </c:pt>
                <c:pt idx="1995">
                  <c:v>3.0024999999999977</c:v>
                </c:pt>
                <c:pt idx="1996">
                  <c:v>3.0045000000000002</c:v>
                </c:pt>
                <c:pt idx="1997">
                  <c:v>3.0065</c:v>
                </c:pt>
                <c:pt idx="1998">
                  <c:v>3.0085000000000002</c:v>
                </c:pt>
                <c:pt idx="1999">
                  <c:v>3.0105</c:v>
                </c:pt>
                <c:pt idx="2000">
                  <c:v>3.0124999999999953</c:v>
                </c:pt>
                <c:pt idx="2001">
                  <c:v>3.0145</c:v>
                </c:pt>
                <c:pt idx="2002">
                  <c:v>3.0164999999999953</c:v>
                </c:pt>
                <c:pt idx="2003">
                  <c:v>3.0185</c:v>
                </c:pt>
                <c:pt idx="2004">
                  <c:v>3.0205000000000002</c:v>
                </c:pt>
                <c:pt idx="2005">
                  <c:v>3.0225</c:v>
                </c:pt>
                <c:pt idx="2006">
                  <c:v>3.0245000000000002</c:v>
                </c:pt>
                <c:pt idx="2007">
                  <c:v>3.0265</c:v>
                </c:pt>
                <c:pt idx="2008">
                  <c:v>3.0285000000000002</c:v>
                </c:pt>
                <c:pt idx="2009">
                  <c:v>3.0305</c:v>
                </c:pt>
                <c:pt idx="2010">
                  <c:v>3.0324999999999953</c:v>
                </c:pt>
                <c:pt idx="2011">
                  <c:v>3.0345</c:v>
                </c:pt>
                <c:pt idx="2012">
                  <c:v>3.0364999999999953</c:v>
                </c:pt>
                <c:pt idx="2013">
                  <c:v>3.0385</c:v>
                </c:pt>
                <c:pt idx="2014">
                  <c:v>3.0405000000000002</c:v>
                </c:pt>
                <c:pt idx="2015">
                  <c:v>3.0425</c:v>
                </c:pt>
                <c:pt idx="2016">
                  <c:v>3.0445000000000002</c:v>
                </c:pt>
                <c:pt idx="2017">
                  <c:v>3.0465</c:v>
                </c:pt>
                <c:pt idx="2018">
                  <c:v>3.0485000000000002</c:v>
                </c:pt>
                <c:pt idx="2019">
                  <c:v>3.0505</c:v>
                </c:pt>
                <c:pt idx="2020">
                  <c:v>3.0524999999999967</c:v>
                </c:pt>
                <c:pt idx="2021">
                  <c:v>3.0545</c:v>
                </c:pt>
                <c:pt idx="2022">
                  <c:v>3.0564999999999967</c:v>
                </c:pt>
                <c:pt idx="2023">
                  <c:v>3.0585</c:v>
                </c:pt>
                <c:pt idx="2024">
                  <c:v>3.0605000000000002</c:v>
                </c:pt>
                <c:pt idx="2025">
                  <c:v>3.0625</c:v>
                </c:pt>
                <c:pt idx="2026">
                  <c:v>3.0644999999999998</c:v>
                </c:pt>
                <c:pt idx="2027">
                  <c:v>3.0665</c:v>
                </c:pt>
                <c:pt idx="2028">
                  <c:v>3.0684999999999998</c:v>
                </c:pt>
                <c:pt idx="2029">
                  <c:v>3.0705</c:v>
                </c:pt>
                <c:pt idx="2030">
                  <c:v>3.0724999999999967</c:v>
                </c:pt>
                <c:pt idx="2031">
                  <c:v>3.0745</c:v>
                </c:pt>
                <c:pt idx="2032">
                  <c:v>3.0764999999999967</c:v>
                </c:pt>
                <c:pt idx="2033">
                  <c:v>3.0785</c:v>
                </c:pt>
                <c:pt idx="2034">
                  <c:v>3.0804999999999998</c:v>
                </c:pt>
                <c:pt idx="2035">
                  <c:v>3.0825</c:v>
                </c:pt>
                <c:pt idx="2036">
                  <c:v>3.0844999999999998</c:v>
                </c:pt>
                <c:pt idx="2037">
                  <c:v>3.0865</c:v>
                </c:pt>
                <c:pt idx="2038">
                  <c:v>3.0884999999999998</c:v>
                </c:pt>
                <c:pt idx="2039">
                  <c:v>3.0905</c:v>
                </c:pt>
                <c:pt idx="2040">
                  <c:v>3.0924999999999967</c:v>
                </c:pt>
                <c:pt idx="2041">
                  <c:v>3.0945</c:v>
                </c:pt>
                <c:pt idx="2042">
                  <c:v>3.0964999999999967</c:v>
                </c:pt>
                <c:pt idx="2043">
                  <c:v>3.0985</c:v>
                </c:pt>
                <c:pt idx="2044">
                  <c:v>3.1004999999999998</c:v>
                </c:pt>
                <c:pt idx="2045">
                  <c:v>3.1025</c:v>
                </c:pt>
                <c:pt idx="2046">
                  <c:v>3.1044999999999998</c:v>
                </c:pt>
                <c:pt idx="2047">
                  <c:v>3.1065</c:v>
                </c:pt>
                <c:pt idx="2048">
                  <c:v>3.1084999999999998</c:v>
                </c:pt>
                <c:pt idx="2049">
                  <c:v>3.1105</c:v>
                </c:pt>
                <c:pt idx="2050">
                  <c:v>3.1124999999999967</c:v>
                </c:pt>
                <c:pt idx="2051">
                  <c:v>3.1145</c:v>
                </c:pt>
                <c:pt idx="2052">
                  <c:v>3.1164999999999967</c:v>
                </c:pt>
                <c:pt idx="2053">
                  <c:v>3.1185</c:v>
                </c:pt>
                <c:pt idx="2054">
                  <c:v>3.1204999999999998</c:v>
                </c:pt>
                <c:pt idx="2055">
                  <c:v>3.1225000000000001</c:v>
                </c:pt>
                <c:pt idx="2056">
                  <c:v>3.1244999999999998</c:v>
                </c:pt>
                <c:pt idx="2057">
                  <c:v>3.1265000000000001</c:v>
                </c:pt>
                <c:pt idx="2058">
                  <c:v>3.1284999999999998</c:v>
                </c:pt>
                <c:pt idx="2059">
                  <c:v>3.1305000000000001</c:v>
                </c:pt>
                <c:pt idx="2060">
                  <c:v>3.1324999999999967</c:v>
                </c:pt>
                <c:pt idx="2061">
                  <c:v>3.1345000000000001</c:v>
                </c:pt>
                <c:pt idx="2062">
                  <c:v>3.1364999999999967</c:v>
                </c:pt>
                <c:pt idx="2063">
                  <c:v>3.1385000000000001</c:v>
                </c:pt>
                <c:pt idx="2064">
                  <c:v>3.1404999999999998</c:v>
                </c:pt>
                <c:pt idx="2065">
                  <c:v>3.1425000000000001</c:v>
                </c:pt>
                <c:pt idx="2066">
                  <c:v>3.1444999999999999</c:v>
                </c:pt>
                <c:pt idx="2067">
                  <c:v>3.1465000000000001</c:v>
                </c:pt>
                <c:pt idx="2068">
                  <c:v>3.1484999999999999</c:v>
                </c:pt>
                <c:pt idx="2069">
                  <c:v>3.1505000000000001</c:v>
                </c:pt>
                <c:pt idx="2070">
                  <c:v>3.1524999999999967</c:v>
                </c:pt>
                <c:pt idx="2071">
                  <c:v>3.1545000000000001</c:v>
                </c:pt>
                <c:pt idx="2072">
                  <c:v>3.1564999999999968</c:v>
                </c:pt>
                <c:pt idx="2073">
                  <c:v>3.1585000000000001</c:v>
                </c:pt>
                <c:pt idx="2074">
                  <c:v>3.1604999999999999</c:v>
                </c:pt>
                <c:pt idx="2075">
                  <c:v>3.1625000000000001</c:v>
                </c:pt>
                <c:pt idx="2076">
                  <c:v>3.1644999999999999</c:v>
                </c:pt>
                <c:pt idx="2077">
                  <c:v>3.1665000000000001</c:v>
                </c:pt>
                <c:pt idx="2078">
                  <c:v>3.1684999999999999</c:v>
                </c:pt>
                <c:pt idx="2079">
                  <c:v>3.1705000000000001</c:v>
                </c:pt>
                <c:pt idx="2080">
                  <c:v>3.1724999999999977</c:v>
                </c:pt>
                <c:pt idx="2081">
                  <c:v>3.1745000000000001</c:v>
                </c:pt>
                <c:pt idx="2082">
                  <c:v>3.1764999999999977</c:v>
                </c:pt>
                <c:pt idx="2083">
                  <c:v>3.1785000000000001</c:v>
                </c:pt>
                <c:pt idx="2084">
                  <c:v>3.1804999999999999</c:v>
                </c:pt>
                <c:pt idx="2085">
                  <c:v>3.1825000000000001</c:v>
                </c:pt>
                <c:pt idx="2086">
                  <c:v>3.1844999999999999</c:v>
                </c:pt>
                <c:pt idx="2087">
                  <c:v>3.1865000000000001</c:v>
                </c:pt>
                <c:pt idx="2088">
                  <c:v>3.1884999999999999</c:v>
                </c:pt>
                <c:pt idx="2089">
                  <c:v>3.1905000000000001</c:v>
                </c:pt>
                <c:pt idx="2090">
                  <c:v>3.1924999999999977</c:v>
                </c:pt>
                <c:pt idx="2091">
                  <c:v>3.1945000000000001</c:v>
                </c:pt>
                <c:pt idx="2092">
                  <c:v>3.1964999999999977</c:v>
                </c:pt>
                <c:pt idx="2093">
                  <c:v>3.1985000000000001</c:v>
                </c:pt>
                <c:pt idx="2094">
                  <c:v>3.2004999999999999</c:v>
                </c:pt>
                <c:pt idx="2095">
                  <c:v>3.2025000000000001</c:v>
                </c:pt>
                <c:pt idx="2096">
                  <c:v>3.2044999999999999</c:v>
                </c:pt>
                <c:pt idx="2097">
                  <c:v>3.2065000000000001</c:v>
                </c:pt>
                <c:pt idx="2098">
                  <c:v>3.2084999999999999</c:v>
                </c:pt>
                <c:pt idx="2099">
                  <c:v>3.2105000000000001</c:v>
                </c:pt>
                <c:pt idx="2100">
                  <c:v>3.2124999999999977</c:v>
                </c:pt>
                <c:pt idx="2101">
                  <c:v>3.2145000000000001</c:v>
                </c:pt>
                <c:pt idx="2102">
                  <c:v>3.2164999999999977</c:v>
                </c:pt>
                <c:pt idx="2103">
                  <c:v>3.2185000000000001</c:v>
                </c:pt>
              </c:numCache>
            </c:numRef>
          </c:xVal>
          <c:yVal>
            <c:numRef>
              <c:f>InGaAsP_0905041!$D$1:$D$2104</c:f>
              <c:numCache>
                <c:formatCode>General</c:formatCode>
                <c:ptCount val="2104"/>
                <c:pt idx="0">
                  <c:v>-5.3416500000000013</c:v>
                </c:pt>
                <c:pt idx="1">
                  <c:v>-5.3416500000000013</c:v>
                </c:pt>
                <c:pt idx="2">
                  <c:v>-5.3416500000000013</c:v>
                </c:pt>
                <c:pt idx="3">
                  <c:v>-5.3416500000000013</c:v>
                </c:pt>
                <c:pt idx="4">
                  <c:v>-5.3275799999999869</c:v>
                </c:pt>
                <c:pt idx="5">
                  <c:v>-5.2994399999999997</c:v>
                </c:pt>
                <c:pt idx="6">
                  <c:v>-5.2994399999999997</c:v>
                </c:pt>
                <c:pt idx="7">
                  <c:v>-5.2994399999999997</c:v>
                </c:pt>
                <c:pt idx="8">
                  <c:v>-5.3135099999999955</c:v>
                </c:pt>
                <c:pt idx="9">
                  <c:v>-5.3416500000000013</c:v>
                </c:pt>
                <c:pt idx="10">
                  <c:v>-5.3416500000000013</c:v>
                </c:pt>
                <c:pt idx="11">
                  <c:v>-5.3416500000000013</c:v>
                </c:pt>
                <c:pt idx="12">
                  <c:v>-5.3275799999999869</c:v>
                </c:pt>
                <c:pt idx="13">
                  <c:v>-5.2994399999999997</c:v>
                </c:pt>
                <c:pt idx="14">
                  <c:v>-5.2994399999999997</c:v>
                </c:pt>
                <c:pt idx="15">
                  <c:v>-5.2994399999999997</c:v>
                </c:pt>
                <c:pt idx="16">
                  <c:v>-5.3135099999999955</c:v>
                </c:pt>
                <c:pt idx="17">
                  <c:v>-5.3416500000000013</c:v>
                </c:pt>
                <c:pt idx="18">
                  <c:v>-5.3416500000000013</c:v>
                </c:pt>
                <c:pt idx="19">
                  <c:v>-5.3416500000000013</c:v>
                </c:pt>
                <c:pt idx="20">
                  <c:v>-5.3416500000000013</c:v>
                </c:pt>
                <c:pt idx="21">
                  <c:v>-5.3416500000000013</c:v>
                </c:pt>
                <c:pt idx="22">
                  <c:v>-5.3416500000000013</c:v>
                </c:pt>
                <c:pt idx="23">
                  <c:v>-5.3416500000000013</c:v>
                </c:pt>
                <c:pt idx="24">
                  <c:v>-5.3416500000000013</c:v>
                </c:pt>
                <c:pt idx="25">
                  <c:v>-5.3416500000000013</c:v>
                </c:pt>
                <c:pt idx="26">
                  <c:v>-5.3416500000000013</c:v>
                </c:pt>
                <c:pt idx="27">
                  <c:v>-5.3416500000000013</c:v>
                </c:pt>
                <c:pt idx="28">
                  <c:v>-5.3416500000000013</c:v>
                </c:pt>
                <c:pt idx="29">
                  <c:v>-5.3416500000000013</c:v>
                </c:pt>
                <c:pt idx="30">
                  <c:v>-5.3416500000000013</c:v>
                </c:pt>
                <c:pt idx="31">
                  <c:v>-5.3416500000000013</c:v>
                </c:pt>
                <c:pt idx="32">
                  <c:v>-5.3416500000000013</c:v>
                </c:pt>
                <c:pt idx="33">
                  <c:v>-5.3416500000000013</c:v>
                </c:pt>
                <c:pt idx="34">
                  <c:v>-5.3416500000000013</c:v>
                </c:pt>
                <c:pt idx="35">
                  <c:v>-5.3416500000000013</c:v>
                </c:pt>
                <c:pt idx="36">
                  <c:v>-5.3416500000000013</c:v>
                </c:pt>
                <c:pt idx="37">
                  <c:v>-5.3416500000000013</c:v>
                </c:pt>
                <c:pt idx="38">
                  <c:v>-5.3416500000000013</c:v>
                </c:pt>
                <c:pt idx="39">
                  <c:v>-5.3416500000000013</c:v>
                </c:pt>
                <c:pt idx="40">
                  <c:v>-5.3416500000000013</c:v>
                </c:pt>
                <c:pt idx="41">
                  <c:v>-5.3416500000000013</c:v>
                </c:pt>
                <c:pt idx="42">
                  <c:v>-5.3416500000000013</c:v>
                </c:pt>
                <c:pt idx="43">
                  <c:v>-5.3416500000000013</c:v>
                </c:pt>
                <c:pt idx="44">
                  <c:v>-5.3416500000000013</c:v>
                </c:pt>
                <c:pt idx="45">
                  <c:v>-5.3416500000000013</c:v>
                </c:pt>
                <c:pt idx="46">
                  <c:v>-5.3416500000000013</c:v>
                </c:pt>
                <c:pt idx="47">
                  <c:v>-5.3416500000000013</c:v>
                </c:pt>
                <c:pt idx="48">
                  <c:v>-5.3416500000000013</c:v>
                </c:pt>
                <c:pt idx="49">
                  <c:v>-5.3416500000000013</c:v>
                </c:pt>
                <c:pt idx="50">
                  <c:v>-5.3416500000000013</c:v>
                </c:pt>
                <c:pt idx="51">
                  <c:v>-5.3416500000000013</c:v>
                </c:pt>
                <c:pt idx="52">
                  <c:v>-5.3416500000000013</c:v>
                </c:pt>
                <c:pt idx="53">
                  <c:v>-5.3416500000000013</c:v>
                </c:pt>
                <c:pt idx="54">
                  <c:v>-5.3416500000000013</c:v>
                </c:pt>
                <c:pt idx="55">
                  <c:v>-5.3416500000000013</c:v>
                </c:pt>
                <c:pt idx="56">
                  <c:v>-5.3416500000000013</c:v>
                </c:pt>
                <c:pt idx="57">
                  <c:v>-5.3416500000000013</c:v>
                </c:pt>
                <c:pt idx="58">
                  <c:v>-5.3416500000000013</c:v>
                </c:pt>
                <c:pt idx="59">
                  <c:v>-5.3416500000000013</c:v>
                </c:pt>
                <c:pt idx="60">
                  <c:v>-5.3416500000000013</c:v>
                </c:pt>
                <c:pt idx="61">
                  <c:v>-5.3416500000000013</c:v>
                </c:pt>
                <c:pt idx="62">
                  <c:v>-5.3416500000000013</c:v>
                </c:pt>
                <c:pt idx="63">
                  <c:v>-5.3416500000000013</c:v>
                </c:pt>
                <c:pt idx="64">
                  <c:v>-5.3416500000000013</c:v>
                </c:pt>
                <c:pt idx="65">
                  <c:v>-5.3416500000000013</c:v>
                </c:pt>
                <c:pt idx="66">
                  <c:v>-5.3416500000000013</c:v>
                </c:pt>
                <c:pt idx="67">
                  <c:v>-5.3416500000000013</c:v>
                </c:pt>
                <c:pt idx="68">
                  <c:v>-5.3416500000000013</c:v>
                </c:pt>
                <c:pt idx="69">
                  <c:v>-5.3416500000000013</c:v>
                </c:pt>
                <c:pt idx="70">
                  <c:v>-5.3416500000000013</c:v>
                </c:pt>
                <c:pt idx="71">
                  <c:v>-5.324119999999982</c:v>
                </c:pt>
                <c:pt idx="72">
                  <c:v>-5.2890400000000097</c:v>
                </c:pt>
                <c:pt idx="73">
                  <c:v>-5.2890400000000097</c:v>
                </c:pt>
                <c:pt idx="74">
                  <c:v>-5.2890400000000097</c:v>
                </c:pt>
                <c:pt idx="75">
                  <c:v>-5.2890400000000097</c:v>
                </c:pt>
                <c:pt idx="76">
                  <c:v>-5.2890400000000097</c:v>
                </c:pt>
                <c:pt idx="77">
                  <c:v>-5.2890400000000097</c:v>
                </c:pt>
                <c:pt idx="78">
                  <c:v>-5.2890400000000097</c:v>
                </c:pt>
                <c:pt idx="79">
                  <c:v>-5.2890400000000097</c:v>
                </c:pt>
                <c:pt idx="80">
                  <c:v>-5.2890400000000097</c:v>
                </c:pt>
                <c:pt idx="81">
                  <c:v>-5.2890400000000097</c:v>
                </c:pt>
                <c:pt idx="82">
                  <c:v>-5.2890400000000097</c:v>
                </c:pt>
                <c:pt idx="83">
                  <c:v>-5.2890400000000097</c:v>
                </c:pt>
                <c:pt idx="84">
                  <c:v>-5.2890400000000097</c:v>
                </c:pt>
                <c:pt idx="85">
                  <c:v>-5.2890400000000097</c:v>
                </c:pt>
                <c:pt idx="86">
                  <c:v>-5.2890400000000097</c:v>
                </c:pt>
                <c:pt idx="87">
                  <c:v>-5.2890400000000097</c:v>
                </c:pt>
                <c:pt idx="88">
                  <c:v>-5.2890400000000097</c:v>
                </c:pt>
                <c:pt idx="89">
                  <c:v>-5.2890400000000097</c:v>
                </c:pt>
                <c:pt idx="90">
                  <c:v>-5.2890400000000097</c:v>
                </c:pt>
                <c:pt idx="91">
                  <c:v>-5.2890400000000097</c:v>
                </c:pt>
                <c:pt idx="92">
                  <c:v>-5.2890400000000097</c:v>
                </c:pt>
                <c:pt idx="93">
                  <c:v>-5.2890400000000097</c:v>
                </c:pt>
                <c:pt idx="94">
                  <c:v>-5.2890400000000097</c:v>
                </c:pt>
                <c:pt idx="95">
                  <c:v>-5.2890400000000097</c:v>
                </c:pt>
                <c:pt idx="96">
                  <c:v>-5.2890400000000097</c:v>
                </c:pt>
                <c:pt idx="97">
                  <c:v>-5.2890400000000097</c:v>
                </c:pt>
                <c:pt idx="98">
                  <c:v>-5.2890400000000097</c:v>
                </c:pt>
                <c:pt idx="99">
                  <c:v>-5.2890400000000097</c:v>
                </c:pt>
                <c:pt idx="100">
                  <c:v>-5.2890400000000097</c:v>
                </c:pt>
                <c:pt idx="101">
                  <c:v>-5.2890400000000097</c:v>
                </c:pt>
                <c:pt idx="102">
                  <c:v>-5.2890400000000097</c:v>
                </c:pt>
                <c:pt idx="103">
                  <c:v>-5.2890400000000097</c:v>
                </c:pt>
                <c:pt idx="104">
                  <c:v>-5.2890400000000097</c:v>
                </c:pt>
                <c:pt idx="105">
                  <c:v>-5.2890400000000097</c:v>
                </c:pt>
                <c:pt idx="106">
                  <c:v>-5.2890400000000097</c:v>
                </c:pt>
                <c:pt idx="107">
                  <c:v>-5.2890400000000097</c:v>
                </c:pt>
                <c:pt idx="108">
                  <c:v>-5.2890400000000097</c:v>
                </c:pt>
                <c:pt idx="109">
                  <c:v>-5.2890400000000097</c:v>
                </c:pt>
                <c:pt idx="110">
                  <c:v>-5.2890400000000097</c:v>
                </c:pt>
                <c:pt idx="111">
                  <c:v>-5.2403399999999998</c:v>
                </c:pt>
                <c:pt idx="112">
                  <c:v>-5.1429299999999945</c:v>
                </c:pt>
                <c:pt idx="113">
                  <c:v>-5.1429299999999945</c:v>
                </c:pt>
                <c:pt idx="114">
                  <c:v>-5.1429299999999945</c:v>
                </c:pt>
                <c:pt idx="115">
                  <c:v>-5.1429299999999945</c:v>
                </c:pt>
                <c:pt idx="116">
                  <c:v>-5.1429299999999945</c:v>
                </c:pt>
                <c:pt idx="117">
                  <c:v>-5.1429299999999945</c:v>
                </c:pt>
                <c:pt idx="118">
                  <c:v>-5.1429299999999945</c:v>
                </c:pt>
                <c:pt idx="119">
                  <c:v>-5.1429299999999945</c:v>
                </c:pt>
                <c:pt idx="120">
                  <c:v>-5.1429299999999945</c:v>
                </c:pt>
                <c:pt idx="121">
                  <c:v>-5.1429299999999945</c:v>
                </c:pt>
                <c:pt idx="122">
                  <c:v>-5.1429299999999945</c:v>
                </c:pt>
                <c:pt idx="123">
                  <c:v>-5.1429299999999945</c:v>
                </c:pt>
                <c:pt idx="124">
                  <c:v>-5.1429299999999945</c:v>
                </c:pt>
                <c:pt idx="125">
                  <c:v>-5.1429299999999945</c:v>
                </c:pt>
                <c:pt idx="126">
                  <c:v>-5.1429299999999945</c:v>
                </c:pt>
                <c:pt idx="127">
                  <c:v>-5.1429299999999945</c:v>
                </c:pt>
                <c:pt idx="128">
                  <c:v>-5.1429299999999945</c:v>
                </c:pt>
                <c:pt idx="129">
                  <c:v>-5.1429299999999945</c:v>
                </c:pt>
                <c:pt idx="130">
                  <c:v>-5.1429299999999945</c:v>
                </c:pt>
                <c:pt idx="131">
                  <c:v>-5.1429299999999945</c:v>
                </c:pt>
                <c:pt idx="132">
                  <c:v>-5.1429299999999945</c:v>
                </c:pt>
                <c:pt idx="133">
                  <c:v>-5.1429299999999945</c:v>
                </c:pt>
                <c:pt idx="134">
                  <c:v>-5.1429299999999945</c:v>
                </c:pt>
                <c:pt idx="135">
                  <c:v>-5.1429299999999945</c:v>
                </c:pt>
                <c:pt idx="136">
                  <c:v>-5.1429299999999945</c:v>
                </c:pt>
                <c:pt idx="137">
                  <c:v>-5.1429299999999945</c:v>
                </c:pt>
                <c:pt idx="138">
                  <c:v>-5.1429299999999945</c:v>
                </c:pt>
                <c:pt idx="139">
                  <c:v>-5.1429299999999945</c:v>
                </c:pt>
                <c:pt idx="140">
                  <c:v>-5.1429299999999945</c:v>
                </c:pt>
                <c:pt idx="141">
                  <c:v>-5.1429299999999945</c:v>
                </c:pt>
                <c:pt idx="142">
                  <c:v>-5.1429299999999945</c:v>
                </c:pt>
                <c:pt idx="143">
                  <c:v>-5.1429299999999945</c:v>
                </c:pt>
                <c:pt idx="144">
                  <c:v>-5.2890400000000097</c:v>
                </c:pt>
                <c:pt idx="145">
                  <c:v>-5.2890400000000097</c:v>
                </c:pt>
                <c:pt idx="146">
                  <c:v>-5.2890400000000097</c:v>
                </c:pt>
                <c:pt idx="147">
                  <c:v>-5.2890400000000097</c:v>
                </c:pt>
                <c:pt idx="148">
                  <c:v>-5.2890400000000097</c:v>
                </c:pt>
                <c:pt idx="149">
                  <c:v>-5.2890400000000097</c:v>
                </c:pt>
                <c:pt idx="150">
                  <c:v>-5.2890400000000097</c:v>
                </c:pt>
                <c:pt idx="151">
                  <c:v>-5.2890400000000097</c:v>
                </c:pt>
                <c:pt idx="152">
                  <c:v>-5.2890400000000097</c:v>
                </c:pt>
                <c:pt idx="153">
                  <c:v>-5.2890400000000097</c:v>
                </c:pt>
                <c:pt idx="154">
                  <c:v>-5.2890400000000097</c:v>
                </c:pt>
                <c:pt idx="155">
                  <c:v>-5.2890400000000097</c:v>
                </c:pt>
                <c:pt idx="156">
                  <c:v>-5.2890400000000097</c:v>
                </c:pt>
                <c:pt idx="157">
                  <c:v>-5.2890400000000097</c:v>
                </c:pt>
                <c:pt idx="158">
                  <c:v>-5.2890400000000097</c:v>
                </c:pt>
                <c:pt idx="159">
                  <c:v>-5.2890400000000097</c:v>
                </c:pt>
                <c:pt idx="160">
                  <c:v>-5.2890400000000097</c:v>
                </c:pt>
                <c:pt idx="161">
                  <c:v>-5.2890400000000097</c:v>
                </c:pt>
                <c:pt idx="162">
                  <c:v>-5.2890400000000097</c:v>
                </c:pt>
                <c:pt idx="163">
                  <c:v>-5.2890400000000097</c:v>
                </c:pt>
                <c:pt idx="164">
                  <c:v>-5.2890400000000097</c:v>
                </c:pt>
                <c:pt idx="165">
                  <c:v>-5.2890400000000097</c:v>
                </c:pt>
                <c:pt idx="166">
                  <c:v>-5.2890400000000097</c:v>
                </c:pt>
                <c:pt idx="167">
                  <c:v>-5.2890400000000097</c:v>
                </c:pt>
                <c:pt idx="168">
                  <c:v>-5.2890400000000097</c:v>
                </c:pt>
                <c:pt idx="169">
                  <c:v>-5.2890400000000097</c:v>
                </c:pt>
                <c:pt idx="170">
                  <c:v>-5.2890400000000097</c:v>
                </c:pt>
                <c:pt idx="171">
                  <c:v>-5.2890400000000097</c:v>
                </c:pt>
                <c:pt idx="172">
                  <c:v>-5.2890400000000097</c:v>
                </c:pt>
                <c:pt idx="173">
                  <c:v>-5.2890400000000097</c:v>
                </c:pt>
                <c:pt idx="174">
                  <c:v>-5.2890400000000097</c:v>
                </c:pt>
                <c:pt idx="175">
                  <c:v>-5.2890400000000097</c:v>
                </c:pt>
                <c:pt idx="176">
                  <c:v>-5.2890400000000097</c:v>
                </c:pt>
                <c:pt idx="177">
                  <c:v>-5.2890400000000097</c:v>
                </c:pt>
                <c:pt idx="178">
                  <c:v>-5.2890400000000097</c:v>
                </c:pt>
                <c:pt idx="179">
                  <c:v>-5.2890400000000097</c:v>
                </c:pt>
                <c:pt idx="180">
                  <c:v>-5.2890400000000097</c:v>
                </c:pt>
                <c:pt idx="181">
                  <c:v>-5.2890400000000097</c:v>
                </c:pt>
                <c:pt idx="182">
                  <c:v>-5.2890400000000097</c:v>
                </c:pt>
                <c:pt idx="183">
                  <c:v>-5.2890400000000097</c:v>
                </c:pt>
                <c:pt idx="184">
                  <c:v>-5.1429299999999945</c:v>
                </c:pt>
                <c:pt idx="185">
                  <c:v>-5.1429299999999945</c:v>
                </c:pt>
                <c:pt idx="186">
                  <c:v>-5.1429299999999945</c:v>
                </c:pt>
                <c:pt idx="187">
                  <c:v>-5.1429299999999945</c:v>
                </c:pt>
                <c:pt idx="188">
                  <c:v>-5.1429299999999945</c:v>
                </c:pt>
                <c:pt idx="189">
                  <c:v>-5.1429299999999945</c:v>
                </c:pt>
                <c:pt idx="190">
                  <c:v>-5.1429299999999945</c:v>
                </c:pt>
                <c:pt idx="191">
                  <c:v>-5.1429299999999945</c:v>
                </c:pt>
                <c:pt idx="192">
                  <c:v>-5.1429299999999945</c:v>
                </c:pt>
                <c:pt idx="193">
                  <c:v>-5.1429299999999945</c:v>
                </c:pt>
                <c:pt idx="194">
                  <c:v>-5.1429299999999945</c:v>
                </c:pt>
                <c:pt idx="195">
                  <c:v>-5.1429299999999945</c:v>
                </c:pt>
                <c:pt idx="196">
                  <c:v>-5.1429299999999945</c:v>
                </c:pt>
                <c:pt idx="197">
                  <c:v>-5.1429299999999945</c:v>
                </c:pt>
                <c:pt idx="198">
                  <c:v>-5.1429299999999945</c:v>
                </c:pt>
                <c:pt idx="199">
                  <c:v>-5.1429299999999945</c:v>
                </c:pt>
                <c:pt idx="200">
                  <c:v>-5.1429299999999945</c:v>
                </c:pt>
                <c:pt idx="201">
                  <c:v>-5.1429299999999945</c:v>
                </c:pt>
                <c:pt idx="202">
                  <c:v>-5.1429299999999945</c:v>
                </c:pt>
                <c:pt idx="203">
                  <c:v>-5.1429299999999945</c:v>
                </c:pt>
                <c:pt idx="204">
                  <c:v>-5.1429299999999945</c:v>
                </c:pt>
                <c:pt idx="205">
                  <c:v>-5.1429299999999945</c:v>
                </c:pt>
                <c:pt idx="206">
                  <c:v>-5.1429299999999945</c:v>
                </c:pt>
                <c:pt idx="207">
                  <c:v>-5.1429299999999945</c:v>
                </c:pt>
                <c:pt idx="208">
                  <c:v>-5.1429299999999945</c:v>
                </c:pt>
                <c:pt idx="209">
                  <c:v>-5.1429299999999945</c:v>
                </c:pt>
                <c:pt idx="210">
                  <c:v>-5.1429299999999945</c:v>
                </c:pt>
                <c:pt idx="211">
                  <c:v>-5.1429299999999945</c:v>
                </c:pt>
                <c:pt idx="212">
                  <c:v>-5.1429299999999945</c:v>
                </c:pt>
                <c:pt idx="213">
                  <c:v>-5.1429299999999945</c:v>
                </c:pt>
                <c:pt idx="214">
                  <c:v>-5.1429299999999945</c:v>
                </c:pt>
                <c:pt idx="215">
                  <c:v>-5.1429299999999945</c:v>
                </c:pt>
                <c:pt idx="216">
                  <c:v>-5.1916399999999996</c:v>
                </c:pt>
                <c:pt idx="217">
                  <c:v>-5.2890400000000097</c:v>
                </c:pt>
                <c:pt idx="218">
                  <c:v>-5.2890400000000097</c:v>
                </c:pt>
                <c:pt idx="219">
                  <c:v>-5.2890400000000097</c:v>
                </c:pt>
                <c:pt idx="220">
                  <c:v>-5.2890400000000097</c:v>
                </c:pt>
                <c:pt idx="221">
                  <c:v>-5.2890400000000097</c:v>
                </c:pt>
                <c:pt idx="222">
                  <c:v>-5.2890400000000097</c:v>
                </c:pt>
                <c:pt idx="223">
                  <c:v>-5.2890400000000097</c:v>
                </c:pt>
                <c:pt idx="224">
                  <c:v>-5.2890400000000097</c:v>
                </c:pt>
                <c:pt idx="225">
                  <c:v>-5.2890400000000097</c:v>
                </c:pt>
                <c:pt idx="226">
                  <c:v>-5.2890400000000097</c:v>
                </c:pt>
                <c:pt idx="227">
                  <c:v>-5.2890400000000097</c:v>
                </c:pt>
                <c:pt idx="228">
                  <c:v>-5.2890400000000097</c:v>
                </c:pt>
                <c:pt idx="229">
                  <c:v>-5.2890400000000097</c:v>
                </c:pt>
                <c:pt idx="230">
                  <c:v>-5.2890400000000097</c:v>
                </c:pt>
                <c:pt idx="231">
                  <c:v>-5.2890400000000097</c:v>
                </c:pt>
                <c:pt idx="232">
                  <c:v>-5.2890400000000097</c:v>
                </c:pt>
                <c:pt idx="233">
                  <c:v>-5.2890400000000097</c:v>
                </c:pt>
                <c:pt idx="234">
                  <c:v>-5.2890400000000097</c:v>
                </c:pt>
                <c:pt idx="235">
                  <c:v>-5.2890400000000097</c:v>
                </c:pt>
                <c:pt idx="236">
                  <c:v>-5.2890400000000097</c:v>
                </c:pt>
                <c:pt idx="237">
                  <c:v>-5.2890400000000097</c:v>
                </c:pt>
                <c:pt idx="238">
                  <c:v>-5.2890400000000097</c:v>
                </c:pt>
                <c:pt idx="239">
                  <c:v>-5.2890400000000097</c:v>
                </c:pt>
                <c:pt idx="240">
                  <c:v>-5.2890400000000097</c:v>
                </c:pt>
                <c:pt idx="241">
                  <c:v>-5.2890400000000097</c:v>
                </c:pt>
                <c:pt idx="242">
                  <c:v>-5.2890400000000097</c:v>
                </c:pt>
                <c:pt idx="243">
                  <c:v>-5.2890400000000097</c:v>
                </c:pt>
                <c:pt idx="244">
                  <c:v>-5.2890400000000097</c:v>
                </c:pt>
                <c:pt idx="245">
                  <c:v>-5.2890400000000097</c:v>
                </c:pt>
                <c:pt idx="246">
                  <c:v>-5.2890400000000097</c:v>
                </c:pt>
                <c:pt idx="247">
                  <c:v>-5.2890400000000097</c:v>
                </c:pt>
                <c:pt idx="248">
                  <c:v>-5.2890400000000097</c:v>
                </c:pt>
                <c:pt idx="249">
                  <c:v>-5.2890400000000097</c:v>
                </c:pt>
                <c:pt idx="250">
                  <c:v>-5.2890400000000097</c:v>
                </c:pt>
                <c:pt idx="251">
                  <c:v>-5.2890400000000097</c:v>
                </c:pt>
                <c:pt idx="252">
                  <c:v>-5.2890400000000097</c:v>
                </c:pt>
                <c:pt idx="253">
                  <c:v>-5.2890400000000097</c:v>
                </c:pt>
                <c:pt idx="254">
                  <c:v>-5.2890400000000097</c:v>
                </c:pt>
                <c:pt idx="255">
                  <c:v>-5.2890400000000097</c:v>
                </c:pt>
                <c:pt idx="256">
                  <c:v>-5.2403399999999998</c:v>
                </c:pt>
                <c:pt idx="257">
                  <c:v>-5.1429299999999945</c:v>
                </c:pt>
                <c:pt idx="258">
                  <c:v>-5.1429299999999945</c:v>
                </c:pt>
                <c:pt idx="259">
                  <c:v>-5.1429299999999945</c:v>
                </c:pt>
                <c:pt idx="260">
                  <c:v>-5.1429299999999945</c:v>
                </c:pt>
                <c:pt idx="261">
                  <c:v>-5.1429299999999945</c:v>
                </c:pt>
                <c:pt idx="262">
                  <c:v>-5.1429299999999945</c:v>
                </c:pt>
                <c:pt idx="263">
                  <c:v>-5.1429299999999945</c:v>
                </c:pt>
                <c:pt idx="264">
                  <c:v>-5.1429299999999945</c:v>
                </c:pt>
                <c:pt idx="265">
                  <c:v>-5.1429299999999945</c:v>
                </c:pt>
                <c:pt idx="266">
                  <c:v>-5.1429299999999945</c:v>
                </c:pt>
                <c:pt idx="267">
                  <c:v>-5.1429299999999945</c:v>
                </c:pt>
                <c:pt idx="268">
                  <c:v>-5.1429299999999945</c:v>
                </c:pt>
                <c:pt idx="269">
                  <c:v>-5.1429299999999945</c:v>
                </c:pt>
                <c:pt idx="270">
                  <c:v>-5.1429299999999945</c:v>
                </c:pt>
                <c:pt idx="271">
                  <c:v>-5.1429299999999945</c:v>
                </c:pt>
                <c:pt idx="272">
                  <c:v>-5.1429299999999945</c:v>
                </c:pt>
                <c:pt idx="273">
                  <c:v>-5.1429299999999945</c:v>
                </c:pt>
                <c:pt idx="274">
                  <c:v>-5.1429299999999945</c:v>
                </c:pt>
                <c:pt idx="275">
                  <c:v>-5.1429299999999945</c:v>
                </c:pt>
                <c:pt idx="276">
                  <c:v>-5.1429299999999945</c:v>
                </c:pt>
                <c:pt idx="277">
                  <c:v>-5.1429299999999945</c:v>
                </c:pt>
                <c:pt idx="278">
                  <c:v>-5.1429299999999945</c:v>
                </c:pt>
                <c:pt idx="279">
                  <c:v>-5.1429299999999945</c:v>
                </c:pt>
                <c:pt idx="280">
                  <c:v>-5.1429299999999945</c:v>
                </c:pt>
                <c:pt idx="281">
                  <c:v>-5.1429299999999945</c:v>
                </c:pt>
                <c:pt idx="282">
                  <c:v>-5.1429299999999945</c:v>
                </c:pt>
                <c:pt idx="283">
                  <c:v>-5.1429299999999945</c:v>
                </c:pt>
                <c:pt idx="284">
                  <c:v>-5.1429299999999945</c:v>
                </c:pt>
                <c:pt idx="285">
                  <c:v>-5.1429299999999945</c:v>
                </c:pt>
                <c:pt idx="286">
                  <c:v>-5.1429299999999945</c:v>
                </c:pt>
                <c:pt idx="287">
                  <c:v>-5.1429299999999945</c:v>
                </c:pt>
                <c:pt idx="288">
                  <c:v>-5.1429299999999945</c:v>
                </c:pt>
                <c:pt idx="289">
                  <c:v>-5.2890400000000097</c:v>
                </c:pt>
                <c:pt idx="290">
                  <c:v>-5.2890400000000097</c:v>
                </c:pt>
                <c:pt idx="291">
                  <c:v>-5.2890400000000097</c:v>
                </c:pt>
                <c:pt idx="292">
                  <c:v>-5.2890400000000097</c:v>
                </c:pt>
                <c:pt idx="293">
                  <c:v>-5.2890400000000097</c:v>
                </c:pt>
                <c:pt idx="294">
                  <c:v>-5.2890400000000097</c:v>
                </c:pt>
                <c:pt idx="295">
                  <c:v>-5.2890400000000097</c:v>
                </c:pt>
                <c:pt idx="296">
                  <c:v>-5.2890400000000097</c:v>
                </c:pt>
                <c:pt idx="297">
                  <c:v>-5.2890400000000097</c:v>
                </c:pt>
                <c:pt idx="298">
                  <c:v>-5.2890400000000097</c:v>
                </c:pt>
                <c:pt idx="299">
                  <c:v>-5.2890400000000097</c:v>
                </c:pt>
                <c:pt idx="300">
                  <c:v>-5.2890400000000097</c:v>
                </c:pt>
                <c:pt idx="301">
                  <c:v>-5.2890400000000097</c:v>
                </c:pt>
                <c:pt idx="302">
                  <c:v>-5.2890400000000097</c:v>
                </c:pt>
                <c:pt idx="303">
                  <c:v>-5.2890400000000097</c:v>
                </c:pt>
                <c:pt idx="304">
                  <c:v>-5.2890400000000097</c:v>
                </c:pt>
                <c:pt idx="305">
                  <c:v>-5.2890400000000097</c:v>
                </c:pt>
                <c:pt idx="306">
                  <c:v>-5.2890400000000097</c:v>
                </c:pt>
                <c:pt idx="307">
                  <c:v>-5.2890400000000097</c:v>
                </c:pt>
                <c:pt idx="308">
                  <c:v>-5.2890400000000097</c:v>
                </c:pt>
                <c:pt idx="309">
                  <c:v>-5.2890400000000097</c:v>
                </c:pt>
                <c:pt idx="310">
                  <c:v>-5.2890400000000097</c:v>
                </c:pt>
                <c:pt idx="311">
                  <c:v>-5.2890400000000097</c:v>
                </c:pt>
                <c:pt idx="312">
                  <c:v>-5.2890400000000097</c:v>
                </c:pt>
                <c:pt idx="313">
                  <c:v>-5.2890400000000097</c:v>
                </c:pt>
                <c:pt idx="314">
                  <c:v>-5.2890400000000097</c:v>
                </c:pt>
                <c:pt idx="315">
                  <c:v>-5.2890400000000097</c:v>
                </c:pt>
                <c:pt idx="316">
                  <c:v>-5.2890400000000097</c:v>
                </c:pt>
                <c:pt idx="317">
                  <c:v>-5.2890400000000097</c:v>
                </c:pt>
                <c:pt idx="318">
                  <c:v>-5.2890400000000097</c:v>
                </c:pt>
                <c:pt idx="319">
                  <c:v>-5.2890400000000097</c:v>
                </c:pt>
                <c:pt idx="320">
                  <c:v>-5.2890400000000097</c:v>
                </c:pt>
                <c:pt idx="321">
                  <c:v>-5.2890400000000097</c:v>
                </c:pt>
                <c:pt idx="322">
                  <c:v>-5.2890400000000097</c:v>
                </c:pt>
                <c:pt idx="323">
                  <c:v>-5.2890400000000097</c:v>
                </c:pt>
                <c:pt idx="324">
                  <c:v>-5.2890400000000097</c:v>
                </c:pt>
                <c:pt idx="325">
                  <c:v>-5.2890400000000097</c:v>
                </c:pt>
                <c:pt idx="326">
                  <c:v>-5.2890400000000097</c:v>
                </c:pt>
                <c:pt idx="327">
                  <c:v>-5.2890400000000097</c:v>
                </c:pt>
                <c:pt idx="328">
                  <c:v>-5.2890400000000097</c:v>
                </c:pt>
                <c:pt idx="329">
                  <c:v>-5.1429299999999945</c:v>
                </c:pt>
                <c:pt idx="330">
                  <c:v>-5.1429299999999945</c:v>
                </c:pt>
                <c:pt idx="331">
                  <c:v>-5.1429299999999945</c:v>
                </c:pt>
                <c:pt idx="332">
                  <c:v>-5.1429299999999945</c:v>
                </c:pt>
                <c:pt idx="333">
                  <c:v>-5.1429299999999945</c:v>
                </c:pt>
                <c:pt idx="334">
                  <c:v>-5.1429299999999945</c:v>
                </c:pt>
                <c:pt idx="335">
                  <c:v>-5.1429299999999945</c:v>
                </c:pt>
                <c:pt idx="336">
                  <c:v>-5.1429299999999945</c:v>
                </c:pt>
                <c:pt idx="337">
                  <c:v>-5.1429299999999945</c:v>
                </c:pt>
                <c:pt idx="338">
                  <c:v>-5.1429299999999945</c:v>
                </c:pt>
                <c:pt idx="339">
                  <c:v>-5.1429299999999945</c:v>
                </c:pt>
                <c:pt idx="340">
                  <c:v>-5.1429299999999945</c:v>
                </c:pt>
                <c:pt idx="341">
                  <c:v>-5.1429299999999945</c:v>
                </c:pt>
                <c:pt idx="342">
                  <c:v>-5.1429299999999945</c:v>
                </c:pt>
                <c:pt idx="343">
                  <c:v>-5.1429299999999945</c:v>
                </c:pt>
                <c:pt idx="344">
                  <c:v>-5.1429299999999945</c:v>
                </c:pt>
                <c:pt idx="345">
                  <c:v>-5.1429299999999945</c:v>
                </c:pt>
                <c:pt idx="346">
                  <c:v>-5.1429299999999945</c:v>
                </c:pt>
                <c:pt idx="347">
                  <c:v>-5.1429299999999945</c:v>
                </c:pt>
                <c:pt idx="348">
                  <c:v>-5.1429299999999945</c:v>
                </c:pt>
                <c:pt idx="349">
                  <c:v>-5.1429299999999945</c:v>
                </c:pt>
                <c:pt idx="350">
                  <c:v>-5.1429299999999945</c:v>
                </c:pt>
                <c:pt idx="351">
                  <c:v>-5.1429299999999945</c:v>
                </c:pt>
                <c:pt idx="352">
                  <c:v>-5.1429299999999945</c:v>
                </c:pt>
                <c:pt idx="353">
                  <c:v>-5.1429299999999945</c:v>
                </c:pt>
                <c:pt idx="354">
                  <c:v>-5.1429299999999945</c:v>
                </c:pt>
                <c:pt idx="355">
                  <c:v>-5.1429299999999945</c:v>
                </c:pt>
                <c:pt idx="356">
                  <c:v>-5.1429299999999945</c:v>
                </c:pt>
                <c:pt idx="357">
                  <c:v>-5.1429299999999945</c:v>
                </c:pt>
                <c:pt idx="358">
                  <c:v>-5.1429299999999945</c:v>
                </c:pt>
                <c:pt idx="359">
                  <c:v>-5.1429299999999945</c:v>
                </c:pt>
                <c:pt idx="360">
                  <c:v>-5.1429299999999945</c:v>
                </c:pt>
                <c:pt idx="361">
                  <c:v>-5.1916399999999996</c:v>
                </c:pt>
                <c:pt idx="362">
                  <c:v>-5.2890400000000097</c:v>
                </c:pt>
                <c:pt idx="363">
                  <c:v>-5.2890400000000097</c:v>
                </c:pt>
                <c:pt idx="364">
                  <c:v>-5.2890400000000097</c:v>
                </c:pt>
                <c:pt idx="365">
                  <c:v>-5.2890400000000097</c:v>
                </c:pt>
                <c:pt idx="366">
                  <c:v>-5.2890400000000097</c:v>
                </c:pt>
                <c:pt idx="367">
                  <c:v>-5.2890400000000097</c:v>
                </c:pt>
                <c:pt idx="368">
                  <c:v>-5.2890400000000097</c:v>
                </c:pt>
                <c:pt idx="369">
                  <c:v>-5.2890400000000097</c:v>
                </c:pt>
                <c:pt idx="370">
                  <c:v>-5.2890400000000097</c:v>
                </c:pt>
                <c:pt idx="371">
                  <c:v>-5.2890400000000097</c:v>
                </c:pt>
                <c:pt idx="372">
                  <c:v>-5.2890400000000097</c:v>
                </c:pt>
                <c:pt idx="373">
                  <c:v>-5.2890400000000097</c:v>
                </c:pt>
                <c:pt idx="374">
                  <c:v>-5.2890400000000097</c:v>
                </c:pt>
                <c:pt idx="375">
                  <c:v>-5.2890400000000097</c:v>
                </c:pt>
                <c:pt idx="376">
                  <c:v>-5.2890400000000097</c:v>
                </c:pt>
                <c:pt idx="377">
                  <c:v>-5.2890400000000097</c:v>
                </c:pt>
                <c:pt idx="378">
                  <c:v>-5.2890400000000097</c:v>
                </c:pt>
                <c:pt idx="379">
                  <c:v>-5.2890400000000097</c:v>
                </c:pt>
                <c:pt idx="380">
                  <c:v>-5.2890400000000097</c:v>
                </c:pt>
                <c:pt idx="381">
                  <c:v>-5.2890400000000097</c:v>
                </c:pt>
                <c:pt idx="382">
                  <c:v>-5.2890400000000097</c:v>
                </c:pt>
                <c:pt idx="383">
                  <c:v>-5.2890400000000097</c:v>
                </c:pt>
                <c:pt idx="384">
                  <c:v>-5.2890400000000097</c:v>
                </c:pt>
                <c:pt idx="385">
                  <c:v>-5.2890400000000097</c:v>
                </c:pt>
                <c:pt idx="386">
                  <c:v>-5.2890400000000097</c:v>
                </c:pt>
                <c:pt idx="387">
                  <c:v>-5.2890400000000097</c:v>
                </c:pt>
                <c:pt idx="388">
                  <c:v>-5.2890400000000097</c:v>
                </c:pt>
                <c:pt idx="389">
                  <c:v>-5.2890400000000097</c:v>
                </c:pt>
                <c:pt idx="390">
                  <c:v>-5.2890400000000097</c:v>
                </c:pt>
                <c:pt idx="391">
                  <c:v>-5.2890400000000097</c:v>
                </c:pt>
                <c:pt idx="392">
                  <c:v>-5.2890400000000097</c:v>
                </c:pt>
                <c:pt idx="393">
                  <c:v>-5.2890400000000097</c:v>
                </c:pt>
                <c:pt idx="394">
                  <c:v>-5.2890400000000097</c:v>
                </c:pt>
                <c:pt idx="395">
                  <c:v>-5.2890400000000097</c:v>
                </c:pt>
                <c:pt idx="396">
                  <c:v>-5.2890400000000097</c:v>
                </c:pt>
                <c:pt idx="397">
                  <c:v>-5.2890400000000097</c:v>
                </c:pt>
                <c:pt idx="398">
                  <c:v>-5.2890400000000097</c:v>
                </c:pt>
                <c:pt idx="399">
                  <c:v>-5.2890400000000097</c:v>
                </c:pt>
                <c:pt idx="400">
                  <c:v>-5.2890400000000097</c:v>
                </c:pt>
                <c:pt idx="401">
                  <c:v>-5.2403399999999998</c:v>
                </c:pt>
                <c:pt idx="402">
                  <c:v>-5.1429299999999945</c:v>
                </c:pt>
                <c:pt idx="403">
                  <c:v>-5.1429299999999945</c:v>
                </c:pt>
                <c:pt idx="404">
                  <c:v>-5.1429299999999945</c:v>
                </c:pt>
                <c:pt idx="405">
                  <c:v>-5.1429299999999945</c:v>
                </c:pt>
                <c:pt idx="406">
                  <c:v>-5.1429299999999945</c:v>
                </c:pt>
                <c:pt idx="407">
                  <c:v>-5.1429299999999945</c:v>
                </c:pt>
                <c:pt idx="408">
                  <c:v>-5.1429299999999945</c:v>
                </c:pt>
                <c:pt idx="409">
                  <c:v>-5.1429299999999945</c:v>
                </c:pt>
                <c:pt idx="410">
                  <c:v>-5.1429299999999945</c:v>
                </c:pt>
                <c:pt idx="411">
                  <c:v>-5.1429299999999945</c:v>
                </c:pt>
                <c:pt idx="412">
                  <c:v>-5.1429299999999945</c:v>
                </c:pt>
                <c:pt idx="413">
                  <c:v>-5.1429299999999945</c:v>
                </c:pt>
                <c:pt idx="414">
                  <c:v>-5.1429299999999945</c:v>
                </c:pt>
                <c:pt idx="415">
                  <c:v>-5.1429299999999945</c:v>
                </c:pt>
                <c:pt idx="416">
                  <c:v>-5.1429299999999945</c:v>
                </c:pt>
                <c:pt idx="417">
                  <c:v>-5.1429299999999945</c:v>
                </c:pt>
                <c:pt idx="418">
                  <c:v>-5.1429299999999945</c:v>
                </c:pt>
                <c:pt idx="419">
                  <c:v>-5.1429299999999945</c:v>
                </c:pt>
                <c:pt idx="420">
                  <c:v>-5.1429299999999945</c:v>
                </c:pt>
                <c:pt idx="421">
                  <c:v>-5.1429299999999945</c:v>
                </c:pt>
                <c:pt idx="422">
                  <c:v>-5.1429299999999945</c:v>
                </c:pt>
                <c:pt idx="423">
                  <c:v>-5.1429299999999945</c:v>
                </c:pt>
                <c:pt idx="424">
                  <c:v>-5.1429299999999945</c:v>
                </c:pt>
                <c:pt idx="425">
                  <c:v>-5.1429299999999945</c:v>
                </c:pt>
                <c:pt idx="426">
                  <c:v>-5.1429299999999945</c:v>
                </c:pt>
                <c:pt idx="427">
                  <c:v>-5.1429299999999945</c:v>
                </c:pt>
                <c:pt idx="428">
                  <c:v>-5.1429299999999945</c:v>
                </c:pt>
                <c:pt idx="429">
                  <c:v>-5.1429299999999945</c:v>
                </c:pt>
                <c:pt idx="430">
                  <c:v>-5.1429299999999945</c:v>
                </c:pt>
                <c:pt idx="431">
                  <c:v>-5.1429299999999945</c:v>
                </c:pt>
                <c:pt idx="432">
                  <c:v>-5.1429299999999945</c:v>
                </c:pt>
                <c:pt idx="433">
                  <c:v>-5.1429299999999945</c:v>
                </c:pt>
                <c:pt idx="434">
                  <c:v>-5.2890400000000097</c:v>
                </c:pt>
                <c:pt idx="435">
                  <c:v>-5.2890400000000097</c:v>
                </c:pt>
                <c:pt idx="436">
                  <c:v>-5.2890400000000097</c:v>
                </c:pt>
                <c:pt idx="437">
                  <c:v>-5.2890400000000097</c:v>
                </c:pt>
                <c:pt idx="438">
                  <c:v>-5.2890400000000097</c:v>
                </c:pt>
                <c:pt idx="439">
                  <c:v>-5.2890400000000097</c:v>
                </c:pt>
                <c:pt idx="440">
                  <c:v>-5.2890400000000097</c:v>
                </c:pt>
                <c:pt idx="441">
                  <c:v>-5.2890400000000097</c:v>
                </c:pt>
                <c:pt idx="442">
                  <c:v>-5.2890400000000097</c:v>
                </c:pt>
                <c:pt idx="443">
                  <c:v>-5.2890400000000097</c:v>
                </c:pt>
                <c:pt idx="444">
                  <c:v>-5.2890400000000097</c:v>
                </c:pt>
                <c:pt idx="445">
                  <c:v>-5.2890400000000097</c:v>
                </c:pt>
                <c:pt idx="446">
                  <c:v>-5.2890400000000097</c:v>
                </c:pt>
                <c:pt idx="447">
                  <c:v>-5.2890400000000097</c:v>
                </c:pt>
                <c:pt idx="448">
                  <c:v>-5.2890400000000097</c:v>
                </c:pt>
                <c:pt idx="449">
                  <c:v>-5.2890400000000097</c:v>
                </c:pt>
                <c:pt idx="450">
                  <c:v>-5.2890400000000097</c:v>
                </c:pt>
                <c:pt idx="451">
                  <c:v>-5.2890400000000097</c:v>
                </c:pt>
                <c:pt idx="452">
                  <c:v>-5.2890400000000097</c:v>
                </c:pt>
                <c:pt idx="453">
                  <c:v>-5.2890400000000097</c:v>
                </c:pt>
                <c:pt idx="454">
                  <c:v>-5.2890400000000097</c:v>
                </c:pt>
                <c:pt idx="455">
                  <c:v>-5.2890400000000097</c:v>
                </c:pt>
                <c:pt idx="456">
                  <c:v>-5.2890400000000097</c:v>
                </c:pt>
                <c:pt idx="457">
                  <c:v>-5.2890400000000097</c:v>
                </c:pt>
                <c:pt idx="458">
                  <c:v>-5.2890400000000097</c:v>
                </c:pt>
                <c:pt idx="459">
                  <c:v>-5.2890400000000097</c:v>
                </c:pt>
                <c:pt idx="460">
                  <c:v>-5.2890400000000097</c:v>
                </c:pt>
                <c:pt idx="461">
                  <c:v>-5.2890400000000097</c:v>
                </c:pt>
                <c:pt idx="462">
                  <c:v>-5.2890400000000097</c:v>
                </c:pt>
                <c:pt idx="463">
                  <c:v>-5.2890400000000097</c:v>
                </c:pt>
                <c:pt idx="464">
                  <c:v>-5.2890400000000097</c:v>
                </c:pt>
                <c:pt idx="465">
                  <c:v>-5.2890400000000097</c:v>
                </c:pt>
                <c:pt idx="466">
                  <c:v>-5.2890400000000097</c:v>
                </c:pt>
                <c:pt idx="467">
                  <c:v>-5.2890400000000097</c:v>
                </c:pt>
                <c:pt idx="468">
                  <c:v>-5.2890400000000097</c:v>
                </c:pt>
                <c:pt idx="469">
                  <c:v>-5.2890400000000097</c:v>
                </c:pt>
                <c:pt idx="470">
                  <c:v>-5.2890400000000097</c:v>
                </c:pt>
                <c:pt idx="471">
                  <c:v>-5.2890400000000097</c:v>
                </c:pt>
                <c:pt idx="472">
                  <c:v>-5.2890400000000097</c:v>
                </c:pt>
                <c:pt idx="473">
                  <c:v>-5.2890400000000097</c:v>
                </c:pt>
                <c:pt idx="474">
                  <c:v>-5.1429299999999945</c:v>
                </c:pt>
                <c:pt idx="475">
                  <c:v>-5.1429299999999945</c:v>
                </c:pt>
                <c:pt idx="476">
                  <c:v>-5.1429299999999945</c:v>
                </c:pt>
                <c:pt idx="477">
                  <c:v>-5.1429299999999945</c:v>
                </c:pt>
                <c:pt idx="478">
                  <c:v>-5.1429299999999945</c:v>
                </c:pt>
                <c:pt idx="479">
                  <c:v>-5.1429299999999945</c:v>
                </c:pt>
                <c:pt idx="480">
                  <c:v>-5.1429299999999945</c:v>
                </c:pt>
                <c:pt idx="481">
                  <c:v>-5.1429299999999945</c:v>
                </c:pt>
                <c:pt idx="482">
                  <c:v>-5.1429299999999945</c:v>
                </c:pt>
                <c:pt idx="483">
                  <c:v>-5.1429299999999945</c:v>
                </c:pt>
                <c:pt idx="484">
                  <c:v>-5.1429299999999945</c:v>
                </c:pt>
                <c:pt idx="485">
                  <c:v>-5.1429299999999945</c:v>
                </c:pt>
                <c:pt idx="486">
                  <c:v>-5.1429299999999945</c:v>
                </c:pt>
                <c:pt idx="487">
                  <c:v>-5.1429299999999945</c:v>
                </c:pt>
                <c:pt idx="488">
                  <c:v>-5.1429299999999945</c:v>
                </c:pt>
                <c:pt idx="489">
                  <c:v>-5.1429299999999945</c:v>
                </c:pt>
                <c:pt idx="490">
                  <c:v>-5.1429299999999945</c:v>
                </c:pt>
                <c:pt idx="491">
                  <c:v>-5.1429299999999945</c:v>
                </c:pt>
                <c:pt idx="492">
                  <c:v>-5.1429299999999945</c:v>
                </c:pt>
                <c:pt idx="493">
                  <c:v>-5.1429299999999945</c:v>
                </c:pt>
                <c:pt idx="494">
                  <c:v>-5.1429299999999945</c:v>
                </c:pt>
                <c:pt idx="495">
                  <c:v>-5.1429299999999945</c:v>
                </c:pt>
                <c:pt idx="496">
                  <c:v>-5.1429299999999945</c:v>
                </c:pt>
                <c:pt idx="497">
                  <c:v>-5.1429299999999945</c:v>
                </c:pt>
                <c:pt idx="498">
                  <c:v>-5.1429299999999945</c:v>
                </c:pt>
                <c:pt idx="499">
                  <c:v>-5.1429299999999945</c:v>
                </c:pt>
                <c:pt idx="500">
                  <c:v>-5.1429299999999945</c:v>
                </c:pt>
                <c:pt idx="501">
                  <c:v>-5.1429299999999945</c:v>
                </c:pt>
                <c:pt idx="502">
                  <c:v>-5.1429299999999945</c:v>
                </c:pt>
                <c:pt idx="503">
                  <c:v>-5.1429299999999945</c:v>
                </c:pt>
                <c:pt idx="504">
                  <c:v>-5.1429299999999945</c:v>
                </c:pt>
                <c:pt idx="505">
                  <c:v>-5.1429299999999945</c:v>
                </c:pt>
                <c:pt idx="506">
                  <c:v>-5.1916399999999996</c:v>
                </c:pt>
                <c:pt idx="507">
                  <c:v>-5.2890400000000097</c:v>
                </c:pt>
                <c:pt idx="508">
                  <c:v>-5.2890400000000097</c:v>
                </c:pt>
                <c:pt idx="509">
                  <c:v>-5.2890400000000097</c:v>
                </c:pt>
                <c:pt idx="510">
                  <c:v>-5.2890400000000097</c:v>
                </c:pt>
                <c:pt idx="511">
                  <c:v>-5.2890400000000097</c:v>
                </c:pt>
                <c:pt idx="512">
                  <c:v>-5.2890400000000097</c:v>
                </c:pt>
                <c:pt idx="513">
                  <c:v>-5.2890400000000097</c:v>
                </c:pt>
                <c:pt idx="514">
                  <c:v>-5.2890400000000097</c:v>
                </c:pt>
                <c:pt idx="515">
                  <c:v>-5.2890400000000097</c:v>
                </c:pt>
                <c:pt idx="516">
                  <c:v>-5.2890400000000097</c:v>
                </c:pt>
                <c:pt idx="517">
                  <c:v>-5.2890400000000097</c:v>
                </c:pt>
                <c:pt idx="518">
                  <c:v>-5.2890400000000097</c:v>
                </c:pt>
                <c:pt idx="519">
                  <c:v>-5.2890400000000097</c:v>
                </c:pt>
                <c:pt idx="520">
                  <c:v>-5.2890400000000097</c:v>
                </c:pt>
                <c:pt idx="521">
                  <c:v>-5.2890400000000097</c:v>
                </c:pt>
                <c:pt idx="522">
                  <c:v>-5.2890400000000097</c:v>
                </c:pt>
                <c:pt idx="523">
                  <c:v>-5.2890400000000097</c:v>
                </c:pt>
                <c:pt idx="524">
                  <c:v>-5.2890400000000097</c:v>
                </c:pt>
                <c:pt idx="525">
                  <c:v>-5.2890400000000097</c:v>
                </c:pt>
                <c:pt idx="526">
                  <c:v>-5.2890400000000097</c:v>
                </c:pt>
                <c:pt idx="527">
                  <c:v>-5.2890400000000097</c:v>
                </c:pt>
                <c:pt idx="528">
                  <c:v>-5.2890400000000097</c:v>
                </c:pt>
                <c:pt idx="529">
                  <c:v>-5.2890400000000097</c:v>
                </c:pt>
                <c:pt idx="530">
                  <c:v>-5.2890400000000097</c:v>
                </c:pt>
                <c:pt idx="531">
                  <c:v>-5.2890400000000097</c:v>
                </c:pt>
                <c:pt idx="532">
                  <c:v>-5.2890400000000097</c:v>
                </c:pt>
                <c:pt idx="533">
                  <c:v>-5.2890400000000097</c:v>
                </c:pt>
                <c:pt idx="534">
                  <c:v>-5.2890400000000097</c:v>
                </c:pt>
                <c:pt idx="535">
                  <c:v>-5.2890400000000097</c:v>
                </c:pt>
                <c:pt idx="536">
                  <c:v>-5.2890400000000097</c:v>
                </c:pt>
                <c:pt idx="537">
                  <c:v>-5.2890400000000097</c:v>
                </c:pt>
                <c:pt idx="538">
                  <c:v>-5.2890400000000097</c:v>
                </c:pt>
                <c:pt idx="539">
                  <c:v>-5.2890400000000097</c:v>
                </c:pt>
                <c:pt idx="540">
                  <c:v>-5.2890400000000097</c:v>
                </c:pt>
                <c:pt idx="541">
                  <c:v>-5.2890400000000097</c:v>
                </c:pt>
                <c:pt idx="542">
                  <c:v>-5.2890400000000097</c:v>
                </c:pt>
                <c:pt idx="543">
                  <c:v>-5.2890400000000097</c:v>
                </c:pt>
                <c:pt idx="544">
                  <c:v>-5.2890400000000097</c:v>
                </c:pt>
                <c:pt idx="545">
                  <c:v>-5.2890400000000097</c:v>
                </c:pt>
                <c:pt idx="546">
                  <c:v>-5.2403399999999998</c:v>
                </c:pt>
                <c:pt idx="547">
                  <c:v>-5.1429299999999945</c:v>
                </c:pt>
                <c:pt idx="548">
                  <c:v>-5.1429299999999945</c:v>
                </c:pt>
                <c:pt idx="549">
                  <c:v>-5.1429299999999945</c:v>
                </c:pt>
                <c:pt idx="550">
                  <c:v>-5.1429299999999945</c:v>
                </c:pt>
                <c:pt idx="551">
                  <c:v>-5.1429299999999945</c:v>
                </c:pt>
                <c:pt idx="552">
                  <c:v>-5.1429299999999945</c:v>
                </c:pt>
                <c:pt idx="553">
                  <c:v>-5.1429299999999945</c:v>
                </c:pt>
                <c:pt idx="554">
                  <c:v>-5.1429299999999945</c:v>
                </c:pt>
                <c:pt idx="555">
                  <c:v>-5.1429299999999945</c:v>
                </c:pt>
                <c:pt idx="556">
                  <c:v>-5.1429299999999945</c:v>
                </c:pt>
                <c:pt idx="557">
                  <c:v>-5.1429299999999945</c:v>
                </c:pt>
                <c:pt idx="558">
                  <c:v>-5.1429299999999945</c:v>
                </c:pt>
                <c:pt idx="559">
                  <c:v>-5.1429299999999945</c:v>
                </c:pt>
                <c:pt idx="560">
                  <c:v>-5.1429299999999945</c:v>
                </c:pt>
                <c:pt idx="561">
                  <c:v>-5.1429299999999945</c:v>
                </c:pt>
                <c:pt idx="562">
                  <c:v>-5.1429299999999945</c:v>
                </c:pt>
                <c:pt idx="563">
                  <c:v>-5.1429299999999945</c:v>
                </c:pt>
                <c:pt idx="564">
                  <c:v>-5.1429299999999945</c:v>
                </c:pt>
                <c:pt idx="565">
                  <c:v>-5.1429299999999945</c:v>
                </c:pt>
                <c:pt idx="566">
                  <c:v>-5.1429299999999945</c:v>
                </c:pt>
                <c:pt idx="567">
                  <c:v>-5.1429299999999945</c:v>
                </c:pt>
                <c:pt idx="568">
                  <c:v>-5.1429299999999945</c:v>
                </c:pt>
                <c:pt idx="569">
                  <c:v>-5.1429299999999945</c:v>
                </c:pt>
                <c:pt idx="570">
                  <c:v>-5.1429299999999945</c:v>
                </c:pt>
                <c:pt idx="571">
                  <c:v>-5.1429299999999945</c:v>
                </c:pt>
                <c:pt idx="572">
                  <c:v>-5.1429299999999945</c:v>
                </c:pt>
                <c:pt idx="573">
                  <c:v>-5.1429299999999945</c:v>
                </c:pt>
                <c:pt idx="574">
                  <c:v>-5.1429299999999945</c:v>
                </c:pt>
                <c:pt idx="575">
                  <c:v>-5.1429299999999945</c:v>
                </c:pt>
                <c:pt idx="576">
                  <c:v>-5.1429299999999945</c:v>
                </c:pt>
                <c:pt idx="577">
                  <c:v>-5.1429299999999945</c:v>
                </c:pt>
                <c:pt idx="578">
                  <c:v>-5.1429299999999945</c:v>
                </c:pt>
                <c:pt idx="579">
                  <c:v>-5.2890400000000097</c:v>
                </c:pt>
                <c:pt idx="580">
                  <c:v>-5.2890400000000097</c:v>
                </c:pt>
                <c:pt idx="581">
                  <c:v>-5.2890400000000097</c:v>
                </c:pt>
                <c:pt idx="582">
                  <c:v>-5.2890400000000097</c:v>
                </c:pt>
                <c:pt idx="583">
                  <c:v>-5.2890400000000097</c:v>
                </c:pt>
                <c:pt idx="584">
                  <c:v>-5.2890400000000097</c:v>
                </c:pt>
                <c:pt idx="585">
                  <c:v>-5.2890400000000097</c:v>
                </c:pt>
                <c:pt idx="586">
                  <c:v>-5.2890400000000097</c:v>
                </c:pt>
                <c:pt idx="587">
                  <c:v>-5.2890400000000097</c:v>
                </c:pt>
                <c:pt idx="588">
                  <c:v>-5.2890400000000097</c:v>
                </c:pt>
                <c:pt idx="589">
                  <c:v>-5.2890400000000097</c:v>
                </c:pt>
                <c:pt idx="590">
                  <c:v>-5.2890400000000097</c:v>
                </c:pt>
                <c:pt idx="591">
                  <c:v>-5.2890400000000097</c:v>
                </c:pt>
                <c:pt idx="592">
                  <c:v>-5.2890400000000097</c:v>
                </c:pt>
                <c:pt idx="593">
                  <c:v>-5.2890400000000097</c:v>
                </c:pt>
                <c:pt idx="594">
                  <c:v>-5.2890400000000097</c:v>
                </c:pt>
                <c:pt idx="595">
                  <c:v>-5.2890400000000097</c:v>
                </c:pt>
                <c:pt idx="596">
                  <c:v>-5.2890400000000097</c:v>
                </c:pt>
                <c:pt idx="597">
                  <c:v>-5.2890400000000097</c:v>
                </c:pt>
                <c:pt idx="598">
                  <c:v>-5.2890400000000097</c:v>
                </c:pt>
                <c:pt idx="599">
                  <c:v>-5.2890400000000097</c:v>
                </c:pt>
                <c:pt idx="600">
                  <c:v>-5.2890400000000097</c:v>
                </c:pt>
                <c:pt idx="601">
                  <c:v>-5.2890400000000097</c:v>
                </c:pt>
                <c:pt idx="602">
                  <c:v>-5.2890400000000097</c:v>
                </c:pt>
                <c:pt idx="603">
                  <c:v>-5.2890400000000097</c:v>
                </c:pt>
                <c:pt idx="604">
                  <c:v>-5.2890400000000097</c:v>
                </c:pt>
                <c:pt idx="605">
                  <c:v>-5.2890400000000097</c:v>
                </c:pt>
                <c:pt idx="606">
                  <c:v>-5.2890400000000097</c:v>
                </c:pt>
                <c:pt idx="607">
                  <c:v>-5.2890400000000097</c:v>
                </c:pt>
                <c:pt idx="608">
                  <c:v>-5.2890400000000097</c:v>
                </c:pt>
                <c:pt idx="609">
                  <c:v>-5.2890400000000097</c:v>
                </c:pt>
                <c:pt idx="610">
                  <c:v>-5.2890400000000097</c:v>
                </c:pt>
                <c:pt idx="611">
                  <c:v>-5.2890400000000097</c:v>
                </c:pt>
                <c:pt idx="612">
                  <c:v>-5.2890400000000097</c:v>
                </c:pt>
                <c:pt idx="613">
                  <c:v>-5.2890400000000097</c:v>
                </c:pt>
                <c:pt idx="614">
                  <c:v>-5.2890400000000097</c:v>
                </c:pt>
                <c:pt idx="615">
                  <c:v>-5.2890400000000097</c:v>
                </c:pt>
                <c:pt idx="616">
                  <c:v>-5.2890400000000097</c:v>
                </c:pt>
                <c:pt idx="617">
                  <c:v>-5.2890400000000097</c:v>
                </c:pt>
                <c:pt idx="618">
                  <c:v>-5.2890400000000097</c:v>
                </c:pt>
                <c:pt idx="619">
                  <c:v>-5.3751099999999985</c:v>
                </c:pt>
                <c:pt idx="620">
                  <c:v>-5.3751099999999985</c:v>
                </c:pt>
                <c:pt idx="621">
                  <c:v>-5.3751099999999985</c:v>
                </c:pt>
                <c:pt idx="622">
                  <c:v>-5.3751099999999985</c:v>
                </c:pt>
                <c:pt idx="623">
                  <c:v>-5.3751099999999985</c:v>
                </c:pt>
                <c:pt idx="624">
                  <c:v>-5.3751099999999985</c:v>
                </c:pt>
                <c:pt idx="625">
                  <c:v>-5.3751099999999985</c:v>
                </c:pt>
                <c:pt idx="626">
                  <c:v>-5.3751099999999985</c:v>
                </c:pt>
                <c:pt idx="627">
                  <c:v>-5.3751099999999985</c:v>
                </c:pt>
                <c:pt idx="628">
                  <c:v>-5.3751099999999985</c:v>
                </c:pt>
                <c:pt idx="629">
                  <c:v>-5.3751099999999985</c:v>
                </c:pt>
                <c:pt idx="630">
                  <c:v>-5.3751099999999985</c:v>
                </c:pt>
                <c:pt idx="631">
                  <c:v>-5.3751099999999985</c:v>
                </c:pt>
                <c:pt idx="632">
                  <c:v>-5.3751099999999985</c:v>
                </c:pt>
                <c:pt idx="633">
                  <c:v>-5.3751099999999985</c:v>
                </c:pt>
                <c:pt idx="634">
                  <c:v>-5.3751099999999985</c:v>
                </c:pt>
                <c:pt idx="635">
                  <c:v>-5.3751099999999985</c:v>
                </c:pt>
                <c:pt idx="636">
                  <c:v>-5.3751099999999985</c:v>
                </c:pt>
                <c:pt idx="637">
                  <c:v>-5.3751099999999985</c:v>
                </c:pt>
                <c:pt idx="638">
                  <c:v>-5.3751099999999985</c:v>
                </c:pt>
                <c:pt idx="639">
                  <c:v>-5.3751099999999985</c:v>
                </c:pt>
                <c:pt idx="640">
                  <c:v>-5.3751099999999985</c:v>
                </c:pt>
                <c:pt idx="641">
                  <c:v>-5.3751099999999985</c:v>
                </c:pt>
                <c:pt idx="642">
                  <c:v>-5.3751099999999985</c:v>
                </c:pt>
                <c:pt idx="643">
                  <c:v>-5.3751099999999985</c:v>
                </c:pt>
                <c:pt idx="644">
                  <c:v>-5.3751099999999985</c:v>
                </c:pt>
                <c:pt idx="645">
                  <c:v>-5.3751099999999985</c:v>
                </c:pt>
                <c:pt idx="646">
                  <c:v>-5.3751099999999985</c:v>
                </c:pt>
                <c:pt idx="647">
                  <c:v>-5.3751099999999985</c:v>
                </c:pt>
                <c:pt idx="648">
                  <c:v>-5.3751099999999985</c:v>
                </c:pt>
                <c:pt idx="649">
                  <c:v>-5.3751099999999985</c:v>
                </c:pt>
                <c:pt idx="650">
                  <c:v>-5.3751099999999985</c:v>
                </c:pt>
                <c:pt idx="651">
                  <c:v>-5.3751099999999985</c:v>
                </c:pt>
                <c:pt idx="652">
                  <c:v>-5.3751099999999985</c:v>
                </c:pt>
                <c:pt idx="653">
                  <c:v>-5.3751099999999985</c:v>
                </c:pt>
                <c:pt idx="654">
                  <c:v>-5.3751099999999985</c:v>
                </c:pt>
                <c:pt idx="655">
                  <c:v>-5.3751099999999985</c:v>
                </c:pt>
                <c:pt idx="656">
                  <c:v>-5.3751099999999985</c:v>
                </c:pt>
                <c:pt idx="657">
                  <c:v>-5.3751099999999985</c:v>
                </c:pt>
                <c:pt idx="658">
                  <c:v>-5.3751099999999985</c:v>
                </c:pt>
                <c:pt idx="659">
                  <c:v>-5.3751099999999985</c:v>
                </c:pt>
                <c:pt idx="660">
                  <c:v>-5.3751099999999985</c:v>
                </c:pt>
                <c:pt idx="661">
                  <c:v>-5.3751099999999985</c:v>
                </c:pt>
                <c:pt idx="662">
                  <c:v>-5.3751099999999985</c:v>
                </c:pt>
                <c:pt idx="663">
                  <c:v>-5.3751099999999985</c:v>
                </c:pt>
                <c:pt idx="664">
                  <c:v>-5.3751099999999985</c:v>
                </c:pt>
                <c:pt idx="665">
                  <c:v>-5.3751099999999985</c:v>
                </c:pt>
                <c:pt idx="666">
                  <c:v>-5.3751099999999985</c:v>
                </c:pt>
                <c:pt idx="667">
                  <c:v>-5.3751099999999985</c:v>
                </c:pt>
                <c:pt idx="668">
                  <c:v>-5.3751099999999985</c:v>
                </c:pt>
                <c:pt idx="669">
                  <c:v>-5.3751099999999985</c:v>
                </c:pt>
                <c:pt idx="670">
                  <c:v>-5.3751099999999985</c:v>
                </c:pt>
                <c:pt idx="671">
                  <c:v>-5.3751099999999985</c:v>
                </c:pt>
                <c:pt idx="672">
                  <c:v>-5.3751099999999985</c:v>
                </c:pt>
                <c:pt idx="673">
                  <c:v>-5.3751099999999985</c:v>
                </c:pt>
                <c:pt idx="674">
                  <c:v>-5.3751099999999985</c:v>
                </c:pt>
                <c:pt idx="675">
                  <c:v>-5.3751099999999985</c:v>
                </c:pt>
                <c:pt idx="676">
                  <c:v>-5.3751099999999985</c:v>
                </c:pt>
                <c:pt idx="677">
                  <c:v>-5.3751099999999985</c:v>
                </c:pt>
                <c:pt idx="678">
                  <c:v>-5.3751099999999985</c:v>
                </c:pt>
                <c:pt idx="679">
                  <c:v>-5.3751099999999985</c:v>
                </c:pt>
                <c:pt idx="680">
                  <c:v>-5.3751099999999985</c:v>
                </c:pt>
                <c:pt idx="681">
                  <c:v>-5.3751099999999985</c:v>
                </c:pt>
                <c:pt idx="682">
                  <c:v>-5.3751099999999985</c:v>
                </c:pt>
                <c:pt idx="683">
                  <c:v>-5.3751099999999985</c:v>
                </c:pt>
                <c:pt idx="684">
                  <c:v>-5.3751099999999985</c:v>
                </c:pt>
                <c:pt idx="685">
                  <c:v>-5.3751099999999985</c:v>
                </c:pt>
                <c:pt idx="686">
                  <c:v>-5.3751099999999985</c:v>
                </c:pt>
                <c:pt idx="687">
                  <c:v>-5.3751099999999985</c:v>
                </c:pt>
                <c:pt idx="688">
                  <c:v>-5.3751099999999985</c:v>
                </c:pt>
                <c:pt idx="689">
                  <c:v>-5.3751099999999985</c:v>
                </c:pt>
                <c:pt idx="690">
                  <c:v>-5.3751099999999985</c:v>
                </c:pt>
                <c:pt idx="691">
                  <c:v>-5.3751099999999985</c:v>
                </c:pt>
                <c:pt idx="692">
                  <c:v>-5.3751099999999985</c:v>
                </c:pt>
                <c:pt idx="693">
                  <c:v>-5.3751099999999985</c:v>
                </c:pt>
                <c:pt idx="694">
                  <c:v>-5.3751099999999985</c:v>
                </c:pt>
                <c:pt idx="695">
                  <c:v>-5.3751099999999985</c:v>
                </c:pt>
                <c:pt idx="696">
                  <c:v>-5.3751099999999985</c:v>
                </c:pt>
                <c:pt idx="697">
                  <c:v>-5.3751099999999985</c:v>
                </c:pt>
                <c:pt idx="698">
                  <c:v>-5.3751099999999985</c:v>
                </c:pt>
                <c:pt idx="699">
                  <c:v>-5.3751099999999985</c:v>
                </c:pt>
                <c:pt idx="700">
                  <c:v>-5.3751099999999985</c:v>
                </c:pt>
                <c:pt idx="701">
                  <c:v>-5.3751099999999985</c:v>
                </c:pt>
                <c:pt idx="702">
                  <c:v>-5.3751099999999985</c:v>
                </c:pt>
                <c:pt idx="703">
                  <c:v>-5.3751099999999985</c:v>
                </c:pt>
                <c:pt idx="704">
                  <c:v>-5.3751099999999985</c:v>
                </c:pt>
                <c:pt idx="705">
                  <c:v>-5.3751099999999985</c:v>
                </c:pt>
                <c:pt idx="706">
                  <c:v>-5.3751099999999985</c:v>
                </c:pt>
                <c:pt idx="707">
                  <c:v>-5.3751099999999985</c:v>
                </c:pt>
                <c:pt idx="708">
                  <c:v>-5.3751099999999985</c:v>
                </c:pt>
                <c:pt idx="709">
                  <c:v>-5.3751099999999985</c:v>
                </c:pt>
                <c:pt idx="710">
                  <c:v>-5.3751099999999985</c:v>
                </c:pt>
                <c:pt idx="711">
                  <c:v>-5.3751099999999985</c:v>
                </c:pt>
                <c:pt idx="712">
                  <c:v>-5.3751099999999985</c:v>
                </c:pt>
                <c:pt idx="713">
                  <c:v>-5.3751099999999985</c:v>
                </c:pt>
                <c:pt idx="714">
                  <c:v>-5.3751099999999985</c:v>
                </c:pt>
                <c:pt idx="715">
                  <c:v>-5.3751099999999985</c:v>
                </c:pt>
                <c:pt idx="716">
                  <c:v>-5.3751099999999985</c:v>
                </c:pt>
                <c:pt idx="717">
                  <c:v>-5.3751099999999985</c:v>
                </c:pt>
                <c:pt idx="718">
                  <c:v>-5.3751099999999985</c:v>
                </c:pt>
                <c:pt idx="719">
                  <c:v>-5.3751099999999985</c:v>
                </c:pt>
                <c:pt idx="720">
                  <c:v>-5.3751099999999985</c:v>
                </c:pt>
                <c:pt idx="721">
                  <c:v>-5.3751099999999985</c:v>
                </c:pt>
                <c:pt idx="722">
                  <c:v>-5.3751099999999985</c:v>
                </c:pt>
                <c:pt idx="723">
                  <c:v>-5.3751099999999985</c:v>
                </c:pt>
                <c:pt idx="724">
                  <c:v>-5.3751099999999985</c:v>
                </c:pt>
                <c:pt idx="725">
                  <c:v>-5.3751099999999985</c:v>
                </c:pt>
                <c:pt idx="726">
                  <c:v>-5.3751099999999985</c:v>
                </c:pt>
                <c:pt idx="727">
                  <c:v>-5.3751099999999985</c:v>
                </c:pt>
                <c:pt idx="728">
                  <c:v>-5.3751099999999985</c:v>
                </c:pt>
                <c:pt idx="729">
                  <c:v>-5.3751099999999985</c:v>
                </c:pt>
                <c:pt idx="730">
                  <c:v>-5.3751099999999985</c:v>
                </c:pt>
                <c:pt idx="731">
                  <c:v>-5.3751099999999985</c:v>
                </c:pt>
                <c:pt idx="732">
                  <c:v>-5.3751099999999985</c:v>
                </c:pt>
                <c:pt idx="733">
                  <c:v>-5.3751099999999985</c:v>
                </c:pt>
                <c:pt idx="734">
                  <c:v>-5.3751099999999985</c:v>
                </c:pt>
                <c:pt idx="735">
                  <c:v>-5.3751099999999985</c:v>
                </c:pt>
                <c:pt idx="736">
                  <c:v>-5.3751099999999985</c:v>
                </c:pt>
                <c:pt idx="737">
                  <c:v>-5.3751099999999985</c:v>
                </c:pt>
                <c:pt idx="738">
                  <c:v>-5.3751099999999985</c:v>
                </c:pt>
                <c:pt idx="739">
                  <c:v>-5.3751099999999985</c:v>
                </c:pt>
                <c:pt idx="740">
                  <c:v>-5.3751099999999985</c:v>
                </c:pt>
                <c:pt idx="741">
                  <c:v>-5.3751099999999985</c:v>
                </c:pt>
                <c:pt idx="742">
                  <c:v>-5.3751099999999985</c:v>
                </c:pt>
                <c:pt idx="743">
                  <c:v>-5.3751099999999985</c:v>
                </c:pt>
                <c:pt idx="744">
                  <c:v>-5.4128400000000001</c:v>
                </c:pt>
                <c:pt idx="745">
                  <c:v>-5.4128400000000001</c:v>
                </c:pt>
                <c:pt idx="746">
                  <c:v>-5.4128400000000001</c:v>
                </c:pt>
                <c:pt idx="747">
                  <c:v>-5.4128400000000001</c:v>
                </c:pt>
                <c:pt idx="748">
                  <c:v>-5.4128400000000001</c:v>
                </c:pt>
                <c:pt idx="749">
                  <c:v>-5.4128400000000001</c:v>
                </c:pt>
                <c:pt idx="750">
                  <c:v>-5.4128400000000001</c:v>
                </c:pt>
                <c:pt idx="751">
                  <c:v>-5.4128400000000001</c:v>
                </c:pt>
                <c:pt idx="752">
                  <c:v>-5.4128400000000001</c:v>
                </c:pt>
                <c:pt idx="753">
                  <c:v>-5.4128400000000001</c:v>
                </c:pt>
                <c:pt idx="754">
                  <c:v>-5.4128400000000001</c:v>
                </c:pt>
                <c:pt idx="755">
                  <c:v>-5.4128400000000001</c:v>
                </c:pt>
                <c:pt idx="756">
                  <c:v>-5.4128400000000001</c:v>
                </c:pt>
                <c:pt idx="757">
                  <c:v>-5.4128400000000001</c:v>
                </c:pt>
                <c:pt idx="758">
                  <c:v>-5.4128400000000001</c:v>
                </c:pt>
                <c:pt idx="759">
                  <c:v>-5.4128400000000001</c:v>
                </c:pt>
                <c:pt idx="760">
                  <c:v>-5.4128400000000001</c:v>
                </c:pt>
                <c:pt idx="761">
                  <c:v>-5.4128400000000001</c:v>
                </c:pt>
                <c:pt idx="762">
                  <c:v>-5.4128400000000001</c:v>
                </c:pt>
                <c:pt idx="763">
                  <c:v>-5.4128400000000001</c:v>
                </c:pt>
                <c:pt idx="764">
                  <c:v>-5.4128400000000001</c:v>
                </c:pt>
                <c:pt idx="765">
                  <c:v>-5.4128400000000001</c:v>
                </c:pt>
                <c:pt idx="766">
                  <c:v>-5.4128400000000001</c:v>
                </c:pt>
                <c:pt idx="767">
                  <c:v>-5.4128400000000001</c:v>
                </c:pt>
                <c:pt idx="768">
                  <c:v>-5.4128400000000001</c:v>
                </c:pt>
                <c:pt idx="769">
                  <c:v>-5.4128400000000001</c:v>
                </c:pt>
                <c:pt idx="770">
                  <c:v>-5.4128400000000001</c:v>
                </c:pt>
                <c:pt idx="771">
                  <c:v>-5.4128400000000001</c:v>
                </c:pt>
                <c:pt idx="772">
                  <c:v>-5.4128400000000001</c:v>
                </c:pt>
                <c:pt idx="773">
                  <c:v>-5.4128400000000001</c:v>
                </c:pt>
                <c:pt idx="774">
                  <c:v>-5.4128400000000001</c:v>
                </c:pt>
                <c:pt idx="775">
                  <c:v>-5.4128400000000001</c:v>
                </c:pt>
                <c:pt idx="776">
                  <c:v>-5.4128400000000001</c:v>
                </c:pt>
                <c:pt idx="777">
                  <c:v>-5.4128400000000001</c:v>
                </c:pt>
                <c:pt idx="778">
                  <c:v>-5.4128400000000001</c:v>
                </c:pt>
                <c:pt idx="779">
                  <c:v>-5.4128400000000001</c:v>
                </c:pt>
                <c:pt idx="780">
                  <c:v>-5.4128400000000001</c:v>
                </c:pt>
                <c:pt idx="781">
                  <c:v>-5.4128400000000001</c:v>
                </c:pt>
                <c:pt idx="782">
                  <c:v>-5.4128400000000001</c:v>
                </c:pt>
                <c:pt idx="783">
                  <c:v>-5.4128400000000001</c:v>
                </c:pt>
                <c:pt idx="784">
                  <c:v>-5.4128400000000001</c:v>
                </c:pt>
                <c:pt idx="785">
                  <c:v>-5.4128400000000001</c:v>
                </c:pt>
                <c:pt idx="786">
                  <c:v>-5.4128400000000001</c:v>
                </c:pt>
                <c:pt idx="787">
                  <c:v>-5.4128400000000001</c:v>
                </c:pt>
                <c:pt idx="788">
                  <c:v>-5.4128400000000001</c:v>
                </c:pt>
                <c:pt idx="789">
                  <c:v>-5.4128400000000001</c:v>
                </c:pt>
                <c:pt idx="790">
                  <c:v>-5.4128400000000001</c:v>
                </c:pt>
                <c:pt idx="791">
                  <c:v>-5.4128400000000001</c:v>
                </c:pt>
                <c:pt idx="792">
                  <c:v>-5.4128400000000001</c:v>
                </c:pt>
                <c:pt idx="793">
                  <c:v>-5.4128400000000001</c:v>
                </c:pt>
                <c:pt idx="794">
                  <c:v>-5.4128400000000001</c:v>
                </c:pt>
                <c:pt idx="795">
                  <c:v>-5.4128400000000001</c:v>
                </c:pt>
                <c:pt idx="796">
                  <c:v>-5.4128400000000001</c:v>
                </c:pt>
                <c:pt idx="797">
                  <c:v>-5.4128400000000001</c:v>
                </c:pt>
                <c:pt idx="798">
                  <c:v>-5.4128400000000001</c:v>
                </c:pt>
                <c:pt idx="799">
                  <c:v>-5.4128400000000001</c:v>
                </c:pt>
                <c:pt idx="800">
                  <c:v>-5.4128400000000001</c:v>
                </c:pt>
                <c:pt idx="801">
                  <c:v>-5.4128400000000001</c:v>
                </c:pt>
                <c:pt idx="802">
                  <c:v>-5.4128400000000001</c:v>
                </c:pt>
                <c:pt idx="803">
                  <c:v>-5.4128400000000001</c:v>
                </c:pt>
                <c:pt idx="804">
                  <c:v>-5.4128400000000001</c:v>
                </c:pt>
                <c:pt idx="805">
                  <c:v>-5.4128400000000001</c:v>
                </c:pt>
                <c:pt idx="806">
                  <c:v>-5.4128400000000001</c:v>
                </c:pt>
                <c:pt idx="807">
                  <c:v>-5.4128400000000001</c:v>
                </c:pt>
                <c:pt idx="808">
                  <c:v>-5.4128400000000001</c:v>
                </c:pt>
                <c:pt idx="809">
                  <c:v>-5.4128400000000001</c:v>
                </c:pt>
                <c:pt idx="810">
                  <c:v>-5.4128400000000001</c:v>
                </c:pt>
                <c:pt idx="811">
                  <c:v>-5.4128400000000001</c:v>
                </c:pt>
                <c:pt idx="812">
                  <c:v>-5.4128400000000001</c:v>
                </c:pt>
                <c:pt idx="813">
                  <c:v>-5.4128400000000001</c:v>
                </c:pt>
                <c:pt idx="814">
                  <c:v>-5.4128400000000001</c:v>
                </c:pt>
                <c:pt idx="815">
                  <c:v>-5.4128400000000001</c:v>
                </c:pt>
                <c:pt idx="816">
                  <c:v>-5.4128400000000001</c:v>
                </c:pt>
                <c:pt idx="817">
                  <c:v>-5.4128400000000001</c:v>
                </c:pt>
                <c:pt idx="818">
                  <c:v>-5.4128400000000001</c:v>
                </c:pt>
                <c:pt idx="819">
                  <c:v>-5.4128400000000001</c:v>
                </c:pt>
                <c:pt idx="820">
                  <c:v>-5.4128400000000001</c:v>
                </c:pt>
                <c:pt idx="821">
                  <c:v>-5.4128400000000001</c:v>
                </c:pt>
                <c:pt idx="822">
                  <c:v>-5.4128400000000001</c:v>
                </c:pt>
                <c:pt idx="823">
                  <c:v>-5.4128400000000001</c:v>
                </c:pt>
                <c:pt idx="824">
                  <c:v>-5.4128400000000001</c:v>
                </c:pt>
                <c:pt idx="825">
                  <c:v>-5.4128400000000001</c:v>
                </c:pt>
                <c:pt idx="826">
                  <c:v>-5.4128400000000001</c:v>
                </c:pt>
                <c:pt idx="827">
                  <c:v>-5.4128400000000001</c:v>
                </c:pt>
                <c:pt idx="828">
                  <c:v>-5.4128400000000001</c:v>
                </c:pt>
                <c:pt idx="829">
                  <c:v>-5.4128400000000001</c:v>
                </c:pt>
                <c:pt idx="830">
                  <c:v>-5.4128400000000001</c:v>
                </c:pt>
                <c:pt idx="831">
                  <c:v>-5.4128400000000001</c:v>
                </c:pt>
                <c:pt idx="832">
                  <c:v>-5.4128400000000001</c:v>
                </c:pt>
                <c:pt idx="833">
                  <c:v>-5.4128400000000001</c:v>
                </c:pt>
                <c:pt idx="834">
                  <c:v>-5.4128400000000001</c:v>
                </c:pt>
                <c:pt idx="835">
                  <c:v>-5.4128400000000001</c:v>
                </c:pt>
                <c:pt idx="836">
                  <c:v>-5.4128400000000001</c:v>
                </c:pt>
                <c:pt idx="837">
                  <c:v>-5.4128400000000001</c:v>
                </c:pt>
                <c:pt idx="838">
                  <c:v>-5.4128400000000001</c:v>
                </c:pt>
                <c:pt idx="839">
                  <c:v>-5.4128400000000001</c:v>
                </c:pt>
                <c:pt idx="840">
                  <c:v>-5.4128400000000001</c:v>
                </c:pt>
                <c:pt idx="841">
                  <c:v>-5.4128400000000001</c:v>
                </c:pt>
                <c:pt idx="842">
                  <c:v>-5.4128400000000001</c:v>
                </c:pt>
                <c:pt idx="843">
                  <c:v>-5.4128400000000001</c:v>
                </c:pt>
                <c:pt idx="844">
                  <c:v>-5.4128400000000001</c:v>
                </c:pt>
                <c:pt idx="845">
                  <c:v>-5.4128400000000001</c:v>
                </c:pt>
                <c:pt idx="846">
                  <c:v>-5.4128400000000001</c:v>
                </c:pt>
                <c:pt idx="847">
                  <c:v>-5.4128400000000001</c:v>
                </c:pt>
                <c:pt idx="848">
                  <c:v>-5.4128400000000001</c:v>
                </c:pt>
                <c:pt idx="849">
                  <c:v>-5.4128400000000001</c:v>
                </c:pt>
                <c:pt idx="850">
                  <c:v>-5.4128400000000001</c:v>
                </c:pt>
                <c:pt idx="851">
                  <c:v>-5.4128400000000001</c:v>
                </c:pt>
                <c:pt idx="852">
                  <c:v>-5.4128400000000001</c:v>
                </c:pt>
                <c:pt idx="853">
                  <c:v>-5.4128400000000001</c:v>
                </c:pt>
                <c:pt idx="854">
                  <c:v>-5.4128400000000001</c:v>
                </c:pt>
                <c:pt idx="855">
                  <c:v>-5.4128400000000001</c:v>
                </c:pt>
                <c:pt idx="856">
                  <c:v>-5.4128400000000001</c:v>
                </c:pt>
                <c:pt idx="857">
                  <c:v>-5.4128400000000001</c:v>
                </c:pt>
                <c:pt idx="858">
                  <c:v>-5.4128400000000001</c:v>
                </c:pt>
                <c:pt idx="859">
                  <c:v>-5.4128400000000001</c:v>
                </c:pt>
                <c:pt idx="860">
                  <c:v>-5.4128400000000001</c:v>
                </c:pt>
                <c:pt idx="861">
                  <c:v>-5.4128400000000001</c:v>
                </c:pt>
                <c:pt idx="862">
                  <c:v>-5.4128400000000001</c:v>
                </c:pt>
                <c:pt idx="863">
                  <c:v>-5.4128400000000001</c:v>
                </c:pt>
                <c:pt idx="864">
                  <c:v>-5.4128400000000001</c:v>
                </c:pt>
                <c:pt idx="865">
                  <c:v>-5.4128400000000001</c:v>
                </c:pt>
                <c:pt idx="866">
                  <c:v>-5.4128400000000001</c:v>
                </c:pt>
                <c:pt idx="867">
                  <c:v>-5.4128400000000001</c:v>
                </c:pt>
                <c:pt idx="868">
                  <c:v>-5.4128400000000001</c:v>
                </c:pt>
                <c:pt idx="869">
                  <c:v>-5.4128400000000001</c:v>
                </c:pt>
                <c:pt idx="870">
                  <c:v>-5.4128400000000001</c:v>
                </c:pt>
                <c:pt idx="871">
                  <c:v>-5.4128400000000001</c:v>
                </c:pt>
                <c:pt idx="872">
                  <c:v>-5.4128400000000001</c:v>
                </c:pt>
                <c:pt idx="873">
                  <c:v>-5.4128400000000001</c:v>
                </c:pt>
                <c:pt idx="874">
                  <c:v>-5.4128400000000001</c:v>
                </c:pt>
                <c:pt idx="875">
                  <c:v>-5.4128400000000001</c:v>
                </c:pt>
                <c:pt idx="876">
                  <c:v>-5.4128400000000001</c:v>
                </c:pt>
                <c:pt idx="877">
                  <c:v>-5.4128400000000001</c:v>
                </c:pt>
                <c:pt idx="878">
                  <c:v>-5.4128400000000001</c:v>
                </c:pt>
                <c:pt idx="879">
                  <c:v>-5.4128400000000001</c:v>
                </c:pt>
                <c:pt idx="880">
                  <c:v>-5.4128400000000001</c:v>
                </c:pt>
                <c:pt idx="881">
                  <c:v>-5.4128400000000001</c:v>
                </c:pt>
                <c:pt idx="882">
                  <c:v>-5.4128400000000001</c:v>
                </c:pt>
                <c:pt idx="883">
                  <c:v>-5.4128400000000001</c:v>
                </c:pt>
                <c:pt idx="884">
                  <c:v>-5.4128400000000001</c:v>
                </c:pt>
                <c:pt idx="885">
                  <c:v>-5.4128400000000001</c:v>
                </c:pt>
                <c:pt idx="886">
                  <c:v>-5.4128400000000001</c:v>
                </c:pt>
                <c:pt idx="887">
                  <c:v>-5.4128400000000001</c:v>
                </c:pt>
                <c:pt idx="888">
                  <c:v>-5.4128400000000001</c:v>
                </c:pt>
                <c:pt idx="889">
                  <c:v>-5.4128400000000001</c:v>
                </c:pt>
                <c:pt idx="890">
                  <c:v>-5.4128400000000001</c:v>
                </c:pt>
                <c:pt idx="891">
                  <c:v>-5.4128400000000001</c:v>
                </c:pt>
                <c:pt idx="892">
                  <c:v>-5.4128400000000001</c:v>
                </c:pt>
                <c:pt idx="893">
                  <c:v>-5.4128400000000001</c:v>
                </c:pt>
                <c:pt idx="894">
                  <c:v>-5.4128400000000001</c:v>
                </c:pt>
                <c:pt idx="895">
                  <c:v>-5.4128400000000001</c:v>
                </c:pt>
                <c:pt idx="896">
                  <c:v>-5.4128400000000001</c:v>
                </c:pt>
                <c:pt idx="897">
                  <c:v>-5.4128400000000001</c:v>
                </c:pt>
                <c:pt idx="898">
                  <c:v>-5.4128400000000001</c:v>
                </c:pt>
                <c:pt idx="899">
                  <c:v>-5.4128400000000001</c:v>
                </c:pt>
                <c:pt idx="900">
                  <c:v>-5.4128400000000001</c:v>
                </c:pt>
                <c:pt idx="901">
                  <c:v>-5.4128400000000001</c:v>
                </c:pt>
                <c:pt idx="902">
                  <c:v>-5.4128400000000001</c:v>
                </c:pt>
                <c:pt idx="903">
                  <c:v>-5.4128400000000001</c:v>
                </c:pt>
                <c:pt idx="904">
                  <c:v>-5.4128400000000001</c:v>
                </c:pt>
                <c:pt idx="905">
                  <c:v>-5.4128400000000001</c:v>
                </c:pt>
                <c:pt idx="906">
                  <c:v>-5.4128400000000001</c:v>
                </c:pt>
                <c:pt idx="907">
                  <c:v>-5.4128400000000001</c:v>
                </c:pt>
                <c:pt idx="908">
                  <c:v>-5.4128400000000001</c:v>
                </c:pt>
                <c:pt idx="909">
                  <c:v>-5.4128400000000001</c:v>
                </c:pt>
                <c:pt idx="910">
                  <c:v>-5.4128400000000001</c:v>
                </c:pt>
                <c:pt idx="911">
                  <c:v>-5.4128400000000001</c:v>
                </c:pt>
                <c:pt idx="912">
                  <c:v>-5.4128400000000001</c:v>
                </c:pt>
                <c:pt idx="913">
                  <c:v>-5.4128400000000001</c:v>
                </c:pt>
                <c:pt idx="914">
                  <c:v>-5.4128400000000001</c:v>
                </c:pt>
                <c:pt idx="915">
                  <c:v>-5.4128400000000001</c:v>
                </c:pt>
                <c:pt idx="916">
                  <c:v>-5.4128400000000001</c:v>
                </c:pt>
                <c:pt idx="917">
                  <c:v>-5.4128400000000001</c:v>
                </c:pt>
                <c:pt idx="918">
                  <c:v>-5.4128400000000001</c:v>
                </c:pt>
                <c:pt idx="919">
                  <c:v>-5.4128400000000001</c:v>
                </c:pt>
                <c:pt idx="920">
                  <c:v>-5.4128400000000001</c:v>
                </c:pt>
                <c:pt idx="921">
                  <c:v>-5.4128400000000001</c:v>
                </c:pt>
                <c:pt idx="922">
                  <c:v>-5.4128400000000001</c:v>
                </c:pt>
                <c:pt idx="923">
                  <c:v>-5.4128400000000001</c:v>
                </c:pt>
                <c:pt idx="924">
                  <c:v>-5.4128400000000001</c:v>
                </c:pt>
                <c:pt idx="925">
                  <c:v>-5.4128400000000001</c:v>
                </c:pt>
                <c:pt idx="926">
                  <c:v>-5.4128400000000001</c:v>
                </c:pt>
                <c:pt idx="927">
                  <c:v>-5.4128400000000001</c:v>
                </c:pt>
                <c:pt idx="928">
                  <c:v>-5.4128400000000001</c:v>
                </c:pt>
                <c:pt idx="929">
                  <c:v>-5.4128400000000001</c:v>
                </c:pt>
                <c:pt idx="930">
                  <c:v>-5.4128400000000001</c:v>
                </c:pt>
                <c:pt idx="931">
                  <c:v>-5.4128400000000001</c:v>
                </c:pt>
                <c:pt idx="932">
                  <c:v>-5.4128400000000001</c:v>
                </c:pt>
                <c:pt idx="933">
                  <c:v>-5.4128400000000001</c:v>
                </c:pt>
                <c:pt idx="934">
                  <c:v>-5.4128400000000001</c:v>
                </c:pt>
                <c:pt idx="935">
                  <c:v>-5.4128400000000001</c:v>
                </c:pt>
                <c:pt idx="936">
                  <c:v>-5.4128400000000001</c:v>
                </c:pt>
                <c:pt idx="937">
                  <c:v>-5.4128400000000001</c:v>
                </c:pt>
                <c:pt idx="938">
                  <c:v>-5.4128400000000001</c:v>
                </c:pt>
                <c:pt idx="939">
                  <c:v>-5.4128400000000001</c:v>
                </c:pt>
                <c:pt idx="940">
                  <c:v>-5.4128400000000001</c:v>
                </c:pt>
                <c:pt idx="941">
                  <c:v>-5.4128400000000001</c:v>
                </c:pt>
                <c:pt idx="942">
                  <c:v>-5.4128400000000001</c:v>
                </c:pt>
                <c:pt idx="943">
                  <c:v>-5.4128400000000001</c:v>
                </c:pt>
                <c:pt idx="944">
                  <c:v>-5.4128400000000001</c:v>
                </c:pt>
                <c:pt idx="945">
                  <c:v>-5.4128400000000001</c:v>
                </c:pt>
                <c:pt idx="946">
                  <c:v>-5.4128400000000001</c:v>
                </c:pt>
                <c:pt idx="947">
                  <c:v>-5.4128400000000001</c:v>
                </c:pt>
                <c:pt idx="948">
                  <c:v>-5.4128400000000001</c:v>
                </c:pt>
                <c:pt idx="949">
                  <c:v>-5.4128400000000001</c:v>
                </c:pt>
                <c:pt idx="950">
                  <c:v>-5.4128400000000001</c:v>
                </c:pt>
                <c:pt idx="951">
                  <c:v>-5.4128400000000001</c:v>
                </c:pt>
                <c:pt idx="952">
                  <c:v>-5.4128400000000001</c:v>
                </c:pt>
                <c:pt idx="953">
                  <c:v>-5.4128400000000001</c:v>
                </c:pt>
                <c:pt idx="954">
                  <c:v>-5.4128400000000001</c:v>
                </c:pt>
                <c:pt idx="955">
                  <c:v>-5.4128400000000001</c:v>
                </c:pt>
                <c:pt idx="956">
                  <c:v>-5.4128400000000001</c:v>
                </c:pt>
                <c:pt idx="957">
                  <c:v>-5.4128400000000001</c:v>
                </c:pt>
                <c:pt idx="958">
                  <c:v>-5.4128400000000001</c:v>
                </c:pt>
                <c:pt idx="959">
                  <c:v>-5.4128400000000001</c:v>
                </c:pt>
                <c:pt idx="960">
                  <c:v>-5.4128400000000001</c:v>
                </c:pt>
                <c:pt idx="961">
                  <c:v>-5.4128400000000001</c:v>
                </c:pt>
                <c:pt idx="962">
                  <c:v>-5.4128400000000001</c:v>
                </c:pt>
                <c:pt idx="963">
                  <c:v>-5.4128400000000001</c:v>
                </c:pt>
                <c:pt idx="964">
                  <c:v>-5.4128400000000001</c:v>
                </c:pt>
                <c:pt idx="965">
                  <c:v>-5.4128400000000001</c:v>
                </c:pt>
                <c:pt idx="966">
                  <c:v>-5.4128400000000001</c:v>
                </c:pt>
                <c:pt idx="967">
                  <c:v>-5.4128400000000001</c:v>
                </c:pt>
                <c:pt idx="968">
                  <c:v>-5.4128400000000001</c:v>
                </c:pt>
                <c:pt idx="969">
                  <c:v>-5.4128400000000001</c:v>
                </c:pt>
                <c:pt idx="970">
                  <c:v>-5.4128400000000001</c:v>
                </c:pt>
                <c:pt idx="971">
                  <c:v>-5.4128400000000001</c:v>
                </c:pt>
                <c:pt idx="972">
                  <c:v>-5.4128400000000001</c:v>
                </c:pt>
                <c:pt idx="973">
                  <c:v>-5.4128400000000001</c:v>
                </c:pt>
                <c:pt idx="974">
                  <c:v>-5.4128400000000001</c:v>
                </c:pt>
                <c:pt idx="975">
                  <c:v>-5.4128400000000001</c:v>
                </c:pt>
                <c:pt idx="976">
                  <c:v>-5.4128400000000001</c:v>
                </c:pt>
                <c:pt idx="977">
                  <c:v>-5.4128400000000001</c:v>
                </c:pt>
                <c:pt idx="978">
                  <c:v>-5.4128400000000001</c:v>
                </c:pt>
                <c:pt idx="979">
                  <c:v>-5.4128400000000001</c:v>
                </c:pt>
                <c:pt idx="980">
                  <c:v>-5.4128400000000001</c:v>
                </c:pt>
                <c:pt idx="981">
                  <c:v>-5.4128400000000001</c:v>
                </c:pt>
                <c:pt idx="982">
                  <c:v>-5.4128400000000001</c:v>
                </c:pt>
                <c:pt idx="983">
                  <c:v>-5.4128400000000001</c:v>
                </c:pt>
                <c:pt idx="984">
                  <c:v>-5.4128400000000001</c:v>
                </c:pt>
                <c:pt idx="985">
                  <c:v>-5.4128400000000001</c:v>
                </c:pt>
                <c:pt idx="986">
                  <c:v>-5.4128400000000001</c:v>
                </c:pt>
                <c:pt idx="987">
                  <c:v>-5.4128400000000001</c:v>
                </c:pt>
                <c:pt idx="988">
                  <c:v>-5.4128400000000001</c:v>
                </c:pt>
                <c:pt idx="989">
                  <c:v>-5.4128400000000001</c:v>
                </c:pt>
                <c:pt idx="990">
                  <c:v>-5.4128400000000001</c:v>
                </c:pt>
                <c:pt idx="991">
                  <c:v>-5.4128400000000001</c:v>
                </c:pt>
                <c:pt idx="992">
                  <c:v>-5.4128400000000001</c:v>
                </c:pt>
                <c:pt idx="993">
                  <c:v>-5.4128400000000001</c:v>
                </c:pt>
                <c:pt idx="994">
                  <c:v>-5.4128400000000001</c:v>
                </c:pt>
                <c:pt idx="995">
                  <c:v>-5.4128400000000001</c:v>
                </c:pt>
                <c:pt idx="996">
                  <c:v>-5.4128400000000001</c:v>
                </c:pt>
                <c:pt idx="997">
                  <c:v>-5.4128400000000001</c:v>
                </c:pt>
                <c:pt idx="998">
                  <c:v>-5.4128400000000001</c:v>
                </c:pt>
                <c:pt idx="999">
                  <c:v>-5.4128400000000001</c:v>
                </c:pt>
                <c:pt idx="1000">
                  <c:v>-5.4128400000000001</c:v>
                </c:pt>
                <c:pt idx="1001">
                  <c:v>-5.4128400000000001</c:v>
                </c:pt>
                <c:pt idx="1002">
                  <c:v>-5.4128400000000001</c:v>
                </c:pt>
                <c:pt idx="1003">
                  <c:v>-5.4128400000000001</c:v>
                </c:pt>
                <c:pt idx="1004">
                  <c:v>-5.4128400000000001</c:v>
                </c:pt>
                <c:pt idx="1005">
                  <c:v>-5.4128400000000001</c:v>
                </c:pt>
                <c:pt idx="1006">
                  <c:v>-5.4128400000000001</c:v>
                </c:pt>
                <c:pt idx="1007">
                  <c:v>-5.4128400000000001</c:v>
                </c:pt>
                <c:pt idx="1008">
                  <c:v>-5.4128400000000001</c:v>
                </c:pt>
                <c:pt idx="1009">
                  <c:v>-5.4128400000000001</c:v>
                </c:pt>
                <c:pt idx="1010">
                  <c:v>-5.4128400000000001</c:v>
                </c:pt>
                <c:pt idx="1011">
                  <c:v>-5.4128400000000001</c:v>
                </c:pt>
                <c:pt idx="1012">
                  <c:v>-5.4128400000000001</c:v>
                </c:pt>
                <c:pt idx="1013">
                  <c:v>-5.4128400000000001</c:v>
                </c:pt>
                <c:pt idx="1014">
                  <c:v>-5.4128400000000001</c:v>
                </c:pt>
                <c:pt idx="1015">
                  <c:v>-5.4128400000000001</c:v>
                </c:pt>
                <c:pt idx="1016">
                  <c:v>-5.4128400000000001</c:v>
                </c:pt>
                <c:pt idx="1017">
                  <c:v>-5.4128400000000001</c:v>
                </c:pt>
                <c:pt idx="1018">
                  <c:v>-5.4128400000000001</c:v>
                </c:pt>
                <c:pt idx="1019">
                  <c:v>-5.4128400000000001</c:v>
                </c:pt>
                <c:pt idx="1020">
                  <c:v>-5.4128400000000001</c:v>
                </c:pt>
                <c:pt idx="1021">
                  <c:v>-5.4128400000000001</c:v>
                </c:pt>
                <c:pt idx="1022">
                  <c:v>-5.4128400000000001</c:v>
                </c:pt>
                <c:pt idx="1023">
                  <c:v>-5.4128400000000001</c:v>
                </c:pt>
                <c:pt idx="1024">
                  <c:v>-5.4128400000000001</c:v>
                </c:pt>
                <c:pt idx="1025">
                  <c:v>-5.4128400000000001</c:v>
                </c:pt>
                <c:pt idx="1026">
                  <c:v>-5.4128400000000001</c:v>
                </c:pt>
                <c:pt idx="1027">
                  <c:v>-5.4128400000000001</c:v>
                </c:pt>
                <c:pt idx="1028">
                  <c:v>-5.4128400000000001</c:v>
                </c:pt>
                <c:pt idx="1029">
                  <c:v>-5.4128400000000001</c:v>
                </c:pt>
                <c:pt idx="1030">
                  <c:v>-5.4128400000000001</c:v>
                </c:pt>
                <c:pt idx="1031">
                  <c:v>-5.4128400000000001</c:v>
                </c:pt>
                <c:pt idx="1032">
                  <c:v>-5.4128400000000001</c:v>
                </c:pt>
                <c:pt idx="1033">
                  <c:v>-5.4128400000000001</c:v>
                </c:pt>
                <c:pt idx="1034">
                  <c:v>-5.4128400000000001</c:v>
                </c:pt>
                <c:pt idx="1035">
                  <c:v>-5.4128400000000001</c:v>
                </c:pt>
                <c:pt idx="1036">
                  <c:v>-5.4128400000000001</c:v>
                </c:pt>
                <c:pt idx="1037">
                  <c:v>-5.4128400000000001</c:v>
                </c:pt>
                <c:pt idx="1038">
                  <c:v>-5.4128400000000001</c:v>
                </c:pt>
                <c:pt idx="1039">
                  <c:v>-5.4128400000000001</c:v>
                </c:pt>
                <c:pt idx="1040">
                  <c:v>-5.4128400000000001</c:v>
                </c:pt>
                <c:pt idx="1041">
                  <c:v>-5.4128400000000001</c:v>
                </c:pt>
                <c:pt idx="1042">
                  <c:v>-5.4128400000000001</c:v>
                </c:pt>
                <c:pt idx="1043">
                  <c:v>-5.4128400000000001</c:v>
                </c:pt>
                <c:pt idx="1044">
                  <c:v>-5.4128400000000001</c:v>
                </c:pt>
                <c:pt idx="1045">
                  <c:v>-5.4128400000000001</c:v>
                </c:pt>
                <c:pt idx="1046">
                  <c:v>-5.4128400000000001</c:v>
                </c:pt>
                <c:pt idx="1047">
                  <c:v>-5.4128400000000001</c:v>
                </c:pt>
                <c:pt idx="1048">
                  <c:v>-5.4128400000000001</c:v>
                </c:pt>
                <c:pt idx="1049">
                  <c:v>-5.4128400000000001</c:v>
                </c:pt>
                <c:pt idx="1050">
                  <c:v>-5.4128400000000001</c:v>
                </c:pt>
                <c:pt idx="1051">
                  <c:v>-5.4128400000000001</c:v>
                </c:pt>
                <c:pt idx="1052">
                  <c:v>-5.4128400000000001</c:v>
                </c:pt>
                <c:pt idx="1053">
                  <c:v>-5.4128400000000001</c:v>
                </c:pt>
                <c:pt idx="1054">
                  <c:v>-5.4128400000000001</c:v>
                </c:pt>
                <c:pt idx="1055">
                  <c:v>-5.4128400000000001</c:v>
                </c:pt>
                <c:pt idx="1056">
                  <c:v>-5.4128400000000001</c:v>
                </c:pt>
                <c:pt idx="1057">
                  <c:v>-5.4128400000000001</c:v>
                </c:pt>
                <c:pt idx="1058">
                  <c:v>-5.4128400000000001</c:v>
                </c:pt>
                <c:pt idx="1059">
                  <c:v>-5.4128400000000001</c:v>
                </c:pt>
                <c:pt idx="1060">
                  <c:v>-5.4128400000000001</c:v>
                </c:pt>
                <c:pt idx="1061">
                  <c:v>-5.4128400000000001</c:v>
                </c:pt>
                <c:pt idx="1062">
                  <c:v>-5.4128400000000001</c:v>
                </c:pt>
                <c:pt idx="1063">
                  <c:v>-5.4128400000000001</c:v>
                </c:pt>
                <c:pt idx="1064">
                  <c:v>-5.4128400000000001</c:v>
                </c:pt>
                <c:pt idx="1065">
                  <c:v>-5.4128400000000001</c:v>
                </c:pt>
                <c:pt idx="1066">
                  <c:v>-5.4128400000000001</c:v>
                </c:pt>
                <c:pt idx="1067">
                  <c:v>-5.4128400000000001</c:v>
                </c:pt>
                <c:pt idx="1068">
                  <c:v>-5.4128400000000001</c:v>
                </c:pt>
                <c:pt idx="1069">
                  <c:v>-5.4128400000000001</c:v>
                </c:pt>
                <c:pt idx="1070">
                  <c:v>-5.4128400000000001</c:v>
                </c:pt>
                <c:pt idx="1071">
                  <c:v>-5.4128400000000001</c:v>
                </c:pt>
                <c:pt idx="1072">
                  <c:v>-5.4128400000000001</c:v>
                </c:pt>
                <c:pt idx="1073">
                  <c:v>-5.4128400000000001</c:v>
                </c:pt>
                <c:pt idx="1074">
                  <c:v>-5.4128400000000001</c:v>
                </c:pt>
                <c:pt idx="1075">
                  <c:v>-5.4128400000000001</c:v>
                </c:pt>
                <c:pt idx="1076">
                  <c:v>-5.4128400000000001</c:v>
                </c:pt>
                <c:pt idx="1077">
                  <c:v>-5.4128400000000001</c:v>
                </c:pt>
                <c:pt idx="1078">
                  <c:v>-5.4128400000000001</c:v>
                </c:pt>
                <c:pt idx="1079">
                  <c:v>-5.4128400000000001</c:v>
                </c:pt>
                <c:pt idx="1080">
                  <c:v>-5.4128400000000001</c:v>
                </c:pt>
                <c:pt idx="1081">
                  <c:v>-5.4128400000000001</c:v>
                </c:pt>
                <c:pt idx="1082">
                  <c:v>-5.4128400000000001</c:v>
                </c:pt>
                <c:pt idx="1083">
                  <c:v>-5.4128400000000001</c:v>
                </c:pt>
                <c:pt idx="1084">
                  <c:v>-5.4128400000000001</c:v>
                </c:pt>
                <c:pt idx="1085">
                  <c:v>-5.4128400000000001</c:v>
                </c:pt>
                <c:pt idx="1086">
                  <c:v>-5.4128400000000001</c:v>
                </c:pt>
                <c:pt idx="1087">
                  <c:v>-5.4128400000000001</c:v>
                </c:pt>
                <c:pt idx="1088">
                  <c:v>-5.4128400000000001</c:v>
                </c:pt>
                <c:pt idx="1089">
                  <c:v>-5.4128400000000001</c:v>
                </c:pt>
                <c:pt idx="1090">
                  <c:v>-5.4128400000000001</c:v>
                </c:pt>
                <c:pt idx="1091">
                  <c:v>-5.4128400000000001</c:v>
                </c:pt>
                <c:pt idx="1092">
                  <c:v>-5.4128400000000001</c:v>
                </c:pt>
                <c:pt idx="1093">
                  <c:v>-5.4128400000000001</c:v>
                </c:pt>
                <c:pt idx="1094">
                  <c:v>-5.4128400000000001</c:v>
                </c:pt>
                <c:pt idx="1095">
                  <c:v>-5.4128400000000001</c:v>
                </c:pt>
                <c:pt idx="1096">
                  <c:v>-5.4128400000000001</c:v>
                </c:pt>
                <c:pt idx="1097">
                  <c:v>-5.4128400000000001</c:v>
                </c:pt>
                <c:pt idx="1098">
                  <c:v>-5.4128400000000001</c:v>
                </c:pt>
                <c:pt idx="1099">
                  <c:v>-5.4128400000000001</c:v>
                </c:pt>
                <c:pt idx="1100">
                  <c:v>-5.4128400000000001</c:v>
                </c:pt>
                <c:pt idx="1101">
                  <c:v>-5.4128400000000001</c:v>
                </c:pt>
                <c:pt idx="1102">
                  <c:v>-5.4128400000000001</c:v>
                </c:pt>
                <c:pt idx="1103">
                  <c:v>-5.4128400000000001</c:v>
                </c:pt>
                <c:pt idx="1104">
                  <c:v>-5.4128400000000001</c:v>
                </c:pt>
                <c:pt idx="1105">
                  <c:v>-5.4128400000000001</c:v>
                </c:pt>
                <c:pt idx="1106">
                  <c:v>-5.4128400000000001</c:v>
                </c:pt>
                <c:pt idx="1107">
                  <c:v>-5.4128400000000001</c:v>
                </c:pt>
                <c:pt idx="1108">
                  <c:v>-5.4128400000000001</c:v>
                </c:pt>
                <c:pt idx="1109">
                  <c:v>-5.4128400000000001</c:v>
                </c:pt>
                <c:pt idx="1110">
                  <c:v>-5.4128400000000001</c:v>
                </c:pt>
                <c:pt idx="1111">
                  <c:v>-5.4128400000000001</c:v>
                </c:pt>
                <c:pt idx="1112">
                  <c:v>-5.4128400000000001</c:v>
                </c:pt>
                <c:pt idx="1113">
                  <c:v>-5.4128400000000001</c:v>
                </c:pt>
                <c:pt idx="1114">
                  <c:v>-5.4128400000000001</c:v>
                </c:pt>
                <c:pt idx="1115">
                  <c:v>-5.4128400000000001</c:v>
                </c:pt>
                <c:pt idx="1116">
                  <c:v>-5.4128400000000001</c:v>
                </c:pt>
                <c:pt idx="1117">
                  <c:v>-5.4128400000000001</c:v>
                </c:pt>
                <c:pt idx="1118">
                  <c:v>-5.4128400000000001</c:v>
                </c:pt>
                <c:pt idx="1119">
                  <c:v>-5.4128400000000001</c:v>
                </c:pt>
                <c:pt idx="1120">
                  <c:v>-5.4128400000000001</c:v>
                </c:pt>
                <c:pt idx="1121">
                  <c:v>-5.4128400000000001</c:v>
                </c:pt>
                <c:pt idx="1122">
                  <c:v>-5.4128400000000001</c:v>
                </c:pt>
                <c:pt idx="1123">
                  <c:v>-5.4128400000000001</c:v>
                </c:pt>
                <c:pt idx="1124">
                  <c:v>-5.4128400000000001</c:v>
                </c:pt>
                <c:pt idx="1125">
                  <c:v>-5.4128400000000001</c:v>
                </c:pt>
                <c:pt idx="1126">
                  <c:v>-5.4128400000000001</c:v>
                </c:pt>
                <c:pt idx="1127">
                  <c:v>-5.4128400000000001</c:v>
                </c:pt>
                <c:pt idx="1128">
                  <c:v>-5.4128400000000001</c:v>
                </c:pt>
                <c:pt idx="1129">
                  <c:v>-5.4128400000000001</c:v>
                </c:pt>
                <c:pt idx="1130">
                  <c:v>-5.4128400000000001</c:v>
                </c:pt>
                <c:pt idx="1131">
                  <c:v>-5.4128400000000001</c:v>
                </c:pt>
                <c:pt idx="1132">
                  <c:v>-5.4128400000000001</c:v>
                </c:pt>
                <c:pt idx="1133">
                  <c:v>-5.4128400000000001</c:v>
                </c:pt>
                <c:pt idx="1134">
                  <c:v>-5.4128400000000001</c:v>
                </c:pt>
                <c:pt idx="1135">
                  <c:v>-5.4128400000000001</c:v>
                </c:pt>
                <c:pt idx="1136">
                  <c:v>-5.4128400000000001</c:v>
                </c:pt>
                <c:pt idx="1137">
                  <c:v>-5.4128400000000001</c:v>
                </c:pt>
                <c:pt idx="1138">
                  <c:v>-5.4128400000000001</c:v>
                </c:pt>
                <c:pt idx="1139">
                  <c:v>-5.4128400000000001</c:v>
                </c:pt>
                <c:pt idx="1140">
                  <c:v>-5.4128400000000001</c:v>
                </c:pt>
                <c:pt idx="1141">
                  <c:v>-5.4128400000000001</c:v>
                </c:pt>
                <c:pt idx="1142">
                  <c:v>-5.4128400000000001</c:v>
                </c:pt>
                <c:pt idx="1143">
                  <c:v>-5.4128400000000001</c:v>
                </c:pt>
                <c:pt idx="1144">
                  <c:v>-5.4128400000000001</c:v>
                </c:pt>
                <c:pt idx="1145">
                  <c:v>-5.4128400000000001</c:v>
                </c:pt>
                <c:pt idx="1146">
                  <c:v>-5.4128400000000001</c:v>
                </c:pt>
                <c:pt idx="1147">
                  <c:v>-5.4128400000000001</c:v>
                </c:pt>
                <c:pt idx="1148">
                  <c:v>-5.4128400000000001</c:v>
                </c:pt>
                <c:pt idx="1149">
                  <c:v>-5.4128400000000001</c:v>
                </c:pt>
                <c:pt idx="1150">
                  <c:v>-5.4128400000000001</c:v>
                </c:pt>
                <c:pt idx="1151">
                  <c:v>-5.4128400000000001</c:v>
                </c:pt>
                <c:pt idx="1152">
                  <c:v>-5.4128400000000001</c:v>
                </c:pt>
                <c:pt idx="1153">
                  <c:v>-5.4128400000000001</c:v>
                </c:pt>
                <c:pt idx="1154">
                  <c:v>-5.4128400000000001</c:v>
                </c:pt>
                <c:pt idx="1155">
                  <c:v>-5.4128400000000001</c:v>
                </c:pt>
                <c:pt idx="1156">
                  <c:v>-5.4128400000000001</c:v>
                </c:pt>
                <c:pt idx="1157">
                  <c:v>-5.4128400000000001</c:v>
                </c:pt>
                <c:pt idx="1158">
                  <c:v>-5.4128400000000001</c:v>
                </c:pt>
                <c:pt idx="1159">
                  <c:v>-5.4128400000000001</c:v>
                </c:pt>
                <c:pt idx="1160">
                  <c:v>-5.4128400000000001</c:v>
                </c:pt>
                <c:pt idx="1161">
                  <c:v>-5.4128400000000001</c:v>
                </c:pt>
                <c:pt idx="1162">
                  <c:v>-5.4128400000000001</c:v>
                </c:pt>
                <c:pt idx="1163">
                  <c:v>-5.4128400000000001</c:v>
                </c:pt>
                <c:pt idx="1164">
                  <c:v>-5.4128400000000001</c:v>
                </c:pt>
                <c:pt idx="1165">
                  <c:v>-5.4128400000000001</c:v>
                </c:pt>
                <c:pt idx="1166">
                  <c:v>-5.4128400000000001</c:v>
                </c:pt>
                <c:pt idx="1167">
                  <c:v>-5.4128400000000001</c:v>
                </c:pt>
                <c:pt idx="1168">
                  <c:v>-5.4128400000000001</c:v>
                </c:pt>
                <c:pt idx="1169">
                  <c:v>-5.4128400000000001</c:v>
                </c:pt>
                <c:pt idx="1170">
                  <c:v>-5.4128400000000001</c:v>
                </c:pt>
                <c:pt idx="1171">
                  <c:v>-5.4128400000000001</c:v>
                </c:pt>
                <c:pt idx="1172">
                  <c:v>-5.4128400000000001</c:v>
                </c:pt>
                <c:pt idx="1173">
                  <c:v>-5.4128400000000001</c:v>
                </c:pt>
                <c:pt idx="1174">
                  <c:v>-5.4128400000000001</c:v>
                </c:pt>
                <c:pt idx="1175">
                  <c:v>-5.4128400000000001</c:v>
                </c:pt>
                <c:pt idx="1176">
                  <c:v>-5.4128400000000001</c:v>
                </c:pt>
                <c:pt idx="1177">
                  <c:v>-5.4128400000000001</c:v>
                </c:pt>
                <c:pt idx="1178">
                  <c:v>-5.4128400000000001</c:v>
                </c:pt>
                <c:pt idx="1179">
                  <c:v>-5.4128400000000001</c:v>
                </c:pt>
                <c:pt idx="1180">
                  <c:v>-5.4128400000000001</c:v>
                </c:pt>
                <c:pt idx="1181">
                  <c:v>-5.4128400000000001</c:v>
                </c:pt>
                <c:pt idx="1182">
                  <c:v>-5.4128400000000001</c:v>
                </c:pt>
                <c:pt idx="1183">
                  <c:v>-5.4128400000000001</c:v>
                </c:pt>
                <c:pt idx="1184">
                  <c:v>-5.4128400000000001</c:v>
                </c:pt>
                <c:pt idx="1185">
                  <c:v>-5.4128400000000001</c:v>
                </c:pt>
                <c:pt idx="1186">
                  <c:v>-5.4128400000000001</c:v>
                </c:pt>
                <c:pt idx="1187">
                  <c:v>-5.4128400000000001</c:v>
                </c:pt>
                <c:pt idx="1188">
                  <c:v>-5.4128400000000001</c:v>
                </c:pt>
                <c:pt idx="1189">
                  <c:v>-5.4128400000000001</c:v>
                </c:pt>
                <c:pt idx="1190">
                  <c:v>-5.4128400000000001</c:v>
                </c:pt>
                <c:pt idx="1191">
                  <c:v>-5.4128400000000001</c:v>
                </c:pt>
                <c:pt idx="1192">
                  <c:v>-5.4128400000000001</c:v>
                </c:pt>
                <c:pt idx="1193">
                  <c:v>-5.4128400000000001</c:v>
                </c:pt>
                <c:pt idx="1194">
                  <c:v>-5.4128400000000001</c:v>
                </c:pt>
                <c:pt idx="1195">
                  <c:v>-5.4128400000000001</c:v>
                </c:pt>
                <c:pt idx="1196">
                  <c:v>-5.4128400000000001</c:v>
                </c:pt>
                <c:pt idx="1197">
                  <c:v>-5.4128400000000001</c:v>
                </c:pt>
                <c:pt idx="1198">
                  <c:v>-5.4128400000000001</c:v>
                </c:pt>
                <c:pt idx="1199">
                  <c:v>-5.4128400000000001</c:v>
                </c:pt>
                <c:pt idx="1200">
                  <c:v>-5.4128400000000001</c:v>
                </c:pt>
                <c:pt idx="1201">
                  <c:v>-5.4128400000000001</c:v>
                </c:pt>
                <c:pt idx="1202">
                  <c:v>-5.4128400000000001</c:v>
                </c:pt>
                <c:pt idx="1203">
                  <c:v>-5.4128400000000001</c:v>
                </c:pt>
                <c:pt idx="1204">
                  <c:v>-5.4128400000000001</c:v>
                </c:pt>
                <c:pt idx="1205">
                  <c:v>-5.4128400000000001</c:v>
                </c:pt>
                <c:pt idx="1206">
                  <c:v>-5.4128400000000001</c:v>
                </c:pt>
                <c:pt idx="1207">
                  <c:v>-5.4128400000000001</c:v>
                </c:pt>
                <c:pt idx="1208">
                  <c:v>-5.4128400000000001</c:v>
                </c:pt>
                <c:pt idx="1209">
                  <c:v>-5.4128400000000001</c:v>
                </c:pt>
                <c:pt idx="1210">
                  <c:v>-5.4128400000000001</c:v>
                </c:pt>
                <c:pt idx="1211">
                  <c:v>-5.4128400000000001</c:v>
                </c:pt>
                <c:pt idx="1212">
                  <c:v>-5.4128400000000001</c:v>
                </c:pt>
                <c:pt idx="1213">
                  <c:v>-5.4128400000000001</c:v>
                </c:pt>
                <c:pt idx="1214">
                  <c:v>-5.4128400000000001</c:v>
                </c:pt>
                <c:pt idx="1215">
                  <c:v>-5.4128400000000001</c:v>
                </c:pt>
                <c:pt idx="1216">
                  <c:v>-5.4128400000000001</c:v>
                </c:pt>
                <c:pt idx="1217">
                  <c:v>-5.4128400000000001</c:v>
                </c:pt>
                <c:pt idx="1218">
                  <c:v>-5.4128400000000001</c:v>
                </c:pt>
                <c:pt idx="1219">
                  <c:v>-5.4128400000000001</c:v>
                </c:pt>
                <c:pt idx="1220">
                  <c:v>-5.4128400000000001</c:v>
                </c:pt>
                <c:pt idx="1221">
                  <c:v>-5.4128400000000001</c:v>
                </c:pt>
                <c:pt idx="1222">
                  <c:v>-5.4128400000000001</c:v>
                </c:pt>
                <c:pt idx="1223">
                  <c:v>-5.4128400000000001</c:v>
                </c:pt>
                <c:pt idx="1224">
                  <c:v>-5.4128400000000001</c:v>
                </c:pt>
                <c:pt idx="1225">
                  <c:v>-5.4128400000000001</c:v>
                </c:pt>
                <c:pt idx="1226">
                  <c:v>-5.4128400000000001</c:v>
                </c:pt>
                <c:pt idx="1227">
                  <c:v>-5.4128400000000001</c:v>
                </c:pt>
                <c:pt idx="1228">
                  <c:v>-5.4128400000000001</c:v>
                </c:pt>
                <c:pt idx="1229">
                  <c:v>-5.4128400000000001</c:v>
                </c:pt>
                <c:pt idx="1230">
                  <c:v>-5.4128400000000001</c:v>
                </c:pt>
                <c:pt idx="1231">
                  <c:v>-5.4128400000000001</c:v>
                </c:pt>
                <c:pt idx="1232">
                  <c:v>-5.4128400000000001</c:v>
                </c:pt>
                <c:pt idx="1233">
                  <c:v>-5.4128400000000001</c:v>
                </c:pt>
                <c:pt idx="1234">
                  <c:v>-5.4128400000000001</c:v>
                </c:pt>
                <c:pt idx="1235">
                  <c:v>-5.4128400000000001</c:v>
                </c:pt>
                <c:pt idx="1236">
                  <c:v>-5.4128400000000001</c:v>
                </c:pt>
                <c:pt idx="1237">
                  <c:v>-5.4128400000000001</c:v>
                </c:pt>
                <c:pt idx="1238">
                  <c:v>-5.4128400000000001</c:v>
                </c:pt>
                <c:pt idx="1239">
                  <c:v>-5.4128400000000001</c:v>
                </c:pt>
                <c:pt idx="1240">
                  <c:v>-5.4128400000000001</c:v>
                </c:pt>
                <c:pt idx="1241">
                  <c:v>-5.4128400000000001</c:v>
                </c:pt>
                <c:pt idx="1242">
                  <c:v>-5.4128400000000001</c:v>
                </c:pt>
                <c:pt idx="1243">
                  <c:v>-5.4128400000000001</c:v>
                </c:pt>
                <c:pt idx="1244">
                  <c:v>-5.4128400000000001</c:v>
                </c:pt>
                <c:pt idx="1245">
                  <c:v>-5.4128400000000001</c:v>
                </c:pt>
                <c:pt idx="1246">
                  <c:v>-5.4128400000000001</c:v>
                </c:pt>
                <c:pt idx="1247">
                  <c:v>-5.4128400000000001</c:v>
                </c:pt>
                <c:pt idx="1248">
                  <c:v>-5.4128400000000001</c:v>
                </c:pt>
                <c:pt idx="1249">
                  <c:v>-5.4128400000000001</c:v>
                </c:pt>
                <c:pt idx="1250">
                  <c:v>-5.4128400000000001</c:v>
                </c:pt>
                <c:pt idx="1251">
                  <c:v>-5.4128400000000001</c:v>
                </c:pt>
                <c:pt idx="1252">
                  <c:v>-5.4128400000000001</c:v>
                </c:pt>
                <c:pt idx="1253">
                  <c:v>-5.4128400000000001</c:v>
                </c:pt>
                <c:pt idx="1254">
                  <c:v>-5.4128400000000001</c:v>
                </c:pt>
                <c:pt idx="1255">
                  <c:v>-5.4128400000000001</c:v>
                </c:pt>
                <c:pt idx="1256">
                  <c:v>-5.4128400000000001</c:v>
                </c:pt>
                <c:pt idx="1257">
                  <c:v>-5.4128400000000001</c:v>
                </c:pt>
                <c:pt idx="1258">
                  <c:v>-5.4128400000000001</c:v>
                </c:pt>
                <c:pt idx="1259">
                  <c:v>-5.4128400000000001</c:v>
                </c:pt>
                <c:pt idx="1260">
                  <c:v>-5.4128400000000001</c:v>
                </c:pt>
                <c:pt idx="1261">
                  <c:v>-5.4128400000000001</c:v>
                </c:pt>
                <c:pt idx="1262">
                  <c:v>-5.4128400000000001</c:v>
                </c:pt>
                <c:pt idx="1263">
                  <c:v>-5.4128400000000001</c:v>
                </c:pt>
                <c:pt idx="1264">
                  <c:v>-5.4128400000000001</c:v>
                </c:pt>
                <c:pt idx="1265">
                  <c:v>-5.4128400000000001</c:v>
                </c:pt>
                <c:pt idx="1266">
                  <c:v>-5.4128400000000001</c:v>
                </c:pt>
                <c:pt idx="1267">
                  <c:v>-5.4128400000000001</c:v>
                </c:pt>
                <c:pt idx="1268">
                  <c:v>-5.4128400000000001</c:v>
                </c:pt>
                <c:pt idx="1269">
                  <c:v>-5.4128400000000001</c:v>
                </c:pt>
                <c:pt idx="1270">
                  <c:v>-5.4128400000000001</c:v>
                </c:pt>
                <c:pt idx="1271">
                  <c:v>-5.4128400000000001</c:v>
                </c:pt>
                <c:pt idx="1272">
                  <c:v>-5.4128400000000001</c:v>
                </c:pt>
                <c:pt idx="1273">
                  <c:v>-5.4128400000000001</c:v>
                </c:pt>
                <c:pt idx="1274">
                  <c:v>-5.4128400000000001</c:v>
                </c:pt>
                <c:pt idx="1275">
                  <c:v>-5.4128400000000001</c:v>
                </c:pt>
                <c:pt idx="1276">
                  <c:v>-5.4128400000000001</c:v>
                </c:pt>
                <c:pt idx="1277">
                  <c:v>-5.4128400000000001</c:v>
                </c:pt>
                <c:pt idx="1278">
                  <c:v>-5.4128400000000001</c:v>
                </c:pt>
                <c:pt idx="1279">
                  <c:v>-5.4128400000000001</c:v>
                </c:pt>
                <c:pt idx="1280">
                  <c:v>-5.4128400000000001</c:v>
                </c:pt>
                <c:pt idx="1281">
                  <c:v>-5.4128400000000001</c:v>
                </c:pt>
                <c:pt idx="1282">
                  <c:v>-5.4128400000000001</c:v>
                </c:pt>
                <c:pt idx="1283">
                  <c:v>-5.4128400000000001</c:v>
                </c:pt>
                <c:pt idx="1284">
                  <c:v>-5.4128400000000001</c:v>
                </c:pt>
                <c:pt idx="1285">
                  <c:v>-5.4128400000000001</c:v>
                </c:pt>
                <c:pt idx="1286">
                  <c:v>-5.4128400000000001</c:v>
                </c:pt>
                <c:pt idx="1287">
                  <c:v>-5.4128400000000001</c:v>
                </c:pt>
                <c:pt idx="1288">
                  <c:v>-5.4128400000000001</c:v>
                </c:pt>
                <c:pt idx="1289">
                  <c:v>-5.4128400000000001</c:v>
                </c:pt>
                <c:pt idx="1290">
                  <c:v>-5.4128400000000001</c:v>
                </c:pt>
                <c:pt idx="1291">
                  <c:v>-5.4128400000000001</c:v>
                </c:pt>
                <c:pt idx="1292">
                  <c:v>-5.4128400000000001</c:v>
                </c:pt>
                <c:pt idx="1293">
                  <c:v>-5.4128400000000001</c:v>
                </c:pt>
                <c:pt idx="1294">
                  <c:v>-5.4128400000000001</c:v>
                </c:pt>
                <c:pt idx="1295">
                  <c:v>-5.4128400000000001</c:v>
                </c:pt>
                <c:pt idx="1296">
                  <c:v>-5.4128400000000001</c:v>
                </c:pt>
                <c:pt idx="1297">
                  <c:v>-5.4128400000000001</c:v>
                </c:pt>
                <c:pt idx="1298">
                  <c:v>-5.4128400000000001</c:v>
                </c:pt>
                <c:pt idx="1299">
                  <c:v>-5.4128400000000001</c:v>
                </c:pt>
                <c:pt idx="1300">
                  <c:v>-5.4128400000000001</c:v>
                </c:pt>
                <c:pt idx="1301">
                  <c:v>-5.4128400000000001</c:v>
                </c:pt>
                <c:pt idx="1302">
                  <c:v>-5.4128400000000001</c:v>
                </c:pt>
                <c:pt idx="1303">
                  <c:v>-5.4128400000000001</c:v>
                </c:pt>
                <c:pt idx="1304">
                  <c:v>-5.4128400000000001</c:v>
                </c:pt>
                <c:pt idx="1305">
                  <c:v>-5.4128400000000001</c:v>
                </c:pt>
                <c:pt idx="1306">
                  <c:v>-5.4128400000000001</c:v>
                </c:pt>
                <c:pt idx="1307">
                  <c:v>-5.4128400000000001</c:v>
                </c:pt>
                <c:pt idx="1308">
                  <c:v>-5.4128400000000001</c:v>
                </c:pt>
                <c:pt idx="1309">
                  <c:v>-5.4128400000000001</c:v>
                </c:pt>
                <c:pt idx="1310">
                  <c:v>-5.4128400000000001</c:v>
                </c:pt>
                <c:pt idx="1311">
                  <c:v>-5.4128400000000001</c:v>
                </c:pt>
                <c:pt idx="1312">
                  <c:v>-5.4128400000000001</c:v>
                </c:pt>
                <c:pt idx="1313">
                  <c:v>-5.4128400000000001</c:v>
                </c:pt>
                <c:pt idx="1314">
                  <c:v>-5.4128400000000001</c:v>
                </c:pt>
                <c:pt idx="1315">
                  <c:v>-5.4128400000000001</c:v>
                </c:pt>
                <c:pt idx="1316">
                  <c:v>-5.4128400000000001</c:v>
                </c:pt>
                <c:pt idx="1317">
                  <c:v>-5.4128400000000001</c:v>
                </c:pt>
                <c:pt idx="1318">
                  <c:v>-5.4128400000000001</c:v>
                </c:pt>
                <c:pt idx="1319">
                  <c:v>-5.4128400000000001</c:v>
                </c:pt>
                <c:pt idx="1320">
                  <c:v>-5.4128400000000001</c:v>
                </c:pt>
                <c:pt idx="1321">
                  <c:v>-5.4128400000000001</c:v>
                </c:pt>
                <c:pt idx="1322">
                  <c:v>-5.4128400000000001</c:v>
                </c:pt>
                <c:pt idx="1323">
                  <c:v>-5.4128400000000001</c:v>
                </c:pt>
                <c:pt idx="1324">
                  <c:v>-5.4128400000000001</c:v>
                </c:pt>
                <c:pt idx="1325">
                  <c:v>-5.4128400000000001</c:v>
                </c:pt>
                <c:pt idx="1326">
                  <c:v>-5.4128400000000001</c:v>
                </c:pt>
                <c:pt idx="1327">
                  <c:v>-5.4128400000000001</c:v>
                </c:pt>
                <c:pt idx="1328">
                  <c:v>-5.4128400000000001</c:v>
                </c:pt>
                <c:pt idx="1329">
                  <c:v>-5.4128400000000001</c:v>
                </c:pt>
                <c:pt idx="1330">
                  <c:v>-5.4128400000000001</c:v>
                </c:pt>
                <c:pt idx="1331">
                  <c:v>-5.4128400000000001</c:v>
                </c:pt>
                <c:pt idx="1332">
                  <c:v>-5.4128400000000001</c:v>
                </c:pt>
                <c:pt idx="1333">
                  <c:v>-5.4128400000000001</c:v>
                </c:pt>
                <c:pt idx="1334">
                  <c:v>-5.4128400000000001</c:v>
                </c:pt>
                <c:pt idx="1335">
                  <c:v>-5.4128400000000001</c:v>
                </c:pt>
                <c:pt idx="1336">
                  <c:v>-5.4128400000000001</c:v>
                </c:pt>
                <c:pt idx="1337">
                  <c:v>-5.4128400000000001</c:v>
                </c:pt>
                <c:pt idx="1338">
                  <c:v>-5.4128400000000001</c:v>
                </c:pt>
                <c:pt idx="1339">
                  <c:v>-5.4128400000000001</c:v>
                </c:pt>
                <c:pt idx="1340">
                  <c:v>-5.4128400000000001</c:v>
                </c:pt>
                <c:pt idx="1341">
                  <c:v>-5.4128400000000001</c:v>
                </c:pt>
                <c:pt idx="1342">
                  <c:v>-5.4128400000000001</c:v>
                </c:pt>
                <c:pt idx="1343">
                  <c:v>-5.4128400000000001</c:v>
                </c:pt>
                <c:pt idx="1344">
                  <c:v>-5.4128400000000001</c:v>
                </c:pt>
                <c:pt idx="1345">
                  <c:v>-5.4128400000000001</c:v>
                </c:pt>
                <c:pt idx="1346">
                  <c:v>-5.4128400000000001</c:v>
                </c:pt>
                <c:pt idx="1347">
                  <c:v>-5.4128400000000001</c:v>
                </c:pt>
                <c:pt idx="1348">
                  <c:v>-5.4128400000000001</c:v>
                </c:pt>
                <c:pt idx="1349">
                  <c:v>-5.4128400000000001</c:v>
                </c:pt>
                <c:pt idx="1350">
                  <c:v>-5.4128400000000001</c:v>
                </c:pt>
                <c:pt idx="1351">
                  <c:v>-5.4128400000000001</c:v>
                </c:pt>
                <c:pt idx="1352">
                  <c:v>-5.4128400000000001</c:v>
                </c:pt>
                <c:pt idx="1353">
                  <c:v>-5.4128400000000001</c:v>
                </c:pt>
                <c:pt idx="1354">
                  <c:v>-5.4128400000000001</c:v>
                </c:pt>
                <c:pt idx="1355">
                  <c:v>-5.4128400000000001</c:v>
                </c:pt>
                <c:pt idx="1356">
                  <c:v>-5.4128400000000001</c:v>
                </c:pt>
                <c:pt idx="1357">
                  <c:v>-5.4128400000000001</c:v>
                </c:pt>
                <c:pt idx="1358">
                  <c:v>-5.4128400000000001</c:v>
                </c:pt>
                <c:pt idx="1359">
                  <c:v>-5.4128400000000001</c:v>
                </c:pt>
                <c:pt idx="1360">
                  <c:v>-5.4128400000000001</c:v>
                </c:pt>
                <c:pt idx="1361">
                  <c:v>-5.4128400000000001</c:v>
                </c:pt>
                <c:pt idx="1362">
                  <c:v>-5.4128400000000001</c:v>
                </c:pt>
                <c:pt idx="1363">
                  <c:v>-5.4128400000000001</c:v>
                </c:pt>
                <c:pt idx="1364">
                  <c:v>-5.4128400000000001</c:v>
                </c:pt>
                <c:pt idx="1365">
                  <c:v>-5.4128400000000001</c:v>
                </c:pt>
                <c:pt idx="1366">
                  <c:v>-5.4128400000000001</c:v>
                </c:pt>
                <c:pt idx="1367">
                  <c:v>-5.4128400000000001</c:v>
                </c:pt>
                <c:pt idx="1368">
                  <c:v>-5.4128400000000001</c:v>
                </c:pt>
                <c:pt idx="1369">
                  <c:v>-5.4128400000000001</c:v>
                </c:pt>
                <c:pt idx="1370">
                  <c:v>-5.4128400000000001</c:v>
                </c:pt>
                <c:pt idx="1371">
                  <c:v>-5.4128400000000001</c:v>
                </c:pt>
                <c:pt idx="1372">
                  <c:v>-5.4128400000000001</c:v>
                </c:pt>
                <c:pt idx="1373">
                  <c:v>-5.4128400000000001</c:v>
                </c:pt>
                <c:pt idx="1374">
                  <c:v>-5.4128400000000001</c:v>
                </c:pt>
                <c:pt idx="1375">
                  <c:v>-5.4128400000000001</c:v>
                </c:pt>
                <c:pt idx="1376">
                  <c:v>-5.4128400000000001</c:v>
                </c:pt>
                <c:pt idx="1377">
                  <c:v>-5.4128400000000001</c:v>
                </c:pt>
                <c:pt idx="1378">
                  <c:v>-5.4128400000000001</c:v>
                </c:pt>
                <c:pt idx="1379">
                  <c:v>-5.4128400000000001</c:v>
                </c:pt>
                <c:pt idx="1380">
                  <c:v>-5.4128400000000001</c:v>
                </c:pt>
                <c:pt idx="1381">
                  <c:v>-5.4128400000000001</c:v>
                </c:pt>
                <c:pt idx="1382">
                  <c:v>-5.4128400000000001</c:v>
                </c:pt>
                <c:pt idx="1383">
                  <c:v>-5.4128400000000001</c:v>
                </c:pt>
                <c:pt idx="1384">
                  <c:v>-5.4128400000000001</c:v>
                </c:pt>
                <c:pt idx="1385">
                  <c:v>-5.4128400000000001</c:v>
                </c:pt>
                <c:pt idx="1386">
                  <c:v>-5.4128400000000001</c:v>
                </c:pt>
                <c:pt idx="1387">
                  <c:v>-5.4128400000000001</c:v>
                </c:pt>
                <c:pt idx="1388">
                  <c:v>-5.4128400000000001</c:v>
                </c:pt>
                <c:pt idx="1389">
                  <c:v>-5.4128400000000001</c:v>
                </c:pt>
                <c:pt idx="1390">
                  <c:v>-5.4128400000000001</c:v>
                </c:pt>
                <c:pt idx="1391">
                  <c:v>-5.4128400000000001</c:v>
                </c:pt>
                <c:pt idx="1392">
                  <c:v>-5.4128400000000001</c:v>
                </c:pt>
                <c:pt idx="1393">
                  <c:v>-5.4128400000000001</c:v>
                </c:pt>
                <c:pt idx="1394">
                  <c:v>-5.4128400000000001</c:v>
                </c:pt>
                <c:pt idx="1395">
                  <c:v>-5.4128400000000001</c:v>
                </c:pt>
                <c:pt idx="1396">
                  <c:v>-5.4128400000000001</c:v>
                </c:pt>
                <c:pt idx="1397">
                  <c:v>-5.4128400000000001</c:v>
                </c:pt>
                <c:pt idx="1398">
                  <c:v>-5.4128400000000001</c:v>
                </c:pt>
                <c:pt idx="1399">
                  <c:v>-5.4128400000000001</c:v>
                </c:pt>
                <c:pt idx="1400">
                  <c:v>-5.4128400000000001</c:v>
                </c:pt>
                <c:pt idx="1401">
                  <c:v>-5.4128400000000001</c:v>
                </c:pt>
                <c:pt idx="1402">
                  <c:v>-5.4128400000000001</c:v>
                </c:pt>
                <c:pt idx="1403">
                  <c:v>-5.4128400000000001</c:v>
                </c:pt>
                <c:pt idx="1404">
                  <c:v>-5.4128400000000001</c:v>
                </c:pt>
                <c:pt idx="1405">
                  <c:v>-5.4128400000000001</c:v>
                </c:pt>
                <c:pt idx="1406">
                  <c:v>-5.4128400000000001</c:v>
                </c:pt>
                <c:pt idx="1407">
                  <c:v>-5.4128400000000001</c:v>
                </c:pt>
                <c:pt idx="1408">
                  <c:v>-5.4128400000000001</c:v>
                </c:pt>
                <c:pt idx="1409">
                  <c:v>-5.4128400000000001</c:v>
                </c:pt>
                <c:pt idx="1410">
                  <c:v>-5.4128400000000001</c:v>
                </c:pt>
                <c:pt idx="1411">
                  <c:v>-5.4128400000000001</c:v>
                </c:pt>
                <c:pt idx="1412">
                  <c:v>-5.4128400000000001</c:v>
                </c:pt>
                <c:pt idx="1413">
                  <c:v>-5.4128400000000001</c:v>
                </c:pt>
                <c:pt idx="1414">
                  <c:v>-5.4128400000000001</c:v>
                </c:pt>
                <c:pt idx="1415">
                  <c:v>-5.4128400000000001</c:v>
                </c:pt>
                <c:pt idx="1416">
                  <c:v>-5.4128400000000001</c:v>
                </c:pt>
                <c:pt idx="1417">
                  <c:v>-5.4128400000000001</c:v>
                </c:pt>
                <c:pt idx="1418">
                  <c:v>-5.4128400000000001</c:v>
                </c:pt>
                <c:pt idx="1419">
                  <c:v>-5.4128400000000001</c:v>
                </c:pt>
                <c:pt idx="1420">
                  <c:v>-5.4128400000000001</c:v>
                </c:pt>
                <c:pt idx="1421">
                  <c:v>-5.4128400000000001</c:v>
                </c:pt>
                <c:pt idx="1422">
                  <c:v>-5.4128400000000001</c:v>
                </c:pt>
                <c:pt idx="1423">
                  <c:v>-5.4128400000000001</c:v>
                </c:pt>
                <c:pt idx="1424">
                  <c:v>-5.4128400000000001</c:v>
                </c:pt>
                <c:pt idx="1425">
                  <c:v>-5.4128400000000001</c:v>
                </c:pt>
                <c:pt idx="1426">
                  <c:v>-5.4128400000000001</c:v>
                </c:pt>
                <c:pt idx="1427">
                  <c:v>-5.4128400000000001</c:v>
                </c:pt>
                <c:pt idx="1428">
                  <c:v>-5.4128400000000001</c:v>
                </c:pt>
                <c:pt idx="1429">
                  <c:v>-5.4128400000000001</c:v>
                </c:pt>
                <c:pt idx="1430">
                  <c:v>-5.4128400000000001</c:v>
                </c:pt>
                <c:pt idx="1431">
                  <c:v>-5.4128400000000001</c:v>
                </c:pt>
                <c:pt idx="1432">
                  <c:v>-5.4128400000000001</c:v>
                </c:pt>
                <c:pt idx="1433">
                  <c:v>-5.4128400000000001</c:v>
                </c:pt>
                <c:pt idx="1434">
                  <c:v>-5.4128400000000001</c:v>
                </c:pt>
                <c:pt idx="1435">
                  <c:v>-5.4128400000000001</c:v>
                </c:pt>
                <c:pt idx="1436">
                  <c:v>-5.4128400000000001</c:v>
                </c:pt>
                <c:pt idx="1437">
                  <c:v>-5.4128400000000001</c:v>
                </c:pt>
                <c:pt idx="1438">
                  <c:v>-5.4128400000000001</c:v>
                </c:pt>
                <c:pt idx="1439">
                  <c:v>-5.4128400000000001</c:v>
                </c:pt>
                <c:pt idx="1440">
                  <c:v>-5.4128400000000001</c:v>
                </c:pt>
                <c:pt idx="1441">
                  <c:v>-5.4128400000000001</c:v>
                </c:pt>
                <c:pt idx="1442">
                  <c:v>-5.4128400000000001</c:v>
                </c:pt>
                <c:pt idx="1443">
                  <c:v>-5.4128400000000001</c:v>
                </c:pt>
                <c:pt idx="1444">
                  <c:v>-5.4128400000000001</c:v>
                </c:pt>
                <c:pt idx="1445">
                  <c:v>-5.4128400000000001</c:v>
                </c:pt>
                <c:pt idx="1446">
                  <c:v>-5.4128400000000001</c:v>
                </c:pt>
                <c:pt idx="1447">
                  <c:v>-5.4128400000000001</c:v>
                </c:pt>
                <c:pt idx="1448">
                  <c:v>-5.4128400000000001</c:v>
                </c:pt>
                <c:pt idx="1449">
                  <c:v>-5.4128400000000001</c:v>
                </c:pt>
                <c:pt idx="1450">
                  <c:v>-5.4128400000000001</c:v>
                </c:pt>
                <c:pt idx="1451">
                  <c:v>-5.4128400000000001</c:v>
                </c:pt>
                <c:pt idx="1452">
                  <c:v>-5.4128400000000001</c:v>
                </c:pt>
                <c:pt idx="1453">
                  <c:v>-5.4128400000000001</c:v>
                </c:pt>
                <c:pt idx="1454">
                  <c:v>-5.4128400000000001</c:v>
                </c:pt>
                <c:pt idx="1455">
                  <c:v>-5.4128400000000001</c:v>
                </c:pt>
                <c:pt idx="1456">
                  <c:v>-5.4128400000000001</c:v>
                </c:pt>
                <c:pt idx="1457">
                  <c:v>-5.4128400000000001</c:v>
                </c:pt>
                <c:pt idx="1458">
                  <c:v>-5.4128400000000001</c:v>
                </c:pt>
                <c:pt idx="1459">
                  <c:v>-5.4128400000000001</c:v>
                </c:pt>
                <c:pt idx="1460">
                  <c:v>-5.4128400000000001</c:v>
                </c:pt>
                <c:pt idx="1461">
                  <c:v>-5.4128400000000001</c:v>
                </c:pt>
                <c:pt idx="1462">
                  <c:v>-5.4128400000000001</c:v>
                </c:pt>
                <c:pt idx="1463">
                  <c:v>-5.4128400000000001</c:v>
                </c:pt>
                <c:pt idx="1464">
                  <c:v>-5.4128400000000001</c:v>
                </c:pt>
                <c:pt idx="1465">
                  <c:v>-5.4128400000000001</c:v>
                </c:pt>
                <c:pt idx="1466">
                  <c:v>-5.4128400000000001</c:v>
                </c:pt>
                <c:pt idx="1467">
                  <c:v>-5.4128400000000001</c:v>
                </c:pt>
                <c:pt idx="1468">
                  <c:v>-5.4128400000000001</c:v>
                </c:pt>
                <c:pt idx="1469">
                  <c:v>-5.4128400000000001</c:v>
                </c:pt>
                <c:pt idx="1470">
                  <c:v>-5.4128400000000001</c:v>
                </c:pt>
                <c:pt idx="1471">
                  <c:v>-5.4128400000000001</c:v>
                </c:pt>
                <c:pt idx="1472">
                  <c:v>-5.4128400000000001</c:v>
                </c:pt>
                <c:pt idx="1473">
                  <c:v>-5.4128400000000001</c:v>
                </c:pt>
                <c:pt idx="1474">
                  <c:v>-5.4128400000000001</c:v>
                </c:pt>
                <c:pt idx="1475">
                  <c:v>-5.4128400000000001</c:v>
                </c:pt>
                <c:pt idx="1476">
                  <c:v>-5.4128400000000001</c:v>
                </c:pt>
                <c:pt idx="1477">
                  <c:v>-5.4128400000000001</c:v>
                </c:pt>
                <c:pt idx="1478">
                  <c:v>-5.4128400000000001</c:v>
                </c:pt>
                <c:pt idx="1479">
                  <c:v>-5.4128400000000001</c:v>
                </c:pt>
                <c:pt idx="1480">
                  <c:v>-5.4128400000000001</c:v>
                </c:pt>
                <c:pt idx="1481">
                  <c:v>-5.4128400000000001</c:v>
                </c:pt>
                <c:pt idx="1482">
                  <c:v>-5.4128400000000001</c:v>
                </c:pt>
                <c:pt idx="1483">
                  <c:v>-5.4128400000000001</c:v>
                </c:pt>
                <c:pt idx="1484">
                  <c:v>-5.4128400000000001</c:v>
                </c:pt>
                <c:pt idx="1485">
                  <c:v>-5.4128400000000001</c:v>
                </c:pt>
                <c:pt idx="1486">
                  <c:v>-5.4128400000000001</c:v>
                </c:pt>
                <c:pt idx="1487">
                  <c:v>-5.4128400000000001</c:v>
                </c:pt>
                <c:pt idx="1488">
                  <c:v>-5.4128400000000001</c:v>
                </c:pt>
                <c:pt idx="1489">
                  <c:v>-5.4128400000000001</c:v>
                </c:pt>
                <c:pt idx="1490">
                  <c:v>-5.4128400000000001</c:v>
                </c:pt>
                <c:pt idx="1491">
                  <c:v>-5.4128400000000001</c:v>
                </c:pt>
                <c:pt idx="1492">
                  <c:v>-5.4128400000000001</c:v>
                </c:pt>
                <c:pt idx="1493">
                  <c:v>-5.4128400000000001</c:v>
                </c:pt>
                <c:pt idx="1494">
                  <c:v>-5.4128400000000001</c:v>
                </c:pt>
                <c:pt idx="1495">
                  <c:v>-5.4128400000000001</c:v>
                </c:pt>
                <c:pt idx="1496">
                  <c:v>-5.4128400000000001</c:v>
                </c:pt>
                <c:pt idx="1497">
                  <c:v>-5.4128400000000001</c:v>
                </c:pt>
                <c:pt idx="1498">
                  <c:v>-5.4128400000000001</c:v>
                </c:pt>
                <c:pt idx="1499">
                  <c:v>-5.4128400000000001</c:v>
                </c:pt>
                <c:pt idx="1500">
                  <c:v>-5.4128400000000001</c:v>
                </c:pt>
                <c:pt idx="1501">
                  <c:v>-5.4128400000000001</c:v>
                </c:pt>
                <c:pt idx="1502">
                  <c:v>-5.4128400000000001</c:v>
                </c:pt>
                <c:pt idx="1503">
                  <c:v>-5.4128400000000001</c:v>
                </c:pt>
                <c:pt idx="1504">
                  <c:v>-5.4128400000000001</c:v>
                </c:pt>
                <c:pt idx="1505">
                  <c:v>-5.4128400000000001</c:v>
                </c:pt>
                <c:pt idx="1506">
                  <c:v>-5.4128400000000001</c:v>
                </c:pt>
                <c:pt idx="1507">
                  <c:v>-5.4128400000000001</c:v>
                </c:pt>
                <c:pt idx="1508">
                  <c:v>-5.4128400000000001</c:v>
                </c:pt>
                <c:pt idx="1509">
                  <c:v>-5.4128400000000001</c:v>
                </c:pt>
                <c:pt idx="1510">
                  <c:v>-5.4128400000000001</c:v>
                </c:pt>
                <c:pt idx="1511">
                  <c:v>-5.4128400000000001</c:v>
                </c:pt>
                <c:pt idx="1512">
                  <c:v>-5.4128400000000001</c:v>
                </c:pt>
                <c:pt idx="1513">
                  <c:v>-5.4128400000000001</c:v>
                </c:pt>
                <c:pt idx="1514">
                  <c:v>-5.4128400000000001</c:v>
                </c:pt>
                <c:pt idx="1515">
                  <c:v>-5.4128400000000001</c:v>
                </c:pt>
                <c:pt idx="1516">
                  <c:v>-5.4128400000000001</c:v>
                </c:pt>
                <c:pt idx="1517">
                  <c:v>-5.4128400000000001</c:v>
                </c:pt>
                <c:pt idx="1518">
                  <c:v>-5.4128400000000001</c:v>
                </c:pt>
                <c:pt idx="1519">
                  <c:v>-5.4128400000000001</c:v>
                </c:pt>
                <c:pt idx="1520">
                  <c:v>-5.4128400000000001</c:v>
                </c:pt>
                <c:pt idx="1521">
                  <c:v>-5.4128400000000001</c:v>
                </c:pt>
                <c:pt idx="1522">
                  <c:v>-5.4128400000000001</c:v>
                </c:pt>
                <c:pt idx="1523">
                  <c:v>-5.4128400000000001</c:v>
                </c:pt>
                <c:pt idx="1524">
                  <c:v>-5.4128400000000001</c:v>
                </c:pt>
                <c:pt idx="1525">
                  <c:v>-5.4128400000000001</c:v>
                </c:pt>
                <c:pt idx="1526">
                  <c:v>-5.4128400000000001</c:v>
                </c:pt>
                <c:pt idx="1527">
                  <c:v>-5.4128400000000001</c:v>
                </c:pt>
                <c:pt idx="1528">
                  <c:v>-5.4128400000000001</c:v>
                </c:pt>
                <c:pt idx="1529">
                  <c:v>-5.4128400000000001</c:v>
                </c:pt>
                <c:pt idx="1530">
                  <c:v>-5.4128400000000001</c:v>
                </c:pt>
                <c:pt idx="1531">
                  <c:v>-5.4128400000000001</c:v>
                </c:pt>
                <c:pt idx="1532">
                  <c:v>-5.4128400000000001</c:v>
                </c:pt>
                <c:pt idx="1533">
                  <c:v>-5.4128400000000001</c:v>
                </c:pt>
                <c:pt idx="1534">
                  <c:v>-5.4128400000000001</c:v>
                </c:pt>
                <c:pt idx="1535">
                  <c:v>-5.4128400000000001</c:v>
                </c:pt>
                <c:pt idx="1536">
                  <c:v>-5.4128400000000001</c:v>
                </c:pt>
                <c:pt idx="1537">
                  <c:v>-5.4128400000000001</c:v>
                </c:pt>
                <c:pt idx="1538">
                  <c:v>-5.4128400000000001</c:v>
                </c:pt>
                <c:pt idx="1539">
                  <c:v>-5.4128400000000001</c:v>
                </c:pt>
                <c:pt idx="1540">
                  <c:v>-5.4128400000000001</c:v>
                </c:pt>
                <c:pt idx="1541">
                  <c:v>-5.4128400000000001</c:v>
                </c:pt>
                <c:pt idx="1542">
                  <c:v>-5.4128400000000001</c:v>
                </c:pt>
                <c:pt idx="1543">
                  <c:v>-5.4128400000000001</c:v>
                </c:pt>
                <c:pt idx="1544">
                  <c:v>-5.4128400000000001</c:v>
                </c:pt>
                <c:pt idx="1545">
                  <c:v>-5.4128400000000001</c:v>
                </c:pt>
                <c:pt idx="1546">
                  <c:v>-5.4128400000000001</c:v>
                </c:pt>
                <c:pt idx="1547">
                  <c:v>-5.4128400000000001</c:v>
                </c:pt>
                <c:pt idx="1548">
                  <c:v>-5.4128400000000001</c:v>
                </c:pt>
                <c:pt idx="1549">
                  <c:v>-5.4128400000000001</c:v>
                </c:pt>
                <c:pt idx="1550">
                  <c:v>-5.4128400000000001</c:v>
                </c:pt>
                <c:pt idx="1551">
                  <c:v>-5.4128400000000001</c:v>
                </c:pt>
                <c:pt idx="1552">
                  <c:v>-5.4128400000000001</c:v>
                </c:pt>
                <c:pt idx="1553">
                  <c:v>-5.4128400000000001</c:v>
                </c:pt>
                <c:pt idx="1554">
                  <c:v>-5.4128400000000001</c:v>
                </c:pt>
                <c:pt idx="1555">
                  <c:v>-5.4128400000000001</c:v>
                </c:pt>
                <c:pt idx="1556">
                  <c:v>-5.4128400000000001</c:v>
                </c:pt>
                <c:pt idx="1557">
                  <c:v>-5.4128400000000001</c:v>
                </c:pt>
                <c:pt idx="1558">
                  <c:v>-5.4128400000000001</c:v>
                </c:pt>
                <c:pt idx="1559">
                  <c:v>-5.4128400000000001</c:v>
                </c:pt>
                <c:pt idx="1560">
                  <c:v>-5.4128400000000001</c:v>
                </c:pt>
                <c:pt idx="1561">
                  <c:v>-5.4128400000000001</c:v>
                </c:pt>
                <c:pt idx="1562">
                  <c:v>-5.4128400000000001</c:v>
                </c:pt>
                <c:pt idx="1563">
                  <c:v>-5.4128400000000001</c:v>
                </c:pt>
                <c:pt idx="1564">
                  <c:v>-5.4128400000000001</c:v>
                </c:pt>
                <c:pt idx="1565">
                  <c:v>-5.4128400000000001</c:v>
                </c:pt>
                <c:pt idx="1566">
                  <c:v>-5.4128400000000001</c:v>
                </c:pt>
                <c:pt idx="1567">
                  <c:v>-5.4128400000000001</c:v>
                </c:pt>
                <c:pt idx="1568">
                  <c:v>-5.4128400000000001</c:v>
                </c:pt>
                <c:pt idx="1569">
                  <c:v>-5.4128400000000001</c:v>
                </c:pt>
                <c:pt idx="1570">
                  <c:v>-5.4128400000000001</c:v>
                </c:pt>
                <c:pt idx="1571">
                  <c:v>-5.4128400000000001</c:v>
                </c:pt>
                <c:pt idx="1572">
                  <c:v>-5.4128400000000001</c:v>
                </c:pt>
                <c:pt idx="1573">
                  <c:v>-5.4128400000000001</c:v>
                </c:pt>
                <c:pt idx="1574">
                  <c:v>-5.4128400000000001</c:v>
                </c:pt>
                <c:pt idx="1575">
                  <c:v>-5.4128400000000001</c:v>
                </c:pt>
                <c:pt idx="1576">
                  <c:v>-5.4128400000000001</c:v>
                </c:pt>
                <c:pt idx="1577">
                  <c:v>-5.4128400000000001</c:v>
                </c:pt>
                <c:pt idx="1578">
                  <c:v>-5.4128400000000001</c:v>
                </c:pt>
                <c:pt idx="1579">
                  <c:v>-5.4128400000000001</c:v>
                </c:pt>
                <c:pt idx="1580">
                  <c:v>-5.4128400000000001</c:v>
                </c:pt>
                <c:pt idx="1581">
                  <c:v>-5.4128400000000001</c:v>
                </c:pt>
                <c:pt idx="1582">
                  <c:v>-5.4128400000000001</c:v>
                </c:pt>
                <c:pt idx="1583">
                  <c:v>-5.4128400000000001</c:v>
                </c:pt>
                <c:pt idx="1584">
                  <c:v>-5.4128400000000001</c:v>
                </c:pt>
                <c:pt idx="1585">
                  <c:v>-5.4128400000000001</c:v>
                </c:pt>
                <c:pt idx="1586">
                  <c:v>-5.4128400000000001</c:v>
                </c:pt>
                <c:pt idx="1587">
                  <c:v>-5.4128400000000001</c:v>
                </c:pt>
                <c:pt idx="1588">
                  <c:v>-5.4128400000000001</c:v>
                </c:pt>
                <c:pt idx="1589">
                  <c:v>-5.4128400000000001</c:v>
                </c:pt>
                <c:pt idx="1590">
                  <c:v>-5.4128400000000001</c:v>
                </c:pt>
                <c:pt idx="1591">
                  <c:v>-5.4128400000000001</c:v>
                </c:pt>
                <c:pt idx="1592">
                  <c:v>-5.4128400000000001</c:v>
                </c:pt>
                <c:pt idx="1593">
                  <c:v>-5.4128400000000001</c:v>
                </c:pt>
                <c:pt idx="1594">
                  <c:v>-5.4128400000000001</c:v>
                </c:pt>
                <c:pt idx="1595">
                  <c:v>-5.4128400000000001</c:v>
                </c:pt>
                <c:pt idx="1596">
                  <c:v>-5.4128400000000001</c:v>
                </c:pt>
                <c:pt idx="1597">
                  <c:v>-5.4128400000000001</c:v>
                </c:pt>
                <c:pt idx="1598">
                  <c:v>-5.4128400000000001</c:v>
                </c:pt>
                <c:pt idx="1599">
                  <c:v>-5.4128400000000001</c:v>
                </c:pt>
                <c:pt idx="1600">
                  <c:v>-5.4128400000000001</c:v>
                </c:pt>
                <c:pt idx="1601">
                  <c:v>-5.4128400000000001</c:v>
                </c:pt>
                <c:pt idx="1602">
                  <c:v>-5.4128400000000001</c:v>
                </c:pt>
                <c:pt idx="1603">
                  <c:v>-5.4128400000000001</c:v>
                </c:pt>
                <c:pt idx="1604">
                  <c:v>-5.4128400000000001</c:v>
                </c:pt>
                <c:pt idx="1605">
                  <c:v>-5.4128400000000001</c:v>
                </c:pt>
                <c:pt idx="1606">
                  <c:v>-5.4128400000000001</c:v>
                </c:pt>
                <c:pt idx="1607">
                  <c:v>-5.4128400000000001</c:v>
                </c:pt>
                <c:pt idx="1608">
                  <c:v>-5.4128400000000001</c:v>
                </c:pt>
                <c:pt idx="1609">
                  <c:v>-5.4128400000000001</c:v>
                </c:pt>
                <c:pt idx="1610">
                  <c:v>-5.4128400000000001</c:v>
                </c:pt>
                <c:pt idx="1611">
                  <c:v>-5.4128400000000001</c:v>
                </c:pt>
                <c:pt idx="1612">
                  <c:v>-5.4128400000000001</c:v>
                </c:pt>
                <c:pt idx="1613">
                  <c:v>-5.4128400000000001</c:v>
                </c:pt>
                <c:pt idx="1614">
                  <c:v>-5.4128400000000001</c:v>
                </c:pt>
                <c:pt idx="1615">
                  <c:v>-5.4128400000000001</c:v>
                </c:pt>
                <c:pt idx="1616">
                  <c:v>-5.4128400000000001</c:v>
                </c:pt>
                <c:pt idx="1617">
                  <c:v>-5.4128400000000001</c:v>
                </c:pt>
                <c:pt idx="1618">
                  <c:v>-5.4128400000000001</c:v>
                </c:pt>
                <c:pt idx="1619">
                  <c:v>-5.4128400000000001</c:v>
                </c:pt>
                <c:pt idx="1620">
                  <c:v>-5.4128400000000001</c:v>
                </c:pt>
                <c:pt idx="1621">
                  <c:v>-5.4128400000000001</c:v>
                </c:pt>
                <c:pt idx="1622">
                  <c:v>-5.4128400000000001</c:v>
                </c:pt>
                <c:pt idx="1623">
                  <c:v>-5.4128400000000001</c:v>
                </c:pt>
                <c:pt idx="1624">
                  <c:v>-5.4128400000000001</c:v>
                </c:pt>
                <c:pt idx="1625">
                  <c:v>-5.4128400000000001</c:v>
                </c:pt>
                <c:pt idx="1626">
                  <c:v>-5.4128400000000001</c:v>
                </c:pt>
                <c:pt idx="1627">
                  <c:v>-5.4128400000000001</c:v>
                </c:pt>
                <c:pt idx="1628">
                  <c:v>-5.4128400000000001</c:v>
                </c:pt>
                <c:pt idx="1629">
                  <c:v>-5.4128400000000001</c:v>
                </c:pt>
                <c:pt idx="1630">
                  <c:v>-5.4128400000000001</c:v>
                </c:pt>
                <c:pt idx="1631">
                  <c:v>-5.4128400000000001</c:v>
                </c:pt>
                <c:pt idx="1632">
                  <c:v>-5.4128400000000001</c:v>
                </c:pt>
                <c:pt idx="1633">
                  <c:v>-5.4128400000000001</c:v>
                </c:pt>
                <c:pt idx="1634">
                  <c:v>-5.4128400000000001</c:v>
                </c:pt>
                <c:pt idx="1635">
                  <c:v>-5.4128400000000001</c:v>
                </c:pt>
                <c:pt idx="1636">
                  <c:v>-5.4128400000000001</c:v>
                </c:pt>
                <c:pt idx="1637">
                  <c:v>-5.4128400000000001</c:v>
                </c:pt>
                <c:pt idx="1638">
                  <c:v>-5.4128400000000001</c:v>
                </c:pt>
                <c:pt idx="1639">
                  <c:v>-5.4128400000000001</c:v>
                </c:pt>
                <c:pt idx="1640">
                  <c:v>-5.4128400000000001</c:v>
                </c:pt>
                <c:pt idx="1641">
                  <c:v>-5.4128400000000001</c:v>
                </c:pt>
                <c:pt idx="1642">
                  <c:v>-5.4128400000000001</c:v>
                </c:pt>
                <c:pt idx="1643">
                  <c:v>-5.4128400000000001</c:v>
                </c:pt>
                <c:pt idx="1644">
                  <c:v>-5.4128400000000001</c:v>
                </c:pt>
                <c:pt idx="1645">
                  <c:v>-5.4128400000000001</c:v>
                </c:pt>
                <c:pt idx="1646">
                  <c:v>-5.4128400000000001</c:v>
                </c:pt>
                <c:pt idx="1647">
                  <c:v>-5.4128400000000001</c:v>
                </c:pt>
                <c:pt idx="1648">
                  <c:v>-5.4128400000000001</c:v>
                </c:pt>
                <c:pt idx="1649">
                  <c:v>-5.4128400000000001</c:v>
                </c:pt>
                <c:pt idx="1650">
                  <c:v>-5.4128400000000001</c:v>
                </c:pt>
                <c:pt idx="1651">
                  <c:v>-5.4128400000000001</c:v>
                </c:pt>
                <c:pt idx="1652">
                  <c:v>-5.4128400000000001</c:v>
                </c:pt>
                <c:pt idx="1653">
                  <c:v>-5.4128400000000001</c:v>
                </c:pt>
                <c:pt idx="1654">
                  <c:v>-5.4128400000000001</c:v>
                </c:pt>
                <c:pt idx="1655">
                  <c:v>-5.4128400000000001</c:v>
                </c:pt>
                <c:pt idx="1656">
                  <c:v>-5.4128400000000001</c:v>
                </c:pt>
                <c:pt idx="1657">
                  <c:v>-5.4128400000000001</c:v>
                </c:pt>
                <c:pt idx="1658">
                  <c:v>-5.4128400000000001</c:v>
                </c:pt>
                <c:pt idx="1659">
                  <c:v>-5.4128400000000001</c:v>
                </c:pt>
                <c:pt idx="1660">
                  <c:v>-5.4128400000000001</c:v>
                </c:pt>
                <c:pt idx="1661">
                  <c:v>-5.4128400000000001</c:v>
                </c:pt>
                <c:pt idx="1662">
                  <c:v>-5.4128400000000001</c:v>
                </c:pt>
                <c:pt idx="1663">
                  <c:v>-5.4128400000000001</c:v>
                </c:pt>
                <c:pt idx="1664">
                  <c:v>-5.4128400000000001</c:v>
                </c:pt>
                <c:pt idx="1665">
                  <c:v>-5.4128400000000001</c:v>
                </c:pt>
                <c:pt idx="1666">
                  <c:v>-5.4128400000000001</c:v>
                </c:pt>
                <c:pt idx="1667">
                  <c:v>-5.4128400000000001</c:v>
                </c:pt>
                <c:pt idx="1668">
                  <c:v>-5.4128400000000001</c:v>
                </c:pt>
                <c:pt idx="1669">
                  <c:v>-5.4128400000000001</c:v>
                </c:pt>
                <c:pt idx="1670">
                  <c:v>-5.4128400000000001</c:v>
                </c:pt>
                <c:pt idx="1671">
                  <c:v>-5.4128400000000001</c:v>
                </c:pt>
                <c:pt idx="1672">
                  <c:v>-5.4128400000000001</c:v>
                </c:pt>
                <c:pt idx="1673">
                  <c:v>-5.4128400000000001</c:v>
                </c:pt>
                <c:pt idx="1674">
                  <c:v>-5.4128400000000001</c:v>
                </c:pt>
                <c:pt idx="1675">
                  <c:v>-5.4128400000000001</c:v>
                </c:pt>
                <c:pt idx="1676">
                  <c:v>-5.4128400000000001</c:v>
                </c:pt>
                <c:pt idx="1677">
                  <c:v>-5.4128400000000001</c:v>
                </c:pt>
                <c:pt idx="1678">
                  <c:v>-5.4128400000000001</c:v>
                </c:pt>
                <c:pt idx="1679">
                  <c:v>-5.4128400000000001</c:v>
                </c:pt>
                <c:pt idx="1680">
                  <c:v>-5.4128400000000001</c:v>
                </c:pt>
                <c:pt idx="1681">
                  <c:v>-5.4128400000000001</c:v>
                </c:pt>
                <c:pt idx="1682">
                  <c:v>-5.4128400000000001</c:v>
                </c:pt>
                <c:pt idx="1683">
                  <c:v>-5.4128400000000001</c:v>
                </c:pt>
                <c:pt idx="1684">
                  <c:v>-5.4128400000000001</c:v>
                </c:pt>
                <c:pt idx="1685">
                  <c:v>-5.4128400000000001</c:v>
                </c:pt>
                <c:pt idx="1686">
                  <c:v>-5.4128400000000001</c:v>
                </c:pt>
                <c:pt idx="1687">
                  <c:v>-5.4128400000000001</c:v>
                </c:pt>
                <c:pt idx="1688">
                  <c:v>-5.4128400000000001</c:v>
                </c:pt>
                <c:pt idx="1689">
                  <c:v>-5.4128400000000001</c:v>
                </c:pt>
                <c:pt idx="1690">
                  <c:v>-5.4128400000000001</c:v>
                </c:pt>
                <c:pt idx="1691">
                  <c:v>-5.4128400000000001</c:v>
                </c:pt>
                <c:pt idx="1692">
                  <c:v>-5.4128400000000001</c:v>
                </c:pt>
                <c:pt idx="1693">
                  <c:v>-5.4128400000000001</c:v>
                </c:pt>
                <c:pt idx="1694">
                  <c:v>-5.4128400000000001</c:v>
                </c:pt>
                <c:pt idx="1695">
                  <c:v>-5.4128400000000001</c:v>
                </c:pt>
                <c:pt idx="1696">
                  <c:v>-5.4128400000000001</c:v>
                </c:pt>
                <c:pt idx="1697">
                  <c:v>-5.4128400000000001</c:v>
                </c:pt>
                <c:pt idx="1698">
                  <c:v>-5.4128400000000001</c:v>
                </c:pt>
                <c:pt idx="1699">
                  <c:v>-5.4128400000000001</c:v>
                </c:pt>
                <c:pt idx="1700">
                  <c:v>-5.4128400000000001</c:v>
                </c:pt>
                <c:pt idx="1701">
                  <c:v>-5.4128400000000001</c:v>
                </c:pt>
                <c:pt idx="1702">
                  <c:v>-5.4128400000000001</c:v>
                </c:pt>
                <c:pt idx="1703">
                  <c:v>-5.4128400000000001</c:v>
                </c:pt>
                <c:pt idx="1704">
                  <c:v>-5.4128400000000001</c:v>
                </c:pt>
                <c:pt idx="1705">
                  <c:v>-5.4128400000000001</c:v>
                </c:pt>
                <c:pt idx="1706">
                  <c:v>-5.4128400000000001</c:v>
                </c:pt>
                <c:pt idx="1707">
                  <c:v>-5.4128400000000001</c:v>
                </c:pt>
                <c:pt idx="1708">
                  <c:v>-5.4128400000000001</c:v>
                </c:pt>
                <c:pt idx="1709">
                  <c:v>-5.4128400000000001</c:v>
                </c:pt>
                <c:pt idx="1710">
                  <c:v>-5.4128400000000001</c:v>
                </c:pt>
                <c:pt idx="1711">
                  <c:v>-5.4128400000000001</c:v>
                </c:pt>
                <c:pt idx="1712">
                  <c:v>-5.4128400000000001</c:v>
                </c:pt>
                <c:pt idx="1713">
                  <c:v>-5.4128400000000001</c:v>
                </c:pt>
                <c:pt idx="1714">
                  <c:v>-5.4128400000000001</c:v>
                </c:pt>
                <c:pt idx="1715">
                  <c:v>-5.4128400000000001</c:v>
                </c:pt>
                <c:pt idx="1716">
                  <c:v>-5.4128400000000001</c:v>
                </c:pt>
                <c:pt idx="1717">
                  <c:v>-5.4128400000000001</c:v>
                </c:pt>
                <c:pt idx="1718">
                  <c:v>-5.4128400000000001</c:v>
                </c:pt>
                <c:pt idx="1719">
                  <c:v>-5.4128400000000001</c:v>
                </c:pt>
                <c:pt idx="1720">
                  <c:v>-5.4128400000000001</c:v>
                </c:pt>
                <c:pt idx="1721">
                  <c:v>-5.4128400000000001</c:v>
                </c:pt>
                <c:pt idx="1722">
                  <c:v>-5.4128400000000001</c:v>
                </c:pt>
                <c:pt idx="1723">
                  <c:v>-5.4128400000000001</c:v>
                </c:pt>
                <c:pt idx="1724">
                  <c:v>-5.4128400000000001</c:v>
                </c:pt>
                <c:pt idx="1725">
                  <c:v>-5.4128400000000001</c:v>
                </c:pt>
                <c:pt idx="1726">
                  <c:v>-5.4128400000000001</c:v>
                </c:pt>
                <c:pt idx="1727">
                  <c:v>-5.4128400000000001</c:v>
                </c:pt>
                <c:pt idx="1728">
                  <c:v>-5.4128400000000001</c:v>
                </c:pt>
                <c:pt idx="1729">
                  <c:v>-5.4128400000000001</c:v>
                </c:pt>
                <c:pt idx="1730">
                  <c:v>-5.4128400000000001</c:v>
                </c:pt>
                <c:pt idx="1731">
                  <c:v>-5.4128400000000001</c:v>
                </c:pt>
                <c:pt idx="1732">
                  <c:v>-5.4128400000000001</c:v>
                </c:pt>
                <c:pt idx="1733">
                  <c:v>-5.4128400000000001</c:v>
                </c:pt>
                <c:pt idx="1734">
                  <c:v>-5.4128400000000001</c:v>
                </c:pt>
                <c:pt idx="1735">
                  <c:v>-5.4128400000000001</c:v>
                </c:pt>
                <c:pt idx="1736">
                  <c:v>-5.4128400000000001</c:v>
                </c:pt>
                <c:pt idx="1737">
                  <c:v>-5.4128400000000001</c:v>
                </c:pt>
                <c:pt idx="1738">
                  <c:v>-5.4128400000000001</c:v>
                </c:pt>
                <c:pt idx="1739">
                  <c:v>-5.4128400000000001</c:v>
                </c:pt>
                <c:pt idx="1740">
                  <c:v>-5.4128400000000001</c:v>
                </c:pt>
                <c:pt idx="1741">
                  <c:v>-5.4128400000000001</c:v>
                </c:pt>
                <c:pt idx="1742">
                  <c:v>-5.4128400000000001</c:v>
                </c:pt>
                <c:pt idx="1743">
                  <c:v>-5.4128400000000001</c:v>
                </c:pt>
                <c:pt idx="1744">
                  <c:v>-5.4128400000000001</c:v>
                </c:pt>
                <c:pt idx="1745">
                  <c:v>-5.4128400000000001</c:v>
                </c:pt>
                <c:pt idx="1746">
                  <c:v>-5.4128400000000001</c:v>
                </c:pt>
                <c:pt idx="1747">
                  <c:v>-5.4128400000000001</c:v>
                </c:pt>
                <c:pt idx="1748">
                  <c:v>-5.4128400000000001</c:v>
                </c:pt>
                <c:pt idx="1749">
                  <c:v>-5.4128400000000001</c:v>
                </c:pt>
                <c:pt idx="1750">
                  <c:v>-5.4128400000000001</c:v>
                </c:pt>
                <c:pt idx="1751">
                  <c:v>-5.4128400000000001</c:v>
                </c:pt>
                <c:pt idx="1752">
                  <c:v>-5.4128400000000001</c:v>
                </c:pt>
                <c:pt idx="1753">
                  <c:v>-5.4128400000000001</c:v>
                </c:pt>
                <c:pt idx="1754">
                  <c:v>-5.4128400000000001</c:v>
                </c:pt>
                <c:pt idx="1755">
                  <c:v>-5.4128400000000001</c:v>
                </c:pt>
                <c:pt idx="1756">
                  <c:v>-5.4128400000000001</c:v>
                </c:pt>
                <c:pt idx="1757">
                  <c:v>-5.4128400000000001</c:v>
                </c:pt>
                <c:pt idx="1758">
                  <c:v>-5.4128400000000001</c:v>
                </c:pt>
                <c:pt idx="1759">
                  <c:v>-5.4128400000000001</c:v>
                </c:pt>
                <c:pt idx="1760">
                  <c:v>-5.4128400000000001</c:v>
                </c:pt>
                <c:pt idx="1761">
                  <c:v>-5.4128400000000001</c:v>
                </c:pt>
                <c:pt idx="1762">
                  <c:v>-5.4128400000000001</c:v>
                </c:pt>
                <c:pt idx="1763">
                  <c:v>-5.4128400000000001</c:v>
                </c:pt>
                <c:pt idx="1764">
                  <c:v>-5.4128400000000001</c:v>
                </c:pt>
                <c:pt idx="1765">
                  <c:v>-5.4128400000000001</c:v>
                </c:pt>
                <c:pt idx="1766">
                  <c:v>-5.4128400000000001</c:v>
                </c:pt>
                <c:pt idx="1767">
                  <c:v>-5.4128400000000001</c:v>
                </c:pt>
                <c:pt idx="1768">
                  <c:v>-5.4128400000000001</c:v>
                </c:pt>
                <c:pt idx="1769">
                  <c:v>-5.4128400000000001</c:v>
                </c:pt>
                <c:pt idx="1770">
                  <c:v>-5.4128400000000001</c:v>
                </c:pt>
                <c:pt idx="1771">
                  <c:v>-5.4128400000000001</c:v>
                </c:pt>
                <c:pt idx="1772">
                  <c:v>-5.4128400000000001</c:v>
                </c:pt>
                <c:pt idx="1773">
                  <c:v>-5.4128400000000001</c:v>
                </c:pt>
                <c:pt idx="1774">
                  <c:v>-5.4128400000000001</c:v>
                </c:pt>
                <c:pt idx="1775">
                  <c:v>-5.4128400000000001</c:v>
                </c:pt>
                <c:pt idx="1776">
                  <c:v>-5.4128400000000001</c:v>
                </c:pt>
                <c:pt idx="1777">
                  <c:v>-5.4128400000000001</c:v>
                </c:pt>
                <c:pt idx="1778">
                  <c:v>-5.4128400000000001</c:v>
                </c:pt>
                <c:pt idx="1779">
                  <c:v>-5.4128400000000001</c:v>
                </c:pt>
                <c:pt idx="1780">
                  <c:v>-5.4128400000000001</c:v>
                </c:pt>
                <c:pt idx="1781">
                  <c:v>-5.4128400000000001</c:v>
                </c:pt>
                <c:pt idx="1782">
                  <c:v>-5.4128400000000001</c:v>
                </c:pt>
                <c:pt idx="1783">
                  <c:v>-5.4128400000000001</c:v>
                </c:pt>
                <c:pt idx="1784">
                  <c:v>-5.4128400000000001</c:v>
                </c:pt>
                <c:pt idx="1785">
                  <c:v>-5.4128400000000001</c:v>
                </c:pt>
                <c:pt idx="1786">
                  <c:v>-5.4128400000000001</c:v>
                </c:pt>
                <c:pt idx="1787">
                  <c:v>-5.4128400000000001</c:v>
                </c:pt>
                <c:pt idx="1788">
                  <c:v>-5.4128400000000001</c:v>
                </c:pt>
                <c:pt idx="1789">
                  <c:v>-5.4128400000000001</c:v>
                </c:pt>
                <c:pt idx="1790">
                  <c:v>-5.4128400000000001</c:v>
                </c:pt>
                <c:pt idx="1791">
                  <c:v>-5.4128400000000001</c:v>
                </c:pt>
                <c:pt idx="1792">
                  <c:v>-5.4128400000000001</c:v>
                </c:pt>
                <c:pt idx="1793">
                  <c:v>-5.4128400000000001</c:v>
                </c:pt>
                <c:pt idx="1794">
                  <c:v>-5.4128400000000001</c:v>
                </c:pt>
                <c:pt idx="1795">
                  <c:v>-5.4128400000000001</c:v>
                </c:pt>
                <c:pt idx="1796">
                  <c:v>-5.4128400000000001</c:v>
                </c:pt>
                <c:pt idx="1797">
                  <c:v>-5.4128400000000001</c:v>
                </c:pt>
                <c:pt idx="1798">
                  <c:v>-5.4128400000000001</c:v>
                </c:pt>
                <c:pt idx="1799">
                  <c:v>-5.4128400000000001</c:v>
                </c:pt>
                <c:pt idx="1800">
                  <c:v>-5.4128400000000001</c:v>
                </c:pt>
                <c:pt idx="1801">
                  <c:v>-5.4128400000000001</c:v>
                </c:pt>
                <c:pt idx="1802">
                  <c:v>-5.4128400000000001</c:v>
                </c:pt>
                <c:pt idx="1803">
                  <c:v>-5.4128400000000001</c:v>
                </c:pt>
                <c:pt idx="1804">
                  <c:v>-5.4128400000000001</c:v>
                </c:pt>
                <c:pt idx="1805">
                  <c:v>-5.4128400000000001</c:v>
                </c:pt>
                <c:pt idx="1806">
                  <c:v>-5.4128400000000001</c:v>
                </c:pt>
                <c:pt idx="1807">
                  <c:v>-5.4128400000000001</c:v>
                </c:pt>
                <c:pt idx="1808">
                  <c:v>-5.4128400000000001</c:v>
                </c:pt>
                <c:pt idx="1809">
                  <c:v>-5.4128400000000001</c:v>
                </c:pt>
                <c:pt idx="1810">
                  <c:v>-5.4128400000000001</c:v>
                </c:pt>
                <c:pt idx="1811">
                  <c:v>-5.4128400000000001</c:v>
                </c:pt>
                <c:pt idx="1812">
                  <c:v>-5.4128400000000001</c:v>
                </c:pt>
                <c:pt idx="1813">
                  <c:v>-5.4128400000000001</c:v>
                </c:pt>
                <c:pt idx="1814">
                  <c:v>-5.4128400000000001</c:v>
                </c:pt>
                <c:pt idx="1815">
                  <c:v>-5.4128400000000001</c:v>
                </c:pt>
                <c:pt idx="1816">
                  <c:v>-5.4128400000000001</c:v>
                </c:pt>
                <c:pt idx="1817">
                  <c:v>-5.4128400000000001</c:v>
                </c:pt>
                <c:pt idx="1818">
                  <c:v>-5.4128400000000001</c:v>
                </c:pt>
                <c:pt idx="1819">
                  <c:v>-5.4128400000000001</c:v>
                </c:pt>
                <c:pt idx="1820">
                  <c:v>-5.4128400000000001</c:v>
                </c:pt>
                <c:pt idx="1821">
                  <c:v>-5.4128400000000001</c:v>
                </c:pt>
                <c:pt idx="1822">
                  <c:v>-5.4128400000000001</c:v>
                </c:pt>
                <c:pt idx="1823">
                  <c:v>-5.4128400000000001</c:v>
                </c:pt>
                <c:pt idx="1824">
                  <c:v>-5.4128400000000001</c:v>
                </c:pt>
                <c:pt idx="1825">
                  <c:v>-5.4128400000000001</c:v>
                </c:pt>
                <c:pt idx="1826">
                  <c:v>-5.4128400000000001</c:v>
                </c:pt>
                <c:pt idx="1827">
                  <c:v>-5.4128400000000001</c:v>
                </c:pt>
                <c:pt idx="1828">
                  <c:v>-5.4128400000000001</c:v>
                </c:pt>
                <c:pt idx="1829">
                  <c:v>-5.4128400000000001</c:v>
                </c:pt>
                <c:pt idx="1830">
                  <c:v>-5.4128400000000001</c:v>
                </c:pt>
                <c:pt idx="1831">
                  <c:v>-5.4128400000000001</c:v>
                </c:pt>
                <c:pt idx="1832">
                  <c:v>-5.4128400000000001</c:v>
                </c:pt>
                <c:pt idx="1833">
                  <c:v>-5.4128400000000001</c:v>
                </c:pt>
                <c:pt idx="1834">
                  <c:v>-5.4128400000000001</c:v>
                </c:pt>
                <c:pt idx="1835">
                  <c:v>-5.4128400000000001</c:v>
                </c:pt>
                <c:pt idx="1836">
                  <c:v>-5.4128400000000001</c:v>
                </c:pt>
                <c:pt idx="1837">
                  <c:v>-5.4128400000000001</c:v>
                </c:pt>
                <c:pt idx="1838">
                  <c:v>-5.4128400000000001</c:v>
                </c:pt>
                <c:pt idx="1839">
                  <c:v>-5.4128400000000001</c:v>
                </c:pt>
                <c:pt idx="1840">
                  <c:v>-5.4128400000000001</c:v>
                </c:pt>
                <c:pt idx="1841">
                  <c:v>-5.4128400000000001</c:v>
                </c:pt>
                <c:pt idx="1842">
                  <c:v>-5.4128400000000001</c:v>
                </c:pt>
                <c:pt idx="1843">
                  <c:v>-5.4128400000000001</c:v>
                </c:pt>
                <c:pt idx="1844">
                  <c:v>-5.4128400000000001</c:v>
                </c:pt>
                <c:pt idx="1845">
                  <c:v>-5.4128400000000001</c:v>
                </c:pt>
                <c:pt idx="1846">
                  <c:v>-5.4128400000000001</c:v>
                </c:pt>
                <c:pt idx="1847">
                  <c:v>-5.4128400000000001</c:v>
                </c:pt>
                <c:pt idx="1848">
                  <c:v>-5.4128400000000001</c:v>
                </c:pt>
                <c:pt idx="1849">
                  <c:v>-5.4128400000000001</c:v>
                </c:pt>
                <c:pt idx="1850">
                  <c:v>-5.4128400000000001</c:v>
                </c:pt>
                <c:pt idx="1851">
                  <c:v>-5.4128400000000001</c:v>
                </c:pt>
                <c:pt idx="1852">
                  <c:v>-5.4128400000000001</c:v>
                </c:pt>
                <c:pt idx="1853">
                  <c:v>-5.4128400000000001</c:v>
                </c:pt>
                <c:pt idx="1854">
                  <c:v>-5.4128400000000001</c:v>
                </c:pt>
                <c:pt idx="1855">
                  <c:v>-5.4128400000000001</c:v>
                </c:pt>
                <c:pt idx="1856">
                  <c:v>-5.4128400000000001</c:v>
                </c:pt>
                <c:pt idx="1857">
                  <c:v>-5.4128400000000001</c:v>
                </c:pt>
                <c:pt idx="1858">
                  <c:v>-5.4128400000000001</c:v>
                </c:pt>
                <c:pt idx="1859">
                  <c:v>-5.4128400000000001</c:v>
                </c:pt>
                <c:pt idx="1860">
                  <c:v>-5.4128400000000001</c:v>
                </c:pt>
                <c:pt idx="1861">
                  <c:v>-5.4128400000000001</c:v>
                </c:pt>
                <c:pt idx="1862">
                  <c:v>-5.4128400000000001</c:v>
                </c:pt>
                <c:pt idx="1863">
                  <c:v>-5.4128400000000001</c:v>
                </c:pt>
                <c:pt idx="1864">
                  <c:v>-5.4128400000000001</c:v>
                </c:pt>
                <c:pt idx="1865">
                  <c:v>-5.4128400000000001</c:v>
                </c:pt>
                <c:pt idx="1866">
                  <c:v>-5.4128400000000001</c:v>
                </c:pt>
                <c:pt idx="1867">
                  <c:v>-5.4128400000000001</c:v>
                </c:pt>
                <c:pt idx="1868">
                  <c:v>-5.4128400000000001</c:v>
                </c:pt>
                <c:pt idx="1869">
                  <c:v>-5.4128400000000001</c:v>
                </c:pt>
                <c:pt idx="1870">
                  <c:v>-5.4128400000000001</c:v>
                </c:pt>
                <c:pt idx="1871">
                  <c:v>-5.4128400000000001</c:v>
                </c:pt>
                <c:pt idx="1872">
                  <c:v>-5.4128400000000001</c:v>
                </c:pt>
                <c:pt idx="1873">
                  <c:v>-5.4128400000000001</c:v>
                </c:pt>
                <c:pt idx="1874">
                  <c:v>-5.4128400000000001</c:v>
                </c:pt>
                <c:pt idx="1875">
                  <c:v>-5.4128400000000001</c:v>
                </c:pt>
                <c:pt idx="1876">
                  <c:v>-5.4128400000000001</c:v>
                </c:pt>
                <c:pt idx="1877">
                  <c:v>-5.4128400000000001</c:v>
                </c:pt>
                <c:pt idx="1878">
                  <c:v>-5.4128400000000001</c:v>
                </c:pt>
                <c:pt idx="1879">
                  <c:v>-5.4128400000000001</c:v>
                </c:pt>
                <c:pt idx="1880">
                  <c:v>-5.4128400000000001</c:v>
                </c:pt>
                <c:pt idx="1881">
                  <c:v>-5.4128400000000001</c:v>
                </c:pt>
                <c:pt idx="1882">
                  <c:v>-5.4128400000000001</c:v>
                </c:pt>
                <c:pt idx="1883">
                  <c:v>-5.4128400000000001</c:v>
                </c:pt>
                <c:pt idx="1884">
                  <c:v>-5.4128400000000001</c:v>
                </c:pt>
                <c:pt idx="1885">
                  <c:v>-5.4128400000000001</c:v>
                </c:pt>
                <c:pt idx="1886">
                  <c:v>-5.4128400000000001</c:v>
                </c:pt>
                <c:pt idx="1887">
                  <c:v>-5.4128400000000001</c:v>
                </c:pt>
                <c:pt idx="1888">
                  <c:v>-5.4128400000000001</c:v>
                </c:pt>
                <c:pt idx="1889">
                  <c:v>-5.4128400000000001</c:v>
                </c:pt>
                <c:pt idx="1890">
                  <c:v>-5.4128400000000001</c:v>
                </c:pt>
                <c:pt idx="1891">
                  <c:v>-5.4128400000000001</c:v>
                </c:pt>
                <c:pt idx="1892">
                  <c:v>-5.4128400000000001</c:v>
                </c:pt>
                <c:pt idx="1893">
                  <c:v>-5.4128400000000001</c:v>
                </c:pt>
                <c:pt idx="1894">
                  <c:v>-5.4128400000000001</c:v>
                </c:pt>
                <c:pt idx="1895">
                  <c:v>-5.4128400000000001</c:v>
                </c:pt>
                <c:pt idx="1896">
                  <c:v>-5.4128400000000001</c:v>
                </c:pt>
                <c:pt idx="1897">
                  <c:v>-5.4128400000000001</c:v>
                </c:pt>
                <c:pt idx="1898">
                  <c:v>-5.4128400000000001</c:v>
                </c:pt>
                <c:pt idx="1899">
                  <c:v>-5.4128400000000001</c:v>
                </c:pt>
                <c:pt idx="1900">
                  <c:v>-5.4128400000000001</c:v>
                </c:pt>
                <c:pt idx="1901">
                  <c:v>-5.4128400000000001</c:v>
                </c:pt>
                <c:pt idx="1902">
                  <c:v>-5.4128400000000001</c:v>
                </c:pt>
                <c:pt idx="1903">
                  <c:v>-5.4128400000000001</c:v>
                </c:pt>
                <c:pt idx="1904">
                  <c:v>-5.4128400000000001</c:v>
                </c:pt>
                <c:pt idx="1905">
                  <c:v>-5.4128400000000001</c:v>
                </c:pt>
                <c:pt idx="1906">
                  <c:v>-5.4128400000000001</c:v>
                </c:pt>
                <c:pt idx="1907">
                  <c:v>-5.4128400000000001</c:v>
                </c:pt>
                <c:pt idx="1908">
                  <c:v>-5.4128400000000001</c:v>
                </c:pt>
                <c:pt idx="1909">
                  <c:v>-5.4128400000000001</c:v>
                </c:pt>
                <c:pt idx="1910">
                  <c:v>-5.4128400000000001</c:v>
                </c:pt>
                <c:pt idx="1911">
                  <c:v>-5.4128400000000001</c:v>
                </c:pt>
                <c:pt idx="1912">
                  <c:v>-5.4128400000000001</c:v>
                </c:pt>
                <c:pt idx="1913">
                  <c:v>-5.4128400000000001</c:v>
                </c:pt>
                <c:pt idx="1914">
                  <c:v>-5.4128400000000001</c:v>
                </c:pt>
                <c:pt idx="1915">
                  <c:v>-5.4128400000000001</c:v>
                </c:pt>
                <c:pt idx="1916">
                  <c:v>-5.4128400000000001</c:v>
                </c:pt>
                <c:pt idx="1917">
                  <c:v>-5.4128400000000001</c:v>
                </c:pt>
                <c:pt idx="1918">
                  <c:v>-5.4128400000000001</c:v>
                </c:pt>
                <c:pt idx="1919">
                  <c:v>-5.4128400000000001</c:v>
                </c:pt>
                <c:pt idx="1920">
                  <c:v>-5.4128400000000001</c:v>
                </c:pt>
                <c:pt idx="1921">
                  <c:v>-5.4128400000000001</c:v>
                </c:pt>
                <c:pt idx="1922">
                  <c:v>-5.4128400000000001</c:v>
                </c:pt>
                <c:pt idx="1923">
                  <c:v>-5.4128400000000001</c:v>
                </c:pt>
                <c:pt idx="1924">
                  <c:v>-5.4128400000000001</c:v>
                </c:pt>
                <c:pt idx="1925">
                  <c:v>-5.4128400000000001</c:v>
                </c:pt>
                <c:pt idx="1926">
                  <c:v>-5.4128400000000001</c:v>
                </c:pt>
                <c:pt idx="1927">
                  <c:v>-5.4128400000000001</c:v>
                </c:pt>
                <c:pt idx="1928">
                  <c:v>-5.4128400000000001</c:v>
                </c:pt>
                <c:pt idx="1929">
                  <c:v>-5.4128400000000001</c:v>
                </c:pt>
                <c:pt idx="1930">
                  <c:v>-5.4128400000000001</c:v>
                </c:pt>
                <c:pt idx="1931">
                  <c:v>-5.4128400000000001</c:v>
                </c:pt>
                <c:pt idx="1932">
                  <c:v>-5.4128400000000001</c:v>
                </c:pt>
                <c:pt idx="1933">
                  <c:v>-5.4128400000000001</c:v>
                </c:pt>
                <c:pt idx="1934">
                  <c:v>-5.4128400000000001</c:v>
                </c:pt>
                <c:pt idx="1935">
                  <c:v>-5.4128400000000001</c:v>
                </c:pt>
                <c:pt idx="1936">
                  <c:v>-5.4128400000000001</c:v>
                </c:pt>
                <c:pt idx="1937">
                  <c:v>-5.4128400000000001</c:v>
                </c:pt>
                <c:pt idx="1938">
                  <c:v>-5.4128400000000001</c:v>
                </c:pt>
                <c:pt idx="1939">
                  <c:v>-5.4128400000000001</c:v>
                </c:pt>
                <c:pt idx="1940">
                  <c:v>-5.4128400000000001</c:v>
                </c:pt>
                <c:pt idx="1941">
                  <c:v>-5.4128400000000001</c:v>
                </c:pt>
                <c:pt idx="1942">
                  <c:v>-5.4128400000000001</c:v>
                </c:pt>
                <c:pt idx="1943">
                  <c:v>-5.4128400000000001</c:v>
                </c:pt>
                <c:pt idx="1944">
                  <c:v>-5.4128400000000001</c:v>
                </c:pt>
                <c:pt idx="1945">
                  <c:v>-5.4128400000000001</c:v>
                </c:pt>
                <c:pt idx="1946">
                  <c:v>-5.4128400000000001</c:v>
                </c:pt>
                <c:pt idx="1947">
                  <c:v>-5.4128400000000001</c:v>
                </c:pt>
                <c:pt idx="1948">
                  <c:v>-5.4128400000000001</c:v>
                </c:pt>
                <c:pt idx="1949">
                  <c:v>-5.4128400000000001</c:v>
                </c:pt>
                <c:pt idx="1950">
                  <c:v>-5.4128400000000001</c:v>
                </c:pt>
                <c:pt idx="1951">
                  <c:v>-5.4128400000000001</c:v>
                </c:pt>
                <c:pt idx="1952">
                  <c:v>-5.4128400000000001</c:v>
                </c:pt>
                <c:pt idx="1953">
                  <c:v>-5.4128400000000001</c:v>
                </c:pt>
                <c:pt idx="1954">
                  <c:v>-5.4128400000000001</c:v>
                </c:pt>
                <c:pt idx="1955">
                  <c:v>-5.4128400000000001</c:v>
                </c:pt>
                <c:pt idx="1956">
                  <c:v>-5.4128400000000001</c:v>
                </c:pt>
                <c:pt idx="1957">
                  <c:v>-5.4128400000000001</c:v>
                </c:pt>
                <c:pt idx="1958">
                  <c:v>-5.4128400000000001</c:v>
                </c:pt>
                <c:pt idx="1959">
                  <c:v>-5.4128400000000001</c:v>
                </c:pt>
                <c:pt idx="1960">
                  <c:v>-5.4128400000000001</c:v>
                </c:pt>
                <c:pt idx="1961">
                  <c:v>-5.4128400000000001</c:v>
                </c:pt>
                <c:pt idx="1962">
                  <c:v>-5.4128400000000001</c:v>
                </c:pt>
                <c:pt idx="1963">
                  <c:v>-5.4128400000000001</c:v>
                </c:pt>
                <c:pt idx="1964">
                  <c:v>-5.4128400000000001</c:v>
                </c:pt>
                <c:pt idx="1965">
                  <c:v>-5.4128400000000001</c:v>
                </c:pt>
                <c:pt idx="1966">
                  <c:v>-5.4128400000000001</c:v>
                </c:pt>
                <c:pt idx="1967">
                  <c:v>-5.4128400000000001</c:v>
                </c:pt>
                <c:pt idx="1968">
                  <c:v>-5.4128400000000001</c:v>
                </c:pt>
                <c:pt idx="1969">
                  <c:v>-5.4128400000000001</c:v>
                </c:pt>
                <c:pt idx="1970">
                  <c:v>-5.4128400000000001</c:v>
                </c:pt>
                <c:pt idx="1971">
                  <c:v>-5.4128400000000001</c:v>
                </c:pt>
                <c:pt idx="1972">
                  <c:v>-5.4128400000000001</c:v>
                </c:pt>
                <c:pt idx="1973">
                  <c:v>-5.4128400000000001</c:v>
                </c:pt>
                <c:pt idx="1974">
                  <c:v>-5.4128400000000001</c:v>
                </c:pt>
                <c:pt idx="1975">
                  <c:v>-5.4128400000000001</c:v>
                </c:pt>
                <c:pt idx="1976">
                  <c:v>-5.4128400000000001</c:v>
                </c:pt>
                <c:pt idx="1977">
                  <c:v>-5.4128400000000001</c:v>
                </c:pt>
                <c:pt idx="1978">
                  <c:v>-5.4128400000000001</c:v>
                </c:pt>
                <c:pt idx="1979">
                  <c:v>-5.4128400000000001</c:v>
                </c:pt>
                <c:pt idx="1980">
                  <c:v>-5.4128400000000001</c:v>
                </c:pt>
                <c:pt idx="1981">
                  <c:v>-5.4128400000000001</c:v>
                </c:pt>
                <c:pt idx="1982">
                  <c:v>-5.4128400000000001</c:v>
                </c:pt>
                <c:pt idx="1983">
                  <c:v>-5.4128400000000001</c:v>
                </c:pt>
                <c:pt idx="1984">
                  <c:v>-5.4128400000000001</c:v>
                </c:pt>
                <c:pt idx="1985">
                  <c:v>-5.4128400000000001</c:v>
                </c:pt>
                <c:pt idx="1986">
                  <c:v>-5.4128400000000001</c:v>
                </c:pt>
                <c:pt idx="1987">
                  <c:v>-5.4128400000000001</c:v>
                </c:pt>
                <c:pt idx="1988">
                  <c:v>-5.4128400000000001</c:v>
                </c:pt>
                <c:pt idx="1989">
                  <c:v>-5.4128400000000001</c:v>
                </c:pt>
                <c:pt idx="1990">
                  <c:v>-5.4128400000000001</c:v>
                </c:pt>
                <c:pt idx="1991">
                  <c:v>-5.4128400000000001</c:v>
                </c:pt>
                <c:pt idx="1992">
                  <c:v>-5.4128400000000001</c:v>
                </c:pt>
                <c:pt idx="1993">
                  <c:v>-5.4128400000000001</c:v>
                </c:pt>
                <c:pt idx="1994">
                  <c:v>-5.4128400000000001</c:v>
                </c:pt>
                <c:pt idx="1995">
                  <c:v>-5.4128400000000001</c:v>
                </c:pt>
                <c:pt idx="1996">
                  <c:v>-5.4128400000000001</c:v>
                </c:pt>
                <c:pt idx="1997">
                  <c:v>-5.4128400000000001</c:v>
                </c:pt>
                <c:pt idx="1998">
                  <c:v>-5.4128400000000001</c:v>
                </c:pt>
                <c:pt idx="1999">
                  <c:v>-5.4128400000000001</c:v>
                </c:pt>
                <c:pt idx="2000">
                  <c:v>-5.4128400000000001</c:v>
                </c:pt>
                <c:pt idx="2001">
                  <c:v>-5.4128400000000001</c:v>
                </c:pt>
                <c:pt idx="2002">
                  <c:v>-5.4128400000000001</c:v>
                </c:pt>
                <c:pt idx="2003">
                  <c:v>-5.4128400000000001</c:v>
                </c:pt>
                <c:pt idx="2004">
                  <c:v>-5.4128400000000001</c:v>
                </c:pt>
                <c:pt idx="2005">
                  <c:v>-5.4128400000000001</c:v>
                </c:pt>
                <c:pt idx="2006">
                  <c:v>-5.4128400000000001</c:v>
                </c:pt>
                <c:pt idx="2007">
                  <c:v>-5.4128400000000001</c:v>
                </c:pt>
                <c:pt idx="2008">
                  <c:v>-5.4128400000000001</c:v>
                </c:pt>
                <c:pt idx="2009">
                  <c:v>-5.4128400000000001</c:v>
                </c:pt>
                <c:pt idx="2010">
                  <c:v>-5.4128400000000001</c:v>
                </c:pt>
                <c:pt idx="2011">
                  <c:v>-5.4128400000000001</c:v>
                </c:pt>
                <c:pt idx="2012">
                  <c:v>-5.4128400000000001</c:v>
                </c:pt>
                <c:pt idx="2013">
                  <c:v>-5.4128400000000001</c:v>
                </c:pt>
                <c:pt idx="2014">
                  <c:v>-5.4128400000000001</c:v>
                </c:pt>
                <c:pt idx="2015">
                  <c:v>-5.4128400000000001</c:v>
                </c:pt>
                <c:pt idx="2016">
                  <c:v>-5.4128400000000001</c:v>
                </c:pt>
                <c:pt idx="2017">
                  <c:v>-5.4128400000000001</c:v>
                </c:pt>
                <c:pt idx="2018">
                  <c:v>-5.4128400000000001</c:v>
                </c:pt>
                <c:pt idx="2019">
                  <c:v>-5.4128400000000001</c:v>
                </c:pt>
                <c:pt idx="2020">
                  <c:v>-5.4128400000000001</c:v>
                </c:pt>
                <c:pt idx="2021">
                  <c:v>-5.4128400000000001</c:v>
                </c:pt>
                <c:pt idx="2022">
                  <c:v>-5.4128400000000001</c:v>
                </c:pt>
                <c:pt idx="2023">
                  <c:v>-5.4128400000000001</c:v>
                </c:pt>
                <c:pt idx="2024">
                  <c:v>-5.4128400000000001</c:v>
                </c:pt>
                <c:pt idx="2025">
                  <c:v>-5.4128400000000001</c:v>
                </c:pt>
                <c:pt idx="2026">
                  <c:v>-5.4128400000000001</c:v>
                </c:pt>
                <c:pt idx="2027">
                  <c:v>-5.4128400000000001</c:v>
                </c:pt>
                <c:pt idx="2028">
                  <c:v>-5.4128400000000001</c:v>
                </c:pt>
                <c:pt idx="2029">
                  <c:v>-5.4128400000000001</c:v>
                </c:pt>
                <c:pt idx="2030">
                  <c:v>-5.4128400000000001</c:v>
                </c:pt>
                <c:pt idx="2031">
                  <c:v>-5.4128400000000001</c:v>
                </c:pt>
                <c:pt idx="2032">
                  <c:v>-5.4128400000000001</c:v>
                </c:pt>
                <c:pt idx="2033">
                  <c:v>-5.4128400000000001</c:v>
                </c:pt>
                <c:pt idx="2034">
                  <c:v>-5.4128400000000001</c:v>
                </c:pt>
                <c:pt idx="2035">
                  <c:v>-5.4128400000000001</c:v>
                </c:pt>
                <c:pt idx="2036">
                  <c:v>-5.4128400000000001</c:v>
                </c:pt>
                <c:pt idx="2037">
                  <c:v>-5.4128400000000001</c:v>
                </c:pt>
                <c:pt idx="2038">
                  <c:v>-5.4128400000000001</c:v>
                </c:pt>
                <c:pt idx="2039">
                  <c:v>-5.4128400000000001</c:v>
                </c:pt>
                <c:pt idx="2040">
                  <c:v>-5.4128400000000001</c:v>
                </c:pt>
                <c:pt idx="2041">
                  <c:v>-5.4128400000000001</c:v>
                </c:pt>
                <c:pt idx="2042">
                  <c:v>-5.4128400000000001</c:v>
                </c:pt>
                <c:pt idx="2043">
                  <c:v>-5.4128400000000001</c:v>
                </c:pt>
                <c:pt idx="2044">
                  <c:v>-5.4128400000000001</c:v>
                </c:pt>
                <c:pt idx="2045">
                  <c:v>-5.4128400000000001</c:v>
                </c:pt>
                <c:pt idx="2046">
                  <c:v>-5.4128400000000001</c:v>
                </c:pt>
                <c:pt idx="2047">
                  <c:v>-5.4128400000000001</c:v>
                </c:pt>
                <c:pt idx="2048">
                  <c:v>-5.4128400000000001</c:v>
                </c:pt>
                <c:pt idx="2049">
                  <c:v>-5.4128400000000001</c:v>
                </c:pt>
                <c:pt idx="2050">
                  <c:v>-5.4128400000000001</c:v>
                </c:pt>
                <c:pt idx="2051">
                  <c:v>-5.4128400000000001</c:v>
                </c:pt>
                <c:pt idx="2052">
                  <c:v>-5.4128400000000001</c:v>
                </c:pt>
                <c:pt idx="2053">
                  <c:v>-5.4128400000000001</c:v>
                </c:pt>
                <c:pt idx="2054">
                  <c:v>-5.4128400000000001</c:v>
                </c:pt>
                <c:pt idx="2055">
                  <c:v>-5.4128400000000001</c:v>
                </c:pt>
                <c:pt idx="2056">
                  <c:v>-5.4128400000000001</c:v>
                </c:pt>
                <c:pt idx="2057">
                  <c:v>-5.4128400000000001</c:v>
                </c:pt>
                <c:pt idx="2058">
                  <c:v>-5.4128400000000001</c:v>
                </c:pt>
                <c:pt idx="2059">
                  <c:v>-5.4128400000000001</c:v>
                </c:pt>
                <c:pt idx="2060">
                  <c:v>-5.4128400000000001</c:v>
                </c:pt>
                <c:pt idx="2061">
                  <c:v>-5.4128400000000001</c:v>
                </c:pt>
                <c:pt idx="2062">
                  <c:v>-5.4128400000000001</c:v>
                </c:pt>
                <c:pt idx="2063">
                  <c:v>-5.4128400000000001</c:v>
                </c:pt>
                <c:pt idx="2064">
                  <c:v>-5.4128400000000001</c:v>
                </c:pt>
                <c:pt idx="2065">
                  <c:v>-5.4128400000000001</c:v>
                </c:pt>
                <c:pt idx="2066">
                  <c:v>-5.4128400000000001</c:v>
                </c:pt>
                <c:pt idx="2067">
                  <c:v>-5.4128400000000001</c:v>
                </c:pt>
                <c:pt idx="2068">
                  <c:v>-5.4128400000000001</c:v>
                </c:pt>
                <c:pt idx="2069">
                  <c:v>-5.4128400000000001</c:v>
                </c:pt>
                <c:pt idx="2070">
                  <c:v>-5.4128400000000001</c:v>
                </c:pt>
                <c:pt idx="2071">
                  <c:v>-5.4128400000000001</c:v>
                </c:pt>
                <c:pt idx="2072">
                  <c:v>-5.4128400000000001</c:v>
                </c:pt>
                <c:pt idx="2073">
                  <c:v>-5.4128400000000001</c:v>
                </c:pt>
                <c:pt idx="2074">
                  <c:v>-5.4128400000000001</c:v>
                </c:pt>
                <c:pt idx="2075">
                  <c:v>-5.4128400000000001</c:v>
                </c:pt>
                <c:pt idx="2076">
                  <c:v>-5.4128400000000001</c:v>
                </c:pt>
                <c:pt idx="2077">
                  <c:v>-5.4128400000000001</c:v>
                </c:pt>
                <c:pt idx="2078">
                  <c:v>-5.4128400000000001</c:v>
                </c:pt>
                <c:pt idx="2079">
                  <c:v>-5.4128400000000001</c:v>
                </c:pt>
                <c:pt idx="2080">
                  <c:v>-5.4128400000000001</c:v>
                </c:pt>
                <c:pt idx="2081">
                  <c:v>-5.4128400000000001</c:v>
                </c:pt>
                <c:pt idx="2082">
                  <c:v>-5.4128400000000001</c:v>
                </c:pt>
                <c:pt idx="2083">
                  <c:v>-5.4128400000000001</c:v>
                </c:pt>
                <c:pt idx="2084">
                  <c:v>-5.4128400000000001</c:v>
                </c:pt>
                <c:pt idx="2085">
                  <c:v>-5.4128400000000001</c:v>
                </c:pt>
                <c:pt idx="2086">
                  <c:v>-5.4128400000000001</c:v>
                </c:pt>
                <c:pt idx="2087">
                  <c:v>-5.4128400000000001</c:v>
                </c:pt>
                <c:pt idx="2088">
                  <c:v>-5.4128400000000001</c:v>
                </c:pt>
                <c:pt idx="2089">
                  <c:v>-5.4128400000000001</c:v>
                </c:pt>
                <c:pt idx="2090">
                  <c:v>-5.4128400000000001</c:v>
                </c:pt>
                <c:pt idx="2091">
                  <c:v>-5.4128400000000001</c:v>
                </c:pt>
                <c:pt idx="2092">
                  <c:v>-5.4128400000000001</c:v>
                </c:pt>
                <c:pt idx="2093">
                  <c:v>-5.4128400000000001</c:v>
                </c:pt>
                <c:pt idx="2094">
                  <c:v>-5.4128400000000001</c:v>
                </c:pt>
                <c:pt idx="2095">
                  <c:v>-5.4128400000000001</c:v>
                </c:pt>
                <c:pt idx="2096">
                  <c:v>-5.4128400000000001</c:v>
                </c:pt>
                <c:pt idx="2097">
                  <c:v>-5.4128400000000001</c:v>
                </c:pt>
                <c:pt idx="2098">
                  <c:v>-5.4128400000000001</c:v>
                </c:pt>
                <c:pt idx="2099">
                  <c:v>-5.4128400000000001</c:v>
                </c:pt>
                <c:pt idx="2100">
                  <c:v>-5.4128400000000001</c:v>
                </c:pt>
                <c:pt idx="2101">
                  <c:v>-5.4128400000000001</c:v>
                </c:pt>
                <c:pt idx="2102">
                  <c:v>-5.4128400000000001</c:v>
                </c:pt>
                <c:pt idx="2103">
                  <c:v>-5.4128400000000001</c:v>
                </c:pt>
              </c:numCache>
            </c:numRef>
          </c:yVal>
        </c:ser>
        <c:axId val="267686272"/>
        <c:axId val="267687808"/>
      </c:scatterChart>
      <c:valAx>
        <c:axId val="267686272"/>
        <c:scaling>
          <c:orientation val="minMax"/>
          <c:max val="0.60000000000000064"/>
          <c:min val="0"/>
        </c:scaling>
        <c:delete val="1"/>
        <c:axPos val="b"/>
        <c:numFmt formatCode="General" sourceLinked="1"/>
        <c:tickLblPos val="none"/>
        <c:crossAx val="267687808"/>
        <c:crosses val="autoZero"/>
        <c:crossBetween val="midCat"/>
      </c:valAx>
      <c:valAx>
        <c:axId val="267687808"/>
        <c:scaling>
          <c:orientation val="minMax"/>
          <c:max val="-3.5"/>
          <c:min val="-6"/>
        </c:scaling>
        <c:delete val="1"/>
        <c:axPos val="l"/>
        <c:numFmt formatCode="General" sourceLinked="1"/>
        <c:tickLblPos val="none"/>
        <c:crossAx val="267686272"/>
        <c:crosses val="autoZero"/>
        <c:crossBetween val="midCat"/>
      </c:valAx>
    </c:plotArea>
    <c:plotVisOnly val="1"/>
  </c:chart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5555555555555455E-2"/>
          <c:y val="2.7777777777777891E-2"/>
          <c:w val="0.89814814814814814"/>
          <c:h val="0.89814814814814814"/>
        </c:manualLayout>
      </c:layout>
      <c:scatterChart>
        <c:scatterStyle val="lineMarker"/>
        <c:ser>
          <c:idx val="1"/>
          <c:order val="0"/>
          <c:spPr>
            <a:ln w="19050"/>
          </c:spPr>
          <c:marker>
            <c:symbol val="none"/>
          </c:marker>
          <c:xVal>
            <c:numRef>
              <c:f>'InGaAsP_44A design'!$A$1:$A$2104</c:f>
              <c:numCache>
                <c:formatCode>General</c:formatCode>
                <c:ptCount val="2104"/>
                <c:pt idx="0">
                  <c:v>0</c:v>
                </c:pt>
                <c:pt idx="1">
                  <c:v>9.3750000000000376E-4</c:v>
                </c:pt>
                <c:pt idx="2">
                  <c:v>1.875000000000003E-3</c:v>
                </c:pt>
                <c:pt idx="3">
                  <c:v>2.8124999999999977E-3</c:v>
                </c:pt>
                <c:pt idx="4">
                  <c:v>3.7500000000000064E-3</c:v>
                </c:pt>
                <c:pt idx="5">
                  <c:v>4.6874999999999998E-3</c:v>
                </c:pt>
                <c:pt idx="6">
                  <c:v>5.6249999999999955E-3</c:v>
                </c:pt>
                <c:pt idx="7">
                  <c:v>6.5625000000000024E-3</c:v>
                </c:pt>
                <c:pt idx="8">
                  <c:v>7.5000000000000127E-3</c:v>
                </c:pt>
                <c:pt idx="9">
                  <c:v>8.4375000000000006E-3</c:v>
                </c:pt>
                <c:pt idx="10">
                  <c:v>9.3750000000000291E-3</c:v>
                </c:pt>
                <c:pt idx="11">
                  <c:v>1.03125E-2</c:v>
                </c:pt>
                <c:pt idx="12">
                  <c:v>1.1250000000000001E-2</c:v>
                </c:pt>
                <c:pt idx="13">
                  <c:v>1.2187500000000007E-2</c:v>
                </c:pt>
                <c:pt idx="14">
                  <c:v>1.3125000000000001E-2</c:v>
                </c:pt>
                <c:pt idx="15">
                  <c:v>1.4062500000000021E-2</c:v>
                </c:pt>
                <c:pt idx="16">
                  <c:v>1.4999999999999998E-2</c:v>
                </c:pt>
                <c:pt idx="17">
                  <c:v>1.59375E-2</c:v>
                </c:pt>
                <c:pt idx="18">
                  <c:v>1.6875000000000001E-2</c:v>
                </c:pt>
                <c:pt idx="19">
                  <c:v>1.7812499999999998E-2</c:v>
                </c:pt>
                <c:pt idx="20">
                  <c:v>1.8749999999999999E-2</c:v>
                </c:pt>
                <c:pt idx="21">
                  <c:v>1.9687500000000049E-2</c:v>
                </c:pt>
                <c:pt idx="22">
                  <c:v>2.0625000000000001E-2</c:v>
                </c:pt>
                <c:pt idx="23">
                  <c:v>2.1562499999999967E-2</c:v>
                </c:pt>
                <c:pt idx="24">
                  <c:v>2.2500000000000006E-2</c:v>
                </c:pt>
                <c:pt idx="25">
                  <c:v>2.343750000000001E-2</c:v>
                </c:pt>
                <c:pt idx="26">
                  <c:v>2.4375000000000011E-2</c:v>
                </c:pt>
                <c:pt idx="27">
                  <c:v>2.5312499999999977E-2</c:v>
                </c:pt>
                <c:pt idx="28">
                  <c:v>2.6250000000000002E-2</c:v>
                </c:pt>
                <c:pt idx="29">
                  <c:v>2.718750000000001E-2</c:v>
                </c:pt>
                <c:pt idx="30">
                  <c:v>2.8124999999999987E-2</c:v>
                </c:pt>
                <c:pt idx="31">
                  <c:v>2.9062499999999977E-2</c:v>
                </c:pt>
                <c:pt idx="32">
                  <c:v>3.0000000000000002E-2</c:v>
                </c:pt>
                <c:pt idx="33">
                  <c:v>3.1000000000000048E-2</c:v>
                </c:pt>
                <c:pt idx="34">
                  <c:v>3.2000000000000042E-2</c:v>
                </c:pt>
                <c:pt idx="35">
                  <c:v>3.3000000000000002E-2</c:v>
                </c:pt>
                <c:pt idx="36">
                  <c:v>3.4000000000000002E-2</c:v>
                </c:pt>
                <c:pt idx="37">
                  <c:v>3.500000000000001E-2</c:v>
                </c:pt>
                <c:pt idx="38">
                  <c:v>3.5999999999999997E-2</c:v>
                </c:pt>
                <c:pt idx="39">
                  <c:v>3.6999999999999998E-2</c:v>
                </c:pt>
                <c:pt idx="40">
                  <c:v>3.7999999999999999E-2</c:v>
                </c:pt>
                <c:pt idx="41">
                  <c:v>3.9000000000000014E-2</c:v>
                </c:pt>
                <c:pt idx="42">
                  <c:v>4.0000000000000022E-2</c:v>
                </c:pt>
                <c:pt idx="43">
                  <c:v>4.1000000000000002E-2</c:v>
                </c:pt>
                <c:pt idx="44">
                  <c:v>4.2000000000000023E-2</c:v>
                </c:pt>
                <c:pt idx="45">
                  <c:v>4.3000000000000003E-2</c:v>
                </c:pt>
                <c:pt idx="46">
                  <c:v>4.3999999999999997E-2</c:v>
                </c:pt>
                <c:pt idx="47">
                  <c:v>4.5000000000000012E-2</c:v>
                </c:pt>
                <c:pt idx="48">
                  <c:v>4.5999999999999999E-2</c:v>
                </c:pt>
                <c:pt idx="49">
                  <c:v>4.7000000000000014E-2</c:v>
                </c:pt>
                <c:pt idx="50">
                  <c:v>4.8000000000000001E-2</c:v>
                </c:pt>
                <c:pt idx="51">
                  <c:v>4.9000000000000092E-2</c:v>
                </c:pt>
                <c:pt idx="52">
                  <c:v>0.05</c:v>
                </c:pt>
                <c:pt idx="53">
                  <c:v>5.1000000000000004E-2</c:v>
                </c:pt>
                <c:pt idx="54">
                  <c:v>5.1999999999999998E-2</c:v>
                </c:pt>
                <c:pt idx="55">
                  <c:v>5.3000000000000012E-2</c:v>
                </c:pt>
                <c:pt idx="56">
                  <c:v>5.3999999999999999E-2</c:v>
                </c:pt>
                <c:pt idx="57">
                  <c:v>5.5000000000000014E-2</c:v>
                </c:pt>
                <c:pt idx="58">
                  <c:v>5.6000000000000001E-2</c:v>
                </c:pt>
                <c:pt idx="59">
                  <c:v>5.7000000000000023E-2</c:v>
                </c:pt>
                <c:pt idx="60">
                  <c:v>5.8000000000000003E-2</c:v>
                </c:pt>
                <c:pt idx="61">
                  <c:v>5.9000000000000101E-2</c:v>
                </c:pt>
                <c:pt idx="62">
                  <c:v>6.0000000000000032E-2</c:v>
                </c:pt>
                <c:pt idx="63">
                  <c:v>6.1000000000000013E-2</c:v>
                </c:pt>
                <c:pt idx="64">
                  <c:v>6.2000000000000034E-2</c:v>
                </c:pt>
                <c:pt idx="65">
                  <c:v>6.3E-2</c:v>
                </c:pt>
                <c:pt idx="66">
                  <c:v>6.4000000000000112E-2</c:v>
                </c:pt>
                <c:pt idx="67">
                  <c:v>6.5000000000000002E-2</c:v>
                </c:pt>
                <c:pt idx="68">
                  <c:v>6.6000000000000003E-2</c:v>
                </c:pt>
                <c:pt idx="69">
                  <c:v>6.7000000000000004E-2</c:v>
                </c:pt>
                <c:pt idx="70">
                  <c:v>6.8000000000000019E-2</c:v>
                </c:pt>
                <c:pt idx="71">
                  <c:v>6.9000000000000034E-2</c:v>
                </c:pt>
                <c:pt idx="72">
                  <c:v>7.0000000000000021E-2</c:v>
                </c:pt>
                <c:pt idx="73">
                  <c:v>7.0999999999999994E-2</c:v>
                </c:pt>
                <c:pt idx="74">
                  <c:v>7.1999999999999995E-2</c:v>
                </c:pt>
                <c:pt idx="75">
                  <c:v>7.3000000000000009E-2</c:v>
                </c:pt>
                <c:pt idx="76">
                  <c:v>7.3999999999999996E-2</c:v>
                </c:pt>
                <c:pt idx="77">
                  <c:v>7.5000000000000011E-2</c:v>
                </c:pt>
                <c:pt idx="78">
                  <c:v>7.5999999999999998E-2</c:v>
                </c:pt>
                <c:pt idx="79">
                  <c:v>7.6999999999999999E-2</c:v>
                </c:pt>
                <c:pt idx="80">
                  <c:v>7.8000000000000014E-2</c:v>
                </c:pt>
                <c:pt idx="81">
                  <c:v>7.900000000000014E-2</c:v>
                </c:pt>
                <c:pt idx="82">
                  <c:v>8.0000000000000043E-2</c:v>
                </c:pt>
                <c:pt idx="83">
                  <c:v>8.1000000000000003E-2</c:v>
                </c:pt>
                <c:pt idx="84">
                  <c:v>8.2000000000000003E-2</c:v>
                </c:pt>
                <c:pt idx="85">
                  <c:v>8.3000000000000046E-2</c:v>
                </c:pt>
                <c:pt idx="86">
                  <c:v>8.4000000000000047E-2</c:v>
                </c:pt>
                <c:pt idx="87">
                  <c:v>8.5000000000000006E-2</c:v>
                </c:pt>
                <c:pt idx="88">
                  <c:v>8.6000000000000021E-2</c:v>
                </c:pt>
                <c:pt idx="89">
                  <c:v>8.7000000000000022E-2</c:v>
                </c:pt>
                <c:pt idx="90">
                  <c:v>8.8000000000000064E-2</c:v>
                </c:pt>
                <c:pt idx="91">
                  <c:v>8.9000000000000065E-2</c:v>
                </c:pt>
                <c:pt idx="92">
                  <c:v>9.0000000000000024E-2</c:v>
                </c:pt>
                <c:pt idx="93">
                  <c:v>9.1000000000000025E-2</c:v>
                </c:pt>
                <c:pt idx="94">
                  <c:v>9.2000000000000026E-2</c:v>
                </c:pt>
                <c:pt idx="95">
                  <c:v>9.3000000000000208E-2</c:v>
                </c:pt>
                <c:pt idx="96">
                  <c:v>9.4000000000000028E-2</c:v>
                </c:pt>
                <c:pt idx="97">
                  <c:v>9.5000000000000043E-2</c:v>
                </c:pt>
                <c:pt idx="98">
                  <c:v>9.6000000000000002E-2</c:v>
                </c:pt>
                <c:pt idx="99">
                  <c:v>9.7000000000000003E-2</c:v>
                </c:pt>
                <c:pt idx="100">
                  <c:v>9.8000000000000226E-2</c:v>
                </c:pt>
                <c:pt idx="101">
                  <c:v>9.9000000000000046E-2</c:v>
                </c:pt>
                <c:pt idx="102">
                  <c:v>0.1</c:v>
                </c:pt>
                <c:pt idx="103">
                  <c:v>0.10100000000000002</c:v>
                </c:pt>
                <c:pt idx="104">
                  <c:v>0.10199999999999998</c:v>
                </c:pt>
                <c:pt idx="105">
                  <c:v>0.10299999999999998</c:v>
                </c:pt>
                <c:pt idx="106">
                  <c:v>0.10400000000000002</c:v>
                </c:pt>
                <c:pt idx="107">
                  <c:v>0.10500000000000002</c:v>
                </c:pt>
                <c:pt idx="108">
                  <c:v>0.10600000000000002</c:v>
                </c:pt>
                <c:pt idx="109">
                  <c:v>0.10700000000000012</c:v>
                </c:pt>
                <c:pt idx="110">
                  <c:v>0.10800000000000012</c:v>
                </c:pt>
                <c:pt idx="111">
                  <c:v>0.10900000000000012</c:v>
                </c:pt>
                <c:pt idx="112">
                  <c:v>0.11</c:v>
                </c:pt>
                <c:pt idx="113">
                  <c:v>0.111</c:v>
                </c:pt>
                <c:pt idx="114">
                  <c:v>0.112</c:v>
                </c:pt>
                <c:pt idx="115">
                  <c:v>0.113</c:v>
                </c:pt>
                <c:pt idx="116">
                  <c:v>0.114</c:v>
                </c:pt>
                <c:pt idx="117">
                  <c:v>0.115</c:v>
                </c:pt>
                <c:pt idx="118">
                  <c:v>0.11600000000000002</c:v>
                </c:pt>
                <c:pt idx="119">
                  <c:v>0.11700000000000002</c:v>
                </c:pt>
                <c:pt idx="120">
                  <c:v>0.11799999999999998</c:v>
                </c:pt>
                <c:pt idx="121">
                  <c:v>0.11899999999999998</c:v>
                </c:pt>
                <c:pt idx="122">
                  <c:v>0.12000000000000002</c:v>
                </c:pt>
                <c:pt idx="123">
                  <c:v>0.12100000000000002</c:v>
                </c:pt>
                <c:pt idx="124">
                  <c:v>0.12200000000000009</c:v>
                </c:pt>
                <c:pt idx="125">
                  <c:v>0.12300000000000012</c:v>
                </c:pt>
                <c:pt idx="126">
                  <c:v>0.12400000000000012</c:v>
                </c:pt>
                <c:pt idx="127">
                  <c:v>0.125</c:v>
                </c:pt>
                <c:pt idx="128">
                  <c:v>0.126</c:v>
                </c:pt>
                <c:pt idx="129">
                  <c:v>0.127</c:v>
                </c:pt>
                <c:pt idx="130">
                  <c:v>0.128</c:v>
                </c:pt>
                <c:pt idx="131">
                  <c:v>0.129</c:v>
                </c:pt>
                <c:pt idx="132">
                  <c:v>0.13</c:v>
                </c:pt>
                <c:pt idx="133">
                  <c:v>0.13100000000000001</c:v>
                </c:pt>
                <c:pt idx="134">
                  <c:v>0.13200000000000001</c:v>
                </c:pt>
                <c:pt idx="135">
                  <c:v>0.13300000000000001</c:v>
                </c:pt>
                <c:pt idx="136">
                  <c:v>0.13400000000000001</c:v>
                </c:pt>
                <c:pt idx="137">
                  <c:v>0.13500000000000001</c:v>
                </c:pt>
                <c:pt idx="138">
                  <c:v>0.13600000000000001</c:v>
                </c:pt>
                <c:pt idx="139">
                  <c:v>0.13700000000000001</c:v>
                </c:pt>
                <c:pt idx="140">
                  <c:v>0.13800000000000001</c:v>
                </c:pt>
                <c:pt idx="141">
                  <c:v>0.13900000000000001</c:v>
                </c:pt>
                <c:pt idx="142">
                  <c:v>0.14000000000000001</c:v>
                </c:pt>
                <c:pt idx="143">
                  <c:v>0.14088899999999999</c:v>
                </c:pt>
                <c:pt idx="144">
                  <c:v>0.14177799999999999</c:v>
                </c:pt>
                <c:pt idx="145">
                  <c:v>0.14266699999999999</c:v>
                </c:pt>
                <c:pt idx="146">
                  <c:v>0.14355599999999999</c:v>
                </c:pt>
                <c:pt idx="147">
                  <c:v>0.14444400000000046</c:v>
                </c:pt>
                <c:pt idx="148">
                  <c:v>0.14533299999999999</c:v>
                </c:pt>
                <c:pt idx="149">
                  <c:v>0.14622199999999999</c:v>
                </c:pt>
                <c:pt idx="150">
                  <c:v>0.14711099999999999</c:v>
                </c:pt>
                <c:pt idx="151">
                  <c:v>0.14800000000000021</c:v>
                </c:pt>
                <c:pt idx="152">
                  <c:v>0.14883299999999999</c:v>
                </c:pt>
                <c:pt idx="153">
                  <c:v>0.14966699999999999</c:v>
                </c:pt>
                <c:pt idx="154">
                  <c:v>0.15050000000000024</c:v>
                </c:pt>
                <c:pt idx="155">
                  <c:v>0.15133300000000027</c:v>
                </c:pt>
                <c:pt idx="156">
                  <c:v>0.15216700000000027</c:v>
                </c:pt>
                <c:pt idx="157">
                  <c:v>0.15300000000000027</c:v>
                </c:pt>
                <c:pt idx="158">
                  <c:v>0.15388900000000028</c:v>
                </c:pt>
                <c:pt idx="159">
                  <c:v>0.1547780000000003</c:v>
                </c:pt>
                <c:pt idx="160">
                  <c:v>0.15566700000000031</c:v>
                </c:pt>
                <c:pt idx="161">
                  <c:v>0.15655600000000031</c:v>
                </c:pt>
                <c:pt idx="162">
                  <c:v>0.15744400000000058</c:v>
                </c:pt>
                <c:pt idx="163">
                  <c:v>0.15833300000000031</c:v>
                </c:pt>
                <c:pt idx="164">
                  <c:v>0.15922200000000031</c:v>
                </c:pt>
                <c:pt idx="165">
                  <c:v>0.160111</c:v>
                </c:pt>
                <c:pt idx="166">
                  <c:v>0.161</c:v>
                </c:pt>
                <c:pt idx="167">
                  <c:v>0.161833</c:v>
                </c:pt>
                <c:pt idx="168">
                  <c:v>0.16266700000000001</c:v>
                </c:pt>
                <c:pt idx="169">
                  <c:v>0.16350000000000001</c:v>
                </c:pt>
                <c:pt idx="170">
                  <c:v>0.16433300000000001</c:v>
                </c:pt>
                <c:pt idx="171">
                  <c:v>0.16516700000000001</c:v>
                </c:pt>
                <c:pt idx="172">
                  <c:v>0.16600000000000001</c:v>
                </c:pt>
                <c:pt idx="173">
                  <c:v>0.16688900000000001</c:v>
                </c:pt>
                <c:pt idx="174">
                  <c:v>0.16777800000000001</c:v>
                </c:pt>
                <c:pt idx="175">
                  <c:v>0.16866700000000001</c:v>
                </c:pt>
                <c:pt idx="176">
                  <c:v>0.16955600000000001</c:v>
                </c:pt>
                <c:pt idx="177">
                  <c:v>0.17044400000000043</c:v>
                </c:pt>
                <c:pt idx="178">
                  <c:v>0.17133300000000001</c:v>
                </c:pt>
                <c:pt idx="179">
                  <c:v>0.17222199999999999</c:v>
                </c:pt>
                <c:pt idx="180">
                  <c:v>0.17311099999999999</c:v>
                </c:pt>
                <c:pt idx="181">
                  <c:v>0.17400000000000004</c:v>
                </c:pt>
                <c:pt idx="182">
                  <c:v>0.17483299999999999</c:v>
                </c:pt>
                <c:pt idx="183">
                  <c:v>0.17566699999999999</c:v>
                </c:pt>
                <c:pt idx="184">
                  <c:v>0.17650000000000021</c:v>
                </c:pt>
                <c:pt idx="185">
                  <c:v>0.17733299999999999</c:v>
                </c:pt>
                <c:pt idx="186">
                  <c:v>0.17816699999999999</c:v>
                </c:pt>
                <c:pt idx="187">
                  <c:v>0.17900000000000021</c:v>
                </c:pt>
                <c:pt idx="188">
                  <c:v>0.17988899999999999</c:v>
                </c:pt>
                <c:pt idx="189">
                  <c:v>0.18077799999999999</c:v>
                </c:pt>
                <c:pt idx="190">
                  <c:v>0.18166700000000024</c:v>
                </c:pt>
                <c:pt idx="191">
                  <c:v>0.18255600000000027</c:v>
                </c:pt>
                <c:pt idx="192">
                  <c:v>0.18344400000000052</c:v>
                </c:pt>
                <c:pt idx="193">
                  <c:v>0.18433300000000027</c:v>
                </c:pt>
                <c:pt idx="194">
                  <c:v>0.18522200000000028</c:v>
                </c:pt>
                <c:pt idx="195">
                  <c:v>0.1861110000000003</c:v>
                </c:pt>
                <c:pt idx="196">
                  <c:v>0.1870000000000003</c:v>
                </c:pt>
                <c:pt idx="197">
                  <c:v>0.18783300000000031</c:v>
                </c:pt>
                <c:pt idx="198">
                  <c:v>0.18866700000000031</c:v>
                </c:pt>
                <c:pt idx="199">
                  <c:v>0.18950000000000031</c:v>
                </c:pt>
                <c:pt idx="200">
                  <c:v>0.190333</c:v>
                </c:pt>
                <c:pt idx="201">
                  <c:v>0.191167</c:v>
                </c:pt>
                <c:pt idx="202">
                  <c:v>0.192</c:v>
                </c:pt>
                <c:pt idx="203">
                  <c:v>0.192889</c:v>
                </c:pt>
                <c:pt idx="204">
                  <c:v>0.19377800000000001</c:v>
                </c:pt>
                <c:pt idx="205">
                  <c:v>0.19466700000000001</c:v>
                </c:pt>
                <c:pt idx="206">
                  <c:v>0.19555600000000001</c:v>
                </c:pt>
                <c:pt idx="207">
                  <c:v>0.19644400000000034</c:v>
                </c:pt>
                <c:pt idx="208">
                  <c:v>0.19733300000000001</c:v>
                </c:pt>
                <c:pt idx="209">
                  <c:v>0.19822200000000001</c:v>
                </c:pt>
                <c:pt idx="210">
                  <c:v>0.19911100000000001</c:v>
                </c:pt>
                <c:pt idx="211">
                  <c:v>0.2</c:v>
                </c:pt>
                <c:pt idx="212">
                  <c:v>0.20083300000000001</c:v>
                </c:pt>
                <c:pt idx="213">
                  <c:v>0.20166700000000001</c:v>
                </c:pt>
                <c:pt idx="214">
                  <c:v>0.20250000000000001</c:v>
                </c:pt>
                <c:pt idx="215">
                  <c:v>0.20333300000000001</c:v>
                </c:pt>
                <c:pt idx="216">
                  <c:v>0.20416699999999999</c:v>
                </c:pt>
                <c:pt idx="217">
                  <c:v>0.20500000000000004</c:v>
                </c:pt>
                <c:pt idx="218">
                  <c:v>0.20588899999999999</c:v>
                </c:pt>
                <c:pt idx="219">
                  <c:v>0.20677799999999999</c:v>
                </c:pt>
                <c:pt idx="220">
                  <c:v>0.20766699999999999</c:v>
                </c:pt>
                <c:pt idx="221">
                  <c:v>0.20855599999999999</c:v>
                </c:pt>
                <c:pt idx="222">
                  <c:v>0.20944400000000046</c:v>
                </c:pt>
                <c:pt idx="223">
                  <c:v>0.21033299999999999</c:v>
                </c:pt>
                <c:pt idx="224">
                  <c:v>0.21122199999999999</c:v>
                </c:pt>
                <c:pt idx="225">
                  <c:v>0.21211099999999999</c:v>
                </c:pt>
                <c:pt idx="226">
                  <c:v>0.21300000000000024</c:v>
                </c:pt>
                <c:pt idx="227">
                  <c:v>0.21383300000000027</c:v>
                </c:pt>
                <c:pt idx="228">
                  <c:v>0.21466700000000027</c:v>
                </c:pt>
                <c:pt idx="229">
                  <c:v>0.21550000000000027</c:v>
                </c:pt>
                <c:pt idx="230">
                  <c:v>0.21633300000000028</c:v>
                </c:pt>
                <c:pt idx="231">
                  <c:v>0.2171670000000003</c:v>
                </c:pt>
                <c:pt idx="232">
                  <c:v>0.2180000000000003</c:v>
                </c:pt>
                <c:pt idx="233">
                  <c:v>0.21888900000000031</c:v>
                </c:pt>
                <c:pt idx="234">
                  <c:v>0.21977800000000031</c:v>
                </c:pt>
                <c:pt idx="235">
                  <c:v>0.220667</c:v>
                </c:pt>
                <c:pt idx="236">
                  <c:v>0.221556</c:v>
                </c:pt>
                <c:pt idx="237">
                  <c:v>0.22244400000000031</c:v>
                </c:pt>
                <c:pt idx="238">
                  <c:v>0.223333</c:v>
                </c:pt>
                <c:pt idx="239">
                  <c:v>0.224222</c:v>
                </c:pt>
                <c:pt idx="240">
                  <c:v>0.22511100000000001</c:v>
                </c:pt>
                <c:pt idx="241">
                  <c:v>0.22600000000000001</c:v>
                </c:pt>
                <c:pt idx="242">
                  <c:v>0.2269090000000003</c:v>
                </c:pt>
                <c:pt idx="243">
                  <c:v>0.22781799999999999</c:v>
                </c:pt>
                <c:pt idx="244">
                  <c:v>0.22872700000000001</c:v>
                </c:pt>
                <c:pt idx="245">
                  <c:v>0.22963600000000001</c:v>
                </c:pt>
                <c:pt idx="246">
                  <c:v>0.23054500000000031</c:v>
                </c:pt>
                <c:pt idx="247">
                  <c:v>0.23145499999999999</c:v>
                </c:pt>
                <c:pt idx="248">
                  <c:v>0.23236399999999999</c:v>
                </c:pt>
                <c:pt idx="249">
                  <c:v>0.23327300000000001</c:v>
                </c:pt>
                <c:pt idx="250">
                  <c:v>0.234182</c:v>
                </c:pt>
                <c:pt idx="251">
                  <c:v>0.23509099999999999</c:v>
                </c:pt>
                <c:pt idx="252">
                  <c:v>0.23600000000000004</c:v>
                </c:pt>
                <c:pt idx="253">
                  <c:v>0.23700000000000004</c:v>
                </c:pt>
                <c:pt idx="254">
                  <c:v>0.23800000000000004</c:v>
                </c:pt>
                <c:pt idx="255">
                  <c:v>0.23900000000000021</c:v>
                </c:pt>
                <c:pt idx="256">
                  <c:v>0.24000000000000021</c:v>
                </c:pt>
                <c:pt idx="257">
                  <c:v>0.24100000000000021</c:v>
                </c:pt>
                <c:pt idx="258">
                  <c:v>0.24200000000000021</c:v>
                </c:pt>
                <c:pt idx="259">
                  <c:v>0.24300000000000024</c:v>
                </c:pt>
                <c:pt idx="260">
                  <c:v>0.24400000000000024</c:v>
                </c:pt>
                <c:pt idx="261">
                  <c:v>0.24500000000000027</c:v>
                </c:pt>
                <c:pt idx="262">
                  <c:v>0.24600000000000027</c:v>
                </c:pt>
                <c:pt idx="263">
                  <c:v>0.24700000000000027</c:v>
                </c:pt>
                <c:pt idx="264">
                  <c:v>0.24800000000000028</c:v>
                </c:pt>
                <c:pt idx="265">
                  <c:v>0.2490000000000003</c:v>
                </c:pt>
                <c:pt idx="266">
                  <c:v>0.25</c:v>
                </c:pt>
                <c:pt idx="267">
                  <c:v>0.251</c:v>
                </c:pt>
                <c:pt idx="268">
                  <c:v>0.252</c:v>
                </c:pt>
                <c:pt idx="269">
                  <c:v>0.253</c:v>
                </c:pt>
                <c:pt idx="270">
                  <c:v>0.254</c:v>
                </c:pt>
                <c:pt idx="271">
                  <c:v>0.255</c:v>
                </c:pt>
                <c:pt idx="272">
                  <c:v>0.25600000000000001</c:v>
                </c:pt>
                <c:pt idx="273">
                  <c:v>0.25700000000000001</c:v>
                </c:pt>
                <c:pt idx="274">
                  <c:v>0.25800000000000001</c:v>
                </c:pt>
                <c:pt idx="275">
                  <c:v>0.25900000000000001</c:v>
                </c:pt>
                <c:pt idx="276">
                  <c:v>0.26</c:v>
                </c:pt>
                <c:pt idx="277">
                  <c:v>0.26100000000000001</c:v>
                </c:pt>
                <c:pt idx="278">
                  <c:v>0.26200000000000001</c:v>
                </c:pt>
                <c:pt idx="279">
                  <c:v>0.26300000000000001</c:v>
                </c:pt>
                <c:pt idx="280">
                  <c:v>0.26400000000000001</c:v>
                </c:pt>
                <c:pt idx="281">
                  <c:v>0.26500000000000001</c:v>
                </c:pt>
                <c:pt idx="282">
                  <c:v>0.26600000000000001</c:v>
                </c:pt>
                <c:pt idx="283">
                  <c:v>0.26700000000000002</c:v>
                </c:pt>
                <c:pt idx="284">
                  <c:v>0.26800000000000002</c:v>
                </c:pt>
                <c:pt idx="285">
                  <c:v>0.26900000000000002</c:v>
                </c:pt>
                <c:pt idx="286">
                  <c:v>0.27</c:v>
                </c:pt>
                <c:pt idx="287">
                  <c:v>0.27100000000000002</c:v>
                </c:pt>
                <c:pt idx="288">
                  <c:v>0.27200000000000002</c:v>
                </c:pt>
                <c:pt idx="289">
                  <c:v>0.27300000000000002</c:v>
                </c:pt>
                <c:pt idx="290">
                  <c:v>0.27400000000000002</c:v>
                </c:pt>
                <c:pt idx="291">
                  <c:v>0.27500000000000002</c:v>
                </c:pt>
                <c:pt idx="292">
                  <c:v>0.27600000000000002</c:v>
                </c:pt>
                <c:pt idx="293">
                  <c:v>0.27700000000000002</c:v>
                </c:pt>
                <c:pt idx="294">
                  <c:v>0.27800000000000002</c:v>
                </c:pt>
                <c:pt idx="295">
                  <c:v>0.27900000000000008</c:v>
                </c:pt>
                <c:pt idx="296">
                  <c:v>0.28000000000000008</c:v>
                </c:pt>
                <c:pt idx="297">
                  <c:v>0.28100000000000008</c:v>
                </c:pt>
                <c:pt idx="298">
                  <c:v>0.28200000000000008</c:v>
                </c:pt>
                <c:pt idx="299">
                  <c:v>0.28300000000000008</c:v>
                </c:pt>
                <c:pt idx="300">
                  <c:v>0.28400000000000031</c:v>
                </c:pt>
                <c:pt idx="301">
                  <c:v>0.28500000000000031</c:v>
                </c:pt>
                <c:pt idx="302">
                  <c:v>0.28600000000000031</c:v>
                </c:pt>
                <c:pt idx="303">
                  <c:v>0.28700000000000031</c:v>
                </c:pt>
                <c:pt idx="304">
                  <c:v>0.28800000000000031</c:v>
                </c:pt>
                <c:pt idx="305">
                  <c:v>0.28900000000000031</c:v>
                </c:pt>
                <c:pt idx="306">
                  <c:v>0.29000000000000031</c:v>
                </c:pt>
                <c:pt idx="307">
                  <c:v>0.29100000000000031</c:v>
                </c:pt>
                <c:pt idx="308">
                  <c:v>0.29200000000000031</c:v>
                </c:pt>
                <c:pt idx="309">
                  <c:v>0.29300000000000032</c:v>
                </c:pt>
                <c:pt idx="310">
                  <c:v>0.29400000000000032</c:v>
                </c:pt>
                <c:pt idx="311">
                  <c:v>0.29500000000000032</c:v>
                </c:pt>
                <c:pt idx="312">
                  <c:v>0.29600000000000032</c:v>
                </c:pt>
                <c:pt idx="313">
                  <c:v>0.29700000000000032</c:v>
                </c:pt>
                <c:pt idx="314">
                  <c:v>0.29800000000000032</c:v>
                </c:pt>
                <c:pt idx="315">
                  <c:v>0.29900000000000032</c:v>
                </c:pt>
                <c:pt idx="316">
                  <c:v>0.30000000000000032</c:v>
                </c:pt>
                <c:pt idx="317">
                  <c:v>0.30100000000000032</c:v>
                </c:pt>
                <c:pt idx="318">
                  <c:v>0.30200000000000032</c:v>
                </c:pt>
                <c:pt idx="319">
                  <c:v>0.30300000000000032</c:v>
                </c:pt>
                <c:pt idx="320">
                  <c:v>0.30400000000000038</c:v>
                </c:pt>
                <c:pt idx="321">
                  <c:v>0.30500000000000038</c:v>
                </c:pt>
                <c:pt idx="322">
                  <c:v>0.30600000000000038</c:v>
                </c:pt>
                <c:pt idx="323">
                  <c:v>0.30700000000000038</c:v>
                </c:pt>
                <c:pt idx="324">
                  <c:v>0.30800000000000038</c:v>
                </c:pt>
                <c:pt idx="325">
                  <c:v>0.30900000000000055</c:v>
                </c:pt>
                <c:pt idx="326">
                  <c:v>0.31000000000000055</c:v>
                </c:pt>
                <c:pt idx="327">
                  <c:v>0.31100000000000055</c:v>
                </c:pt>
                <c:pt idx="328">
                  <c:v>0.31200000000000055</c:v>
                </c:pt>
                <c:pt idx="329">
                  <c:v>0.31300000000000056</c:v>
                </c:pt>
                <c:pt idx="330">
                  <c:v>0.31400000000000056</c:v>
                </c:pt>
                <c:pt idx="331">
                  <c:v>0.31500000000000056</c:v>
                </c:pt>
                <c:pt idx="332">
                  <c:v>0.31600000000000061</c:v>
                </c:pt>
                <c:pt idx="333">
                  <c:v>0.31700000000000061</c:v>
                </c:pt>
                <c:pt idx="334">
                  <c:v>0.31800000000000062</c:v>
                </c:pt>
                <c:pt idx="335">
                  <c:v>0.31900000000000062</c:v>
                </c:pt>
                <c:pt idx="336">
                  <c:v>0.32000000000000062</c:v>
                </c:pt>
                <c:pt idx="337">
                  <c:v>0.32100000000000062</c:v>
                </c:pt>
                <c:pt idx="338">
                  <c:v>0.32200000000000062</c:v>
                </c:pt>
                <c:pt idx="339">
                  <c:v>0.32300000000000062</c:v>
                </c:pt>
                <c:pt idx="340">
                  <c:v>0.32400000000000062</c:v>
                </c:pt>
                <c:pt idx="341">
                  <c:v>0.32500000000000062</c:v>
                </c:pt>
                <c:pt idx="342">
                  <c:v>0.32600000000000062</c:v>
                </c:pt>
                <c:pt idx="343">
                  <c:v>0.32700000000000062</c:v>
                </c:pt>
                <c:pt idx="344">
                  <c:v>0.32800000000000062</c:v>
                </c:pt>
                <c:pt idx="345">
                  <c:v>0.32900000000000074</c:v>
                </c:pt>
                <c:pt idx="346">
                  <c:v>0.33000000000000074</c:v>
                </c:pt>
                <c:pt idx="347">
                  <c:v>0.33100000000000074</c:v>
                </c:pt>
                <c:pt idx="348">
                  <c:v>0.33200000000000074</c:v>
                </c:pt>
                <c:pt idx="349">
                  <c:v>0.33300000000000074</c:v>
                </c:pt>
                <c:pt idx="350">
                  <c:v>0.33400000000000074</c:v>
                </c:pt>
                <c:pt idx="351">
                  <c:v>0.33500000000000074</c:v>
                </c:pt>
                <c:pt idx="352">
                  <c:v>0.33600000000000074</c:v>
                </c:pt>
                <c:pt idx="353">
                  <c:v>0.33700000000000074</c:v>
                </c:pt>
                <c:pt idx="354">
                  <c:v>0.33800000000000074</c:v>
                </c:pt>
                <c:pt idx="355">
                  <c:v>0.33900000000000075</c:v>
                </c:pt>
                <c:pt idx="356">
                  <c:v>0.34</c:v>
                </c:pt>
                <c:pt idx="357">
                  <c:v>0.34100000000000008</c:v>
                </c:pt>
                <c:pt idx="358">
                  <c:v>0.34200000000000008</c:v>
                </c:pt>
                <c:pt idx="359">
                  <c:v>0.34300000000000008</c:v>
                </c:pt>
                <c:pt idx="360">
                  <c:v>0.34400000000000008</c:v>
                </c:pt>
                <c:pt idx="361">
                  <c:v>0.34500000000000008</c:v>
                </c:pt>
                <c:pt idx="362">
                  <c:v>0.34600000000000031</c:v>
                </c:pt>
                <c:pt idx="363">
                  <c:v>0.34700000000000031</c:v>
                </c:pt>
                <c:pt idx="364">
                  <c:v>0.34800000000000031</c:v>
                </c:pt>
                <c:pt idx="365">
                  <c:v>0.34900000000000031</c:v>
                </c:pt>
                <c:pt idx="366">
                  <c:v>0.35000000000000031</c:v>
                </c:pt>
                <c:pt idx="367">
                  <c:v>0.35100000000000031</c:v>
                </c:pt>
                <c:pt idx="368">
                  <c:v>0.35200000000000031</c:v>
                </c:pt>
                <c:pt idx="369">
                  <c:v>0.35300000000000031</c:v>
                </c:pt>
                <c:pt idx="370">
                  <c:v>0.35400000000000031</c:v>
                </c:pt>
                <c:pt idx="371">
                  <c:v>0.35500000000000032</c:v>
                </c:pt>
                <c:pt idx="372">
                  <c:v>0.35600000000000032</c:v>
                </c:pt>
                <c:pt idx="373">
                  <c:v>0.35700000000000032</c:v>
                </c:pt>
                <c:pt idx="374">
                  <c:v>0.35800000000000032</c:v>
                </c:pt>
                <c:pt idx="375">
                  <c:v>0.35900000000000032</c:v>
                </c:pt>
                <c:pt idx="376">
                  <c:v>0.36000000000000032</c:v>
                </c:pt>
                <c:pt idx="377">
                  <c:v>0.36100000000000032</c:v>
                </c:pt>
                <c:pt idx="378">
                  <c:v>0.36200000000000032</c:v>
                </c:pt>
                <c:pt idx="379">
                  <c:v>0.36300000000000032</c:v>
                </c:pt>
                <c:pt idx="380">
                  <c:v>0.36400000000000032</c:v>
                </c:pt>
                <c:pt idx="381">
                  <c:v>0.36500000000000032</c:v>
                </c:pt>
                <c:pt idx="382">
                  <c:v>0.36600000000000038</c:v>
                </c:pt>
                <c:pt idx="383">
                  <c:v>0.36700000000000038</c:v>
                </c:pt>
                <c:pt idx="384">
                  <c:v>0.36800000000000038</c:v>
                </c:pt>
                <c:pt idx="385">
                  <c:v>0.36900000000000038</c:v>
                </c:pt>
                <c:pt idx="386">
                  <c:v>0.37000000000000038</c:v>
                </c:pt>
                <c:pt idx="387">
                  <c:v>0.37100000000000055</c:v>
                </c:pt>
                <c:pt idx="388">
                  <c:v>0.37200000000000055</c:v>
                </c:pt>
                <c:pt idx="389">
                  <c:v>0.37300000000000055</c:v>
                </c:pt>
                <c:pt idx="390">
                  <c:v>0.37400000000000055</c:v>
                </c:pt>
                <c:pt idx="391">
                  <c:v>0.37500000000000056</c:v>
                </c:pt>
                <c:pt idx="392">
                  <c:v>0.37600000000000056</c:v>
                </c:pt>
                <c:pt idx="393">
                  <c:v>0.37700000000000056</c:v>
                </c:pt>
                <c:pt idx="394">
                  <c:v>0.37800000000000056</c:v>
                </c:pt>
                <c:pt idx="395">
                  <c:v>0.37900000000000061</c:v>
                </c:pt>
                <c:pt idx="396">
                  <c:v>0.38000000000000062</c:v>
                </c:pt>
                <c:pt idx="397">
                  <c:v>0.38100000000000062</c:v>
                </c:pt>
                <c:pt idx="398">
                  <c:v>0.38200000000000062</c:v>
                </c:pt>
                <c:pt idx="399">
                  <c:v>0.38300000000000062</c:v>
                </c:pt>
                <c:pt idx="400">
                  <c:v>0.38400000000000062</c:v>
                </c:pt>
                <c:pt idx="401">
                  <c:v>0.38500000000000062</c:v>
                </c:pt>
                <c:pt idx="402">
                  <c:v>0.38600000000000062</c:v>
                </c:pt>
                <c:pt idx="403">
                  <c:v>0.38700000000000062</c:v>
                </c:pt>
                <c:pt idx="404">
                  <c:v>0.38800000000000062</c:v>
                </c:pt>
                <c:pt idx="405">
                  <c:v>0.38900000000000062</c:v>
                </c:pt>
                <c:pt idx="406">
                  <c:v>0.39000000000000062</c:v>
                </c:pt>
                <c:pt idx="407">
                  <c:v>0.39100000000000068</c:v>
                </c:pt>
                <c:pt idx="408">
                  <c:v>0.39200000000000074</c:v>
                </c:pt>
                <c:pt idx="409">
                  <c:v>0.39300000000000074</c:v>
                </c:pt>
                <c:pt idx="410">
                  <c:v>0.39400000000000074</c:v>
                </c:pt>
                <c:pt idx="411">
                  <c:v>0.39500000000000074</c:v>
                </c:pt>
                <c:pt idx="412">
                  <c:v>0.39600000000000074</c:v>
                </c:pt>
                <c:pt idx="413">
                  <c:v>0.39700000000000074</c:v>
                </c:pt>
                <c:pt idx="414">
                  <c:v>0.39800000000000074</c:v>
                </c:pt>
                <c:pt idx="415">
                  <c:v>0.39900000000000074</c:v>
                </c:pt>
                <c:pt idx="416">
                  <c:v>0.4</c:v>
                </c:pt>
                <c:pt idx="417">
                  <c:v>0.40100000000000002</c:v>
                </c:pt>
                <c:pt idx="418">
                  <c:v>0.40200000000000002</c:v>
                </c:pt>
                <c:pt idx="419">
                  <c:v>0.40300000000000002</c:v>
                </c:pt>
                <c:pt idx="420">
                  <c:v>0.40400000000000008</c:v>
                </c:pt>
                <c:pt idx="421">
                  <c:v>0.40500000000000008</c:v>
                </c:pt>
                <c:pt idx="422">
                  <c:v>0.40600000000000008</c:v>
                </c:pt>
                <c:pt idx="423">
                  <c:v>0.40700000000000008</c:v>
                </c:pt>
                <c:pt idx="424">
                  <c:v>0.40800000000000008</c:v>
                </c:pt>
                <c:pt idx="425">
                  <c:v>0.40900000000000031</c:v>
                </c:pt>
                <c:pt idx="426">
                  <c:v>0.41000000000000031</c:v>
                </c:pt>
                <c:pt idx="427">
                  <c:v>0.41100000000000031</c:v>
                </c:pt>
                <c:pt idx="428">
                  <c:v>0.41200000000000031</c:v>
                </c:pt>
                <c:pt idx="429">
                  <c:v>0.41300000000000031</c:v>
                </c:pt>
                <c:pt idx="430">
                  <c:v>0.41400000000000031</c:v>
                </c:pt>
                <c:pt idx="431">
                  <c:v>0.41500000000000031</c:v>
                </c:pt>
                <c:pt idx="432">
                  <c:v>0.41600000000000031</c:v>
                </c:pt>
                <c:pt idx="433">
                  <c:v>0.41700000000000031</c:v>
                </c:pt>
                <c:pt idx="434">
                  <c:v>0.41800000000000032</c:v>
                </c:pt>
                <c:pt idx="435">
                  <c:v>0.41900000000000032</c:v>
                </c:pt>
                <c:pt idx="436">
                  <c:v>0.42000000000000032</c:v>
                </c:pt>
                <c:pt idx="437">
                  <c:v>0.42100000000000032</c:v>
                </c:pt>
                <c:pt idx="438">
                  <c:v>0.42200000000000032</c:v>
                </c:pt>
                <c:pt idx="439">
                  <c:v>0.42300000000000032</c:v>
                </c:pt>
                <c:pt idx="440">
                  <c:v>0.42400000000000032</c:v>
                </c:pt>
                <c:pt idx="441">
                  <c:v>0.42500000000000032</c:v>
                </c:pt>
                <c:pt idx="442">
                  <c:v>0.42600000000000032</c:v>
                </c:pt>
                <c:pt idx="443">
                  <c:v>0.42700000000000032</c:v>
                </c:pt>
                <c:pt idx="444">
                  <c:v>0.42800000000000032</c:v>
                </c:pt>
                <c:pt idx="445">
                  <c:v>0.42900000000000038</c:v>
                </c:pt>
                <c:pt idx="446">
                  <c:v>0.43000000000000038</c:v>
                </c:pt>
                <c:pt idx="447">
                  <c:v>0.43100000000000038</c:v>
                </c:pt>
                <c:pt idx="448">
                  <c:v>0.43200000000000038</c:v>
                </c:pt>
                <c:pt idx="449">
                  <c:v>0.43300000000000038</c:v>
                </c:pt>
                <c:pt idx="450">
                  <c:v>0.43400000000000055</c:v>
                </c:pt>
                <c:pt idx="451">
                  <c:v>0.43500000000000055</c:v>
                </c:pt>
                <c:pt idx="452">
                  <c:v>0.43600000000000055</c:v>
                </c:pt>
                <c:pt idx="453">
                  <c:v>0.43700000000000055</c:v>
                </c:pt>
                <c:pt idx="454">
                  <c:v>0.43800000000000056</c:v>
                </c:pt>
                <c:pt idx="455">
                  <c:v>0.43900000000000056</c:v>
                </c:pt>
                <c:pt idx="456">
                  <c:v>0.44</c:v>
                </c:pt>
                <c:pt idx="457">
                  <c:v>0.441</c:v>
                </c:pt>
                <c:pt idx="458">
                  <c:v>0.442</c:v>
                </c:pt>
                <c:pt idx="459">
                  <c:v>0.443</c:v>
                </c:pt>
                <c:pt idx="460">
                  <c:v>0.44400000000000001</c:v>
                </c:pt>
                <c:pt idx="461">
                  <c:v>0.44500000000000001</c:v>
                </c:pt>
                <c:pt idx="462">
                  <c:v>0.44600000000000001</c:v>
                </c:pt>
                <c:pt idx="463">
                  <c:v>0.44700000000000001</c:v>
                </c:pt>
                <c:pt idx="464">
                  <c:v>0.44800000000000001</c:v>
                </c:pt>
                <c:pt idx="465">
                  <c:v>0.44900000000000001</c:v>
                </c:pt>
                <c:pt idx="466">
                  <c:v>0.45</c:v>
                </c:pt>
                <c:pt idx="467">
                  <c:v>0.45100000000000001</c:v>
                </c:pt>
                <c:pt idx="468">
                  <c:v>0.45200000000000001</c:v>
                </c:pt>
                <c:pt idx="469">
                  <c:v>0.45300000000000001</c:v>
                </c:pt>
                <c:pt idx="470">
                  <c:v>0.45400000000000001</c:v>
                </c:pt>
                <c:pt idx="471">
                  <c:v>0.45500000000000002</c:v>
                </c:pt>
                <c:pt idx="472">
                  <c:v>0.45600000000000002</c:v>
                </c:pt>
                <c:pt idx="473">
                  <c:v>0.45700000000000002</c:v>
                </c:pt>
                <c:pt idx="474">
                  <c:v>0.45800000000000002</c:v>
                </c:pt>
                <c:pt idx="475">
                  <c:v>0.45900000000000002</c:v>
                </c:pt>
                <c:pt idx="476">
                  <c:v>0.46</c:v>
                </c:pt>
                <c:pt idx="477">
                  <c:v>0.46100000000000002</c:v>
                </c:pt>
                <c:pt idx="478">
                  <c:v>0.46200000000000002</c:v>
                </c:pt>
                <c:pt idx="479">
                  <c:v>0.46300000000000002</c:v>
                </c:pt>
                <c:pt idx="480">
                  <c:v>0.46400000000000002</c:v>
                </c:pt>
                <c:pt idx="481">
                  <c:v>0.46500000000000002</c:v>
                </c:pt>
                <c:pt idx="482">
                  <c:v>0.46600000000000008</c:v>
                </c:pt>
                <c:pt idx="483">
                  <c:v>0.46700000000000008</c:v>
                </c:pt>
                <c:pt idx="484">
                  <c:v>0.46800000000000008</c:v>
                </c:pt>
                <c:pt idx="485">
                  <c:v>0.46900000000000008</c:v>
                </c:pt>
                <c:pt idx="486">
                  <c:v>0.47000000000000008</c:v>
                </c:pt>
                <c:pt idx="487">
                  <c:v>0.47100000000000031</c:v>
                </c:pt>
                <c:pt idx="488">
                  <c:v>0.47200000000000031</c:v>
                </c:pt>
                <c:pt idx="489">
                  <c:v>0.47300000000000031</c:v>
                </c:pt>
                <c:pt idx="490">
                  <c:v>0.47400000000000031</c:v>
                </c:pt>
                <c:pt idx="491">
                  <c:v>0.47500000000000031</c:v>
                </c:pt>
                <c:pt idx="492">
                  <c:v>0.47600000000000031</c:v>
                </c:pt>
                <c:pt idx="493">
                  <c:v>0.47700000000000031</c:v>
                </c:pt>
                <c:pt idx="494">
                  <c:v>0.47800000000000031</c:v>
                </c:pt>
                <c:pt idx="495">
                  <c:v>0.47900000000000031</c:v>
                </c:pt>
                <c:pt idx="496">
                  <c:v>0.48000000000000032</c:v>
                </c:pt>
                <c:pt idx="497">
                  <c:v>0.48100000000000032</c:v>
                </c:pt>
                <c:pt idx="498">
                  <c:v>0.48200000000000032</c:v>
                </c:pt>
                <c:pt idx="499">
                  <c:v>0.48300000000000032</c:v>
                </c:pt>
                <c:pt idx="500">
                  <c:v>0.48400000000000032</c:v>
                </c:pt>
                <c:pt idx="501">
                  <c:v>0.48500000000000032</c:v>
                </c:pt>
                <c:pt idx="502">
                  <c:v>0.48600000000000032</c:v>
                </c:pt>
                <c:pt idx="503">
                  <c:v>0.48700000000000032</c:v>
                </c:pt>
                <c:pt idx="504">
                  <c:v>0.48800000000000032</c:v>
                </c:pt>
                <c:pt idx="505">
                  <c:v>0.48900000000000032</c:v>
                </c:pt>
                <c:pt idx="506">
                  <c:v>0.49000000000000032</c:v>
                </c:pt>
                <c:pt idx="507">
                  <c:v>0.49100000000000038</c:v>
                </c:pt>
                <c:pt idx="508">
                  <c:v>0.49200000000000038</c:v>
                </c:pt>
                <c:pt idx="509">
                  <c:v>0.49300000000000038</c:v>
                </c:pt>
                <c:pt idx="510">
                  <c:v>0.49400000000000038</c:v>
                </c:pt>
                <c:pt idx="511">
                  <c:v>0.49500000000000038</c:v>
                </c:pt>
                <c:pt idx="512">
                  <c:v>0.49600000000000055</c:v>
                </c:pt>
                <c:pt idx="513">
                  <c:v>0.49700000000000055</c:v>
                </c:pt>
                <c:pt idx="514">
                  <c:v>0.49800000000000055</c:v>
                </c:pt>
                <c:pt idx="515">
                  <c:v>0.49900000000000055</c:v>
                </c:pt>
                <c:pt idx="516">
                  <c:v>0.5</c:v>
                </c:pt>
                <c:pt idx="517">
                  <c:v>0.501</c:v>
                </c:pt>
                <c:pt idx="518">
                  <c:v>0.502</c:v>
                </c:pt>
                <c:pt idx="519">
                  <c:v>0.503</c:v>
                </c:pt>
                <c:pt idx="520">
                  <c:v>0.504</c:v>
                </c:pt>
                <c:pt idx="521">
                  <c:v>0.505</c:v>
                </c:pt>
                <c:pt idx="522">
                  <c:v>0.50600000000000001</c:v>
                </c:pt>
                <c:pt idx="523">
                  <c:v>0.50700000000000001</c:v>
                </c:pt>
                <c:pt idx="524">
                  <c:v>0.50800000000000001</c:v>
                </c:pt>
                <c:pt idx="525">
                  <c:v>0.50900000000000001</c:v>
                </c:pt>
                <c:pt idx="526">
                  <c:v>0.51</c:v>
                </c:pt>
                <c:pt idx="527">
                  <c:v>0.51100000000000001</c:v>
                </c:pt>
                <c:pt idx="528">
                  <c:v>0.51200000000000001</c:v>
                </c:pt>
                <c:pt idx="529">
                  <c:v>0.51300000000000001</c:v>
                </c:pt>
                <c:pt idx="530">
                  <c:v>0.51400000000000001</c:v>
                </c:pt>
                <c:pt idx="531">
                  <c:v>0.51500000000000001</c:v>
                </c:pt>
                <c:pt idx="532">
                  <c:v>0.51600000000000001</c:v>
                </c:pt>
                <c:pt idx="533">
                  <c:v>0.51700000000000002</c:v>
                </c:pt>
                <c:pt idx="534">
                  <c:v>0.51800000000000002</c:v>
                </c:pt>
                <c:pt idx="535">
                  <c:v>0.51900000000000002</c:v>
                </c:pt>
                <c:pt idx="536">
                  <c:v>0.52</c:v>
                </c:pt>
                <c:pt idx="537">
                  <c:v>0.52100000000000002</c:v>
                </c:pt>
                <c:pt idx="538">
                  <c:v>0.52200000000000002</c:v>
                </c:pt>
                <c:pt idx="539">
                  <c:v>0.52300000000000002</c:v>
                </c:pt>
                <c:pt idx="540">
                  <c:v>0.52400000000000002</c:v>
                </c:pt>
                <c:pt idx="541">
                  <c:v>0.52500000000000002</c:v>
                </c:pt>
                <c:pt idx="542">
                  <c:v>0.52600000000000002</c:v>
                </c:pt>
                <c:pt idx="543">
                  <c:v>0.52700000000000002</c:v>
                </c:pt>
                <c:pt idx="544">
                  <c:v>0.52800000000000002</c:v>
                </c:pt>
                <c:pt idx="545">
                  <c:v>0.52900000000000003</c:v>
                </c:pt>
                <c:pt idx="546">
                  <c:v>0.53</c:v>
                </c:pt>
                <c:pt idx="547">
                  <c:v>0.53100000000000003</c:v>
                </c:pt>
                <c:pt idx="548">
                  <c:v>0.53200000000000003</c:v>
                </c:pt>
                <c:pt idx="549">
                  <c:v>0.53300000000000003</c:v>
                </c:pt>
                <c:pt idx="550">
                  <c:v>0.53400000000000003</c:v>
                </c:pt>
                <c:pt idx="551">
                  <c:v>0.53500000000000003</c:v>
                </c:pt>
                <c:pt idx="552">
                  <c:v>0.53600000000000003</c:v>
                </c:pt>
                <c:pt idx="553">
                  <c:v>0.53700000000000003</c:v>
                </c:pt>
                <c:pt idx="554">
                  <c:v>0.53800000000000003</c:v>
                </c:pt>
                <c:pt idx="555">
                  <c:v>0.53900000000000003</c:v>
                </c:pt>
                <c:pt idx="556">
                  <c:v>0.54</c:v>
                </c:pt>
                <c:pt idx="557">
                  <c:v>0.54100000000000004</c:v>
                </c:pt>
                <c:pt idx="558">
                  <c:v>0.54200000000000004</c:v>
                </c:pt>
                <c:pt idx="559">
                  <c:v>0.54300000000000004</c:v>
                </c:pt>
                <c:pt idx="560">
                  <c:v>0.54400000000000004</c:v>
                </c:pt>
                <c:pt idx="561">
                  <c:v>0.54500000000000004</c:v>
                </c:pt>
                <c:pt idx="562">
                  <c:v>0.54600000000000004</c:v>
                </c:pt>
                <c:pt idx="563">
                  <c:v>0.54700000000000004</c:v>
                </c:pt>
                <c:pt idx="564">
                  <c:v>0.54800000000000004</c:v>
                </c:pt>
                <c:pt idx="565">
                  <c:v>0.54900000000000004</c:v>
                </c:pt>
                <c:pt idx="566">
                  <c:v>0.55000000000000004</c:v>
                </c:pt>
                <c:pt idx="567">
                  <c:v>0.55100000000000005</c:v>
                </c:pt>
                <c:pt idx="568">
                  <c:v>0.55200000000000005</c:v>
                </c:pt>
                <c:pt idx="569">
                  <c:v>0.55300000000000005</c:v>
                </c:pt>
                <c:pt idx="570">
                  <c:v>0.55400000000000005</c:v>
                </c:pt>
                <c:pt idx="571">
                  <c:v>0.55500000000000005</c:v>
                </c:pt>
                <c:pt idx="572">
                  <c:v>0.55600000000000005</c:v>
                </c:pt>
                <c:pt idx="573">
                  <c:v>0.55700000000000005</c:v>
                </c:pt>
                <c:pt idx="574">
                  <c:v>0.55800000000000005</c:v>
                </c:pt>
                <c:pt idx="575">
                  <c:v>0.55900000000000005</c:v>
                </c:pt>
                <c:pt idx="576">
                  <c:v>0.56000000000000005</c:v>
                </c:pt>
                <c:pt idx="577">
                  <c:v>0.56100000000000005</c:v>
                </c:pt>
                <c:pt idx="578">
                  <c:v>0.56200000000000061</c:v>
                </c:pt>
                <c:pt idx="579">
                  <c:v>0.56299999999999994</c:v>
                </c:pt>
                <c:pt idx="580">
                  <c:v>0.56399999999999995</c:v>
                </c:pt>
                <c:pt idx="581">
                  <c:v>0.56499999999999995</c:v>
                </c:pt>
                <c:pt idx="582">
                  <c:v>0.56599999999999995</c:v>
                </c:pt>
                <c:pt idx="583">
                  <c:v>0.56699999999999995</c:v>
                </c:pt>
                <c:pt idx="584">
                  <c:v>0.56799999999999995</c:v>
                </c:pt>
                <c:pt idx="585">
                  <c:v>0.56899999999999995</c:v>
                </c:pt>
                <c:pt idx="586">
                  <c:v>0.56999999999999995</c:v>
                </c:pt>
                <c:pt idx="587">
                  <c:v>0.57099999999999995</c:v>
                </c:pt>
                <c:pt idx="588">
                  <c:v>0.57199999999999995</c:v>
                </c:pt>
                <c:pt idx="589">
                  <c:v>0.57299999999999995</c:v>
                </c:pt>
                <c:pt idx="590">
                  <c:v>0.57399999999999995</c:v>
                </c:pt>
                <c:pt idx="591">
                  <c:v>0.57500000000000062</c:v>
                </c:pt>
                <c:pt idx="592">
                  <c:v>0.57600000000000062</c:v>
                </c:pt>
                <c:pt idx="593">
                  <c:v>0.57700000000000062</c:v>
                </c:pt>
                <c:pt idx="594">
                  <c:v>0.57800000000000062</c:v>
                </c:pt>
                <c:pt idx="595">
                  <c:v>0.57900000000000063</c:v>
                </c:pt>
                <c:pt idx="596">
                  <c:v>0.58000000000000007</c:v>
                </c:pt>
                <c:pt idx="597">
                  <c:v>0.58099999999999996</c:v>
                </c:pt>
                <c:pt idx="598">
                  <c:v>0.58199999999999996</c:v>
                </c:pt>
                <c:pt idx="599">
                  <c:v>0.58299999999999996</c:v>
                </c:pt>
                <c:pt idx="600">
                  <c:v>0.58399999999999996</c:v>
                </c:pt>
                <c:pt idx="601">
                  <c:v>0.58499999999999996</c:v>
                </c:pt>
                <c:pt idx="602">
                  <c:v>0.58599999999999997</c:v>
                </c:pt>
                <c:pt idx="603">
                  <c:v>0.58699999999999997</c:v>
                </c:pt>
                <c:pt idx="604">
                  <c:v>0.58799999999999997</c:v>
                </c:pt>
                <c:pt idx="605">
                  <c:v>0.58899999999999997</c:v>
                </c:pt>
                <c:pt idx="606">
                  <c:v>0.59</c:v>
                </c:pt>
                <c:pt idx="607">
                  <c:v>0.59099999999999997</c:v>
                </c:pt>
                <c:pt idx="608">
                  <c:v>0.59199999999999997</c:v>
                </c:pt>
                <c:pt idx="609">
                  <c:v>0.59299999999999997</c:v>
                </c:pt>
                <c:pt idx="610">
                  <c:v>0.59399999999999997</c:v>
                </c:pt>
                <c:pt idx="611">
                  <c:v>0.59499999999999997</c:v>
                </c:pt>
                <c:pt idx="612">
                  <c:v>0.59599999999999997</c:v>
                </c:pt>
                <c:pt idx="613">
                  <c:v>0.59699999999999998</c:v>
                </c:pt>
                <c:pt idx="614">
                  <c:v>0.59799999999999998</c:v>
                </c:pt>
                <c:pt idx="615">
                  <c:v>0.59899999999999998</c:v>
                </c:pt>
                <c:pt idx="616">
                  <c:v>0.60000000000000064</c:v>
                </c:pt>
                <c:pt idx="617">
                  <c:v>0.60100000000000064</c:v>
                </c:pt>
                <c:pt idx="618">
                  <c:v>0.60200000000000065</c:v>
                </c:pt>
                <c:pt idx="619">
                  <c:v>0.60300000000000065</c:v>
                </c:pt>
                <c:pt idx="620">
                  <c:v>0.60400000000000065</c:v>
                </c:pt>
                <c:pt idx="621">
                  <c:v>0.60500000000000065</c:v>
                </c:pt>
                <c:pt idx="622">
                  <c:v>0.60600000000000065</c:v>
                </c:pt>
                <c:pt idx="623">
                  <c:v>0.60700000000000065</c:v>
                </c:pt>
                <c:pt idx="624">
                  <c:v>0.60800000000000065</c:v>
                </c:pt>
                <c:pt idx="625">
                  <c:v>0.60900000000000065</c:v>
                </c:pt>
                <c:pt idx="626">
                  <c:v>0.61000000000000065</c:v>
                </c:pt>
                <c:pt idx="627">
                  <c:v>0.61100000000000065</c:v>
                </c:pt>
                <c:pt idx="628">
                  <c:v>0.61200000000000065</c:v>
                </c:pt>
                <c:pt idx="629">
                  <c:v>0.6130000000000011</c:v>
                </c:pt>
                <c:pt idx="630">
                  <c:v>0.6140000000000011</c:v>
                </c:pt>
                <c:pt idx="631">
                  <c:v>0.6150000000000011</c:v>
                </c:pt>
                <c:pt idx="632">
                  <c:v>0.6160000000000011</c:v>
                </c:pt>
                <c:pt idx="633">
                  <c:v>0.6170000000000011</c:v>
                </c:pt>
                <c:pt idx="634">
                  <c:v>0.6180000000000011</c:v>
                </c:pt>
                <c:pt idx="635">
                  <c:v>0.6190000000000011</c:v>
                </c:pt>
                <c:pt idx="636">
                  <c:v>0.62000000000000111</c:v>
                </c:pt>
                <c:pt idx="637">
                  <c:v>0.62100000000000111</c:v>
                </c:pt>
                <c:pt idx="638">
                  <c:v>0.62200000000000111</c:v>
                </c:pt>
                <c:pt idx="639">
                  <c:v>0.62300000000000111</c:v>
                </c:pt>
                <c:pt idx="640">
                  <c:v>0.62400000000000111</c:v>
                </c:pt>
                <c:pt idx="641">
                  <c:v>0.62500000000000122</c:v>
                </c:pt>
                <c:pt idx="642">
                  <c:v>0.62600000000000122</c:v>
                </c:pt>
                <c:pt idx="643">
                  <c:v>0.62700000000000122</c:v>
                </c:pt>
                <c:pt idx="644">
                  <c:v>0.62800000000000122</c:v>
                </c:pt>
                <c:pt idx="645">
                  <c:v>0.62900000000000122</c:v>
                </c:pt>
                <c:pt idx="646">
                  <c:v>0.63000000000000123</c:v>
                </c:pt>
                <c:pt idx="647">
                  <c:v>0.63100000000000123</c:v>
                </c:pt>
                <c:pt idx="648">
                  <c:v>0.63200000000000123</c:v>
                </c:pt>
                <c:pt idx="649">
                  <c:v>0.63300000000000123</c:v>
                </c:pt>
                <c:pt idx="650">
                  <c:v>0.63400000000000123</c:v>
                </c:pt>
                <c:pt idx="651">
                  <c:v>0.63500000000000123</c:v>
                </c:pt>
                <c:pt idx="652">
                  <c:v>0.63600000000000123</c:v>
                </c:pt>
                <c:pt idx="653">
                  <c:v>0.63700000000000123</c:v>
                </c:pt>
                <c:pt idx="654">
                  <c:v>0.63800000000000123</c:v>
                </c:pt>
                <c:pt idx="655">
                  <c:v>0.63900000000000123</c:v>
                </c:pt>
                <c:pt idx="656">
                  <c:v>0.64000000000000123</c:v>
                </c:pt>
                <c:pt idx="657">
                  <c:v>0.64100000000000124</c:v>
                </c:pt>
                <c:pt idx="658">
                  <c:v>0.64200000000000124</c:v>
                </c:pt>
                <c:pt idx="659">
                  <c:v>0.64300000000000124</c:v>
                </c:pt>
                <c:pt idx="660">
                  <c:v>0.64400000000000124</c:v>
                </c:pt>
                <c:pt idx="661">
                  <c:v>0.64500000000000124</c:v>
                </c:pt>
                <c:pt idx="662">
                  <c:v>0.64600000000000124</c:v>
                </c:pt>
                <c:pt idx="663">
                  <c:v>0.64700000000000124</c:v>
                </c:pt>
                <c:pt idx="664">
                  <c:v>0.64800000000000124</c:v>
                </c:pt>
                <c:pt idx="665">
                  <c:v>0.64900000000000124</c:v>
                </c:pt>
                <c:pt idx="666">
                  <c:v>0.65000000000000135</c:v>
                </c:pt>
                <c:pt idx="667">
                  <c:v>0.65100000000000136</c:v>
                </c:pt>
                <c:pt idx="668">
                  <c:v>0.65200000000000136</c:v>
                </c:pt>
                <c:pt idx="669">
                  <c:v>0.65300000000000136</c:v>
                </c:pt>
                <c:pt idx="670">
                  <c:v>0.65400000000000136</c:v>
                </c:pt>
                <c:pt idx="671">
                  <c:v>0.65500000000000136</c:v>
                </c:pt>
                <c:pt idx="672">
                  <c:v>0.65600000000000136</c:v>
                </c:pt>
                <c:pt idx="673">
                  <c:v>0.65700000000000136</c:v>
                </c:pt>
                <c:pt idx="674">
                  <c:v>0.65800000000000136</c:v>
                </c:pt>
                <c:pt idx="675">
                  <c:v>0.65900000000000136</c:v>
                </c:pt>
                <c:pt idx="676">
                  <c:v>0.66000000000000136</c:v>
                </c:pt>
                <c:pt idx="677">
                  <c:v>0.66100000000000136</c:v>
                </c:pt>
                <c:pt idx="678">
                  <c:v>0.66200000000000137</c:v>
                </c:pt>
                <c:pt idx="679">
                  <c:v>0.66300000000000137</c:v>
                </c:pt>
                <c:pt idx="680">
                  <c:v>0.66400000000000148</c:v>
                </c:pt>
                <c:pt idx="681">
                  <c:v>0.66500000000000148</c:v>
                </c:pt>
                <c:pt idx="682">
                  <c:v>0.66600000000000148</c:v>
                </c:pt>
                <c:pt idx="683">
                  <c:v>0.66700000000000148</c:v>
                </c:pt>
                <c:pt idx="684">
                  <c:v>0.66800000000000148</c:v>
                </c:pt>
                <c:pt idx="685">
                  <c:v>0.66900000000000148</c:v>
                </c:pt>
                <c:pt idx="686">
                  <c:v>0.67000000000000148</c:v>
                </c:pt>
                <c:pt idx="687">
                  <c:v>0.67100000000000148</c:v>
                </c:pt>
                <c:pt idx="688">
                  <c:v>0.67200000000000149</c:v>
                </c:pt>
                <c:pt idx="689">
                  <c:v>0.67300000000000149</c:v>
                </c:pt>
                <c:pt idx="690">
                  <c:v>0.67400000000000149</c:v>
                </c:pt>
                <c:pt idx="691">
                  <c:v>0.67500000000000149</c:v>
                </c:pt>
                <c:pt idx="692">
                  <c:v>0.6760000000000016</c:v>
                </c:pt>
                <c:pt idx="693">
                  <c:v>0.6770000000000016</c:v>
                </c:pt>
                <c:pt idx="694">
                  <c:v>0.6780000000000016</c:v>
                </c:pt>
                <c:pt idx="695">
                  <c:v>0.6790000000000016</c:v>
                </c:pt>
                <c:pt idx="696">
                  <c:v>0.68</c:v>
                </c:pt>
                <c:pt idx="697">
                  <c:v>0.68100000000000005</c:v>
                </c:pt>
                <c:pt idx="698">
                  <c:v>0.68200000000000005</c:v>
                </c:pt>
                <c:pt idx="699">
                  <c:v>0.68300000000000005</c:v>
                </c:pt>
                <c:pt idx="700">
                  <c:v>0.68400000000000005</c:v>
                </c:pt>
                <c:pt idx="701">
                  <c:v>0.68500000000000005</c:v>
                </c:pt>
                <c:pt idx="702">
                  <c:v>0.68600000000000005</c:v>
                </c:pt>
                <c:pt idx="703">
                  <c:v>0.68700000000000061</c:v>
                </c:pt>
                <c:pt idx="704">
                  <c:v>0.68799999999999994</c:v>
                </c:pt>
                <c:pt idx="705">
                  <c:v>0.68899999999999995</c:v>
                </c:pt>
                <c:pt idx="706">
                  <c:v>0.69000000000000061</c:v>
                </c:pt>
                <c:pt idx="707">
                  <c:v>0.69099999999999995</c:v>
                </c:pt>
                <c:pt idx="708">
                  <c:v>0.69199999999999995</c:v>
                </c:pt>
                <c:pt idx="709">
                  <c:v>0.69299999999999995</c:v>
                </c:pt>
                <c:pt idx="710">
                  <c:v>0.69399999999999995</c:v>
                </c:pt>
                <c:pt idx="711">
                  <c:v>0.69499999999999995</c:v>
                </c:pt>
                <c:pt idx="712">
                  <c:v>0.69599999999999995</c:v>
                </c:pt>
                <c:pt idx="713">
                  <c:v>0.69699999999999995</c:v>
                </c:pt>
                <c:pt idx="714">
                  <c:v>0.69799999999999995</c:v>
                </c:pt>
                <c:pt idx="715">
                  <c:v>0.69899999999999995</c:v>
                </c:pt>
                <c:pt idx="716">
                  <c:v>0.70000000000000062</c:v>
                </c:pt>
                <c:pt idx="717">
                  <c:v>0.70100000000000062</c:v>
                </c:pt>
                <c:pt idx="718">
                  <c:v>0.70200000000000062</c:v>
                </c:pt>
                <c:pt idx="719">
                  <c:v>0.70300000000000062</c:v>
                </c:pt>
                <c:pt idx="720">
                  <c:v>0.70400000000000063</c:v>
                </c:pt>
                <c:pt idx="721">
                  <c:v>0.70500000000000063</c:v>
                </c:pt>
                <c:pt idx="722">
                  <c:v>0.70600000000000063</c:v>
                </c:pt>
                <c:pt idx="723">
                  <c:v>0.70700000000000063</c:v>
                </c:pt>
                <c:pt idx="724">
                  <c:v>0.70800000000000063</c:v>
                </c:pt>
                <c:pt idx="725">
                  <c:v>0.70900000000000063</c:v>
                </c:pt>
                <c:pt idx="726">
                  <c:v>0.71000000000000063</c:v>
                </c:pt>
                <c:pt idx="727">
                  <c:v>0.71100000000000063</c:v>
                </c:pt>
                <c:pt idx="728">
                  <c:v>0.71200000000000063</c:v>
                </c:pt>
                <c:pt idx="729">
                  <c:v>0.71300000000000063</c:v>
                </c:pt>
                <c:pt idx="730">
                  <c:v>0.71400000000000063</c:v>
                </c:pt>
                <c:pt idx="731">
                  <c:v>0.71500000000000064</c:v>
                </c:pt>
                <c:pt idx="732">
                  <c:v>0.71600000000000064</c:v>
                </c:pt>
                <c:pt idx="733">
                  <c:v>0.71700000000000064</c:v>
                </c:pt>
                <c:pt idx="734">
                  <c:v>0.71800000000000064</c:v>
                </c:pt>
                <c:pt idx="735">
                  <c:v>0.71900000000000064</c:v>
                </c:pt>
                <c:pt idx="736">
                  <c:v>0.72000000000000064</c:v>
                </c:pt>
                <c:pt idx="737">
                  <c:v>0.72100000000000064</c:v>
                </c:pt>
                <c:pt idx="738">
                  <c:v>0.72200000000000064</c:v>
                </c:pt>
                <c:pt idx="739">
                  <c:v>0.72300000000000064</c:v>
                </c:pt>
                <c:pt idx="740">
                  <c:v>0.72400000000000064</c:v>
                </c:pt>
                <c:pt idx="741">
                  <c:v>0.72500000000000064</c:v>
                </c:pt>
                <c:pt idx="742">
                  <c:v>0.72600000000000064</c:v>
                </c:pt>
                <c:pt idx="743">
                  <c:v>0.72700000000000065</c:v>
                </c:pt>
                <c:pt idx="744">
                  <c:v>0.72800000000000065</c:v>
                </c:pt>
                <c:pt idx="745">
                  <c:v>0.72900000000000065</c:v>
                </c:pt>
                <c:pt idx="746">
                  <c:v>0.73000000000000065</c:v>
                </c:pt>
                <c:pt idx="747">
                  <c:v>0.73100000000000065</c:v>
                </c:pt>
                <c:pt idx="748">
                  <c:v>0.73200000000000065</c:v>
                </c:pt>
                <c:pt idx="749">
                  <c:v>0.73300000000000065</c:v>
                </c:pt>
                <c:pt idx="750">
                  <c:v>0.73400000000000065</c:v>
                </c:pt>
                <c:pt idx="751">
                  <c:v>0.73500000000000065</c:v>
                </c:pt>
                <c:pt idx="752">
                  <c:v>0.73600000000000065</c:v>
                </c:pt>
                <c:pt idx="753">
                  <c:v>0.73700000000000065</c:v>
                </c:pt>
                <c:pt idx="754">
                  <c:v>0.7380000000000011</c:v>
                </c:pt>
                <c:pt idx="755">
                  <c:v>0.7390000000000011</c:v>
                </c:pt>
                <c:pt idx="756">
                  <c:v>0.7400000000000011</c:v>
                </c:pt>
                <c:pt idx="757">
                  <c:v>0.7410000000000011</c:v>
                </c:pt>
                <c:pt idx="758">
                  <c:v>0.7420000000000011</c:v>
                </c:pt>
                <c:pt idx="759">
                  <c:v>0.7430000000000011</c:v>
                </c:pt>
                <c:pt idx="760">
                  <c:v>0.7440000000000011</c:v>
                </c:pt>
                <c:pt idx="761">
                  <c:v>0.74500000000000111</c:v>
                </c:pt>
                <c:pt idx="762">
                  <c:v>0.74600000000000111</c:v>
                </c:pt>
                <c:pt idx="763">
                  <c:v>0.74700000000000111</c:v>
                </c:pt>
                <c:pt idx="764">
                  <c:v>0.74800000000000111</c:v>
                </c:pt>
                <c:pt idx="765">
                  <c:v>0.74900000000000111</c:v>
                </c:pt>
                <c:pt idx="766">
                  <c:v>0.75000000000000122</c:v>
                </c:pt>
                <c:pt idx="767">
                  <c:v>0.75100000000000122</c:v>
                </c:pt>
                <c:pt idx="768">
                  <c:v>0.75200000000000122</c:v>
                </c:pt>
                <c:pt idx="769">
                  <c:v>0.75300000000000122</c:v>
                </c:pt>
                <c:pt idx="770">
                  <c:v>0.75400000000000122</c:v>
                </c:pt>
                <c:pt idx="771">
                  <c:v>0.75500000000000123</c:v>
                </c:pt>
                <c:pt idx="772">
                  <c:v>0.75600000000000123</c:v>
                </c:pt>
                <c:pt idx="773">
                  <c:v>0.75700000000000123</c:v>
                </c:pt>
                <c:pt idx="774">
                  <c:v>0.75800000000000123</c:v>
                </c:pt>
                <c:pt idx="775">
                  <c:v>0.75900000000000123</c:v>
                </c:pt>
                <c:pt idx="776">
                  <c:v>0.76000000000000123</c:v>
                </c:pt>
                <c:pt idx="777">
                  <c:v>0.76100000000000123</c:v>
                </c:pt>
                <c:pt idx="778">
                  <c:v>0.76200000000000123</c:v>
                </c:pt>
                <c:pt idx="779">
                  <c:v>0.76300000000000123</c:v>
                </c:pt>
                <c:pt idx="780">
                  <c:v>0.76400000000000123</c:v>
                </c:pt>
                <c:pt idx="781">
                  <c:v>0.76500000000000123</c:v>
                </c:pt>
                <c:pt idx="782">
                  <c:v>0.76600000000000124</c:v>
                </c:pt>
                <c:pt idx="783">
                  <c:v>0.76700000000000124</c:v>
                </c:pt>
                <c:pt idx="784">
                  <c:v>0.76800000000000124</c:v>
                </c:pt>
                <c:pt idx="785">
                  <c:v>0.76900000000000124</c:v>
                </c:pt>
                <c:pt idx="786">
                  <c:v>0.77000000000000124</c:v>
                </c:pt>
                <c:pt idx="787">
                  <c:v>0.77100000000000124</c:v>
                </c:pt>
                <c:pt idx="788">
                  <c:v>0.77200000000000124</c:v>
                </c:pt>
                <c:pt idx="789">
                  <c:v>0.77300000000000124</c:v>
                </c:pt>
                <c:pt idx="790">
                  <c:v>0.77400000000000124</c:v>
                </c:pt>
                <c:pt idx="791">
                  <c:v>0.77500000000000135</c:v>
                </c:pt>
                <c:pt idx="792">
                  <c:v>0.77600000000000136</c:v>
                </c:pt>
                <c:pt idx="793">
                  <c:v>0.77700000000000136</c:v>
                </c:pt>
                <c:pt idx="794">
                  <c:v>0.77800000000000136</c:v>
                </c:pt>
                <c:pt idx="795">
                  <c:v>0.77900000000000136</c:v>
                </c:pt>
                <c:pt idx="796">
                  <c:v>0.78</c:v>
                </c:pt>
                <c:pt idx="797">
                  <c:v>0.78100000000000003</c:v>
                </c:pt>
                <c:pt idx="798">
                  <c:v>0.78200000000000003</c:v>
                </c:pt>
                <c:pt idx="799">
                  <c:v>0.78300000000000003</c:v>
                </c:pt>
                <c:pt idx="800">
                  <c:v>0.78400000000000003</c:v>
                </c:pt>
                <c:pt idx="801">
                  <c:v>0.78500000000000003</c:v>
                </c:pt>
                <c:pt idx="802">
                  <c:v>0.78600000000000003</c:v>
                </c:pt>
                <c:pt idx="803">
                  <c:v>0.78700000000000003</c:v>
                </c:pt>
                <c:pt idx="804">
                  <c:v>0.78800000000000003</c:v>
                </c:pt>
                <c:pt idx="805">
                  <c:v>0.78900000000000003</c:v>
                </c:pt>
                <c:pt idx="806">
                  <c:v>0.79</c:v>
                </c:pt>
                <c:pt idx="807">
                  <c:v>0.79100000000000004</c:v>
                </c:pt>
                <c:pt idx="808">
                  <c:v>0.79200000000000004</c:v>
                </c:pt>
                <c:pt idx="809">
                  <c:v>0.79300000000000004</c:v>
                </c:pt>
                <c:pt idx="810">
                  <c:v>0.79400000000000004</c:v>
                </c:pt>
                <c:pt idx="811">
                  <c:v>0.79500000000000004</c:v>
                </c:pt>
                <c:pt idx="812">
                  <c:v>0.79600000000000004</c:v>
                </c:pt>
                <c:pt idx="813">
                  <c:v>0.79700000000000004</c:v>
                </c:pt>
                <c:pt idx="814">
                  <c:v>0.79800000000000004</c:v>
                </c:pt>
                <c:pt idx="815">
                  <c:v>0.79900000000000004</c:v>
                </c:pt>
                <c:pt idx="816">
                  <c:v>0.8</c:v>
                </c:pt>
                <c:pt idx="817">
                  <c:v>0.80100000000000005</c:v>
                </c:pt>
                <c:pt idx="818">
                  <c:v>0.80200000000000005</c:v>
                </c:pt>
                <c:pt idx="819">
                  <c:v>0.80300000000000005</c:v>
                </c:pt>
                <c:pt idx="820">
                  <c:v>0.80400000000000005</c:v>
                </c:pt>
                <c:pt idx="821">
                  <c:v>0.80500000000000005</c:v>
                </c:pt>
                <c:pt idx="822">
                  <c:v>0.80600000000000005</c:v>
                </c:pt>
                <c:pt idx="823">
                  <c:v>0.80700000000000005</c:v>
                </c:pt>
                <c:pt idx="824">
                  <c:v>0.80800000000000005</c:v>
                </c:pt>
                <c:pt idx="825">
                  <c:v>0.80900000000000005</c:v>
                </c:pt>
                <c:pt idx="826">
                  <c:v>0.81</c:v>
                </c:pt>
                <c:pt idx="827">
                  <c:v>0.81100000000000005</c:v>
                </c:pt>
                <c:pt idx="828">
                  <c:v>0.81200000000000061</c:v>
                </c:pt>
                <c:pt idx="829">
                  <c:v>0.81299999999999994</c:v>
                </c:pt>
                <c:pt idx="830">
                  <c:v>0.81399999999999995</c:v>
                </c:pt>
                <c:pt idx="831">
                  <c:v>0.81499999999999995</c:v>
                </c:pt>
                <c:pt idx="832">
                  <c:v>0.81599999999999995</c:v>
                </c:pt>
                <c:pt idx="833">
                  <c:v>0.81699999999999995</c:v>
                </c:pt>
                <c:pt idx="834">
                  <c:v>0.81799999999999995</c:v>
                </c:pt>
                <c:pt idx="835">
                  <c:v>0.81899999999999995</c:v>
                </c:pt>
                <c:pt idx="836">
                  <c:v>0.82000000000000062</c:v>
                </c:pt>
                <c:pt idx="837">
                  <c:v>0.82099999999999995</c:v>
                </c:pt>
                <c:pt idx="838">
                  <c:v>0.82199999999999995</c:v>
                </c:pt>
                <c:pt idx="839">
                  <c:v>0.82299999999999995</c:v>
                </c:pt>
                <c:pt idx="840">
                  <c:v>0.82399999999999995</c:v>
                </c:pt>
                <c:pt idx="841">
                  <c:v>0.82500000000000062</c:v>
                </c:pt>
                <c:pt idx="842">
                  <c:v>0.82600000000000062</c:v>
                </c:pt>
                <c:pt idx="843">
                  <c:v>0.82700000000000062</c:v>
                </c:pt>
                <c:pt idx="844">
                  <c:v>0.82800000000000062</c:v>
                </c:pt>
                <c:pt idx="845">
                  <c:v>0.82900000000000063</c:v>
                </c:pt>
                <c:pt idx="846">
                  <c:v>0.83000000000000063</c:v>
                </c:pt>
                <c:pt idx="847">
                  <c:v>0.83100000000000063</c:v>
                </c:pt>
                <c:pt idx="848">
                  <c:v>0.83200000000000063</c:v>
                </c:pt>
                <c:pt idx="849">
                  <c:v>0.83300000000000063</c:v>
                </c:pt>
                <c:pt idx="850">
                  <c:v>0.83400000000000063</c:v>
                </c:pt>
                <c:pt idx="851">
                  <c:v>0.83500000000000063</c:v>
                </c:pt>
                <c:pt idx="852">
                  <c:v>0.83600000000000063</c:v>
                </c:pt>
                <c:pt idx="853">
                  <c:v>0.83700000000000063</c:v>
                </c:pt>
                <c:pt idx="854">
                  <c:v>0.83800000000000063</c:v>
                </c:pt>
                <c:pt idx="855">
                  <c:v>0.83900000000000063</c:v>
                </c:pt>
                <c:pt idx="856">
                  <c:v>0.84000000000000064</c:v>
                </c:pt>
                <c:pt idx="857">
                  <c:v>0.84100000000000064</c:v>
                </c:pt>
                <c:pt idx="858">
                  <c:v>0.84200000000000064</c:v>
                </c:pt>
                <c:pt idx="859">
                  <c:v>0.84300000000000064</c:v>
                </c:pt>
                <c:pt idx="860">
                  <c:v>0.84400000000000064</c:v>
                </c:pt>
                <c:pt idx="861">
                  <c:v>0.84500000000000064</c:v>
                </c:pt>
                <c:pt idx="862">
                  <c:v>0.84600000000000064</c:v>
                </c:pt>
                <c:pt idx="863">
                  <c:v>0.84700000000000064</c:v>
                </c:pt>
                <c:pt idx="864">
                  <c:v>0.84800000000000064</c:v>
                </c:pt>
                <c:pt idx="865">
                  <c:v>0.84900000000000064</c:v>
                </c:pt>
                <c:pt idx="866">
                  <c:v>0.85000000000000064</c:v>
                </c:pt>
                <c:pt idx="867">
                  <c:v>0.85100000000000064</c:v>
                </c:pt>
                <c:pt idx="868">
                  <c:v>0.85200000000000065</c:v>
                </c:pt>
                <c:pt idx="869">
                  <c:v>0.85300000000000065</c:v>
                </c:pt>
                <c:pt idx="870">
                  <c:v>0.85400000000000065</c:v>
                </c:pt>
                <c:pt idx="871">
                  <c:v>0.85500000000000065</c:v>
                </c:pt>
                <c:pt idx="872">
                  <c:v>0.85600000000000065</c:v>
                </c:pt>
                <c:pt idx="873">
                  <c:v>0.85700000000000065</c:v>
                </c:pt>
                <c:pt idx="874">
                  <c:v>0.85800000000000065</c:v>
                </c:pt>
                <c:pt idx="875">
                  <c:v>0.85900000000000065</c:v>
                </c:pt>
                <c:pt idx="876">
                  <c:v>0.86000000000000065</c:v>
                </c:pt>
                <c:pt idx="877">
                  <c:v>0.86100000000000065</c:v>
                </c:pt>
                <c:pt idx="878">
                  <c:v>0.86200000000000065</c:v>
                </c:pt>
                <c:pt idx="879">
                  <c:v>0.8630000000000011</c:v>
                </c:pt>
                <c:pt idx="880">
                  <c:v>0.8640000000000011</c:v>
                </c:pt>
                <c:pt idx="881">
                  <c:v>0.8650000000000011</c:v>
                </c:pt>
                <c:pt idx="882">
                  <c:v>0.8660000000000011</c:v>
                </c:pt>
                <c:pt idx="883">
                  <c:v>0.8670000000000011</c:v>
                </c:pt>
                <c:pt idx="884">
                  <c:v>0.8680000000000011</c:v>
                </c:pt>
                <c:pt idx="885">
                  <c:v>0.8690000000000011</c:v>
                </c:pt>
                <c:pt idx="886">
                  <c:v>0.87000000000000111</c:v>
                </c:pt>
                <c:pt idx="887">
                  <c:v>0.87100000000000111</c:v>
                </c:pt>
                <c:pt idx="888">
                  <c:v>0.87200000000000111</c:v>
                </c:pt>
                <c:pt idx="889">
                  <c:v>0.87300000000000111</c:v>
                </c:pt>
                <c:pt idx="890">
                  <c:v>0.87400000000000111</c:v>
                </c:pt>
                <c:pt idx="891">
                  <c:v>0.87500000000000122</c:v>
                </c:pt>
                <c:pt idx="892">
                  <c:v>0.87600000000000122</c:v>
                </c:pt>
                <c:pt idx="893">
                  <c:v>0.87700000000000122</c:v>
                </c:pt>
                <c:pt idx="894">
                  <c:v>0.87800000000000122</c:v>
                </c:pt>
                <c:pt idx="895">
                  <c:v>0.87900000000000122</c:v>
                </c:pt>
                <c:pt idx="896">
                  <c:v>0.88</c:v>
                </c:pt>
                <c:pt idx="897">
                  <c:v>0.88100000000000001</c:v>
                </c:pt>
                <c:pt idx="898">
                  <c:v>0.88200000000000001</c:v>
                </c:pt>
                <c:pt idx="899">
                  <c:v>0.88300000000000001</c:v>
                </c:pt>
                <c:pt idx="900">
                  <c:v>0.88400000000000001</c:v>
                </c:pt>
                <c:pt idx="901">
                  <c:v>0.88500000000000001</c:v>
                </c:pt>
                <c:pt idx="902">
                  <c:v>0.88600000000000001</c:v>
                </c:pt>
                <c:pt idx="903">
                  <c:v>0.88700000000000001</c:v>
                </c:pt>
                <c:pt idx="904">
                  <c:v>0.88800000000000001</c:v>
                </c:pt>
                <c:pt idx="905">
                  <c:v>0.88900000000000001</c:v>
                </c:pt>
                <c:pt idx="906">
                  <c:v>0.89</c:v>
                </c:pt>
                <c:pt idx="907">
                  <c:v>0.89100000000000001</c:v>
                </c:pt>
                <c:pt idx="908">
                  <c:v>0.89200000000000002</c:v>
                </c:pt>
                <c:pt idx="909">
                  <c:v>0.89300000000000002</c:v>
                </c:pt>
                <c:pt idx="910">
                  <c:v>0.89400000000000002</c:v>
                </c:pt>
                <c:pt idx="911">
                  <c:v>0.89500000000000002</c:v>
                </c:pt>
                <c:pt idx="912">
                  <c:v>0.89600000000000002</c:v>
                </c:pt>
                <c:pt idx="913">
                  <c:v>0.89700000000000002</c:v>
                </c:pt>
                <c:pt idx="914">
                  <c:v>0.89800000000000002</c:v>
                </c:pt>
                <c:pt idx="915">
                  <c:v>0.89900000000000002</c:v>
                </c:pt>
                <c:pt idx="916">
                  <c:v>0.9</c:v>
                </c:pt>
                <c:pt idx="917">
                  <c:v>0.90100000000000002</c:v>
                </c:pt>
                <c:pt idx="918">
                  <c:v>0.90200000000000002</c:v>
                </c:pt>
                <c:pt idx="919">
                  <c:v>0.90300000000000002</c:v>
                </c:pt>
                <c:pt idx="920">
                  <c:v>0.90400000000000003</c:v>
                </c:pt>
                <c:pt idx="921">
                  <c:v>0.90500000000000003</c:v>
                </c:pt>
                <c:pt idx="922">
                  <c:v>0.90600000000000003</c:v>
                </c:pt>
                <c:pt idx="923">
                  <c:v>0.90700000000000003</c:v>
                </c:pt>
                <c:pt idx="924">
                  <c:v>0.90800000000000003</c:v>
                </c:pt>
                <c:pt idx="925">
                  <c:v>0.90900000000000003</c:v>
                </c:pt>
                <c:pt idx="926">
                  <c:v>0.91</c:v>
                </c:pt>
                <c:pt idx="927">
                  <c:v>0.91100000000000003</c:v>
                </c:pt>
                <c:pt idx="928">
                  <c:v>0.91200000000000003</c:v>
                </c:pt>
                <c:pt idx="929">
                  <c:v>0.91300000000000003</c:v>
                </c:pt>
                <c:pt idx="930">
                  <c:v>0.91400000000000003</c:v>
                </c:pt>
                <c:pt idx="931">
                  <c:v>0.91500000000000004</c:v>
                </c:pt>
                <c:pt idx="932">
                  <c:v>0.91600000000000004</c:v>
                </c:pt>
                <c:pt idx="933">
                  <c:v>0.91700000000000004</c:v>
                </c:pt>
                <c:pt idx="934">
                  <c:v>0.91800000000000004</c:v>
                </c:pt>
                <c:pt idx="935">
                  <c:v>0.91900000000000004</c:v>
                </c:pt>
                <c:pt idx="936">
                  <c:v>0.92</c:v>
                </c:pt>
                <c:pt idx="937">
                  <c:v>0.92100000000000004</c:v>
                </c:pt>
                <c:pt idx="938">
                  <c:v>0.92200000000000004</c:v>
                </c:pt>
                <c:pt idx="939">
                  <c:v>0.92300000000000004</c:v>
                </c:pt>
                <c:pt idx="940">
                  <c:v>0.92400000000000004</c:v>
                </c:pt>
                <c:pt idx="941">
                  <c:v>0.92500000000000004</c:v>
                </c:pt>
                <c:pt idx="942">
                  <c:v>0.92600000000000005</c:v>
                </c:pt>
                <c:pt idx="943">
                  <c:v>0.92700000000000005</c:v>
                </c:pt>
                <c:pt idx="944">
                  <c:v>0.92800000000000005</c:v>
                </c:pt>
                <c:pt idx="945">
                  <c:v>0.92900000000000005</c:v>
                </c:pt>
                <c:pt idx="946">
                  <c:v>0.93</c:v>
                </c:pt>
                <c:pt idx="947">
                  <c:v>0.93100000000000005</c:v>
                </c:pt>
                <c:pt idx="948">
                  <c:v>0.93200000000000005</c:v>
                </c:pt>
                <c:pt idx="949">
                  <c:v>0.93300000000000005</c:v>
                </c:pt>
                <c:pt idx="950">
                  <c:v>0.93400000000000005</c:v>
                </c:pt>
                <c:pt idx="951">
                  <c:v>0.93500000000000005</c:v>
                </c:pt>
                <c:pt idx="952">
                  <c:v>0.93600000000000005</c:v>
                </c:pt>
                <c:pt idx="953">
                  <c:v>0.93700000000000061</c:v>
                </c:pt>
                <c:pt idx="954">
                  <c:v>0.93799999999999994</c:v>
                </c:pt>
                <c:pt idx="955">
                  <c:v>0.93899999999999995</c:v>
                </c:pt>
                <c:pt idx="956">
                  <c:v>0.94000000000000061</c:v>
                </c:pt>
                <c:pt idx="957">
                  <c:v>0.94099999999999995</c:v>
                </c:pt>
                <c:pt idx="958">
                  <c:v>0.94199999999999995</c:v>
                </c:pt>
                <c:pt idx="959">
                  <c:v>0.94299999999999995</c:v>
                </c:pt>
                <c:pt idx="960">
                  <c:v>0.94399999999999995</c:v>
                </c:pt>
                <c:pt idx="961">
                  <c:v>0.94499999999999995</c:v>
                </c:pt>
                <c:pt idx="962">
                  <c:v>0.94599999999999995</c:v>
                </c:pt>
                <c:pt idx="963">
                  <c:v>0.94699999999999995</c:v>
                </c:pt>
                <c:pt idx="964">
                  <c:v>0.94799999999999995</c:v>
                </c:pt>
                <c:pt idx="965">
                  <c:v>0.94899999999999995</c:v>
                </c:pt>
                <c:pt idx="966">
                  <c:v>0.95000000000000062</c:v>
                </c:pt>
                <c:pt idx="967">
                  <c:v>0.95100000000000062</c:v>
                </c:pt>
                <c:pt idx="968">
                  <c:v>0.95200000000000062</c:v>
                </c:pt>
                <c:pt idx="969">
                  <c:v>0.95300000000000062</c:v>
                </c:pt>
                <c:pt idx="970">
                  <c:v>0.95400000000000063</c:v>
                </c:pt>
                <c:pt idx="971">
                  <c:v>0.95500000000000063</c:v>
                </c:pt>
                <c:pt idx="972">
                  <c:v>0.95600000000000063</c:v>
                </c:pt>
                <c:pt idx="973">
                  <c:v>0.95700000000000063</c:v>
                </c:pt>
                <c:pt idx="974">
                  <c:v>0.95800000000000063</c:v>
                </c:pt>
                <c:pt idx="975">
                  <c:v>0.95900000000000063</c:v>
                </c:pt>
                <c:pt idx="976">
                  <c:v>0.96000000000000063</c:v>
                </c:pt>
                <c:pt idx="977">
                  <c:v>0.96100000000000063</c:v>
                </c:pt>
                <c:pt idx="978">
                  <c:v>0.96200000000000063</c:v>
                </c:pt>
                <c:pt idx="979">
                  <c:v>0.96300000000000063</c:v>
                </c:pt>
                <c:pt idx="980">
                  <c:v>0.96400000000000063</c:v>
                </c:pt>
                <c:pt idx="981">
                  <c:v>0.96500000000000064</c:v>
                </c:pt>
                <c:pt idx="982">
                  <c:v>0.96600000000000064</c:v>
                </c:pt>
                <c:pt idx="983">
                  <c:v>0.96700000000000064</c:v>
                </c:pt>
                <c:pt idx="984">
                  <c:v>0.96800000000000064</c:v>
                </c:pt>
                <c:pt idx="985">
                  <c:v>0.96900000000000064</c:v>
                </c:pt>
                <c:pt idx="986">
                  <c:v>0.97000000000000064</c:v>
                </c:pt>
                <c:pt idx="987">
                  <c:v>0.97100000000000064</c:v>
                </c:pt>
                <c:pt idx="988">
                  <c:v>0.97200000000000064</c:v>
                </c:pt>
                <c:pt idx="989">
                  <c:v>0.97300000000000064</c:v>
                </c:pt>
                <c:pt idx="990">
                  <c:v>0.97400000000000064</c:v>
                </c:pt>
                <c:pt idx="991">
                  <c:v>0.97500000000000064</c:v>
                </c:pt>
                <c:pt idx="992">
                  <c:v>0.97600000000000064</c:v>
                </c:pt>
                <c:pt idx="993">
                  <c:v>0.97700000000000065</c:v>
                </c:pt>
                <c:pt idx="994">
                  <c:v>0.97800000000000065</c:v>
                </c:pt>
                <c:pt idx="995">
                  <c:v>0.97900000000000065</c:v>
                </c:pt>
                <c:pt idx="996">
                  <c:v>0.98</c:v>
                </c:pt>
                <c:pt idx="997">
                  <c:v>0.98099999999999998</c:v>
                </c:pt>
                <c:pt idx="998">
                  <c:v>0.98199999999999998</c:v>
                </c:pt>
                <c:pt idx="999">
                  <c:v>0.98299999999999998</c:v>
                </c:pt>
                <c:pt idx="1000">
                  <c:v>0.98399999999999999</c:v>
                </c:pt>
                <c:pt idx="1001">
                  <c:v>0.98499999999999999</c:v>
                </c:pt>
                <c:pt idx="1002">
                  <c:v>0.98599999999999999</c:v>
                </c:pt>
                <c:pt idx="1003">
                  <c:v>0.98699999999999999</c:v>
                </c:pt>
                <c:pt idx="1004">
                  <c:v>0.98799999999999999</c:v>
                </c:pt>
                <c:pt idx="1005">
                  <c:v>0.98899999999999999</c:v>
                </c:pt>
                <c:pt idx="1006">
                  <c:v>0.99</c:v>
                </c:pt>
                <c:pt idx="1007">
                  <c:v>0.99099999999999999</c:v>
                </c:pt>
                <c:pt idx="1008">
                  <c:v>0.99199999999999999</c:v>
                </c:pt>
                <c:pt idx="1009">
                  <c:v>0.99299999999999999</c:v>
                </c:pt>
                <c:pt idx="1010">
                  <c:v>0.99399999999999999</c:v>
                </c:pt>
                <c:pt idx="1011">
                  <c:v>0.995</c:v>
                </c:pt>
                <c:pt idx="1012">
                  <c:v>0.996</c:v>
                </c:pt>
                <c:pt idx="1013">
                  <c:v>0.997</c:v>
                </c:pt>
                <c:pt idx="1014">
                  <c:v>0.998</c:v>
                </c:pt>
                <c:pt idx="1015">
                  <c:v>0.999</c:v>
                </c:pt>
                <c:pt idx="1016">
                  <c:v>1</c:v>
                </c:pt>
                <c:pt idx="1017">
                  <c:v>1.0009999999999974</c:v>
                </c:pt>
                <c:pt idx="1018">
                  <c:v>1.002</c:v>
                </c:pt>
                <c:pt idx="1019">
                  <c:v>1.0029999999999974</c:v>
                </c:pt>
                <c:pt idx="1020">
                  <c:v>1.004</c:v>
                </c:pt>
                <c:pt idx="1021">
                  <c:v>1.0049999999999975</c:v>
                </c:pt>
                <c:pt idx="1022">
                  <c:v>1.006</c:v>
                </c:pt>
                <c:pt idx="1023">
                  <c:v>1.0069999999999975</c:v>
                </c:pt>
                <c:pt idx="1024">
                  <c:v>1.008</c:v>
                </c:pt>
                <c:pt idx="1025">
                  <c:v>1.0089999999999975</c:v>
                </c:pt>
                <c:pt idx="1026">
                  <c:v>1.01</c:v>
                </c:pt>
                <c:pt idx="1027">
                  <c:v>1.0109999999999975</c:v>
                </c:pt>
                <c:pt idx="1028">
                  <c:v>1.012</c:v>
                </c:pt>
                <c:pt idx="1029">
                  <c:v>1.0129999999999975</c:v>
                </c:pt>
                <c:pt idx="1030">
                  <c:v>1.014</c:v>
                </c:pt>
                <c:pt idx="1031">
                  <c:v>1.0149999999999975</c:v>
                </c:pt>
                <c:pt idx="1032">
                  <c:v>1.016</c:v>
                </c:pt>
                <c:pt idx="1033">
                  <c:v>1.0169999999999975</c:v>
                </c:pt>
                <c:pt idx="1034">
                  <c:v>1.018</c:v>
                </c:pt>
                <c:pt idx="1035">
                  <c:v>1.0189999999999975</c:v>
                </c:pt>
                <c:pt idx="1036">
                  <c:v>1.02</c:v>
                </c:pt>
                <c:pt idx="1037">
                  <c:v>1.0209999999999975</c:v>
                </c:pt>
                <c:pt idx="1038">
                  <c:v>1.022</c:v>
                </c:pt>
                <c:pt idx="1039">
                  <c:v>1.0229999999999975</c:v>
                </c:pt>
                <c:pt idx="1040">
                  <c:v>1.024</c:v>
                </c:pt>
                <c:pt idx="1041">
                  <c:v>1.0249999999999975</c:v>
                </c:pt>
                <c:pt idx="1042">
                  <c:v>1.026</c:v>
                </c:pt>
                <c:pt idx="1043">
                  <c:v>1.0269999999999975</c:v>
                </c:pt>
                <c:pt idx="1044">
                  <c:v>1.028</c:v>
                </c:pt>
                <c:pt idx="1045">
                  <c:v>1.0289999999999975</c:v>
                </c:pt>
                <c:pt idx="1046">
                  <c:v>1.03</c:v>
                </c:pt>
                <c:pt idx="1047">
                  <c:v>1.0309999999999975</c:v>
                </c:pt>
                <c:pt idx="1048">
                  <c:v>1.032</c:v>
                </c:pt>
                <c:pt idx="1049">
                  <c:v>1.0329999999999975</c:v>
                </c:pt>
                <c:pt idx="1050">
                  <c:v>1.034</c:v>
                </c:pt>
                <c:pt idx="1051">
                  <c:v>1.0349999999999975</c:v>
                </c:pt>
                <c:pt idx="1052">
                  <c:v>1.036</c:v>
                </c:pt>
                <c:pt idx="1053">
                  <c:v>1.0369999999999975</c:v>
                </c:pt>
                <c:pt idx="1054">
                  <c:v>1.038</c:v>
                </c:pt>
                <c:pt idx="1055">
                  <c:v>1.0389999999999975</c:v>
                </c:pt>
                <c:pt idx="1056">
                  <c:v>1.04</c:v>
                </c:pt>
                <c:pt idx="1057">
                  <c:v>1.0409999999999975</c:v>
                </c:pt>
                <c:pt idx="1058">
                  <c:v>1.042</c:v>
                </c:pt>
                <c:pt idx="1059">
                  <c:v>1.0429999999999977</c:v>
                </c:pt>
                <c:pt idx="1060">
                  <c:v>1.044</c:v>
                </c:pt>
                <c:pt idx="1061">
                  <c:v>1.0449999999999977</c:v>
                </c:pt>
                <c:pt idx="1062">
                  <c:v>1.046</c:v>
                </c:pt>
                <c:pt idx="1063">
                  <c:v>1.0469999999999977</c:v>
                </c:pt>
                <c:pt idx="1064">
                  <c:v>1.048</c:v>
                </c:pt>
                <c:pt idx="1065">
                  <c:v>1.0489999999999977</c:v>
                </c:pt>
                <c:pt idx="1066">
                  <c:v>1.05</c:v>
                </c:pt>
                <c:pt idx="1067">
                  <c:v>1.0509999999999977</c:v>
                </c:pt>
                <c:pt idx="1068">
                  <c:v>1.052</c:v>
                </c:pt>
                <c:pt idx="1069">
                  <c:v>1.0529999999999977</c:v>
                </c:pt>
                <c:pt idx="1070">
                  <c:v>1.054</c:v>
                </c:pt>
                <c:pt idx="1071">
                  <c:v>1.0549999999999977</c:v>
                </c:pt>
                <c:pt idx="1072">
                  <c:v>1.056</c:v>
                </c:pt>
                <c:pt idx="1073">
                  <c:v>1.0569999999999977</c:v>
                </c:pt>
                <c:pt idx="1074">
                  <c:v>1.0580000000000001</c:v>
                </c:pt>
                <c:pt idx="1075">
                  <c:v>1.0589999999999977</c:v>
                </c:pt>
                <c:pt idx="1076">
                  <c:v>1.06</c:v>
                </c:pt>
                <c:pt idx="1077">
                  <c:v>1.0609999999999977</c:v>
                </c:pt>
                <c:pt idx="1078">
                  <c:v>1.0620000000000001</c:v>
                </c:pt>
                <c:pt idx="1079">
                  <c:v>1.0629999999999977</c:v>
                </c:pt>
                <c:pt idx="1080">
                  <c:v>1.0640000000000001</c:v>
                </c:pt>
                <c:pt idx="1081">
                  <c:v>1.0649999999999977</c:v>
                </c:pt>
                <c:pt idx="1082">
                  <c:v>1.0660000000000001</c:v>
                </c:pt>
                <c:pt idx="1083">
                  <c:v>1.0669999999999977</c:v>
                </c:pt>
                <c:pt idx="1084">
                  <c:v>1.0680000000000001</c:v>
                </c:pt>
                <c:pt idx="1085">
                  <c:v>1.069</c:v>
                </c:pt>
                <c:pt idx="1086">
                  <c:v>1.07</c:v>
                </c:pt>
                <c:pt idx="1087">
                  <c:v>1.071</c:v>
                </c:pt>
                <c:pt idx="1088">
                  <c:v>1.0720000000000001</c:v>
                </c:pt>
                <c:pt idx="1089">
                  <c:v>1.073</c:v>
                </c:pt>
                <c:pt idx="1090">
                  <c:v>1.0740000000000001</c:v>
                </c:pt>
                <c:pt idx="1091">
                  <c:v>1.075</c:v>
                </c:pt>
                <c:pt idx="1092">
                  <c:v>1.0760000000000001</c:v>
                </c:pt>
                <c:pt idx="1093">
                  <c:v>1.077</c:v>
                </c:pt>
                <c:pt idx="1094">
                  <c:v>1.0780000000000001</c:v>
                </c:pt>
                <c:pt idx="1095">
                  <c:v>1.079</c:v>
                </c:pt>
                <c:pt idx="1096">
                  <c:v>1.08</c:v>
                </c:pt>
                <c:pt idx="1097">
                  <c:v>1.081</c:v>
                </c:pt>
                <c:pt idx="1098">
                  <c:v>1.0820000000000001</c:v>
                </c:pt>
                <c:pt idx="1099">
                  <c:v>1.083</c:v>
                </c:pt>
                <c:pt idx="1100">
                  <c:v>1.0840000000000001</c:v>
                </c:pt>
                <c:pt idx="1101">
                  <c:v>1.085</c:v>
                </c:pt>
                <c:pt idx="1102">
                  <c:v>1.0860000000000001</c:v>
                </c:pt>
                <c:pt idx="1103">
                  <c:v>1.087</c:v>
                </c:pt>
                <c:pt idx="1104">
                  <c:v>1.0880000000000001</c:v>
                </c:pt>
                <c:pt idx="1105">
                  <c:v>1.089</c:v>
                </c:pt>
                <c:pt idx="1106">
                  <c:v>1.0900000000000001</c:v>
                </c:pt>
                <c:pt idx="1107">
                  <c:v>1.091</c:v>
                </c:pt>
                <c:pt idx="1108">
                  <c:v>1.0920000000000001</c:v>
                </c:pt>
                <c:pt idx="1109">
                  <c:v>1.093</c:v>
                </c:pt>
                <c:pt idx="1110">
                  <c:v>1.0940000000000001</c:v>
                </c:pt>
                <c:pt idx="1111">
                  <c:v>1.095</c:v>
                </c:pt>
                <c:pt idx="1112">
                  <c:v>1.0960000000000001</c:v>
                </c:pt>
                <c:pt idx="1113">
                  <c:v>1.097</c:v>
                </c:pt>
                <c:pt idx="1114">
                  <c:v>1.0980000000000001</c:v>
                </c:pt>
                <c:pt idx="1115">
                  <c:v>1.099</c:v>
                </c:pt>
                <c:pt idx="1116">
                  <c:v>1.1000000000000001</c:v>
                </c:pt>
                <c:pt idx="1117">
                  <c:v>1.101</c:v>
                </c:pt>
                <c:pt idx="1118">
                  <c:v>1.1020000000000001</c:v>
                </c:pt>
                <c:pt idx="1119">
                  <c:v>1.103</c:v>
                </c:pt>
                <c:pt idx="1120">
                  <c:v>1.1040000000000001</c:v>
                </c:pt>
                <c:pt idx="1121">
                  <c:v>1.105</c:v>
                </c:pt>
                <c:pt idx="1122">
                  <c:v>1.1060000000000001</c:v>
                </c:pt>
                <c:pt idx="1123">
                  <c:v>1.107</c:v>
                </c:pt>
                <c:pt idx="1124">
                  <c:v>1.1080000000000001</c:v>
                </c:pt>
                <c:pt idx="1125">
                  <c:v>1.109</c:v>
                </c:pt>
                <c:pt idx="1126">
                  <c:v>1.1100000000000001</c:v>
                </c:pt>
                <c:pt idx="1127">
                  <c:v>1.111</c:v>
                </c:pt>
                <c:pt idx="1128">
                  <c:v>1.1120000000000001</c:v>
                </c:pt>
                <c:pt idx="1129">
                  <c:v>1.113</c:v>
                </c:pt>
                <c:pt idx="1130">
                  <c:v>1.1140000000000001</c:v>
                </c:pt>
                <c:pt idx="1131">
                  <c:v>1.115</c:v>
                </c:pt>
                <c:pt idx="1132">
                  <c:v>1.1160000000000001</c:v>
                </c:pt>
                <c:pt idx="1133">
                  <c:v>1.117</c:v>
                </c:pt>
                <c:pt idx="1134">
                  <c:v>1.1180000000000001</c:v>
                </c:pt>
                <c:pt idx="1135">
                  <c:v>1.119</c:v>
                </c:pt>
                <c:pt idx="1136">
                  <c:v>1.1200000000000001</c:v>
                </c:pt>
                <c:pt idx="1137">
                  <c:v>1.121</c:v>
                </c:pt>
                <c:pt idx="1138">
                  <c:v>1.1220000000000001</c:v>
                </c:pt>
                <c:pt idx="1139">
                  <c:v>1.123</c:v>
                </c:pt>
                <c:pt idx="1140">
                  <c:v>1.1240000000000001</c:v>
                </c:pt>
                <c:pt idx="1141">
                  <c:v>1.125</c:v>
                </c:pt>
                <c:pt idx="1142">
                  <c:v>1.1259999999999974</c:v>
                </c:pt>
                <c:pt idx="1143">
                  <c:v>1.127</c:v>
                </c:pt>
                <c:pt idx="1144">
                  <c:v>1.1279999999999974</c:v>
                </c:pt>
                <c:pt idx="1145">
                  <c:v>1.129</c:v>
                </c:pt>
                <c:pt idx="1146">
                  <c:v>1.1299999999999975</c:v>
                </c:pt>
                <c:pt idx="1147">
                  <c:v>1.131</c:v>
                </c:pt>
                <c:pt idx="1148">
                  <c:v>1.1319999999999975</c:v>
                </c:pt>
                <c:pt idx="1149">
                  <c:v>1.133</c:v>
                </c:pt>
                <c:pt idx="1150">
                  <c:v>1.1339999999999975</c:v>
                </c:pt>
                <c:pt idx="1151">
                  <c:v>1.135</c:v>
                </c:pt>
                <c:pt idx="1152">
                  <c:v>1.1359999999999975</c:v>
                </c:pt>
                <c:pt idx="1153">
                  <c:v>1.137</c:v>
                </c:pt>
                <c:pt idx="1154">
                  <c:v>1.1379999999999975</c:v>
                </c:pt>
                <c:pt idx="1155">
                  <c:v>1.139</c:v>
                </c:pt>
                <c:pt idx="1156">
                  <c:v>1.1399999999999975</c:v>
                </c:pt>
                <c:pt idx="1157">
                  <c:v>1.141</c:v>
                </c:pt>
                <c:pt idx="1158">
                  <c:v>1.1419999999999975</c:v>
                </c:pt>
                <c:pt idx="1159">
                  <c:v>1.143</c:v>
                </c:pt>
                <c:pt idx="1160">
                  <c:v>1.1439999999999975</c:v>
                </c:pt>
                <c:pt idx="1161">
                  <c:v>1.145</c:v>
                </c:pt>
                <c:pt idx="1162">
                  <c:v>1.1459999999999975</c:v>
                </c:pt>
                <c:pt idx="1163">
                  <c:v>1.147</c:v>
                </c:pt>
                <c:pt idx="1164">
                  <c:v>1.1479999999999975</c:v>
                </c:pt>
                <c:pt idx="1165">
                  <c:v>1.149</c:v>
                </c:pt>
                <c:pt idx="1166">
                  <c:v>1.1499999999999975</c:v>
                </c:pt>
                <c:pt idx="1167">
                  <c:v>1.151</c:v>
                </c:pt>
                <c:pt idx="1168">
                  <c:v>1.1519999999999975</c:v>
                </c:pt>
                <c:pt idx="1169">
                  <c:v>1.153</c:v>
                </c:pt>
                <c:pt idx="1170">
                  <c:v>1.1539999999999975</c:v>
                </c:pt>
                <c:pt idx="1171">
                  <c:v>1.155</c:v>
                </c:pt>
                <c:pt idx="1172">
                  <c:v>1.1559999999999975</c:v>
                </c:pt>
                <c:pt idx="1173">
                  <c:v>1.157</c:v>
                </c:pt>
                <c:pt idx="1174">
                  <c:v>1.1579999999999975</c:v>
                </c:pt>
                <c:pt idx="1175">
                  <c:v>1.159</c:v>
                </c:pt>
                <c:pt idx="1176">
                  <c:v>1.1599999999999975</c:v>
                </c:pt>
                <c:pt idx="1177">
                  <c:v>1.161</c:v>
                </c:pt>
                <c:pt idx="1178">
                  <c:v>1.1619999999999975</c:v>
                </c:pt>
                <c:pt idx="1179">
                  <c:v>1.163</c:v>
                </c:pt>
                <c:pt idx="1180">
                  <c:v>1.1639999999999975</c:v>
                </c:pt>
                <c:pt idx="1181">
                  <c:v>1.165</c:v>
                </c:pt>
                <c:pt idx="1182">
                  <c:v>1.1659999999999975</c:v>
                </c:pt>
                <c:pt idx="1183">
                  <c:v>1.167</c:v>
                </c:pt>
                <c:pt idx="1184">
                  <c:v>1.1679999999999977</c:v>
                </c:pt>
                <c:pt idx="1185">
                  <c:v>1.169</c:v>
                </c:pt>
                <c:pt idx="1186">
                  <c:v>1.1700000000000021</c:v>
                </c:pt>
                <c:pt idx="1187">
                  <c:v>1.171</c:v>
                </c:pt>
                <c:pt idx="1188">
                  <c:v>1.1719999999999977</c:v>
                </c:pt>
                <c:pt idx="1189">
                  <c:v>1.173</c:v>
                </c:pt>
                <c:pt idx="1190">
                  <c:v>1.1739999999999977</c:v>
                </c:pt>
                <c:pt idx="1191">
                  <c:v>1.175</c:v>
                </c:pt>
                <c:pt idx="1192">
                  <c:v>1.1759999999999977</c:v>
                </c:pt>
                <c:pt idx="1193">
                  <c:v>1.177</c:v>
                </c:pt>
                <c:pt idx="1194">
                  <c:v>1.1779999999999977</c:v>
                </c:pt>
                <c:pt idx="1195">
                  <c:v>1.179</c:v>
                </c:pt>
                <c:pt idx="1196">
                  <c:v>1.1800000000000022</c:v>
                </c:pt>
                <c:pt idx="1197">
                  <c:v>1.181</c:v>
                </c:pt>
                <c:pt idx="1198">
                  <c:v>1.1819999999999977</c:v>
                </c:pt>
                <c:pt idx="1199">
                  <c:v>1.1830000000000001</c:v>
                </c:pt>
                <c:pt idx="1200">
                  <c:v>1.1839999999999977</c:v>
                </c:pt>
                <c:pt idx="1201">
                  <c:v>1.1850000000000001</c:v>
                </c:pt>
                <c:pt idx="1202">
                  <c:v>1.1859999999999977</c:v>
                </c:pt>
                <c:pt idx="1203">
                  <c:v>1.1870000000000001</c:v>
                </c:pt>
                <c:pt idx="1204">
                  <c:v>1.1879999999999977</c:v>
                </c:pt>
                <c:pt idx="1205">
                  <c:v>1.1890000000000001</c:v>
                </c:pt>
                <c:pt idx="1206">
                  <c:v>1.1900000000000022</c:v>
                </c:pt>
                <c:pt idx="1207">
                  <c:v>1.1910000000000001</c:v>
                </c:pt>
                <c:pt idx="1208">
                  <c:v>1.1919999999999977</c:v>
                </c:pt>
                <c:pt idx="1209">
                  <c:v>1.1930000000000001</c:v>
                </c:pt>
                <c:pt idx="1210">
                  <c:v>1.1940000000000022</c:v>
                </c:pt>
                <c:pt idx="1211">
                  <c:v>1.1950000000000001</c:v>
                </c:pt>
                <c:pt idx="1212">
                  <c:v>1.1960000000000022</c:v>
                </c:pt>
                <c:pt idx="1213">
                  <c:v>1.1970000000000001</c:v>
                </c:pt>
                <c:pt idx="1214">
                  <c:v>1.1980000000000022</c:v>
                </c:pt>
                <c:pt idx="1215">
                  <c:v>1.1990000000000001</c:v>
                </c:pt>
                <c:pt idx="1216">
                  <c:v>1.2</c:v>
                </c:pt>
                <c:pt idx="1217">
                  <c:v>1.2009999999999974</c:v>
                </c:pt>
                <c:pt idx="1218">
                  <c:v>1.202</c:v>
                </c:pt>
                <c:pt idx="1219">
                  <c:v>1.2029999999999974</c:v>
                </c:pt>
                <c:pt idx="1220">
                  <c:v>1.204</c:v>
                </c:pt>
                <c:pt idx="1221">
                  <c:v>1.2049999999999974</c:v>
                </c:pt>
                <c:pt idx="1222">
                  <c:v>1.206</c:v>
                </c:pt>
                <c:pt idx="1223">
                  <c:v>1.2069999999999974</c:v>
                </c:pt>
                <c:pt idx="1224">
                  <c:v>1.208</c:v>
                </c:pt>
                <c:pt idx="1225">
                  <c:v>1.2089999999999974</c:v>
                </c:pt>
                <c:pt idx="1226">
                  <c:v>1.21</c:v>
                </c:pt>
                <c:pt idx="1227">
                  <c:v>1.2109999999999974</c:v>
                </c:pt>
                <c:pt idx="1228">
                  <c:v>1.212</c:v>
                </c:pt>
                <c:pt idx="1229">
                  <c:v>1.2129999999999974</c:v>
                </c:pt>
                <c:pt idx="1230">
                  <c:v>1.214</c:v>
                </c:pt>
                <c:pt idx="1231">
                  <c:v>1.2149999999999974</c:v>
                </c:pt>
                <c:pt idx="1232">
                  <c:v>1.216</c:v>
                </c:pt>
                <c:pt idx="1233">
                  <c:v>1.2169999999999974</c:v>
                </c:pt>
                <c:pt idx="1234">
                  <c:v>1.218</c:v>
                </c:pt>
                <c:pt idx="1235">
                  <c:v>1.2189999999999974</c:v>
                </c:pt>
                <c:pt idx="1236">
                  <c:v>1.22</c:v>
                </c:pt>
                <c:pt idx="1237">
                  <c:v>1.2209999999999974</c:v>
                </c:pt>
                <c:pt idx="1238">
                  <c:v>1.222</c:v>
                </c:pt>
                <c:pt idx="1239">
                  <c:v>1.2229999999999974</c:v>
                </c:pt>
                <c:pt idx="1240">
                  <c:v>1.224</c:v>
                </c:pt>
                <c:pt idx="1241">
                  <c:v>1.2249999999999974</c:v>
                </c:pt>
                <c:pt idx="1242">
                  <c:v>1.226</c:v>
                </c:pt>
                <c:pt idx="1243">
                  <c:v>1.2269999999999974</c:v>
                </c:pt>
                <c:pt idx="1244">
                  <c:v>1.228</c:v>
                </c:pt>
                <c:pt idx="1245">
                  <c:v>1.2289999999999974</c:v>
                </c:pt>
                <c:pt idx="1246">
                  <c:v>1.23</c:v>
                </c:pt>
                <c:pt idx="1247">
                  <c:v>1.2309999999999974</c:v>
                </c:pt>
                <c:pt idx="1248">
                  <c:v>1.232</c:v>
                </c:pt>
                <c:pt idx="1249">
                  <c:v>1.2329999999999974</c:v>
                </c:pt>
                <c:pt idx="1250">
                  <c:v>1.234</c:v>
                </c:pt>
                <c:pt idx="1251">
                  <c:v>1.2349999999999974</c:v>
                </c:pt>
                <c:pt idx="1252">
                  <c:v>1.236</c:v>
                </c:pt>
                <c:pt idx="1253">
                  <c:v>1.2369999999999974</c:v>
                </c:pt>
                <c:pt idx="1254">
                  <c:v>1.238</c:v>
                </c:pt>
                <c:pt idx="1255">
                  <c:v>1.2389999999999974</c:v>
                </c:pt>
                <c:pt idx="1256">
                  <c:v>1.24</c:v>
                </c:pt>
                <c:pt idx="1257">
                  <c:v>1.2409999999999974</c:v>
                </c:pt>
                <c:pt idx="1258">
                  <c:v>1.242</c:v>
                </c:pt>
                <c:pt idx="1259">
                  <c:v>1.2429999999999977</c:v>
                </c:pt>
                <c:pt idx="1260">
                  <c:v>1.244</c:v>
                </c:pt>
                <c:pt idx="1261">
                  <c:v>1.2449999999999977</c:v>
                </c:pt>
                <c:pt idx="1262">
                  <c:v>1.246</c:v>
                </c:pt>
                <c:pt idx="1263">
                  <c:v>1.2469999999999977</c:v>
                </c:pt>
                <c:pt idx="1264">
                  <c:v>1.248</c:v>
                </c:pt>
                <c:pt idx="1265">
                  <c:v>1.2489999999999977</c:v>
                </c:pt>
                <c:pt idx="1266">
                  <c:v>1.25</c:v>
                </c:pt>
                <c:pt idx="1267">
                  <c:v>1.2509999999999974</c:v>
                </c:pt>
                <c:pt idx="1268">
                  <c:v>1.252</c:v>
                </c:pt>
                <c:pt idx="1269">
                  <c:v>1.2529999999999974</c:v>
                </c:pt>
                <c:pt idx="1270">
                  <c:v>1.254</c:v>
                </c:pt>
                <c:pt idx="1271">
                  <c:v>1.2549999999999975</c:v>
                </c:pt>
                <c:pt idx="1272">
                  <c:v>1.256</c:v>
                </c:pt>
                <c:pt idx="1273">
                  <c:v>1.2569999999999975</c:v>
                </c:pt>
                <c:pt idx="1274">
                  <c:v>1.258</c:v>
                </c:pt>
                <c:pt idx="1275">
                  <c:v>1.2589999999999975</c:v>
                </c:pt>
                <c:pt idx="1276">
                  <c:v>1.26</c:v>
                </c:pt>
                <c:pt idx="1277">
                  <c:v>1.2609999999999975</c:v>
                </c:pt>
                <c:pt idx="1278">
                  <c:v>1.262</c:v>
                </c:pt>
                <c:pt idx="1279">
                  <c:v>1.2629999999999975</c:v>
                </c:pt>
                <c:pt idx="1280">
                  <c:v>1.264</c:v>
                </c:pt>
                <c:pt idx="1281">
                  <c:v>1.2649999999999975</c:v>
                </c:pt>
                <c:pt idx="1282">
                  <c:v>1.266</c:v>
                </c:pt>
                <c:pt idx="1283">
                  <c:v>1.2669999999999975</c:v>
                </c:pt>
                <c:pt idx="1284">
                  <c:v>1.268</c:v>
                </c:pt>
                <c:pt idx="1285">
                  <c:v>1.2689999999999975</c:v>
                </c:pt>
                <c:pt idx="1286">
                  <c:v>1.27</c:v>
                </c:pt>
                <c:pt idx="1287">
                  <c:v>1.2709999999999975</c:v>
                </c:pt>
                <c:pt idx="1288">
                  <c:v>1.272</c:v>
                </c:pt>
                <c:pt idx="1289">
                  <c:v>1.2729999999999975</c:v>
                </c:pt>
                <c:pt idx="1290">
                  <c:v>1.274</c:v>
                </c:pt>
                <c:pt idx="1291">
                  <c:v>1.2749999999999975</c:v>
                </c:pt>
                <c:pt idx="1292">
                  <c:v>1.276</c:v>
                </c:pt>
                <c:pt idx="1293">
                  <c:v>1.2769999999999975</c:v>
                </c:pt>
                <c:pt idx="1294">
                  <c:v>1.278</c:v>
                </c:pt>
                <c:pt idx="1295">
                  <c:v>1.2789999999999975</c:v>
                </c:pt>
                <c:pt idx="1296">
                  <c:v>1.28</c:v>
                </c:pt>
                <c:pt idx="1297">
                  <c:v>1.2809999999999975</c:v>
                </c:pt>
                <c:pt idx="1298">
                  <c:v>1.282</c:v>
                </c:pt>
                <c:pt idx="1299">
                  <c:v>1.2829999999999975</c:v>
                </c:pt>
                <c:pt idx="1300">
                  <c:v>1.284</c:v>
                </c:pt>
                <c:pt idx="1301">
                  <c:v>1.2849999999999975</c:v>
                </c:pt>
                <c:pt idx="1302">
                  <c:v>1.286</c:v>
                </c:pt>
                <c:pt idx="1303">
                  <c:v>1.2869999999999975</c:v>
                </c:pt>
                <c:pt idx="1304">
                  <c:v>1.288</c:v>
                </c:pt>
                <c:pt idx="1305">
                  <c:v>1.2889999999999975</c:v>
                </c:pt>
                <c:pt idx="1306">
                  <c:v>1.29</c:v>
                </c:pt>
                <c:pt idx="1307">
                  <c:v>1.2909999999999975</c:v>
                </c:pt>
                <c:pt idx="1308">
                  <c:v>1.292</c:v>
                </c:pt>
                <c:pt idx="1309">
                  <c:v>1.2929999999999977</c:v>
                </c:pt>
                <c:pt idx="1310">
                  <c:v>1.294</c:v>
                </c:pt>
                <c:pt idx="1311">
                  <c:v>1.2949999999999977</c:v>
                </c:pt>
                <c:pt idx="1312">
                  <c:v>1.296</c:v>
                </c:pt>
                <c:pt idx="1313">
                  <c:v>1.2969999999999977</c:v>
                </c:pt>
                <c:pt idx="1314">
                  <c:v>1.298</c:v>
                </c:pt>
                <c:pt idx="1315">
                  <c:v>1.2989999999999977</c:v>
                </c:pt>
                <c:pt idx="1316">
                  <c:v>1.3</c:v>
                </c:pt>
                <c:pt idx="1317">
                  <c:v>1.3009999999999977</c:v>
                </c:pt>
                <c:pt idx="1318">
                  <c:v>1.302</c:v>
                </c:pt>
                <c:pt idx="1319">
                  <c:v>1.3029999999999977</c:v>
                </c:pt>
                <c:pt idx="1320">
                  <c:v>1.304</c:v>
                </c:pt>
                <c:pt idx="1321">
                  <c:v>1.3049999999999977</c:v>
                </c:pt>
                <c:pt idx="1322">
                  <c:v>1.306</c:v>
                </c:pt>
                <c:pt idx="1323">
                  <c:v>1.3069999999999977</c:v>
                </c:pt>
                <c:pt idx="1324">
                  <c:v>1.3080000000000001</c:v>
                </c:pt>
                <c:pt idx="1325">
                  <c:v>1.3089999999999977</c:v>
                </c:pt>
                <c:pt idx="1326">
                  <c:v>1.31</c:v>
                </c:pt>
                <c:pt idx="1327">
                  <c:v>1.3109999999999977</c:v>
                </c:pt>
                <c:pt idx="1328">
                  <c:v>1.3120000000000001</c:v>
                </c:pt>
                <c:pt idx="1329">
                  <c:v>1.3129999999999977</c:v>
                </c:pt>
                <c:pt idx="1330">
                  <c:v>1.3140000000000001</c:v>
                </c:pt>
                <c:pt idx="1331">
                  <c:v>1.3149999999999977</c:v>
                </c:pt>
                <c:pt idx="1332">
                  <c:v>1.3160000000000001</c:v>
                </c:pt>
                <c:pt idx="1333">
                  <c:v>1.3169999999999977</c:v>
                </c:pt>
                <c:pt idx="1334">
                  <c:v>1.3180000000000001</c:v>
                </c:pt>
                <c:pt idx="1335">
                  <c:v>1.319</c:v>
                </c:pt>
                <c:pt idx="1336">
                  <c:v>1.32</c:v>
                </c:pt>
                <c:pt idx="1337">
                  <c:v>1.321</c:v>
                </c:pt>
                <c:pt idx="1338">
                  <c:v>1.3220000000000001</c:v>
                </c:pt>
                <c:pt idx="1339">
                  <c:v>1.323</c:v>
                </c:pt>
                <c:pt idx="1340">
                  <c:v>1.3240000000000001</c:v>
                </c:pt>
                <c:pt idx="1341">
                  <c:v>1.325</c:v>
                </c:pt>
                <c:pt idx="1342">
                  <c:v>1.3260000000000001</c:v>
                </c:pt>
                <c:pt idx="1343">
                  <c:v>1.327</c:v>
                </c:pt>
                <c:pt idx="1344">
                  <c:v>1.3280000000000001</c:v>
                </c:pt>
                <c:pt idx="1345">
                  <c:v>1.329</c:v>
                </c:pt>
                <c:pt idx="1346">
                  <c:v>1.33</c:v>
                </c:pt>
                <c:pt idx="1347">
                  <c:v>1.331</c:v>
                </c:pt>
                <c:pt idx="1348">
                  <c:v>1.3320000000000001</c:v>
                </c:pt>
                <c:pt idx="1349">
                  <c:v>1.333</c:v>
                </c:pt>
                <c:pt idx="1350">
                  <c:v>1.3340000000000001</c:v>
                </c:pt>
                <c:pt idx="1351">
                  <c:v>1.335</c:v>
                </c:pt>
                <c:pt idx="1352">
                  <c:v>1.3360000000000001</c:v>
                </c:pt>
                <c:pt idx="1353">
                  <c:v>1.337</c:v>
                </c:pt>
                <c:pt idx="1354">
                  <c:v>1.3380000000000001</c:v>
                </c:pt>
                <c:pt idx="1355">
                  <c:v>1.339</c:v>
                </c:pt>
                <c:pt idx="1356">
                  <c:v>1.34</c:v>
                </c:pt>
                <c:pt idx="1357">
                  <c:v>1.341</c:v>
                </c:pt>
                <c:pt idx="1358">
                  <c:v>1.3420000000000001</c:v>
                </c:pt>
                <c:pt idx="1359">
                  <c:v>1.343</c:v>
                </c:pt>
                <c:pt idx="1360">
                  <c:v>1.3440000000000001</c:v>
                </c:pt>
                <c:pt idx="1361">
                  <c:v>1.345</c:v>
                </c:pt>
                <c:pt idx="1362">
                  <c:v>1.3460000000000001</c:v>
                </c:pt>
                <c:pt idx="1363">
                  <c:v>1.347</c:v>
                </c:pt>
                <c:pt idx="1364">
                  <c:v>1.3480000000000001</c:v>
                </c:pt>
                <c:pt idx="1365">
                  <c:v>1.349</c:v>
                </c:pt>
                <c:pt idx="1366">
                  <c:v>1.35</c:v>
                </c:pt>
                <c:pt idx="1367">
                  <c:v>1.351</c:v>
                </c:pt>
                <c:pt idx="1368">
                  <c:v>1.3520000000000001</c:v>
                </c:pt>
                <c:pt idx="1369">
                  <c:v>1.353</c:v>
                </c:pt>
                <c:pt idx="1370">
                  <c:v>1.3540000000000001</c:v>
                </c:pt>
                <c:pt idx="1371">
                  <c:v>1.355</c:v>
                </c:pt>
                <c:pt idx="1372">
                  <c:v>1.3560000000000001</c:v>
                </c:pt>
                <c:pt idx="1373">
                  <c:v>1.357</c:v>
                </c:pt>
                <c:pt idx="1374">
                  <c:v>1.3580000000000001</c:v>
                </c:pt>
                <c:pt idx="1375">
                  <c:v>1.359</c:v>
                </c:pt>
                <c:pt idx="1376">
                  <c:v>1.36</c:v>
                </c:pt>
                <c:pt idx="1377">
                  <c:v>1.361</c:v>
                </c:pt>
                <c:pt idx="1378">
                  <c:v>1.3620000000000001</c:v>
                </c:pt>
                <c:pt idx="1379">
                  <c:v>1.363</c:v>
                </c:pt>
                <c:pt idx="1380">
                  <c:v>1.3640000000000001</c:v>
                </c:pt>
                <c:pt idx="1381">
                  <c:v>1.365</c:v>
                </c:pt>
                <c:pt idx="1382">
                  <c:v>1.3660000000000001</c:v>
                </c:pt>
                <c:pt idx="1383">
                  <c:v>1.367</c:v>
                </c:pt>
                <c:pt idx="1384">
                  <c:v>1.3680000000000001</c:v>
                </c:pt>
                <c:pt idx="1385">
                  <c:v>1.369</c:v>
                </c:pt>
                <c:pt idx="1386">
                  <c:v>1.37</c:v>
                </c:pt>
                <c:pt idx="1387">
                  <c:v>1.371</c:v>
                </c:pt>
                <c:pt idx="1388">
                  <c:v>1.3720000000000001</c:v>
                </c:pt>
                <c:pt idx="1389">
                  <c:v>1.373</c:v>
                </c:pt>
                <c:pt idx="1390">
                  <c:v>1.3740000000000001</c:v>
                </c:pt>
                <c:pt idx="1391">
                  <c:v>1.375</c:v>
                </c:pt>
                <c:pt idx="1392">
                  <c:v>1.3759999999999974</c:v>
                </c:pt>
                <c:pt idx="1393">
                  <c:v>1.377</c:v>
                </c:pt>
                <c:pt idx="1394">
                  <c:v>1.3779999999999974</c:v>
                </c:pt>
                <c:pt idx="1395">
                  <c:v>1.379</c:v>
                </c:pt>
                <c:pt idx="1396">
                  <c:v>1.3800000000000001</c:v>
                </c:pt>
                <c:pt idx="1397">
                  <c:v>1.381</c:v>
                </c:pt>
                <c:pt idx="1398">
                  <c:v>1.3819999999999975</c:v>
                </c:pt>
                <c:pt idx="1399">
                  <c:v>1.383</c:v>
                </c:pt>
                <c:pt idx="1400">
                  <c:v>1.3839999999999975</c:v>
                </c:pt>
                <c:pt idx="1401">
                  <c:v>1.385</c:v>
                </c:pt>
                <c:pt idx="1402">
                  <c:v>1.3859999999999975</c:v>
                </c:pt>
                <c:pt idx="1403">
                  <c:v>1.387</c:v>
                </c:pt>
                <c:pt idx="1404">
                  <c:v>1.3879999999999975</c:v>
                </c:pt>
                <c:pt idx="1405">
                  <c:v>1.389</c:v>
                </c:pt>
                <c:pt idx="1406">
                  <c:v>1.3900000000000001</c:v>
                </c:pt>
                <c:pt idx="1407">
                  <c:v>1.391</c:v>
                </c:pt>
                <c:pt idx="1408">
                  <c:v>1.3919999999999975</c:v>
                </c:pt>
                <c:pt idx="1409">
                  <c:v>1.393</c:v>
                </c:pt>
                <c:pt idx="1410">
                  <c:v>1.3939999999999975</c:v>
                </c:pt>
                <c:pt idx="1411">
                  <c:v>1.395</c:v>
                </c:pt>
                <c:pt idx="1412">
                  <c:v>1.3959999999999975</c:v>
                </c:pt>
                <c:pt idx="1413">
                  <c:v>1.397</c:v>
                </c:pt>
                <c:pt idx="1414">
                  <c:v>1.3979999999999975</c:v>
                </c:pt>
                <c:pt idx="1415">
                  <c:v>1.399</c:v>
                </c:pt>
                <c:pt idx="1416">
                  <c:v>1.4</c:v>
                </c:pt>
                <c:pt idx="1417">
                  <c:v>1.4009999999999971</c:v>
                </c:pt>
                <c:pt idx="1418">
                  <c:v>1.401999999999995</c:v>
                </c:pt>
                <c:pt idx="1419">
                  <c:v>1.4029999999999971</c:v>
                </c:pt>
                <c:pt idx="1420">
                  <c:v>1.403999999999995</c:v>
                </c:pt>
                <c:pt idx="1421">
                  <c:v>1.4049999999999971</c:v>
                </c:pt>
                <c:pt idx="1422">
                  <c:v>1.405999999999995</c:v>
                </c:pt>
                <c:pt idx="1423">
                  <c:v>1.4069999999999971</c:v>
                </c:pt>
                <c:pt idx="1424">
                  <c:v>1.407999999999995</c:v>
                </c:pt>
                <c:pt idx="1425">
                  <c:v>1.4089999999999971</c:v>
                </c:pt>
                <c:pt idx="1426">
                  <c:v>1.41</c:v>
                </c:pt>
                <c:pt idx="1427">
                  <c:v>1.4109999999999971</c:v>
                </c:pt>
                <c:pt idx="1428">
                  <c:v>1.411999999999995</c:v>
                </c:pt>
                <c:pt idx="1429">
                  <c:v>1.4129999999999971</c:v>
                </c:pt>
                <c:pt idx="1430">
                  <c:v>1.413999999999995</c:v>
                </c:pt>
                <c:pt idx="1431">
                  <c:v>1.4149999999999971</c:v>
                </c:pt>
                <c:pt idx="1432">
                  <c:v>1.4159999999999953</c:v>
                </c:pt>
                <c:pt idx="1433">
                  <c:v>1.4169999999999972</c:v>
                </c:pt>
                <c:pt idx="1434">
                  <c:v>1.4179999999999955</c:v>
                </c:pt>
                <c:pt idx="1435">
                  <c:v>1.4189999999999972</c:v>
                </c:pt>
                <c:pt idx="1436">
                  <c:v>1.42</c:v>
                </c:pt>
                <c:pt idx="1437">
                  <c:v>1.4209999999999972</c:v>
                </c:pt>
                <c:pt idx="1438">
                  <c:v>1.4219999999999955</c:v>
                </c:pt>
                <c:pt idx="1439">
                  <c:v>1.4229999999999972</c:v>
                </c:pt>
                <c:pt idx="1440">
                  <c:v>1.4239999999999955</c:v>
                </c:pt>
                <c:pt idx="1441">
                  <c:v>1.4249999999999972</c:v>
                </c:pt>
                <c:pt idx="1442">
                  <c:v>1.4259999999999955</c:v>
                </c:pt>
                <c:pt idx="1443">
                  <c:v>1.4269999999999972</c:v>
                </c:pt>
                <c:pt idx="1444">
                  <c:v>1.4279999999999955</c:v>
                </c:pt>
                <c:pt idx="1445">
                  <c:v>1.4289999999999972</c:v>
                </c:pt>
                <c:pt idx="1446">
                  <c:v>1.43</c:v>
                </c:pt>
                <c:pt idx="1447">
                  <c:v>1.4309999999999972</c:v>
                </c:pt>
                <c:pt idx="1448">
                  <c:v>1.4319999999999955</c:v>
                </c:pt>
                <c:pt idx="1449">
                  <c:v>1.4329999999999972</c:v>
                </c:pt>
                <c:pt idx="1450">
                  <c:v>1.4339999999999955</c:v>
                </c:pt>
                <c:pt idx="1451">
                  <c:v>1.4349999999999972</c:v>
                </c:pt>
                <c:pt idx="1452">
                  <c:v>1.4359999999999955</c:v>
                </c:pt>
                <c:pt idx="1453">
                  <c:v>1.4369999999999972</c:v>
                </c:pt>
                <c:pt idx="1454">
                  <c:v>1.4379999999999955</c:v>
                </c:pt>
                <c:pt idx="1455">
                  <c:v>1.4389999999999972</c:v>
                </c:pt>
                <c:pt idx="1456">
                  <c:v>1.44</c:v>
                </c:pt>
                <c:pt idx="1457">
                  <c:v>1.4409999999999972</c:v>
                </c:pt>
                <c:pt idx="1458">
                  <c:v>1.4419999999999955</c:v>
                </c:pt>
                <c:pt idx="1459">
                  <c:v>1.4429999999999974</c:v>
                </c:pt>
                <c:pt idx="1460">
                  <c:v>1.444</c:v>
                </c:pt>
                <c:pt idx="1461">
                  <c:v>1.4449999999999974</c:v>
                </c:pt>
                <c:pt idx="1462">
                  <c:v>1.446</c:v>
                </c:pt>
                <c:pt idx="1463">
                  <c:v>1.4469999999999974</c:v>
                </c:pt>
                <c:pt idx="1464">
                  <c:v>1.448</c:v>
                </c:pt>
                <c:pt idx="1465">
                  <c:v>1.4489999999999974</c:v>
                </c:pt>
                <c:pt idx="1466">
                  <c:v>1.45</c:v>
                </c:pt>
                <c:pt idx="1467">
                  <c:v>1.4509999999999974</c:v>
                </c:pt>
                <c:pt idx="1468">
                  <c:v>1.452</c:v>
                </c:pt>
                <c:pt idx="1469">
                  <c:v>1.4529999999999974</c:v>
                </c:pt>
                <c:pt idx="1470">
                  <c:v>1.454</c:v>
                </c:pt>
                <c:pt idx="1471">
                  <c:v>1.4549999999999974</c:v>
                </c:pt>
                <c:pt idx="1472">
                  <c:v>1.456</c:v>
                </c:pt>
                <c:pt idx="1473">
                  <c:v>1.4569999999999974</c:v>
                </c:pt>
                <c:pt idx="1474">
                  <c:v>1.458</c:v>
                </c:pt>
                <c:pt idx="1475">
                  <c:v>1.4589999999999974</c:v>
                </c:pt>
                <c:pt idx="1476">
                  <c:v>1.46</c:v>
                </c:pt>
                <c:pt idx="1477">
                  <c:v>1.4609999999999974</c:v>
                </c:pt>
                <c:pt idx="1478">
                  <c:v>1.462</c:v>
                </c:pt>
                <c:pt idx="1479">
                  <c:v>1.4629999999999974</c:v>
                </c:pt>
                <c:pt idx="1480">
                  <c:v>1.464</c:v>
                </c:pt>
                <c:pt idx="1481">
                  <c:v>1.4649999999999974</c:v>
                </c:pt>
                <c:pt idx="1482">
                  <c:v>1.466</c:v>
                </c:pt>
                <c:pt idx="1483">
                  <c:v>1.4669999999999974</c:v>
                </c:pt>
                <c:pt idx="1484">
                  <c:v>1.468</c:v>
                </c:pt>
                <c:pt idx="1485">
                  <c:v>1.4689999999999974</c:v>
                </c:pt>
                <c:pt idx="1486">
                  <c:v>1.47</c:v>
                </c:pt>
                <c:pt idx="1487">
                  <c:v>1.4709999999999974</c:v>
                </c:pt>
                <c:pt idx="1488">
                  <c:v>1.472</c:v>
                </c:pt>
                <c:pt idx="1489">
                  <c:v>1.4729999999999974</c:v>
                </c:pt>
                <c:pt idx="1490">
                  <c:v>1.474</c:v>
                </c:pt>
                <c:pt idx="1491">
                  <c:v>1.4749999999999974</c:v>
                </c:pt>
                <c:pt idx="1492">
                  <c:v>1.476</c:v>
                </c:pt>
                <c:pt idx="1493">
                  <c:v>1.4769999999999974</c:v>
                </c:pt>
                <c:pt idx="1494">
                  <c:v>1.478</c:v>
                </c:pt>
                <c:pt idx="1495">
                  <c:v>1.4789999999999974</c:v>
                </c:pt>
                <c:pt idx="1496">
                  <c:v>1.48</c:v>
                </c:pt>
                <c:pt idx="1497">
                  <c:v>1.4809999999999974</c:v>
                </c:pt>
                <c:pt idx="1498">
                  <c:v>1.482</c:v>
                </c:pt>
                <c:pt idx="1499">
                  <c:v>1.4829999999999974</c:v>
                </c:pt>
                <c:pt idx="1500">
                  <c:v>1.484</c:v>
                </c:pt>
                <c:pt idx="1501">
                  <c:v>1.4849999999999974</c:v>
                </c:pt>
                <c:pt idx="1502">
                  <c:v>1.486</c:v>
                </c:pt>
                <c:pt idx="1503">
                  <c:v>1.4869999999999974</c:v>
                </c:pt>
                <c:pt idx="1504">
                  <c:v>1.488</c:v>
                </c:pt>
                <c:pt idx="1505">
                  <c:v>1.4889999999999974</c:v>
                </c:pt>
                <c:pt idx="1506">
                  <c:v>1.49</c:v>
                </c:pt>
                <c:pt idx="1507">
                  <c:v>1.4909999999999974</c:v>
                </c:pt>
                <c:pt idx="1508">
                  <c:v>1.492</c:v>
                </c:pt>
                <c:pt idx="1509">
                  <c:v>1.4929999999999977</c:v>
                </c:pt>
                <c:pt idx="1510">
                  <c:v>1.494</c:v>
                </c:pt>
                <c:pt idx="1511">
                  <c:v>1.4949999999999977</c:v>
                </c:pt>
                <c:pt idx="1512">
                  <c:v>1.496</c:v>
                </c:pt>
                <c:pt idx="1513">
                  <c:v>1.4969999999999977</c:v>
                </c:pt>
                <c:pt idx="1514">
                  <c:v>1.498</c:v>
                </c:pt>
                <c:pt idx="1515">
                  <c:v>1.4989999999999977</c:v>
                </c:pt>
                <c:pt idx="1516">
                  <c:v>1.5</c:v>
                </c:pt>
                <c:pt idx="1517">
                  <c:v>1.5009999999999974</c:v>
                </c:pt>
                <c:pt idx="1518">
                  <c:v>1.502</c:v>
                </c:pt>
                <c:pt idx="1519">
                  <c:v>1.5029999999999974</c:v>
                </c:pt>
                <c:pt idx="1520">
                  <c:v>1.504</c:v>
                </c:pt>
                <c:pt idx="1521">
                  <c:v>1.5049999999999975</c:v>
                </c:pt>
                <c:pt idx="1522">
                  <c:v>1.506</c:v>
                </c:pt>
                <c:pt idx="1523">
                  <c:v>1.5069999999999975</c:v>
                </c:pt>
                <c:pt idx="1524">
                  <c:v>1.508</c:v>
                </c:pt>
                <c:pt idx="1525">
                  <c:v>1.5089999999999975</c:v>
                </c:pt>
                <c:pt idx="1526">
                  <c:v>1.51</c:v>
                </c:pt>
                <c:pt idx="1527">
                  <c:v>1.5109999999999975</c:v>
                </c:pt>
                <c:pt idx="1528">
                  <c:v>1.512</c:v>
                </c:pt>
                <c:pt idx="1529">
                  <c:v>1.5129999999999975</c:v>
                </c:pt>
                <c:pt idx="1530">
                  <c:v>1.514</c:v>
                </c:pt>
                <c:pt idx="1531">
                  <c:v>1.5149999999999975</c:v>
                </c:pt>
                <c:pt idx="1532">
                  <c:v>1.516</c:v>
                </c:pt>
                <c:pt idx="1533">
                  <c:v>1.5169999999999975</c:v>
                </c:pt>
                <c:pt idx="1534">
                  <c:v>1.518</c:v>
                </c:pt>
                <c:pt idx="1535">
                  <c:v>1.5189999999999975</c:v>
                </c:pt>
                <c:pt idx="1536">
                  <c:v>1.52</c:v>
                </c:pt>
                <c:pt idx="1537">
                  <c:v>1.5209999999999975</c:v>
                </c:pt>
                <c:pt idx="1538">
                  <c:v>1.522</c:v>
                </c:pt>
                <c:pt idx="1539">
                  <c:v>1.5229999999999975</c:v>
                </c:pt>
                <c:pt idx="1540">
                  <c:v>1.524</c:v>
                </c:pt>
                <c:pt idx="1541">
                  <c:v>1.5249999999999975</c:v>
                </c:pt>
                <c:pt idx="1542">
                  <c:v>1.526</c:v>
                </c:pt>
                <c:pt idx="1543">
                  <c:v>1.5269999999999975</c:v>
                </c:pt>
                <c:pt idx="1544">
                  <c:v>1.528</c:v>
                </c:pt>
                <c:pt idx="1545">
                  <c:v>1.5289999999999975</c:v>
                </c:pt>
                <c:pt idx="1546">
                  <c:v>1.53</c:v>
                </c:pt>
                <c:pt idx="1547">
                  <c:v>1.5309999999999975</c:v>
                </c:pt>
                <c:pt idx="1548">
                  <c:v>1.532</c:v>
                </c:pt>
                <c:pt idx="1549">
                  <c:v>1.5329999999999975</c:v>
                </c:pt>
                <c:pt idx="1550">
                  <c:v>1.534</c:v>
                </c:pt>
                <c:pt idx="1551">
                  <c:v>1.5349999999999975</c:v>
                </c:pt>
                <c:pt idx="1552">
                  <c:v>1.536</c:v>
                </c:pt>
                <c:pt idx="1553">
                  <c:v>1.5369999999999975</c:v>
                </c:pt>
                <c:pt idx="1554">
                  <c:v>1.538</c:v>
                </c:pt>
                <c:pt idx="1555">
                  <c:v>1.5389999999999975</c:v>
                </c:pt>
                <c:pt idx="1556">
                  <c:v>1.54</c:v>
                </c:pt>
                <c:pt idx="1557">
                  <c:v>1.5409999999999975</c:v>
                </c:pt>
                <c:pt idx="1558">
                  <c:v>1.542</c:v>
                </c:pt>
                <c:pt idx="1559">
                  <c:v>1.5429999999999977</c:v>
                </c:pt>
                <c:pt idx="1560">
                  <c:v>1.544</c:v>
                </c:pt>
                <c:pt idx="1561">
                  <c:v>1.5449999999999977</c:v>
                </c:pt>
                <c:pt idx="1562">
                  <c:v>1.546</c:v>
                </c:pt>
                <c:pt idx="1563">
                  <c:v>1.5469999999999977</c:v>
                </c:pt>
                <c:pt idx="1564">
                  <c:v>1.548</c:v>
                </c:pt>
                <c:pt idx="1565">
                  <c:v>1.5489999999999977</c:v>
                </c:pt>
                <c:pt idx="1566">
                  <c:v>1.55</c:v>
                </c:pt>
                <c:pt idx="1567">
                  <c:v>1.5509999999999977</c:v>
                </c:pt>
                <c:pt idx="1568">
                  <c:v>1.552</c:v>
                </c:pt>
                <c:pt idx="1569">
                  <c:v>1.5529999999999977</c:v>
                </c:pt>
                <c:pt idx="1570">
                  <c:v>1.554</c:v>
                </c:pt>
                <c:pt idx="1571">
                  <c:v>1.5549999999999977</c:v>
                </c:pt>
                <c:pt idx="1572">
                  <c:v>1.556</c:v>
                </c:pt>
                <c:pt idx="1573">
                  <c:v>1.5569999999999977</c:v>
                </c:pt>
                <c:pt idx="1574">
                  <c:v>1.5580000000000001</c:v>
                </c:pt>
                <c:pt idx="1575">
                  <c:v>1.5589999999999977</c:v>
                </c:pt>
                <c:pt idx="1576">
                  <c:v>1.56</c:v>
                </c:pt>
                <c:pt idx="1577">
                  <c:v>1.5609999999999977</c:v>
                </c:pt>
                <c:pt idx="1578">
                  <c:v>1.5620000000000001</c:v>
                </c:pt>
                <c:pt idx="1579">
                  <c:v>1.5629999999999977</c:v>
                </c:pt>
                <c:pt idx="1580">
                  <c:v>1.5640000000000001</c:v>
                </c:pt>
                <c:pt idx="1581">
                  <c:v>1.5649999999999977</c:v>
                </c:pt>
                <c:pt idx="1582">
                  <c:v>1.5660000000000001</c:v>
                </c:pt>
                <c:pt idx="1583">
                  <c:v>1.5669999999999977</c:v>
                </c:pt>
                <c:pt idx="1584">
                  <c:v>1.5680000000000001</c:v>
                </c:pt>
                <c:pt idx="1585">
                  <c:v>1.569</c:v>
                </c:pt>
                <c:pt idx="1586">
                  <c:v>1.57</c:v>
                </c:pt>
                <c:pt idx="1587">
                  <c:v>1.571</c:v>
                </c:pt>
                <c:pt idx="1588">
                  <c:v>1.5720000000000001</c:v>
                </c:pt>
                <c:pt idx="1589">
                  <c:v>1.573</c:v>
                </c:pt>
                <c:pt idx="1590">
                  <c:v>1.5740000000000001</c:v>
                </c:pt>
                <c:pt idx="1591">
                  <c:v>1.575</c:v>
                </c:pt>
                <c:pt idx="1592">
                  <c:v>1.5760000000000001</c:v>
                </c:pt>
                <c:pt idx="1593">
                  <c:v>1.577</c:v>
                </c:pt>
                <c:pt idx="1594">
                  <c:v>1.5780000000000001</c:v>
                </c:pt>
                <c:pt idx="1595">
                  <c:v>1.579</c:v>
                </c:pt>
                <c:pt idx="1596">
                  <c:v>1.58</c:v>
                </c:pt>
                <c:pt idx="1597">
                  <c:v>1.581</c:v>
                </c:pt>
                <c:pt idx="1598">
                  <c:v>1.5820000000000001</c:v>
                </c:pt>
                <c:pt idx="1599">
                  <c:v>1.583</c:v>
                </c:pt>
                <c:pt idx="1600">
                  <c:v>1.5840000000000001</c:v>
                </c:pt>
                <c:pt idx="1601">
                  <c:v>1.585</c:v>
                </c:pt>
                <c:pt idx="1602">
                  <c:v>1.5860000000000001</c:v>
                </c:pt>
                <c:pt idx="1603">
                  <c:v>1.587</c:v>
                </c:pt>
                <c:pt idx="1604">
                  <c:v>1.5880000000000001</c:v>
                </c:pt>
                <c:pt idx="1605">
                  <c:v>1.589</c:v>
                </c:pt>
                <c:pt idx="1606">
                  <c:v>1.59</c:v>
                </c:pt>
                <c:pt idx="1607">
                  <c:v>1.591</c:v>
                </c:pt>
                <c:pt idx="1608">
                  <c:v>1.5920000000000001</c:v>
                </c:pt>
                <c:pt idx="1609">
                  <c:v>1.593</c:v>
                </c:pt>
                <c:pt idx="1610">
                  <c:v>1.5940000000000001</c:v>
                </c:pt>
                <c:pt idx="1611">
                  <c:v>1.595</c:v>
                </c:pt>
                <c:pt idx="1612">
                  <c:v>1.5960000000000001</c:v>
                </c:pt>
                <c:pt idx="1613">
                  <c:v>1.597</c:v>
                </c:pt>
                <c:pt idx="1614">
                  <c:v>1.5980000000000001</c:v>
                </c:pt>
                <c:pt idx="1615">
                  <c:v>1.599</c:v>
                </c:pt>
                <c:pt idx="1616">
                  <c:v>1.6</c:v>
                </c:pt>
                <c:pt idx="1617">
                  <c:v>1.601</c:v>
                </c:pt>
                <c:pt idx="1618">
                  <c:v>1.6020000000000001</c:v>
                </c:pt>
                <c:pt idx="1619">
                  <c:v>1.603</c:v>
                </c:pt>
                <c:pt idx="1620">
                  <c:v>1.6040000000000001</c:v>
                </c:pt>
                <c:pt idx="1621">
                  <c:v>1.605</c:v>
                </c:pt>
                <c:pt idx="1622">
                  <c:v>1.6060000000000001</c:v>
                </c:pt>
                <c:pt idx="1623">
                  <c:v>1.607</c:v>
                </c:pt>
                <c:pt idx="1624">
                  <c:v>1.6080000000000001</c:v>
                </c:pt>
                <c:pt idx="1625">
                  <c:v>1.609</c:v>
                </c:pt>
                <c:pt idx="1626">
                  <c:v>1.61</c:v>
                </c:pt>
                <c:pt idx="1627">
                  <c:v>1.611</c:v>
                </c:pt>
                <c:pt idx="1628">
                  <c:v>1.6120000000000001</c:v>
                </c:pt>
                <c:pt idx="1629">
                  <c:v>1.613</c:v>
                </c:pt>
                <c:pt idx="1630">
                  <c:v>1.6140000000000001</c:v>
                </c:pt>
                <c:pt idx="1631">
                  <c:v>1.615</c:v>
                </c:pt>
                <c:pt idx="1632">
                  <c:v>1.6160000000000001</c:v>
                </c:pt>
                <c:pt idx="1633">
                  <c:v>1.617</c:v>
                </c:pt>
                <c:pt idx="1634">
                  <c:v>1.6180000000000001</c:v>
                </c:pt>
                <c:pt idx="1635">
                  <c:v>1.619</c:v>
                </c:pt>
                <c:pt idx="1636">
                  <c:v>1.62</c:v>
                </c:pt>
                <c:pt idx="1637">
                  <c:v>1.621</c:v>
                </c:pt>
                <c:pt idx="1638">
                  <c:v>1.6220000000000001</c:v>
                </c:pt>
                <c:pt idx="1639">
                  <c:v>1.623</c:v>
                </c:pt>
                <c:pt idx="1640">
                  <c:v>1.6240000000000001</c:v>
                </c:pt>
                <c:pt idx="1641">
                  <c:v>1.625</c:v>
                </c:pt>
                <c:pt idx="1642">
                  <c:v>1.6259999999999974</c:v>
                </c:pt>
                <c:pt idx="1643">
                  <c:v>1.627</c:v>
                </c:pt>
                <c:pt idx="1644">
                  <c:v>1.6279999999999974</c:v>
                </c:pt>
                <c:pt idx="1645">
                  <c:v>1.629</c:v>
                </c:pt>
                <c:pt idx="1646">
                  <c:v>1.6300000000000001</c:v>
                </c:pt>
                <c:pt idx="1647">
                  <c:v>1.631</c:v>
                </c:pt>
                <c:pt idx="1648">
                  <c:v>1.6319999999999975</c:v>
                </c:pt>
                <c:pt idx="1649">
                  <c:v>1.633</c:v>
                </c:pt>
                <c:pt idx="1650">
                  <c:v>1.6339999999999975</c:v>
                </c:pt>
                <c:pt idx="1651">
                  <c:v>1.635</c:v>
                </c:pt>
                <c:pt idx="1652">
                  <c:v>1.6359999999999975</c:v>
                </c:pt>
                <c:pt idx="1653">
                  <c:v>1.637</c:v>
                </c:pt>
                <c:pt idx="1654">
                  <c:v>1.6379999999999975</c:v>
                </c:pt>
                <c:pt idx="1655">
                  <c:v>1.639</c:v>
                </c:pt>
                <c:pt idx="1656">
                  <c:v>1.6400000000000001</c:v>
                </c:pt>
                <c:pt idx="1657">
                  <c:v>1.641</c:v>
                </c:pt>
                <c:pt idx="1658">
                  <c:v>1.6419999999999975</c:v>
                </c:pt>
                <c:pt idx="1659">
                  <c:v>1.643</c:v>
                </c:pt>
                <c:pt idx="1660">
                  <c:v>1.6439999999999975</c:v>
                </c:pt>
                <c:pt idx="1661">
                  <c:v>1.645</c:v>
                </c:pt>
                <c:pt idx="1662">
                  <c:v>1.6459999999999975</c:v>
                </c:pt>
                <c:pt idx="1663">
                  <c:v>1.647</c:v>
                </c:pt>
                <c:pt idx="1664">
                  <c:v>1.6479999999999975</c:v>
                </c:pt>
                <c:pt idx="1665">
                  <c:v>1.649</c:v>
                </c:pt>
                <c:pt idx="1666">
                  <c:v>1.6500000000000001</c:v>
                </c:pt>
                <c:pt idx="1667">
                  <c:v>1.651</c:v>
                </c:pt>
                <c:pt idx="1668">
                  <c:v>1.6519999999999975</c:v>
                </c:pt>
                <c:pt idx="1669">
                  <c:v>1.653</c:v>
                </c:pt>
                <c:pt idx="1670">
                  <c:v>1.6539999999999975</c:v>
                </c:pt>
                <c:pt idx="1671">
                  <c:v>1.655</c:v>
                </c:pt>
                <c:pt idx="1672">
                  <c:v>1.6559999999999975</c:v>
                </c:pt>
                <c:pt idx="1673">
                  <c:v>1.657</c:v>
                </c:pt>
                <c:pt idx="1674">
                  <c:v>1.6579999999999975</c:v>
                </c:pt>
                <c:pt idx="1675">
                  <c:v>1.659</c:v>
                </c:pt>
                <c:pt idx="1676">
                  <c:v>1.6600000000000001</c:v>
                </c:pt>
                <c:pt idx="1677">
                  <c:v>1.661</c:v>
                </c:pt>
                <c:pt idx="1678">
                  <c:v>1.6619999999999975</c:v>
                </c:pt>
                <c:pt idx="1679">
                  <c:v>1.663</c:v>
                </c:pt>
                <c:pt idx="1680">
                  <c:v>1.6639999999999975</c:v>
                </c:pt>
                <c:pt idx="1681">
                  <c:v>1.665</c:v>
                </c:pt>
                <c:pt idx="1682">
                  <c:v>1.6659999999999975</c:v>
                </c:pt>
                <c:pt idx="1683">
                  <c:v>1.667</c:v>
                </c:pt>
                <c:pt idx="1684">
                  <c:v>1.6679999999999977</c:v>
                </c:pt>
                <c:pt idx="1685">
                  <c:v>1.669</c:v>
                </c:pt>
                <c:pt idx="1686">
                  <c:v>1.6700000000000021</c:v>
                </c:pt>
                <c:pt idx="1687">
                  <c:v>1.671</c:v>
                </c:pt>
                <c:pt idx="1688">
                  <c:v>1.6719999999999977</c:v>
                </c:pt>
                <c:pt idx="1689">
                  <c:v>1.673</c:v>
                </c:pt>
                <c:pt idx="1690">
                  <c:v>1.6739999999999977</c:v>
                </c:pt>
                <c:pt idx="1691">
                  <c:v>1.675</c:v>
                </c:pt>
                <c:pt idx="1692">
                  <c:v>1.6759999999999977</c:v>
                </c:pt>
                <c:pt idx="1693">
                  <c:v>1.677</c:v>
                </c:pt>
                <c:pt idx="1694">
                  <c:v>1.6779999999999977</c:v>
                </c:pt>
                <c:pt idx="1695">
                  <c:v>1.679</c:v>
                </c:pt>
                <c:pt idx="1696">
                  <c:v>1.6800000000000022</c:v>
                </c:pt>
                <c:pt idx="1697">
                  <c:v>1.681</c:v>
                </c:pt>
                <c:pt idx="1698">
                  <c:v>1.6819999999999977</c:v>
                </c:pt>
                <c:pt idx="1699">
                  <c:v>1.6830000000000001</c:v>
                </c:pt>
                <c:pt idx="1700">
                  <c:v>1.6839999999999977</c:v>
                </c:pt>
                <c:pt idx="1701">
                  <c:v>1.6850000000000001</c:v>
                </c:pt>
                <c:pt idx="1702">
                  <c:v>1.6859999999999977</c:v>
                </c:pt>
                <c:pt idx="1703">
                  <c:v>1.6870000000000001</c:v>
                </c:pt>
                <c:pt idx="1704">
                  <c:v>1.6879999999999977</c:v>
                </c:pt>
                <c:pt idx="1705">
                  <c:v>1.6890000000000001</c:v>
                </c:pt>
                <c:pt idx="1706">
                  <c:v>1.6900000000000022</c:v>
                </c:pt>
                <c:pt idx="1707">
                  <c:v>1.6910000000000001</c:v>
                </c:pt>
                <c:pt idx="1708">
                  <c:v>1.6919999999999977</c:v>
                </c:pt>
                <c:pt idx="1709">
                  <c:v>1.6930000000000001</c:v>
                </c:pt>
                <c:pt idx="1710">
                  <c:v>1.6940000000000022</c:v>
                </c:pt>
                <c:pt idx="1711">
                  <c:v>1.6950000000000001</c:v>
                </c:pt>
                <c:pt idx="1712">
                  <c:v>1.6960000000000022</c:v>
                </c:pt>
                <c:pt idx="1713">
                  <c:v>1.6970000000000001</c:v>
                </c:pt>
                <c:pt idx="1714">
                  <c:v>1.6980000000000022</c:v>
                </c:pt>
                <c:pt idx="1715">
                  <c:v>1.6990000000000001</c:v>
                </c:pt>
                <c:pt idx="1716">
                  <c:v>1.7</c:v>
                </c:pt>
                <c:pt idx="1717">
                  <c:v>1.7009999999999974</c:v>
                </c:pt>
                <c:pt idx="1718">
                  <c:v>1.702</c:v>
                </c:pt>
                <c:pt idx="1719">
                  <c:v>1.7029999999999974</c:v>
                </c:pt>
                <c:pt idx="1720">
                  <c:v>1.704</c:v>
                </c:pt>
                <c:pt idx="1721">
                  <c:v>1.7049999999999974</c:v>
                </c:pt>
                <c:pt idx="1722">
                  <c:v>1.706</c:v>
                </c:pt>
                <c:pt idx="1723">
                  <c:v>1.7069999999999974</c:v>
                </c:pt>
                <c:pt idx="1724">
                  <c:v>1.708</c:v>
                </c:pt>
                <c:pt idx="1725">
                  <c:v>1.7089999999999974</c:v>
                </c:pt>
                <c:pt idx="1726">
                  <c:v>1.71</c:v>
                </c:pt>
                <c:pt idx="1727">
                  <c:v>1.7109999999999974</c:v>
                </c:pt>
                <c:pt idx="1728">
                  <c:v>1.712</c:v>
                </c:pt>
                <c:pt idx="1729">
                  <c:v>1.7129999999999974</c:v>
                </c:pt>
                <c:pt idx="1730">
                  <c:v>1.714</c:v>
                </c:pt>
                <c:pt idx="1731">
                  <c:v>1.7149999999999974</c:v>
                </c:pt>
                <c:pt idx="1732">
                  <c:v>1.716</c:v>
                </c:pt>
                <c:pt idx="1733">
                  <c:v>1.7169999999999974</c:v>
                </c:pt>
                <c:pt idx="1734">
                  <c:v>1.718</c:v>
                </c:pt>
                <c:pt idx="1735">
                  <c:v>1.7189999999999974</c:v>
                </c:pt>
                <c:pt idx="1736">
                  <c:v>1.72</c:v>
                </c:pt>
                <c:pt idx="1737">
                  <c:v>1.7209999999999974</c:v>
                </c:pt>
                <c:pt idx="1738">
                  <c:v>1.722</c:v>
                </c:pt>
                <c:pt idx="1739">
                  <c:v>1.7229999999999974</c:v>
                </c:pt>
                <c:pt idx="1740">
                  <c:v>1.724</c:v>
                </c:pt>
                <c:pt idx="1741">
                  <c:v>1.7249999999999974</c:v>
                </c:pt>
                <c:pt idx="1742">
                  <c:v>1.726</c:v>
                </c:pt>
                <c:pt idx="1743">
                  <c:v>1.7269999999999974</c:v>
                </c:pt>
                <c:pt idx="1744">
                  <c:v>1.728</c:v>
                </c:pt>
                <c:pt idx="1745">
                  <c:v>1.7289999999999974</c:v>
                </c:pt>
                <c:pt idx="1746">
                  <c:v>1.73</c:v>
                </c:pt>
                <c:pt idx="1747">
                  <c:v>1.7309999999999974</c:v>
                </c:pt>
                <c:pt idx="1748">
                  <c:v>1.732</c:v>
                </c:pt>
                <c:pt idx="1749">
                  <c:v>1.7329999999999974</c:v>
                </c:pt>
                <c:pt idx="1750">
                  <c:v>1.734</c:v>
                </c:pt>
                <c:pt idx="1751">
                  <c:v>1.7349999999999974</c:v>
                </c:pt>
                <c:pt idx="1752">
                  <c:v>1.736</c:v>
                </c:pt>
                <c:pt idx="1753">
                  <c:v>1.7369999999999974</c:v>
                </c:pt>
                <c:pt idx="1754">
                  <c:v>1.738</c:v>
                </c:pt>
                <c:pt idx="1755">
                  <c:v>1.7389999999999974</c:v>
                </c:pt>
                <c:pt idx="1756">
                  <c:v>1.74</c:v>
                </c:pt>
                <c:pt idx="1757">
                  <c:v>1.7409999999999974</c:v>
                </c:pt>
                <c:pt idx="1758">
                  <c:v>1.742</c:v>
                </c:pt>
                <c:pt idx="1759">
                  <c:v>1.7429999999999977</c:v>
                </c:pt>
                <c:pt idx="1760">
                  <c:v>1.744</c:v>
                </c:pt>
                <c:pt idx="1761">
                  <c:v>1.7449999999999977</c:v>
                </c:pt>
                <c:pt idx="1762">
                  <c:v>1.746</c:v>
                </c:pt>
                <c:pt idx="1763">
                  <c:v>1.7469999999999977</c:v>
                </c:pt>
                <c:pt idx="1764">
                  <c:v>1.748</c:v>
                </c:pt>
                <c:pt idx="1765">
                  <c:v>1.7489999999999977</c:v>
                </c:pt>
                <c:pt idx="1766">
                  <c:v>1.75</c:v>
                </c:pt>
                <c:pt idx="1767">
                  <c:v>1.7509999999999974</c:v>
                </c:pt>
                <c:pt idx="1768">
                  <c:v>1.752</c:v>
                </c:pt>
                <c:pt idx="1769">
                  <c:v>1.7529999999999974</c:v>
                </c:pt>
                <c:pt idx="1770">
                  <c:v>1.754</c:v>
                </c:pt>
                <c:pt idx="1771">
                  <c:v>1.7549999999999975</c:v>
                </c:pt>
                <c:pt idx="1772">
                  <c:v>1.756</c:v>
                </c:pt>
                <c:pt idx="1773">
                  <c:v>1.7569999999999975</c:v>
                </c:pt>
                <c:pt idx="1774">
                  <c:v>1.758</c:v>
                </c:pt>
                <c:pt idx="1775">
                  <c:v>1.7589999999999975</c:v>
                </c:pt>
                <c:pt idx="1776">
                  <c:v>1.76</c:v>
                </c:pt>
                <c:pt idx="1777">
                  <c:v>1.7609999999999975</c:v>
                </c:pt>
                <c:pt idx="1778">
                  <c:v>1.762</c:v>
                </c:pt>
                <c:pt idx="1779">
                  <c:v>1.7629999999999975</c:v>
                </c:pt>
                <c:pt idx="1780">
                  <c:v>1.764</c:v>
                </c:pt>
                <c:pt idx="1781">
                  <c:v>1.7649999999999975</c:v>
                </c:pt>
                <c:pt idx="1782">
                  <c:v>1.766</c:v>
                </c:pt>
                <c:pt idx="1783">
                  <c:v>1.7669999999999975</c:v>
                </c:pt>
                <c:pt idx="1784">
                  <c:v>1.768</c:v>
                </c:pt>
                <c:pt idx="1785">
                  <c:v>1.7689999999999975</c:v>
                </c:pt>
                <c:pt idx="1786">
                  <c:v>1.77</c:v>
                </c:pt>
                <c:pt idx="1787">
                  <c:v>1.7709999999999975</c:v>
                </c:pt>
                <c:pt idx="1788">
                  <c:v>1.772</c:v>
                </c:pt>
                <c:pt idx="1789">
                  <c:v>1.7729999999999975</c:v>
                </c:pt>
                <c:pt idx="1790">
                  <c:v>1.774</c:v>
                </c:pt>
                <c:pt idx="1791">
                  <c:v>1.7749999999999975</c:v>
                </c:pt>
                <c:pt idx="1792">
                  <c:v>1.776</c:v>
                </c:pt>
                <c:pt idx="1793">
                  <c:v>1.7769999999999975</c:v>
                </c:pt>
                <c:pt idx="1794">
                  <c:v>1.778</c:v>
                </c:pt>
                <c:pt idx="1795">
                  <c:v>1.7789999999999975</c:v>
                </c:pt>
                <c:pt idx="1796">
                  <c:v>1.78</c:v>
                </c:pt>
                <c:pt idx="1797">
                  <c:v>1.7809999999999975</c:v>
                </c:pt>
                <c:pt idx="1798">
                  <c:v>1.782</c:v>
                </c:pt>
                <c:pt idx="1799">
                  <c:v>1.7829999999999975</c:v>
                </c:pt>
                <c:pt idx="1800">
                  <c:v>1.784</c:v>
                </c:pt>
                <c:pt idx="1801">
                  <c:v>1.7849999999999975</c:v>
                </c:pt>
                <c:pt idx="1802">
                  <c:v>1.786</c:v>
                </c:pt>
                <c:pt idx="1803">
                  <c:v>1.7869999999999975</c:v>
                </c:pt>
                <c:pt idx="1804">
                  <c:v>1.788</c:v>
                </c:pt>
                <c:pt idx="1805">
                  <c:v>1.7889999999999975</c:v>
                </c:pt>
                <c:pt idx="1806">
                  <c:v>1.79</c:v>
                </c:pt>
                <c:pt idx="1807">
                  <c:v>1.7909999999999975</c:v>
                </c:pt>
                <c:pt idx="1808">
                  <c:v>1.792</c:v>
                </c:pt>
                <c:pt idx="1809">
                  <c:v>1.7929999999999977</c:v>
                </c:pt>
                <c:pt idx="1810">
                  <c:v>1.794</c:v>
                </c:pt>
                <c:pt idx="1811">
                  <c:v>1.7949999999999977</c:v>
                </c:pt>
                <c:pt idx="1812">
                  <c:v>1.796</c:v>
                </c:pt>
                <c:pt idx="1813">
                  <c:v>1.7969999999999977</c:v>
                </c:pt>
                <c:pt idx="1814">
                  <c:v>1.798</c:v>
                </c:pt>
                <c:pt idx="1815">
                  <c:v>1.7989999999999977</c:v>
                </c:pt>
                <c:pt idx="1816">
                  <c:v>1.8</c:v>
                </c:pt>
                <c:pt idx="1817">
                  <c:v>1.8009999999999977</c:v>
                </c:pt>
                <c:pt idx="1818">
                  <c:v>1.802</c:v>
                </c:pt>
                <c:pt idx="1819">
                  <c:v>1.8029999999999977</c:v>
                </c:pt>
                <c:pt idx="1820">
                  <c:v>1.804</c:v>
                </c:pt>
                <c:pt idx="1821">
                  <c:v>1.8049999999999977</c:v>
                </c:pt>
                <c:pt idx="1822">
                  <c:v>1.806</c:v>
                </c:pt>
                <c:pt idx="1823">
                  <c:v>1.8069999999999977</c:v>
                </c:pt>
                <c:pt idx="1824">
                  <c:v>1.8080000000000001</c:v>
                </c:pt>
                <c:pt idx="1825">
                  <c:v>1.8089999999999977</c:v>
                </c:pt>
                <c:pt idx="1826">
                  <c:v>1.81</c:v>
                </c:pt>
                <c:pt idx="1827">
                  <c:v>1.8109999999999977</c:v>
                </c:pt>
                <c:pt idx="1828">
                  <c:v>1.8120000000000001</c:v>
                </c:pt>
                <c:pt idx="1829">
                  <c:v>1.8129999999999977</c:v>
                </c:pt>
                <c:pt idx="1830">
                  <c:v>1.8140000000000001</c:v>
                </c:pt>
                <c:pt idx="1831">
                  <c:v>1.8149999999999977</c:v>
                </c:pt>
                <c:pt idx="1832">
                  <c:v>1.8160000000000001</c:v>
                </c:pt>
                <c:pt idx="1833">
                  <c:v>1.8169999999999977</c:v>
                </c:pt>
                <c:pt idx="1834">
                  <c:v>1.8180000000000001</c:v>
                </c:pt>
                <c:pt idx="1835">
                  <c:v>1.819</c:v>
                </c:pt>
                <c:pt idx="1836">
                  <c:v>1.82</c:v>
                </c:pt>
                <c:pt idx="1837">
                  <c:v>1.821</c:v>
                </c:pt>
                <c:pt idx="1838">
                  <c:v>1.8220000000000001</c:v>
                </c:pt>
                <c:pt idx="1839">
                  <c:v>1.823</c:v>
                </c:pt>
                <c:pt idx="1840">
                  <c:v>1.8240000000000001</c:v>
                </c:pt>
                <c:pt idx="1841">
                  <c:v>1.825</c:v>
                </c:pt>
                <c:pt idx="1842">
                  <c:v>1.8260000000000001</c:v>
                </c:pt>
                <c:pt idx="1843">
                  <c:v>1.827</c:v>
                </c:pt>
                <c:pt idx="1844">
                  <c:v>1.8280000000000001</c:v>
                </c:pt>
                <c:pt idx="1845">
                  <c:v>1.829</c:v>
                </c:pt>
                <c:pt idx="1846">
                  <c:v>1.83</c:v>
                </c:pt>
                <c:pt idx="1847">
                  <c:v>1.831</c:v>
                </c:pt>
                <c:pt idx="1848">
                  <c:v>1.8320000000000001</c:v>
                </c:pt>
                <c:pt idx="1849">
                  <c:v>1.833</c:v>
                </c:pt>
                <c:pt idx="1850">
                  <c:v>1.8340000000000001</c:v>
                </c:pt>
                <c:pt idx="1851">
                  <c:v>1.835</c:v>
                </c:pt>
                <c:pt idx="1852">
                  <c:v>1.8360000000000001</c:v>
                </c:pt>
                <c:pt idx="1853">
                  <c:v>1.837</c:v>
                </c:pt>
                <c:pt idx="1854">
                  <c:v>1.8380000000000001</c:v>
                </c:pt>
                <c:pt idx="1855">
                  <c:v>1.839</c:v>
                </c:pt>
                <c:pt idx="1856">
                  <c:v>1.84</c:v>
                </c:pt>
                <c:pt idx="1857">
                  <c:v>1.841</c:v>
                </c:pt>
                <c:pt idx="1858">
                  <c:v>1.8420000000000001</c:v>
                </c:pt>
                <c:pt idx="1859">
                  <c:v>1.843</c:v>
                </c:pt>
                <c:pt idx="1860">
                  <c:v>1.8440000000000001</c:v>
                </c:pt>
                <c:pt idx="1861">
                  <c:v>1.845</c:v>
                </c:pt>
                <c:pt idx="1862">
                  <c:v>1.8460000000000001</c:v>
                </c:pt>
                <c:pt idx="1863">
                  <c:v>1.847</c:v>
                </c:pt>
                <c:pt idx="1864">
                  <c:v>1.8480000000000001</c:v>
                </c:pt>
                <c:pt idx="1865">
                  <c:v>1.849</c:v>
                </c:pt>
                <c:pt idx="1866">
                  <c:v>1.85</c:v>
                </c:pt>
                <c:pt idx="1867">
                  <c:v>1.851</c:v>
                </c:pt>
                <c:pt idx="1868">
                  <c:v>1.8520000000000001</c:v>
                </c:pt>
                <c:pt idx="1869">
                  <c:v>1.853</c:v>
                </c:pt>
                <c:pt idx="1870">
                  <c:v>1.8540000000000001</c:v>
                </c:pt>
                <c:pt idx="1871">
                  <c:v>1.855</c:v>
                </c:pt>
                <c:pt idx="1872">
                  <c:v>1.8560000000000001</c:v>
                </c:pt>
                <c:pt idx="1873">
                  <c:v>1.857</c:v>
                </c:pt>
                <c:pt idx="1874">
                  <c:v>1.8580000000000001</c:v>
                </c:pt>
                <c:pt idx="1875">
                  <c:v>1.859</c:v>
                </c:pt>
                <c:pt idx="1876">
                  <c:v>1.86</c:v>
                </c:pt>
                <c:pt idx="1877">
                  <c:v>1.861</c:v>
                </c:pt>
                <c:pt idx="1878">
                  <c:v>1.8620000000000001</c:v>
                </c:pt>
                <c:pt idx="1879">
                  <c:v>1.863</c:v>
                </c:pt>
                <c:pt idx="1880">
                  <c:v>1.8640000000000001</c:v>
                </c:pt>
                <c:pt idx="1881">
                  <c:v>1.865</c:v>
                </c:pt>
                <c:pt idx="1882">
                  <c:v>1.8660000000000001</c:v>
                </c:pt>
                <c:pt idx="1883">
                  <c:v>1.867</c:v>
                </c:pt>
                <c:pt idx="1884">
                  <c:v>1.8680000000000001</c:v>
                </c:pt>
                <c:pt idx="1885">
                  <c:v>1.869</c:v>
                </c:pt>
                <c:pt idx="1886">
                  <c:v>1.87</c:v>
                </c:pt>
                <c:pt idx="1887">
                  <c:v>1.871</c:v>
                </c:pt>
                <c:pt idx="1888">
                  <c:v>1.8720000000000001</c:v>
                </c:pt>
                <c:pt idx="1889">
                  <c:v>1.873</c:v>
                </c:pt>
                <c:pt idx="1890">
                  <c:v>1.8740000000000001</c:v>
                </c:pt>
                <c:pt idx="1891">
                  <c:v>1.875</c:v>
                </c:pt>
                <c:pt idx="1892">
                  <c:v>1.8759999999999974</c:v>
                </c:pt>
                <c:pt idx="1893">
                  <c:v>1.877</c:v>
                </c:pt>
                <c:pt idx="1894">
                  <c:v>1.8779999999999974</c:v>
                </c:pt>
                <c:pt idx="1895">
                  <c:v>1.879</c:v>
                </c:pt>
                <c:pt idx="1896">
                  <c:v>1.8800000000000001</c:v>
                </c:pt>
                <c:pt idx="1897">
                  <c:v>1.881</c:v>
                </c:pt>
                <c:pt idx="1898">
                  <c:v>1.8819999999999975</c:v>
                </c:pt>
                <c:pt idx="1899">
                  <c:v>1.883</c:v>
                </c:pt>
                <c:pt idx="1900">
                  <c:v>1.8839999999999975</c:v>
                </c:pt>
                <c:pt idx="1901">
                  <c:v>1.885</c:v>
                </c:pt>
                <c:pt idx="1902">
                  <c:v>1.8859999999999975</c:v>
                </c:pt>
                <c:pt idx="1903">
                  <c:v>1.887</c:v>
                </c:pt>
                <c:pt idx="1904">
                  <c:v>1.8879999999999975</c:v>
                </c:pt>
                <c:pt idx="1905">
                  <c:v>1.889</c:v>
                </c:pt>
                <c:pt idx="1906">
                  <c:v>1.8900000000000001</c:v>
                </c:pt>
                <c:pt idx="1907">
                  <c:v>1.891</c:v>
                </c:pt>
                <c:pt idx="1908">
                  <c:v>1.8919999999999975</c:v>
                </c:pt>
                <c:pt idx="1909">
                  <c:v>1.893</c:v>
                </c:pt>
                <c:pt idx="1910">
                  <c:v>1.8939999999999975</c:v>
                </c:pt>
                <c:pt idx="1911">
                  <c:v>1.895</c:v>
                </c:pt>
                <c:pt idx="1912">
                  <c:v>1.8959999999999975</c:v>
                </c:pt>
                <c:pt idx="1913">
                  <c:v>1.897</c:v>
                </c:pt>
                <c:pt idx="1914">
                  <c:v>1.8979999999999975</c:v>
                </c:pt>
                <c:pt idx="1915">
                  <c:v>1.899</c:v>
                </c:pt>
                <c:pt idx="1916">
                  <c:v>1.9000000000000001</c:v>
                </c:pt>
                <c:pt idx="1917">
                  <c:v>1.901</c:v>
                </c:pt>
                <c:pt idx="1918">
                  <c:v>1.9019999999999975</c:v>
                </c:pt>
                <c:pt idx="1919">
                  <c:v>1.903</c:v>
                </c:pt>
                <c:pt idx="1920">
                  <c:v>1.9039999999999975</c:v>
                </c:pt>
                <c:pt idx="1921">
                  <c:v>1.905</c:v>
                </c:pt>
                <c:pt idx="1922">
                  <c:v>1.9059999999999975</c:v>
                </c:pt>
                <c:pt idx="1923">
                  <c:v>1.907</c:v>
                </c:pt>
                <c:pt idx="1924">
                  <c:v>1.9079999999999975</c:v>
                </c:pt>
                <c:pt idx="1925">
                  <c:v>1.909</c:v>
                </c:pt>
                <c:pt idx="1926">
                  <c:v>1.9100000000000001</c:v>
                </c:pt>
                <c:pt idx="1927">
                  <c:v>1.911</c:v>
                </c:pt>
                <c:pt idx="1928">
                  <c:v>1.9119999999999975</c:v>
                </c:pt>
                <c:pt idx="1929">
                  <c:v>1.913</c:v>
                </c:pt>
                <c:pt idx="1930">
                  <c:v>1.9139999999999975</c:v>
                </c:pt>
                <c:pt idx="1931">
                  <c:v>1.915</c:v>
                </c:pt>
                <c:pt idx="1932">
                  <c:v>1.9159999999999975</c:v>
                </c:pt>
                <c:pt idx="1933">
                  <c:v>1.917</c:v>
                </c:pt>
                <c:pt idx="1934">
                  <c:v>1.9179999999999977</c:v>
                </c:pt>
                <c:pt idx="1935">
                  <c:v>1.919</c:v>
                </c:pt>
                <c:pt idx="1936">
                  <c:v>1.9200000000000021</c:v>
                </c:pt>
                <c:pt idx="1937">
                  <c:v>1.921</c:v>
                </c:pt>
                <c:pt idx="1938">
                  <c:v>1.9219999999999977</c:v>
                </c:pt>
                <c:pt idx="1939">
                  <c:v>1.923</c:v>
                </c:pt>
                <c:pt idx="1940">
                  <c:v>1.9239999999999977</c:v>
                </c:pt>
                <c:pt idx="1941">
                  <c:v>1.925</c:v>
                </c:pt>
                <c:pt idx="1942">
                  <c:v>1.9259999999999977</c:v>
                </c:pt>
                <c:pt idx="1943">
                  <c:v>1.927</c:v>
                </c:pt>
                <c:pt idx="1944">
                  <c:v>1.9279999999999977</c:v>
                </c:pt>
                <c:pt idx="1945">
                  <c:v>1.929</c:v>
                </c:pt>
                <c:pt idx="1946">
                  <c:v>1.9300000000000022</c:v>
                </c:pt>
                <c:pt idx="1947">
                  <c:v>1.931</c:v>
                </c:pt>
                <c:pt idx="1948">
                  <c:v>1.9319999999999977</c:v>
                </c:pt>
                <c:pt idx="1949">
                  <c:v>1.9330000000000001</c:v>
                </c:pt>
                <c:pt idx="1950">
                  <c:v>1.9339999999999977</c:v>
                </c:pt>
                <c:pt idx="1951">
                  <c:v>1.9350000000000001</c:v>
                </c:pt>
                <c:pt idx="1952">
                  <c:v>1.9359999999999977</c:v>
                </c:pt>
                <c:pt idx="1953">
                  <c:v>1.9370000000000001</c:v>
                </c:pt>
                <c:pt idx="1954">
                  <c:v>1.9379999999999977</c:v>
                </c:pt>
                <c:pt idx="1955">
                  <c:v>1.9390000000000001</c:v>
                </c:pt>
                <c:pt idx="1956">
                  <c:v>1.9400000000000022</c:v>
                </c:pt>
                <c:pt idx="1957">
                  <c:v>1.9410000000000001</c:v>
                </c:pt>
                <c:pt idx="1958">
                  <c:v>1.9419999999999977</c:v>
                </c:pt>
                <c:pt idx="1959">
                  <c:v>1.9430000000000001</c:v>
                </c:pt>
                <c:pt idx="1960">
                  <c:v>1.9440000000000022</c:v>
                </c:pt>
                <c:pt idx="1961">
                  <c:v>1.9450000000000001</c:v>
                </c:pt>
                <c:pt idx="1962">
                  <c:v>1.9460000000000022</c:v>
                </c:pt>
                <c:pt idx="1963">
                  <c:v>1.9470000000000001</c:v>
                </c:pt>
                <c:pt idx="1964">
                  <c:v>1.9480000000000022</c:v>
                </c:pt>
                <c:pt idx="1965">
                  <c:v>1.9490000000000001</c:v>
                </c:pt>
                <c:pt idx="1966">
                  <c:v>1.9500000000000022</c:v>
                </c:pt>
                <c:pt idx="1967">
                  <c:v>1.9510000000000001</c:v>
                </c:pt>
                <c:pt idx="1968">
                  <c:v>1.9520000000000022</c:v>
                </c:pt>
                <c:pt idx="1969">
                  <c:v>1.9530000000000001</c:v>
                </c:pt>
                <c:pt idx="1970">
                  <c:v>1.9540000000000022</c:v>
                </c:pt>
                <c:pt idx="1971">
                  <c:v>1.9550000000000001</c:v>
                </c:pt>
                <c:pt idx="1972">
                  <c:v>1.9560000000000022</c:v>
                </c:pt>
                <c:pt idx="1973">
                  <c:v>1.9570000000000001</c:v>
                </c:pt>
                <c:pt idx="1974">
                  <c:v>1.9580000000000022</c:v>
                </c:pt>
                <c:pt idx="1975">
                  <c:v>1.9590000000000001</c:v>
                </c:pt>
                <c:pt idx="1976">
                  <c:v>1.9600000000000022</c:v>
                </c:pt>
                <c:pt idx="1977">
                  <c:v>1.9610000000000001</c:v>
                </c:pt>
                <c:pt idx="1978">
                  <c:v>1.9620000000000022</c:v>
                </c:pt>
                <c:pt idx="1979">
                  <c:v>1.9630000000000001</c:v>
                </c:pt>
                <c:pt idx="1980">
                  <c:v>1.9640000000000022</c:v>
                </c:pt>
                <c:pt idx="1981">
                  <c:v>1.9650000000000001</c:v>
                </c:pt>
                <c:pt idx="1982">
                  <c:v>1.9660000000000022</c:v>
                </c:pt>
                <c:pt idx="1983">
                  <c:v>1.9670000000000001</c:v>
                </c:pt>
                <c:pt idx="1984">
                  <c:v>1.9680000000000022</c:v>
                </c:pt>
                <c:pt idx="1985">
                  <c:v>1.9690000000000001</c:v>
                </c:pt>
                <c:pt idx="1986">
                  <c:v>1.9700000000000022</c:v>
                </c:pt>
                <c:pt idx="1987">
                  <c:v>1.9710000000000001</c:v>
                </c:pt>
                <c:pt idx="1988">
                  <c:v>1.9720000000000024</c:v>
                </c:pt>
                <c:pt idx="1989">
                  <c:v>1.9730000000000001</c:v>
                </c:pt>
                <c:pt idx="1990">
                  <c:v>1.9740000000000024</c:v>
                </c:pt>
                <c:pt idx="1991">
                  <c:v>1.9750000000000001</c:v>
                </c:pt>
                <c:pt idx="1992">
                  <c:v>1.9760000000000024</c:v>
                </c:pt>
                <c:pt idx="1993">
                  <c:v>1.9770000000000001</c:v>
                </c:pt>
                <c:pt idx="1994">
                  <c:v>1.9780000000000024</c:v>
                </c:pt>
                <c:pt idx="1995">
                  <c:v>1.9790000000000001</c:v>
                </c:pt>
                <c:pt idx="1996">
                  <c:v>1.9800000000000024</c:v>
                </c:pt>
                <c:pt idx="1997">
                  <c:v>1.9810000000000001</c:v>
                </c:pt>
                <c:pt idx="1998">
                  <c:v>1.9820000000000024</c:v>
                </c:pt>
                <c:pt idx="1999">
                  <c:v>1.9830000000000001</c:v>
                </c:pt>
                <c:pt idx="2000">
                  <c:v>1.9840000000000024</c:v>
                </c:pt>
                <c:pt idx="2001">
                  <c:v>1.9850000000000001</c:v>
                </c:pt>
                <c:pt idx="2002">
                  <c:v>1.9860000000000024</c:v>
                </c:pt>
                <c:pt idx="2003">
                  <c:v>1.98699</c:v>
                </c:pt>
                <c:pt idx="2004">
                  <c:v>1.9879800000000001</c:v>
                </c:pt>
                <c:pt idx="2005">
                  <c:v>1.9889699999999999</c:v>
                </c:pt>
                <c:pt idx="2006">
                  <c:v>1.98996</c:v>
                </c:pt>
                <c:pt idx="2007">
                  <c:v>1.9909500000000024</c:v>
                </c:pt>
                <c:pt idx="2008">
                  <c:v>1.99194</c:v>
                </c:pt>
                <c:pt idx="2009">
                  <c:v>1.9929300000000001</c:v>
                </c:pt>
                <c:pt idx="2010">
                  <c:v>1.9939199999999999</c:v>
                </c:pt>
                <c:pt idx="2011">
                  <c:v>1.9949100000000022</c:v>
                </c:pt>
                <c:pt idx="2012">
                  <c:v>1.9959</c:v>
                </c:pt>
                <c:pt idx="2013">
                  <c:v>1.9968900000000001</c:v>
                </c:pt>
                <c:pt idx="2014">
                  <c:v>1.9978800000000001</c:v>
                </c:pt>
                <c:pt idx="2015">
                  <c:v>1.9988699999999999</c:v>
                </c:pt>
                <c:pt idx="2016">
                  <c:v>1.99986</c:v>
                </c:pt>
                <c:pt idx="2017">
                  <c:v>2.0008499999999967</c:v>
                </c:pt>
                <c:pt idx="2018">
                  <c:v>2.0018399999999987</c:v>
                </c:pt>
                <c:pt idx="2019">
                  <c:v>2.0028299999999977</c:v>
                </c:pt>
                <c:pt idx="2020">
                  <c:v>2.0038200000000002</c:v>
                </c:pt>
                <c:pt idx="2021">
                  <c:v>2.00481</c:v>
                </c:pt>
                <c:pt idx="2022">
                  <c:v>2.0057999999999998</c:v>
                </c:pt>
                <c:pt idx="2023">
                  <c:v>2.0067900000000001</c:v>
                </c:pt>
                <c:pt idx="2024">
                  <c:v>2.0077799999999999</c:v>
                </c:pt>
                <c:pt idx="2025">
                  <c:v>2.0087700000000002</c:v>
                </c:pt>
                <c:pt idx="2026">
                  <c:v>2.00976</c:v>
                </c:pt>
                <c:pt idx="2027">
                  <c:v>2.0107499999999967</c:v>
                </c:pt>
                <c:pt idx="2028">
                  <c:v>2.0117399999999988</c:v>
                </c:pt>
                <c:pt idx="2029">
                  <c:v>2.0127299999999977</c:v>
                </c:pt>
                <c:pt idx="2030">
                  <c:v>2.0137200000000002</c:v>
                </c:pt>
                <c:pt idx="2031">
                  <c:v>2.01471</c:v>
                </c:pt>
                <c:pt idx="2032">
                  <c:v>2.0156999999999967</c:v>
                </c:pt>
                <c:pt idx="2033">
                  <c:v>2.0166899999999952</c:v>
                </c:pt>
                <c:pt idx="2034">
                  <c:v>2.0176799999999977</c:v>
                </c:pt>
                <c:pt idx="2035">
                  <c:v>2.0186699999999957</c:v>
                </c:pt>
                <c:pt idx="2036">
                  <c:v>2.0196599999999942</c:v>
                </c:pt>
                <c:pt idx="2037">
                  <c:v>2.0206499999999967</c:v>
                </c:pt>
                <c:pt idx="2038">
                  <c:v>2.0216399999999997</c:v>
                </c:pt>
                <c:pt idx="2039">
                  <c:v>2.0226299999999977</c:v>
                </c:pt>
                <c:pt idx="2040">
                  <c:v>2.0236200000000002</c:v>
                </c:pt>
                <c:pt idx="2041">
                  <c:v>2.02461</c:v>
                </c:pt>
                <c:pt idx="2042">
                  <c:v>2.0255999999999998</c:v>
                </c:pt>
                <c:pt idx="2043">
                  <c:v>2.0265900000000001</c:v>
                </c:pt>
                <c:pt idx="2044">
                  <c:v>2.0275799999999999</c:v>
                </c:pt>
                <c:pt idx="2045">
                  <c:v>2.0285700000000002</c:v>
                </c:pt>
                <c:pt idx="2046">
                  <c:v>2.02956</c:v>
                </c:pt>
                <c:pt idx="2047">
                  <c:v>2.0305499999999967</c:v>
                </c:pt>
                <c:pt idx="2048">
                  <c:v>2.0315399999999997</c:v>
                </c:pt>
                <c:pt idx="2049">
                  <c:v>2.0325299999999977</c:v>
                </c:pt>
                <c:pt idx="2050">
                  <c:v>2.0335200000000002</c:v>
                </c:pt>
                <c:pt idx="2051">
                  <c:v>2.03451</c:v>
                </c:pt>
                <c:pt idx="2052">
                  <c:v>2.0355099999999977</c:v>
                </c:pt>
                <c:pt idx="2053">
                  <c:v>2.0364899999999952</c:v>
                </c:pt>
                <c:pt idx="2054">
                  <c:v>2.03749</c:v>
                </c:pt>
                <c:pt idx="2055">
                  <c:v>2.0384799999999967</c:v>
                </c:pt>
                <c:pt idx="2056">
                  <c:v>2.0394699999999952</c:v>
                </c:pt>
                <c:pt idx="2057">
                  <c:v>2.0404599999999977</c:v>
                </c:pt>
                <c:pt idx="2058">
                  <c:v>2.0414499999999967</c:v>
                </c:pt>
                <c:pt idx="2059">
                  <c:v>2.0424399999999987</c:v>
                </c:pt>
                <c:pt idx="2060">
                  <c:v>2.0434299999999999</c:v>
                </c:pt>
                <c:pt idx="2061">
                  <c:v>2.0444200000000001</c:v>
                </c:pt>
                <c:pt idx="2062">
                  <c:v>2.04541</c:v>
                </c:pt>
                <c:pt idx="2063">
                  <c:v>2.0463999999999998</c:v>
                </c:pt>
                <c:pt idx="2064">
                  <c:v>2.0473900000000049</c:v>
                </c:pt>
                <c:pt idx="2065">
                  <c:v>2.0483799999999999</c:v>
                </c:pt>
                <c:pt idx="2066">
                  <c:v>2.0493700000000001</c:v>
                </c:pt>
                <c:pt idx="2067">
                  <c:v>2.05036</c:v>
                </c:pt>
                <c:pt idx="2068">
                  <c:v>2.0513499999999967</c:v>
                </c:pt>
                <c:pt idx="2069">
                  <c:v>2.0523399999999987</c:v>
                </c:pt>
                <c:pt idx="2070">
                  <c:v>2.0533299999999999</c:v>
                </c:pt>
                <c:pt idx="2071">
                  <c:v>2.0543200000000001</c:v>
                </c:pt>
                <c:pt idx="2072">
                  <c:v>2.05531</c:v>
                </c:pt>
                <c:pt idx="2073">
                  <c:v>2.0562999999999967</c:v>
                </c:pt>
                <c:pt idx="2074">
                  <c:v>2.0572900000000001</c:v>
                </c:pt>
                <c:pt idx="2075">
                  <c:v>2.0582799999999977</c:v>
                </c:pt>
                <c:pt idx="2076">
                  <c:v>2.0592699999999957</c:v>
                </c:pt>
                <c:pt idx="2077">
                  <c:v>2.06026</c:v>
                </c:pt>
                <c:pt idx="2078">
                  <c:v>2.0612499999999967</c:v>
                </c:pt>
                <c:pt idx="2079">
                  <c:v>2.0622399999999987</c:v>
                </c:pt>
                <c:pt idx="2080">
                  <c:v>2.0632299999999999</c:v>
                </c:pt>
                <c:pt idx="2081">
                  <c:v>2.0642200000000002</c:v>
                </c:pt>
                <c:pt idx="2082">
                  <c:v>2.06521</c:v>
                </c:pt>
                <c:pt idx="2083">
                  <c:v>2.0661999999999998</c:v>
                </c:pt>
                <c:pt idx="2084">
                  <c:v>2.067190000000005</c:v>
                </c:pt>
                <c:pt idx="2085">
                  <c:v>2.0681799999999999</c:v>
                </c:pt>
                <c:pt idx="2086">
                  <c:v>2.0691700000000002</c:v>
                </c:pt>
                <c:pt idx="2087">
                  <c:v>2.07016</c:v>
                </c:pt>
                <c:pt idx="2088">
                  <c:v>2.0711499999999967</c:v>
                </c:pt>
                <c:pt idx="2089">
                  <c:v>2.0721399999999988</c:v>
                </c:pt>
                <c:pt idx="2090">
                  <c:v>2.0731299999999999</c:v>
                </c:pt>
                <c:pt idx="2091">
                  <c:v>2.0741200000000002</c:v>
                </c:pt>
                <c:pt idx="2092">
                  <c:v>2.07511</c:v>
                </c:pt>
                <c:pt idx="2093">
                  <c:v>2.0760999999999967</c:v>
                </c:pt>
                <c:pt idx="2094">
                  <c:v>2.0770900000000001</c:v>
                </c:pt>
                <c:pt idx="2095">
                  <c:v>2.0780799999999977</c:v>
                </c:pt>
                <c:pt idx="2096">
                  <c:v>2.0790699999999958</c:v>
                </c:pt>
                <c:pt idx="2097">
                  <c:v>2.08006</c:v>
                </c:pt>
                <c:pt idx="2098">
                  <c:v>2.0810499999999967</c:v>
                </c:pt>
                <c:pt idx="2099">
                  <c:v>2.0820399999999997</c:v>
                </c:pt>
                <c:pt idx="2100">
                  <c:v>2.0830299999999999</c:v>
                </c:pt>
                <c:pt idx="2101">
                  <c:v>2.0840200000000002</c:v>
                </c:pt>
                <c:pt idx="2102">
                  <c:v>2.08501</c:v>
                </c:pt>
                <c:pt idx="2103">
                  <c:v>2.0859999999999999</c:v>
                </c:pt>
              </c:numCache>
            </c:numRef>
          </c:xVal>
          <c:yVal>
            <c:numRef>
              <c:f>'InGaAsP_44A design'!$C$1:$C$2104</c:f>
              <c:numCache>
                <c:formatCode>General</c:formatCode>
                <c:ptCount val="2104"/>
                <c:pt idx="0">
                  <c:v>-4.0859899999999945</c:v>
                </c:pt>
                <c:pt idx="1">
                  <c:v>-4.0859899999999945</c:v>
                </c:pt>
                <c:pt idx="2">
                  <c:v>-4.0859899999999945</c:v>
                </c:pt>
                <c:pt idx="3">
                  <c:v>-4.0859899999999945</c:v>
                </c:pt>
                <c:pt idx="4">
                  <c:v>-4.0859899999999945</c:v>
                </c:pt>
                <c:pt idx="5">
                  <c:v>-4.0859899999999945</c:v>
                </c:pt>
                <c:pt idx="6">
                  <c:v>-4.0859899999999945</c:v>
                </c:pt>
                <c:pt idx="7">
                  <c:v>-4.0859899999999945</c:v>
                </c:pt>
                <c:pt idx="8">
                  <c:v>-4.0859899999999945</c:v>
                </c:pt>
                <c:pt idx="9">
                  <c:v>-4.1776499999999999</c:v>
                </c:pt>
                <c:pt idx="10">
                  <c:v>-4.1776499999999999</c:v>
                </c:pt>
                <c:pt idx="11">
                  <c:v>-4.1776499999999999</c:v>
                </c:pt>
                <c:pt idx="12">
                  <c:v>-4.1776499999999999</c:v>
                </c:pt>
                <c:pt idx="13">
                  <c:v>-4.1776499999999999</c:v>
                </c:pt>
                <c:pt idx="14">
                  <c:v>-4.1776499999999999</c:v>
                </c:pt>
                <c:pt idx="15">
                  <c:v>-4.1776499999999999</c:v>
                </c:pt>
                <c:pt idx="16">
                  <c:v>-4.1776499999999999</c:v>
                </c:pt>
                <c:pt idx="17">
                  <c:v>-4.0859899999999945</c:v>
                </c:pt>
                <c:pt idx="18">
                  <c:v>-4.0859899999999945</c:v>
                </c:pt>
                <c:pt idx="19">
                  <c:v>-4.0859899999999945</c:v>
                </c:pt>
                <c:pt idx="20">
                  <c:v>-4.0859899999999945</c:v>
                </c:pt>
                <c:pt idx="21">
                  <c:v>-4.0859899999999945</c:v>
                </c:pt>
                <c:pt idx="22">
                  <c:v>-4.0859899999999945</c:v>
                </c:pt>
                <c:pt idx="23">
                  <c:v>-4.0859899999999945</c:v>
                </c:pt>
                <c:pt idx="24">
                  <c:v>-4.0859899999999945</c:v>
                </c:pt>
                <c:pt idx="25">
                  <c:v>-4.1776499999999999</c:v>
                </c:pt>
                <c:pt idx="26">
                  <c:v>-4.1776499999999999</c:v>
                </c:pt>
                <c:pt idx="27">
                  <c:v>-4.1776499999999999</c:v>
                </c:pt>
                <c:pt idx="28">
                  <c:v>-4.1776499999999999</c:v>
                </c:pt>
                <c:pt idx="29">
                  <c:v>-4.1776499999999999</c:v>
                </c:pt>
                <c:pt idx="30">
                  <c:v>-4.1776499999999999</c:v>
                </c:pt>
                <c:pt idx="31">
                  <c:v>-4.1776499999999999</c:v>
                </c:pt>
                <c:pt idx="32">
                  <c:v>-4.1776499999999999</c:v>
                </c:pt>
                <c:pt idx="33">
                  <c:v>-4.0859899999999945</c:v>
                </c:pt>
                <c:pt idx="34">
                  <c:v>-4.0859899999999945</c:v>
                </c:pt>
                <c:pt idx="35">
                  <c:v>-4.0859899999999945</c:v>
                </c:pt>
                <c:pt idx="36">
                  <c:v>-4.0859899999999945</c:v>
                </c:pt>
                <c:pt idx="37">
                  <c:v>-4.0859899999999945</c:v>
                </c:pt>
                <c:pt idx="38">
                  <c:v>-4.0859899999999945</c:v>
                </c:pt>
                <c:pt idx="39">
                  <c:v>-4.0859899999999945</c:v>
                </c:pt>
                <c:pt idx="40">
                  <c:v>-4.0859899999999945</c:v>
                </c:pt>
                <c:pt idx="41">
                  <c:v>-4.0859899999999945</c:v>
                </c:pt>
                <c:pt idx="42">
                  <c:v>-4.0859899999999945</c:v>
                </c:pt>
                <c:pt idx="43">
                  <c:v>-4.0859899999999945</c:v>
                </c:pt>
                <c:pt idx="44">
                  <c:v>-4.0859899999999945</c:v>
                </c:pt>
                <c:pt idx="45">
                  <c:v>-4.0859899999999945</c:v>
                </c:pt>
                <c:pt idx="46">
                  <c:v>-4.0859899999999945</c:v>
                </c:pt>
                <c:pt idx="47">
                  <c:v>-4.0859899999999945</c:v>
                </c:pt>
                <c:pt idx="48">
                  <c:v>-4.0859899999999945</c:v>
                </c:pt>
                <c:pt idx="49">
                  <c:v>-4.0859899999999945</c:v>
                </c:pt>
                <c:pt idx="50">
                  <c:v>-4.0859899999999945</c:v>
                </c:pt>
                <c:pt idx="51">
                  <c:v>-4.0859899999999945</c:v>
                </c:pt>
                <c:pt idx="52">
                  <c:v>-4.0859899999999945</c:v>
                </c:pt>
                <c:pt idx="53">
                  <c:v>-4.0859899999999945</c:v>
                </c:pt>
                <c:pt idx="54">
                  <c:v>-4.0859899999999945</c:v>
                </c:pt>
                <c:pt idx="55">
                  <c:v>-4.0859899999999945</c:v>
                </c:pt>
                <c:pt idx="56">
                  <c:v>-4.0859899999999945</c:v>
                </c:pt>
                <c:pt idx="57">
                  <c:v>-4.0859899999999945</c:v>
                </c:pt>
                <c:pt idx="58">
                  <c:v>-4.0859899999999945</c:v>
                </c:pt>
                <c:pt idx="59">
                  <c:v>-4.0859899999999945</c:v>
                </c:pt>
                <c:pt idx="60">
                  <c:v>-4.0859899999999945</c:v>
                </c:pt>
                <c:pt idx="61">
                  <c:v>-4.0859899999999945</c:v>
                </c:pt>
                <c:pt idx="62">
                  <c:v>-4.0859899999999945</c:v>
                </c:pt>
                <c:pt idx="63">
                  <c:v>-4.0859899999999945</c:v>
                </c:pt>
                <c:pt idx="64">
                  <c:v>-4.0859899999999945</c:v>
                </c:pt>
                <c:pt idx="65">
                  <c:v>-4.0859899999999945</c:v>
                </c:pt>
                <c:pt idx="66">
                  <c:v>-4.0859899999999945</c:v>
                </c:pt>
                <c:pt idx="67">
                  <c:v>-4.0859899999999945</c:v>
                </c:pt>
                <c:pt idx="68">
                  <c:v>-4.0859899999999945</c:v>
                </c:pt>
                <c:pt idx="69">
                  <c:v>-4.0859899999999945</c:v>
                </c:pt>
                <c:pt idx="70">
                  <c:v>-4.0859899999999945</c:v>
                </c:pt>
                <c:pt idx="71">
                  <c:v>-4.0859899999999945</c:v>
                </c:pt>
                <c:pt idx="72">
                  <c:v>-4.0859899999999945</c:v>
                </c:pt>
                <c:pt idx="73">
                  <c:v>-4.0859899999999945</c:v>
                </c:pt>
                <c:pt idx="74">
                  <c:v>-4.0859899999999945</c:v>
                </c:pt>
                <c:pt idx="75">
                  <c:v>-4.0859899999999945</c:v>
                </c:pt>
                <c:pt idx="76">
                  <c:v>-4.0859899999999945</c:v>
                </c:pt>
                <c:pt idx="77">
                  <c:v>-4.0859899999999945</c:v>
                </c:pt>
                <c:pt idx="78">
                  <c:v>-4.0859899999999945</c:v>
                </c:pt>
                <c:pt idx="79">
                  <c:v>-4.0859899999999945</c:v>
                </c:pt>
                <c:pt idx="80">
                  <c:v>-4.0859899999999945</c:v>
                </c:pt>
                <c:pt idx="81">
                  <c:v>-4.0859899999999945</c:v>
                </c:pt>
                <c:pt idx="82">
                  <c:v>-4.0859899999999945</c:v>
                </c:pt>
                <c:pt idx="83">
                  <c:v>-4.0859899999999945</c:v>
                </c:pt>
                <c:pt idx="84">
                  <c:v>-4.0859899999999945</c:v>
                </c:pt>
                <c:pt idx="85">
                  <c:v>-4.0859899999999945</c:v>
                </c:pt>
                <c:pt idx="86">
                  <c:v>-4.0859899999999945</c:v>
                </c:pt>
                <c:pt idx="87">
                  <c:v>-4.0859899999999945</c:v>
                </c:pt>
                <c:pt idx="88">
                  <c:v>-4.0859899999999945</c:v>
                </c:pt>
                <c:pt idx="89">
                  <c:v>-4.0859899999999945</c:v>
                </c:pt>
                <c:pt idx="90">
                  <c:v>-4.0859899999999945</c:v>
                </c:pt>
                <c:pt idx="91">
                  <c:v>-4.0859899999999945</c:v>
                </c:pt>
                <c:pt idx="92">
                  <c:v>-4.0859899999999945</c:v>
                </c:pt>
                <c:pt idx="93">
                  <c:v>-4.0859899999999945</c:v>
                </c:pt>
                <c:pt idx="94">
                  <c:v>-4.0859899999999945</c:v>
                </c:pt>
                <c:pt idx="95">
                  <c:v>-4.0859899999999945</c:v>
                </c:pt>
                <c:pt idx="96">
                  <c:v>-4.0859899999999945</c:v>
                </c:pt>
                <c:pt idx="97">
                  <c:v>-4.0859899999999945</c:v>
                </c:pt>
                <c:pt idx="98">
                  <c:v>-4.0859899999999945</c:v>
                </c:pt>
                <c:pt idx="99">
                  <c:v>-4.0859899999999945</c:v>
                </c:pt>
                <c:pt idx="100">
                  <c:v>-4.0859899999999945</c:v>
                </c:pt>
                <c:pt idx="101">
                  <c:v>-4.0859899999999945</c:v>
                </c:pt>
                <c:pt idx="102">
                  <c:v>-4.0859899999999945</c:v>
                </c:pt>
                <c:pt idx="103">
                  <c:v>-4.0859899999999945</c:v>
                </c:pt>
                <c:pt idx="104">
                  <c:v>-4.0859899999999945</c:v>
                </c:pt>
                <c:pt idx="105">
                  <c:v>-4.0859899999999945</c:v>
                </c:pt>
                <c:pt idx="106">
                  <c:v>-4.0859899999999945</c:v>
                </c:pt>
                <c:pt idx="107">
                  <c:v>-4.0859899999999945</c:v>
                </c:pt>
                <c:pt idx="108">
                  <c:v>-4.0859899999999945</c:v>
                </c:pt>
                <c:pt idx="109">
                  <c:v>-4.0859899999999945</c:v>
                </c:pt>
                <c:pt idx="110">
                  <c:v>-4.0859899999999945</c:v>
                </c:pt>
                <c:pt idx="111">
                  <c:v>-4.0859899999999945</c:v>
                </c:pt>
                <c:pt idx="112">
                  <c:v>-4.0859899999999945</c:v>
                </c:pt>
                <c:pt idx="113">
                  <c:v>-4.0859899999999945</c:v>
                </c:pt>
                <c:pt idx="114">
                  <c:v>-4.0859899999999945</c:v>
                </c:pt>
                <c:pt idx="115">
                  <c:v>-4.0859899999999945</c:v>
                </c:pt>
                <c:pt idx="116">
                  <c:v>-4.0859899999999945</c:v>
                </c:pt>
                <c:pt idx="117">
                  <c:v>-4.0859899999999945</c:v>
                </c:pt>
                <c:pt idx="118">
                  <c:v>-4.0859899999999945</c:v>
                </c:pt>
                <c:pt idx="119">
                  <c:v>-4.0859899999999945</c:v>
                </c:pt>
                <c:pt idx="120">
                  <c:v>-4.0859899999999945</c:v>
                </c:pt>
                <c:pt idx="121">
                  <c:v>-4.0859899999999945</c:v>
                </c:pt>
                <c:pt idx="122">
                  <c:v>-4.0859899999999945</c:v>
                </c:pt>
                <c:pt idx="123">
                  <c:v>-4.0859899999999945</c:v>
                </c:pt>
                <c:pt idx="124">
                  <c:v>-4.0859899999999945</c:v>
                </c:pt>
                <c:pt idx="125">
                  <c:v>-4.0859899999999945</c:v>
                </c:pt>
                <c:pt idx="126">
                  <c:v>-4.0859899999999945</c:v>
                </c:pt>
                <c:pt idx="127">
                  <c:v>-4.0859899999999945</c:v>
                </c:pt>
                <c:pt idx="128">
                  <c:v>-4.0859899999999945</c:v>
                </c:pt>
                <c:pt idx="129">
                  <c:v>-4.0859899999999945</c:v>
                </c:pt>
                <c:pt idx="130">
                  <c:v>-4.0859899999999945</c:v>
                </c:pt>
                <c:pt idx="131">
                  <c:v>-4.0859899999999945</c:v>
                </c:pt>
                <c:pt idx="132">
                  <c:v>-4.0859899999999945</c:v>
                </c:pt>
                <c:pt idx="133">
                  <c:v>-4.0859899999999945</c:v>
                </c:pt>
                <c:pt idx="134">
                  <c:v>-4.0859899999999945</c:v>
                </c:pt>
                <c:pt idx="135">
                  <c:v>-4.0859899999999945</c:v>
                </c:pt>
                <c:pt idx="136">
                  <c:v>-4.0859899999999945</c:v>
                </c:pt>
                <c:pt idx="137">
                  <c:v>-4.0859899999999945</c:v>
                </c:pt>
                <c:pt idx="138">
                  <c:v>-4.0859899999999945</c:v>
                </c:pt>
                <c:pt idx="139">
                  <c:v>-4.0859899999999945</c:v>
                </c:pt>
                <c:pt idx="140">
                  <c:v>-4.0859899999999945</c:v>
                </c:pt>
                <c:pt idx="141">
                  <c:v>-4.0859899999999945</c:v>
                </c:pt>
                <c:pt idx="142">
                  <c:v>-4.0859899999999945</c:v>
                </c:pt>
                <c:pt idx="143">
                  <c:v>-4.0869900000000001</c:v>
                </c:pt>
                <c:pt idx="144">
                  <c:v>-4.0869900000000001</c:v>
                </c:pt>
                <c:pt idx="145">
                  <c:v>-4.0869900000000001</c:v>
                </c:pt>
                <c:pt idx="146">
                  <c:v>-4.0869900000000001</c:v>
                </c:pt>
                <c:pt idx="147">
                  <c:v>-4.0869900000000001</c:v>
                </c:pt>
                <c:pt idx="148">
                  <c:v>-4.0869900000000001</c:v>
                </c:pt>
                <c:pt idx="149">
                  <c:v>-4.0869900000000001</c:v>
                </c:pt>
                <c:pt idx="150">
                  <c:v>-4.0869900000000001</c:v>
                </c:pt>
                <c:pt idx="151">
                  <c:v>-4.0869900000000001</c:v>
                </c:pt>
                <c:pt idx="152">
                  <c:v>-4.3159999999999945</c:v>
                </c:pt>
                <c:pt idx="153">
                  <c:v>-4.3159999999999945</c:v>
                </c:pt>
                <c:pt idx="154">
                  <c:v>-4.3159999999999945</c:v>
                </c:pt>
                <c:pt idx="155">
                  <c:v>-4.3159999999999945</c:v>
                </c:pt>
                <c:pt idx="156">
                  <c:v>-4.3159999999999945</c:v>
                </c:pt>
                <c:pt idx="157">
                  <c:v>-4.3159999999999945</c:v>
                </c:pt>
                <c:pt idx="158">
                  <c:v>-4.0869900000000001</c:v>
                </c:pt>
                <c:pt idx="159">
                  <c:v>-4.0869900000000001</c:v>
                </c:pt>
                <c:pt idx="160">
                  <c:v>-4.0869900000000001</c:v>
                </c:pt>
                <c:pt idx="161">
                  <c:v>-4.0869900000000001</c:v>
                </c:pt>
                <c:pt idx="162">
                  <c:v>-4.0869900000000001</c:v>
                </c:pt>
                <c:pt idx="163">
                  <c:v>-4.0869900000000001</c:v>
                </c:pt>
                <c:pt idx="164">
                  <c:v>-4.0869900000000001</c:v>
                </c:pt>
                <c:pt idx="165">
                  <c:v>-4.0869900000000001</c:v>
                </c:pt>
                <c:pt idx="166">
                  <c:v>-4.0869900000000001</c:v>
                </c:pt>
                <c:pt idx="167">
                  <c:v>-4.3159999999999945</c:v>
                </c:pt>
                <c:pt idx="168">
                  <c:v>-4.3159999999999945</c:v>
                </c:pt>
                <c:pt idx="169">
                  <c:v>-4.3159999999999945</c:v>
                </c:pt>
                <c:pt idx="170">
                  <c:v>-4.3159999999999945</c:v>
                </c:pt>
                <c:pt idx="171">
                  <c:v>-4.3159999999999945</c:v>
                </c:pt>
                <c:pt idx="172">
                  <c:v>-4.3159999999999945</c:v>
                </c:pt>
                <c:pt idx="173">
                  <c:v>-4.0869900000000001</c:v>
                </c:pt>
                <c:pt idx="174">
                  <c:v>-4.0869900000000001</c:v>
                </c:pt>
                <c:pt idx="175">
                  <c:v>-4.0869900000000001</c:v>
                </c:pt>
                <c:pt idx="176">
                  <c:v>-4.0869900000000001</c:v>
                </c:pt>
                <c:pt idx="177">
                  <c:v>-4.0869900000000001</c:v>
                </c:pt>
                <c:pt idx="178">
                  <c:v>-4.0869900000000001</c:v>
                </c:pt>
                <c:pt idx="179">
                  <c:v>-4.0869900000000001</c:v>
                </c:pt>
                <c:pt idx="180">
                  <c:v>-4.0869900000000001</c:v>
                </c:pt>
                <c:pt idx="181">
                  <c:v>-4.0869900000000001</c:v>
                </c:pt>
                <c:pt idx="182">
                  <c:v>-4.3159999999999945</c:v>
                </c:pt>
                <c:pt idx="183">
                  <c:v>-4.3159999999999945</c:v>
                </c:pt>
                <c:pt idx="184">
                  <c:v>-4.3159999999999945</c:v>
                </c:pt>
                <c:pt idx="185">
                  <c:v>-4.3159999999999945</c:v>
                </c:pt>
                <c:pt idx="186">
                  <c:v>-4.3159999999999945</c:v>
                </c:pt>
                <c:pt idx="187">
                  <c:v>-4.3159999999999945</c:v>
                </c:pt>
                <c:pt idx="188">
                  <c:v>-4.0869900000000001</c:v>
                </c:pt>
                <c:pt idx="189">
                  <c:v>-4.0869900000000001</c:v>
                </c:pt>
                <c:pt idx="190">
                  <c:v>-4.0869900000000001</c:v>
                </c:pt>
                <c:pt idx="191">
                  <c:v>-4.0869900000000001</c:v>
                </c:pt>
                <c:pt idx="192">
                  <c:v>-4.0869900000000001</c:v>
                </c:pt>
                <c:pt idx="193">
                  <c:v>-4.0869900000000001</c:v>
                </c:pt>
                <c:pt idx="194">
                  <c:v>-4.0869900000000001</c:v>
                </c:pt>
                <c:pt idx="195">
                  <c:v>-4.0869900000000001</c:v>
                </c:pt>
                <c:pt idx="196">
                  <c:v>-4.0869900000000001</c:v>
                </c:pt>
                <c:pt idx="197">
                  <c:v>-4.3159999999999945</c:v>
                </c:pt>
                <c:pt idx="198">
                  <c:v>-4.3159999999999945</c:v>
                </c:pt>
                <c:pt idx="199">
                  <c:v>-4.3159999999999945</c:v>
                </c:pt>
                <c:pt idx="200">
                  <c:v>-4.3159999999999945</c:v>
                </c:pt>
                <c:pt idx="201">
                  <c:v>-4.3159999999999945</c:v>
                </c:pt>
                <c:pt idx="202">
                  <c:v>-4.3159999999999945</c:v>
                </c:pt>
                <c:pt idx="203">
                  <c:v>-4.0869900000000001</c:v>
                </c:pt>
                <c:pt idx="204">
                  <c:v>-4.0869900000000001</c:v>
                </c:pt>
                <c:pt idx="205">
                  <c:v>-4.0869900000000001</c:v>
                </c:pt>
                <c:pt idx="206">
                  <c:v>-4.0869900000000001</c:v>
                </c:pt>
                <c:pt idx="207">
                  <c:v>-4.0869900000000001</c:v>
                </c:pt>
                <c:pt idx="208">
                  <c:v>-4.0869900000000001</c:v>
                </c:pt>
                <c:pt idx="209">
                  <c:v>-4.0869900000000001</c:v>
                </c:pt>
                <c:pt idx="210">
                  <c:v>-4.0869900000000001</c:v>
                </c:pt>
                <c:pt idx="211">
                  <c:v>-4.0869900000000001</c:v>
                </c:pt>
                <c:pt idx="212">
                  <c:v>-4.3159999999999945</c:v>
                </c:pt>
                <c:pt idx="213">
                  <c:v>-4.3159999999999945</c:v>
                </c:pt>
                <c:pt idx="214">
                  <c:v>-4.3159999999999945</c:v>
                </c:pt>
                <c:pt idx="215">
                  <c:v>-4.3159999999999945</c:v>
                </c:pt>
                <c:pt idx="216">
                  <c:v>-4.3159999999999945</c:v>
                </c:pt>
                <c:pt idx="217">
                  <c:v>-4.3159999999999945</c:v>
                </c:pt>
                <c:pt idx="218">
                  <c:v>-4.0869900000000001</c:v>
                </c:pt>
                <c:pt idx="219">
                  <c:v>-4.0869900000000001</c:v>
                </c:pt>
                <c:pt idx="220">
                  <c:v>-4.0869900000000001</c:v>
                </c:pt>
                <c:pt idx="221">
                  <c:v>-4.0869900000000001</c:v>
                </c:pt>
                <c:pt idx="222">
                  <c:v>-4.0869900000000001</c:v>
                </c:pt>
                <c:pt idx="223">
                  <c:v>-4.0869900000000001</c:v>
                </c:pt>
                <c:pt idx="224">
                  <c:v>-4.0869900000000001</c:v>
                </c:pt>
                <c:pt idx="225">
                  <c:v>-4.0869900000000001</c:v>
                </c:pt>
                <c:pt idx="226">
                  <c:v>-4.0869900000000001</c:v>
                </c:pt>
                <c:pt idx="227">
                  <c:v>-4.3159999999999945</c:v>
                </c:pt>
                <c:pt idx="228">
                  <c:v>-4.3159999999999945</c:v>
                </c:pt>
                <c:pt idx="229">
                  <c:v>-4.3159999999999945</c:v>
                </c:pt>
                <c:pt idx="230">
                  <c:v>-4.3159999999999945</c:v>
                </c:pt>
                <c:pt idx="231">
                  <c:v>-4.3159999999999945</c:v>
                </c:pt>
                <c:pt idx="232">
                  <c:v>-4.3159999999999945</c:v>
                </c:pt>
                <c:pt idx="233">
                  <c:v>-4.0869900000000001</c:v>
                </c:pt>
                <c:pt idx="234">
                  <c:v>-4.0869900000000001</c:v>
                </c:pt>
                <c:pt idx="235">
                  <c:v>-4.0869900000000001</c:v>
                </c:pt>
                <c:pt idx="236">
                  <c:v>-4.0869900000000001</c:v>
                </c:pt>
                <c:pt idx="237">
                  <c:v>-4.0869900000000001</c:v>
                </c:pt>
                <c:pt idx="238">
                  <c:v>-4.0869900000000001</c:v>
                </c:pt>
                <c:pt idx="239">
                  <c:v>-4.0869900000000001</c:v>
                </c:pt>
                <c:pt idx="240">
                  <c:v>-4.0869900000000001</c:v>
                </c:pt>
                <c:pt idx="241">
                  <c:v>-4.0869900000000001</c:v>
                </c:pt>
                <c:pt idx="242">
                  <c:v>-3.9824299999999977</c:v>
                </c:pt>
                <c:pt idx="243">
                  <c:v>-3.9824299999999977</c:v>
                </c:pt>
                <c:pt idx="244">
                  <c:v>-3.9824299999999977</c:v>
                </c:pt>
                <c:pt idx="245">
                  <c:v>-3.9824299999999977</c:v>
                </c:pt>
                <c:pt idx="246">
                  <c:v>-3.9824299999999977</c:v>
                </c:pt>
                <c:pt idx="247">
                  <c:v>-3.9824299999999977</c:v>
                </c:pt>
                <c:pt idx="248">
                  <c:v>-3.9824299999999977</c:v>
                </c:pt>
                <c:pt idx="249">
                  <c:v>-3.9824299999999977</c:v>
                </c:pt>
                <c:pt idx="250">
                  <c:v>-3.9824299999999977</c:v>
                </c:pt>
                <c:pt idx="251">
                  <c:v>-3.9824299999999977</c:v>
                </c:pt>
                <c:pt idx="252">
                  <c:v>-3.9824299999999977</c:v>
                </c:pt>
                <c:pt idx="253">
                  <c:v>-4.0893800000000002</c:v>
                </c:pt>
                <c:pt idx="254">
                  <c:v>-4.0893800000000002</c:v>
                </c:pt>
                <c:pt idx="255">
                  <c:v>-4.0893800000000002</c:v>
                </c:pt>
                <c:pt idx="256">
                  <c:v>-4.0893800000000002</c:v>
                </c:pt>
                <c:pt idx="257">
                  <c:v>-4.0893800000000002</c:v>
                </c:pt>
                <c:pt idx="258">
                  <c:v>-4.0893800000000002</c:v>
                </c:pt>
                <c:pt idx="259">
                  <c:v>-4.0893800000000002</c:v>
                </c:pt>
                <c:pt idx="260">
                  <c:v>-4.0893800000000002</c:v>
                </c:pt>
                <c:pt idx="261">
                  <c:v>-4.0893800000000002</c:v>
                </c:pt>
                <c:pt idx="262">
                  <c:v>-4.0893800000000002</c:v>
                </c:pt>
                <c:pt idx="263">
                  <c:v>-4.0893800000000002</c:v>
                </c:pt>
                <c:pt idx="264">
                  <c:v>-4.0893800000000002</c:v>
                </c:pt>
                <c:pt idx="265">
                  <c:v>-4.0893800000000002</c:v>
                </c:pt>
                <c:pt idx="266">
                  <c:v>-4.0893800000000002</c:v>
                </c:pt>
                <c:pt idx="267">
                  <c:v>-4.0893800000000002</c:v>
                </c:pt>
                <c:pt idx="268">
                  <c:v>-4.0893800000000002</c:v>
                </c:pt>
                <c:pt idx="269">
                  <c:v>-4.0893800000000002</c:v>
                </c:pt>
                <c:pt idx="270">
                  <c:v>-4.0893800000000002</c:v>
                </c:pt>
                <c:pt idx="271">
                  <c:v>-4.0893800000000002</c:v>
                </c:pt>
                <c:pt idx="272">
                  <c:v>-4.0893800000000002</c:v>
                </c:pt>
                <c:pt idx="273">
                  <c:v>-4.0893800000000002</c:v>
                </c:pt>
                <c:pt idx="274">
                  <c:v>-4.0893800000000002</c:v>
                </c:pt>
                <c:pt idx="275">
                  <c:v>-4.0893800000000002</c:v>
                </c:pt>
                <c:pt idx="276">
                  <c:v>-4.0893800000000002</c:v>
                </c:pt>
                <c:pt idx="277">
                  <c:v>-4.0893800000000002</c:v>
                </c:pt>
                <c:pt idx="278">
                  <c:v>-4.0893800000000002</c:v>
                </c:pt>
                <c:pt idx="279">
                  <c:v>-4.0893800000000002</c:v>
                </c:pt>
                <c:pt idx="280">
                  <c:v>-4.0893800000000002</c:v>
                </c:pt>
                <c:pt idx="281">
                  <c:v>-4.0893800000000002</c:v>
                </c:pt>
                <c:pt idx="282">
                  <c:v>-4.0893800000000002</c:v>
                </c:pt>
                <c:pt idx="283">
                  <c:v>-4.0893800000000002</c:v>
                </c:pt>
                <c:pt idx="284">
                  <c:v>-4.0893800000000002</c:v>
                </c:pt>
                <c:pt idx="285">
                  <c:v>-4.0893800000000002</c:v>
                </c:pt>
                <c:pt idx="286">
                  <c:v>-4.0893800000000002</c:v>
                </c:pt>
                <c:pt idx="287">
                  <c:v>-4.0893800000000002</c:v>
                </c:pt>
                <c:pt idx="288">
                  <c:v>-4.0893800000000002</c:v>
                </c:pt>
                <c:pt idx="289">
                  <c:v>-4.0893800000000002</c:v>
                </c:pt>
                <c:pt idx="290">
                  <c:v>-4.0893800000000002</c:v>
                </c:pt>
                <c:pt idx="291">
                  <c:v>-4.0893800000000002</c:v>
                </c:pt>
                <c:pt idx="292">
                  <c:v>-4.0893800000000002</c:v>
                </c:pt>
                <c:pt idx="293">
                  <c:v>-4.0893800000000002</c:v>
                </c:pt>
                <c:pt idx="294">
                  <c:v>-4.0893800000000002</c:v>
                </c:pt>
                <c:pt idx="295">
                  <c:v>-4.0893800000000002</c:v>
                </c:pt>
                <c:pt idx="296">
                  <c:v>-4.0893800000000002</c:v>
                </c:pt>
                <c:pt idx="297">
                  <c:v>-4.0893800000000002</c:v>
                </c:pt>
                <c:pt idx="298">
                  <c:v>-4.0893800000000002</c:v>
                </c:pt>
                <c:pt idx="299">
                  <c:v>-4.0893800000000002</c:v>
                </c:pt>
                <c:pt idx="300">
                  <c:v>-4.0893800000000002</c:v>
                </c:pt>
                <c:pt idx="301">
                  <c:v>-4.0893800000000002</c:v>
                </c:pt>
                <c:pt idx="302">
                  <c:v>-4.0893800000000002</c:v>
                </c:pt>
                <c:pt idx="303">
                  <c:v>-4.0893800000000002</c:v>
                </c:pt>
                <c:pt idx="304">
                  <c:v>-4.0893800000000002</c:v>
                </c:pt>
                <c:pt idx="305">
                  <c:v>-4.0893800000000002</c:v>
                </c:pt>
                <c:pt idx="306">
                  <c:v>-4.0893800000000002</c:v>
                </c:pt>
                <c:pt idx="307">
                  <c:v>-4.0893800000000002</c:v>
                </c:pt>
                <c:pt idx="308">
                  <c:v>-4.0893800000000002</c:v>
                </c:pt>
                <c:pt idx="309">
                  <c:v>-4.0893800000000002</c:v>
                </c:pt>
                <c:pt idx="310">
                  <c:v>-4.0893800000000002</c:v>
                </c:pt>
                <c:pt idx="311">
                  <c:v>-4.0893800000000002</c:v>
                </c:pt>
                <c:pt idx="312">
                  <c:v>-4.0893800000000002</c:v>
                </c:pt>
                <c:pt idx="313">
                  <c:v>-4.0893800000000002</c:v>
                </c:pt>
                <c:pt idx="314">
                  <c:v>-4.0893800000000002</c:v>
                </c:pt>
                <c:pt idx="315">
                  <c:v>-4.0893800000000002</c:v>
                </c:pt>
                <c:pt idx="316">
                  <c:v>-4.0893800000000002</c:v>
                </c:pt>
                <c:pt idx="317">
                  <c:v>-4.0893800000000002</c:v>
                </c:pt>
                <c:pt idx="318">
                  <c:v>-4.0893800000000002</c:v>
                </c:pt>
                <c:pt idx="319">
                  <c:v>-4.0893800000000002</c:v>
                </c:pt>
                <c:pt idx="320">
                  <c:v>-4.0893800000000002</c:v>
                </c:pt>
                <c:pt idx="321">
                  <c:v>-4.0893800000000002</c:v>
                </c:pt>
                <c:pt idx="322">
                  <c:v>-4.0893800000000002</c:v>
                </c:pt>
                <c:pt idx="323">
                  <c:v>-4.0893800000000002</c:v>
                </c:pt>
                <c:pt idx="324">
                  <c:v>-4.0893800000000002</c:v>
                </c:pt>
                <c:pt idx="325">
                  <c:v>-4.0893800000000002</c:v>
                </c:pt>
                <c:pt idx="326">
                  <c:v>-4.0893800000000002</c:v>
                </c:pt>
                <c:pt idx="327">
                  <c:v>-4.0893800000000002</c:v>
                </c:pt>
                <c:pt idx="328">
                  <c:v>-4.0893800000000002</c:v>
                </c:pt>
                <c:pt idx="329">
                  <c:v>-4.0893800000000002</c:v>
                </c:pt>
                <c:pt idx="330">
                  <c:v>-4.0893800000000002</c:v>
                </c:pt>
                <c:pt idx="331">
                  <c:v>-4.0893800000000002</c:v>
                </c:pt>
                <c:pt idx="332">
                  <c:v>-4.0893800000000002</c:v>
                </c:pt>
                <c:pt idx="333">
                  <c:v>-4.0893800000000002</c:v>
                </c:pt>
                <c:pt idx="334">
                  <c:v>-4.0893800000000002</c:v>
                </c:pt>
                <c:pt idx="335">
                  <c:v>-4.0893800000000002</c:v>
                </c:pt>
                <c:pt idx="336">
                  <c:v>-4.0893800000000002</c:v>
                </c:pt>
                <c:pt idx="337">
                  <c:v>-4.0893800000000002</c:v>
                </c:pt>
                <c:pt idx="338">
                  <c:v>-4.0893800000000002</c:v>
                </c:pt>
                <c:pt idx="339">
                  <c:v>-4.0893800000000002</c:v>
                </c:pt>
                <c:pt idx="340">
                  <c:v>-4.0893800000000002</c:v>
                </c:pt>
                <c:pt idx="341">
                  <c:v>-4.0893800000000002</c:v>
                </c:pt>
                <c:pt idx="342">
                  <c:v>-4.0893800000000002</c:v>
                </c:pt>
                <c:pt idx="343">
                  <c:v>-4.0893800000000002</c:v>
                </c:pt>
                <c:pt idx="344">
                  <c:v>-4.0893800000000002</c:v>
                </c:pt>
                <c:pt idx="345">
                  <c:v>-4.0893800000000002</c:v>
                </c:pt>
                <c:pt idx="346">
                  <c:v>-4.0893800000000002</c:v>
                </c:pt>
                <c:pt idx="347">
                  <c:v>-4.0893800000000002</c:v>
                </c:pt>
                <c:pt idx="348">
                  <c:v>-4.0893800000000002</c:v>
                </c:pt>
                <c:pt idx="349">
                  <c:v>-4.0893800000000002</c:v>
                </c:pt>
                <c:pt idx="350">
                  <c:v>-4.0893800000000002</c:v>
                </c:pt>
                <c:pt idx="351">
                  <c:v>-4.0893800000000002</c:v>
                </c:pt>
                <c:pt idx="352">
                  <c:v>-4.0893800000000002</c:v>
                </c:pt>
                <c:pt idx="353">
                  <c:v>-4.0893800000000002</c:v>
                </c:pt>
                <c:pt idx="354">
                  <c:v>-4.0893800000000002</c:v>
                </c:pt>
                <c:pt idx="355">
                  <c:v>-4.0893800000000002</c:v>
                </c:pt>
                <c:pt idx="356">
                  <c:v>-4.0893800000000002</c:v>
                </c:pt>
                <c:pt idx="357">
                  <c:v>-4.0893800000000002</c:v>
                </c:pt>
                <c:pt idx="358">
                  <c:v>-4.0893800000000002</c:v>
                </c:pt>
                <c:pt idx="359">
                  <c:v>-4.0893800000000002</c:v>
                </c:pt>
                <c:pt idx="360">
                  <c:v>-4.0893800000000002</c:v>
                </c:pt>
                <c:pt idx="361">
                  <c:v>-4.0893800000000002</c:v>
                </c:pt>
                <c:pt idx="362">
                  <c:v>-4.0893800000000002</c:v>
                </c:pt>
                <c:pt idx="363">
                  <c:v>-4.0893800000000002</c:v>
                </c:pt>
                <c:pt idx="364">
                  <c:v>-4.0893800000000002</c:v>
                </c:pt>
                <c:pt idx="365">
                  <c:v>-4.0893800000000002</c:v>
                </c:pt>
                <c:pt idx="366">
                  <c:v>-4.0893800000000002</c:v>
                </c:pt>
                <c:pt idx="367">
                  <c:v>-4.0893800000000002</c:v>
                </c:pt>
                <c:pt idx="368">
                  <c:v>-4.0893800000000002</c:v>
                </c:pt>
                <c:pt idx="369">
                  <c:v>-4.0893800000000002</c:v>
                </c:pt>
                <c:pt idx="370">
                  <c:v>-4.0893800000000002</c:v>
                </c:pt>
                <c:pt idx="371">
                  <c:v>-4.0893800000000002</c:v>
                </c:pt>
                <c:pt idx="372">
                  <c:v>-4.0893800000000002</c:v>
                </c:pt>
                <c:pt idx="373">
                  <c:v>-4.0893800000000002</c:v>
                </c:pt>
                <c:pt idx="374">
                  <c:v>-4.0893800000000002</c:v>
                </c:pt>
                <c:pt idx="375">
                  <c:v>-4.0893800000000002</c:v>
                </c:pt>
                <c:pt idx="376">
                  <c:v>-4.0893800000000002</c:v>
                </c:pt>
                <c:pt idx="377">
                  <c:v>-4.0893800000000002</c:v>
                </c:pt>
                <c:pt idx="378">
                  <c:v>-4.0893800000000002</c:v>
                </c:pt>
                <c:pt idx="379">
                  <c:v>-4.0893800000000002</c:v>
                </c:pt>
                <c:pt idx="380">
                  <c:v>-4.0893800000000002</c:v>
                </c:pt>
                <c:pt idx="381">
                  <c:v>-4.0893800000000002</c:v>
                </c:pt>
                <c:pt idx="382">
                  <c:v>-4.0893800000000002</c:v>
                </c:pt>
                <c:pt idx="383">
                  <c:v>-4.0893800000000002</c:v>
                </c:pt>
                <c:pt idx="384">
                  <c:v>-4.0893800000000002</c:v>
                </c:pt>
                <c:pt idx="385">
                  <c:v>-4.0893800000000002</c:v>
                </c:pt>
                <c:pt idx="386">
                  <c:v>-4.0893800000000002</c:v>
                </c:pt>
                <c:pt idx="387">
                  <c:v>-4.0893800000000002</c:v>
                </c:pt>
                <c:pt idx="388">
                  <c:v>-4.0893800000000002</c:v>
                </c:pt>
                <c:pt idx="389">
                  <c:v>-4.0893800000000002</c:v>
                </c:pt>
                <c:pt idx="390">
                  <c:v>-4.0893800000000002</c:v>
                </c:pt>
                <c:pt idx="391">
                  <c:v>-4.0893800000000002</c:v>
                </c:pt>
                <c:pt idx="392">
                  <c:v>-4.0893800000000002</c:v>
                </c:pt>
                <c:pt idx="393">
                  <c:v>-4.0893800000000002</c:v>
                </c:pt>
                <c:pt idx="394">
                  <c:v>-4.0893800000000002</c:v>
                </c:pt>
                <c:pt idx="395">
                  <c:v>-4.0893800000000002</c:v>
                </c:pt>
                <c:pt idx="396">
                  <c:v>-4.0893800000000002</c:v>
                </c:pt>
                <c:pt idx="397">
                  <c:v>-4.0893800000000002</c:v>
                </c:pt>
                <c:pt idx="398">
                  <c:v>-4.0893800000000002</c:v>
                </c:pt>
                <c:pt idx="399">
                  <c:v>-4.0893800000000002</c:v>
                </c:pt>
                <c:pt idx="400">
                  <c:v>-4.0893800000000002</c:v>
                </c:pt>
                <c:pt idx="401">
                  <c:v>-4.0893800000000002</c:v>
                </c:pt>
                <c:pt idx="402">
                  <c:v>-4.0893800000000002</c:v>
                </c:pt>
                <c:pt idx="403">
                  <c:v>-4.0893800000000002</c:v>
                </c:pt>
                <c:pt idx="404">
                  <c:v>-4.0893800000000002</c:v>
                </c:pt>
                <c:pt idx="405">
                  <c:v>-4.0893800000000002</c:v>
                </c:pt>
                <c:pt idx="406">
                  <c:v>-4.0893800000000002</c:v>
                </c:pt>
                <c:pt idx="407">
                  <c:v>-4.0893800000000002</c:v>
                </c:pt>
                <c:pt idx="408">
                  <c:v>-4.0893800000000002</c:v>
                </c:pt>
                <c:pt idx="409">
                  <c:v>-4.0893800000000002</c:v>
                </c:pt>
                <c:pt idx="410">
                  <c:v>-4.0893800000000002</c:v>
                </c:pt>
                <c:pt idx="411">
                  <c:v>-4.0893800000000002</c:v>
                </c:pt>
                <c:pt idx="412">
                  <c:v>-4.0893800000000002</c:v>
                </c:pt>
                <c:pt idx="413">
                  <c:v>-4.0893800000000002</c:v>
                </c:pt>
                <c:pt idx="414">
                  <c:v>-4.0893800000000002</c:v>
                </c:pt>
                <c:pt idx="415">
                  <c:v>-4.0893800000000002</c:v>
                </c:pt>
                <c:pt idx="416">
                  <c:v>-4.0893800000000002</c:v>
                </c:pt>
                <c:pt idx="417">
                  <c:v>-4.0893800000000002</c:v>
                </c:pt>
                <c:pt idx="418">
                  <c:v>-4.0893800000000002</c:v>
                </c:pt>
                <c:pt idx="419">
                  <c:v>-4.0893800000000002</c:v>
                </c:pt>
                <c:pt idx="420">
                  <c:v>-4.0893800000000002</c:v>
                </c:pt>
                <c:pt idx="421">
                  <c:v>-4.0893800000000002</c:v>
                </c:pt>
                <c:pt idx="422">
                  <c:v>-4.0893800000000002</c:v>
                </c:pt>
                <c:pt idx="423">
                  <c:v>-4.0893800000000002</c:v>
                </c:pt>
                <c:pt idx="424">
                  <c:v>-4.0893800000000002</c:v>
                </c:pt>
                <c:pt idx="425">
                  <c:v>-4.0893800000000002</c:v>
                </c:pt>
                <c:pt idx="426">
                  <c:v>-4.0893800000000002</c:v>
                </c:pt>
                <c:pt idx="427">
                  <c:v>-4.0893800000000002</c:v>
                </c:pt>
                <c:pt idx="428">
                  <c:v>-4.0893800000000002</c:v>
                </c:pt>
                <c:pt idx="429">
                  <c:v>-4.0893800000000002</c:v>
                </c:pt>
                <c:pt idx="430">
                  <c:v>-4.0893800000000002</c:v>
                </c:pt>
                <c:pt idx="431">
                  <c:v>-4.0893800000000002</c:v>
                </c:pt>
                <c:pt idx="432">
                  <c:v>-4.0893800000000002</c:v>
                </c:pt>
                <c:pt idx="433">
                  <c:v>-4.0893800000000002</c:v>
                </c:pt>
                <c:pt idx="434">
                  <c:v>-4.0893800000000002</c:v>
                </c:pt>
                <c:pt idx="435">
                  <c:v>-4.0893800000000002</c:v>
                </c:pt>
                <c:pt idx="436">
                  <c:v>-4.0893800000000002</c:v>
                </c:pt>
                <c:pt idx="437">
                  <c:v>-4.0893800000000002</c:v>
                </c:pt>
                <c:pt idx="438">
                  <c:v>-4.0893800000000002</c:v>
                </c:pt>
                <c:pt idx="439">
                  <c:v>-4.0893800000000002</c:v>
                </c:pt>
                <c:pt idx="440">
                  <c:v>-4.0893800000000002</c:v>
                </c:pt>
                <c:pt idx="441">
                  <c:v>-4.0893800000000002</c:v>
                </c:pt>
                <c:pt idx="442">
                  <c:v>-4.0893800000000002</c:v>
                </c:pt>
                <c:pt idx="443">
                  <c:v>-4.0893800000000002</c:v>
                </c:pt>
                <c:pt idx="444">
                  <c:v>-4.0893800000000002</c:v>
                </c:pt>
                <c:pt idx="445">
                  <c:v>-4.0893800000000002</c:v>
                </c:pt>
                <c:pt idx="446">
                  <c:v>-4.0893800000000002</c:v>
                </c:pt>
                <c:pt idx="447">
                  <c:v>-4.0893800000000002</c:v>
                </c:pt>
                <c:pt idx="448">
                  <c:v>-4.0893800000000002</c:v>
                </c:pt>
                <c:pt idx="449">
                  <c:v>-4.0893800000000002</c:v>
                </c:pt>
                <c:pt idx="450">
                  <c:v>-4.0893800000000002</c:v>
                </c:pt>
                <c:pt idx="451">
                  <c:v>-4.0893800000000002</c:v>
                </c:pt>
                <c:pt idx="452">
                  <c:v>-4.0893800000000002</c:v>
                </c:pt>
                <c:pt idx="453">
                  <c:v>-4.0893800000000002</c:v>
                </c:pt>
                <c:pt idx="454">
                  <c:v>-4.0893800000000002</c:v>
                </c:pt>
                <c:pt idx="455">
                  <c:v>-4.0893800000000002</c:v>
                </c:pt>
                <c:pt idx="456">
                  <c:v>-4.0893800000000002</c:v>
                </c:pt>
                <c:pt idx="457">
                  <c:v>-4.0893800000000002</c:v>
                </c:pt>
                <c:pt idx="458">
                  <c:v>-4.0893800000000002</c:v>
                </c:pt>
                <c:pt idx="459">
                  <c:v>-4.0893800000000002</c:v>
                </c:pt>
                <c:pt idx="460">
                  <c:v>-4.0893800000000002</c:v>
                </c:pt>
                <c:pt idx="461">
                  <c:v>-4.0893800000000002</c:v>
                </c:pt>
                <c:pt idx="462">
                  <c:v>-4.0893800000000002</c:v>
                </c:pt>
                <c:pt idx="463">
                  <c:v>-4.0893800000000002</c:v>
                </c:pt>
                <c:pt idx="464">
                  <c:v>-4.0893800000000002</c:v>
                </c:pt>
                <c:pt idx="465">
                  <c:v>-4.0893800000000002</c:v>
                </c:pt>
                <c:pt idx="466">
                  <c:v>-4.0893800000000002</c:v>
                </c:pt>
                <c:pt idx="467">
                  <c:v>-4.0893800000000002</c:v>
                </c:pt>
                <c:pt idx="468">
                  <c:v>-4.0893800000000002</c:v>
                </c:pt>
                <c:pt idx="469">
                  <c:v>-4.0893800000000002</c:v>
                </c:pt>
                <c:pt idx="470">
                  <c:v>-4.0893800000000002</c:v>
                </c:pt>
                <c:pt idx="471">
                  <c:v>-4.0893800000000002</c:v>
                </c:pt>
                <c:pt idx="472">
                  <c:v>-4.0893800000000002</c:v>
                </c:pt>
                <c:pt idx="473">
                  <c:v>-4.0893800000000002</c:v>
                </c:pt>
                <c:pt idx="474">
                  <c:v>-4.0893800000000002</c:v>
                </c:pt>
                <c:pt idx="475">
                  <c:v>-4.0893800000000002</c:v>
                </c:pt>
                <c:pt idx="476">
                  <c:v>-4.0893800000000002</c:v>
                </c:pt>
                <c:pt idx="477">
                  <c:v>-4.0893800000000002</c:v>
                </c:pt>
                <c:pt idx="478">
                  <c:v>-4.0893800000000002</c:v>
                </c:pt>
                <c:pt idx="479">
                  <c:v>-4.0893800000000002</c:v>
                </c:pt>
                <c:pt idx="480">
                  <c:v>-4.0893800000000002</c:v>
                </c:pt>
                <c:pt idx="481">
                  <c:v>-4.0893800000000002</c:v>
                </c:pt>
                <c:pt idx="482">
                  <c:v>-4.0893800000000002</c:v>
                </c:pt>
                <c:pt idx="483">
                  <c:v>-4.0893800000000002</c:v>
                </c:pt>
                <c:pt idx="484">
                  <c:v>-4.0893800000000002</c:v>
                </c:pt>
                <c:pt idx="485">
                  <c:v>-4.0893800000000002</c:v>
                </c:pt>
                <c:pt idx="486">
                  <c:v>-4.0893800000000002</c:v>
                </c:pt>
                <c:pt idx="487">
                  <c:v>-4.0893800000000002</c:v>
                </c:pt>
                <c:pt idx="488">
                  <c:v>-4.0893800000000002</c:v>
                </c:pt>
                <c:pt idx="489">
                  <c:v>-4.0893800000000002</c:v>
                </c:pt>
                <c:pt idx="490">
                  <c:v>-4.0893800000000002</c:v>
                </c:pt>
                <c:pt idx="491">
                  <c:v>-4.0893800000000002</c:v>
                </c:pt>
                <c:pt idx="492">
                  <c:v>-4.0893800000000002</c:v>
                </c:pt>
                <c:pt idx="493">
                  <c:v>-4.0893800000000002</c:v>
                </c:pt>
                <c:pt idx="494">
                  <c:v>-4.0893800000000002</c:v>
                </c:pt>
                <c:pt idx="495">
                  <c:v>-4.0893800000000002</c:v>
                </c:pt>
                <c:pt idx="496">
                  <c:v>-4.0893800000000002</c:v>
                </c:pt>
                <c:pt idx="497">
                  <c:v>-4.0893800000000002</c:v>
                </c:pt>
                <c:pt idx="498">
                  <c:v>-4.0893800000000002</c:v>
                </c:pt>
                <c:pt idx="499">
                  <c:v>-4.0893800000000002</c:v>
                </c:pt>
                <c:pt idx="500">
                  <c:v>-4.0893800000000002</c:v>
                </c:pt>
                <c:pt idx="501">
                  <c:v>-4.0893800000000002</c:v>
                </c:pt>
                <c:pt idx="502">
                  <c:v>-4.0893800000000002</c:v>
                </c:pt>
                <c:pt idx="503">
                  <c:v>-4.0859899999999945</c:v>
                </c:pt>
                <c:pt idx="504">
                  <c:v>-4.0859899999999945</c:v>
                </c:pt>
                <c:pt idx="505">
                  <c:v>-4.0859899999999945</c:v>
                </c:pt>
                <c:pt idx="506">
                  <c:v>-4.0859899999999945</c:v>
                </c:pt>
                <c:pt idx="507">
                  <c:v>-4.0859899999999945</c:v>
                </c:pt>
                <c:pt idx="508">
                  <c:v>-4.0859899999999945</c:v>
                </c:pt>
                <c:pt idx="509">
                  <c:v>-4.0859899999999945</c:v>
                </c:pt>
                <c:pt idx="510">
                  <c:v>-4.0859899999999945</c:v>
                </c:pt>
                <c:pt idx="511">
                  <c:v>-4.0859899999999945</c:v>
                </c:pt>
                <c:pt idx="512">
                  <c:v>-4.0859899999999945</c:v>
                </c:pt>
                <c:pt idx="513">
                  <c:v>-4.0859899999999945</c:v>
                </c:pt>
                <c:pt idx="514">
                  <c:v>-4.0859899999999945</c:v>
                </c:pt>
                <c:pt idx="515">
                  <c:v>-4.0859899999999945</c:v>
                </c:pt>
                <c:pt idx="516">
                  <c:v>-4.0859899999999945</c:v>
                </c:pt>
                <c:pt idx="517">
                  <c:v>-4.0859899999999945</c:v>
                </c:pt>
                <c:pt idx="518">
                  <c:v>-4.0859899999999945</c:v>
                </c:pt>
                <c:pt idx="519">
                  <c:v>-4.0859899999999945</c:v>
                </c:pt>
                <c:pt idx="520">
                  <c:v>-4.0859899999999945</c:v>
                </c:pt>
                <c:pt idx="521">
                  <c:v>-4.0859899999999945</c:v>
                </c:pt>
                <c:pt idx="522">
                  <c:v>-4.0859899999999945</c:v>
                </c:pt>
                <c:pt idx="523">
                  <c:v>-4.0859899999999945</c:v>
                </c:pt>
                <c:pt idx="524">
                  <c:v>-4.0859899999999945</c:v>
                </c:pt>
                <c:pt idx="525">
                  <c:v>-4.0859899999999945</c:v>
                </c:pt>
                <c:pt idx="526">
                  <c:v>-4.0859899999999945</c:v>
                </c:pt>
                <c:pt idx="527">
                  <c:v>-4.0859899999999945</c:v>
                </c:pt>
                <c:pt idx="528">
                  <c:v>-4.0859899999999945</c:v>
                </c:pt>
                <c:pt idx="529">
                  <c:v>-4.0859899999999945</c:v>
                </c:pt>
                <c:pt idx="530">
                  <c:v>-4.0859899999999945</c:v>
                </c:pt>
                <c:pt idx="531">
                  <c:v>-4.0859899999999945</c:v>
                </c:pt>
                <c:pt idx="532">
                  <c:v>-4.0859899999999945</c:v>
                </c:pt>
                <c:pt idx="533">
                  <c:v>-4.0859899999999945</c:v>
                </c:pt>
                <c:pt idx="534">
                  <c:v>-4.0859899999999945</c:v>
                </c:pt>
                <c:pt idx="535">
                  <c:v>-4.0859899999999945</c:v>
                </c:pt>
                <c:pt idx="536">
                  <c:v>-4.0859899999999945</c:v>
                </c:pt>
                <c:pt idx="537">
                  <c:v>-4.0859899999999945</c:v>
                </c:pt>
                <c:pt idx="538">
                  <c:v>-4.0859899999999945</c:v>
                </c:pt>
                <c:pt idx="539">
                  <c:v>-4.0859899999999945</c:v>
                </c:pt>
                <c:pt idx="540">
                  <c:v>-4.0859899999999945</c:v>
                </c:pt>
                <c:pt idx="541">
                  <c:v>-4.0859899999999945</c:v>
                </c:pt>
                <c:pt idx="542">
                  <c:v>-4.0859899999999945</c:v>
                </c:pt>
                <c:pt idx="543">
                  <c:v>-4.0859899999999945</c:v>
                </c:pt>
                <c:pt idx="544">
                  <c:v>-4.0859899999999945</c:v>
                </c:pt>
                <c:pt idx="545">
                  <c:v>-4.0859899999999945</c:v>
                </c:pt>
                <c:pt idx="546">
                  <c:v>-4.0859899999999945</c:v>
                </c:pt>
                <c:pt idx="547">
                  <c:v>-4.0859899999999945</c:v>
                </c:pt>
                <c:pt idx="548">
                  <c:v>-4.0859899999999945</c:v>
                </c:pt>
                <c:pt idx="549">
                  <c:v>-4.0859899999999945</c:v>
                </c:pt>
                <c:pt idx="550">
                  <c:v>-4.0859899999999945</c:v>
                </c:pt>
                <c:pt idx="551">
                  <c:v>-4.0859899999999945</c:v>
                </c:pt>
                <c:pt idx="552">
                  <c:v>-4.0859899999999945</c:v>
                </c:pt>
                <c:pt idx="553">
                  <c:v>-4.0859899999999945</c:v>
                </c:pt>
                <c:pt idx="554">
                  <c:v>-4.0859899999999945</c:v>
                </c:pt>
                <c:pt idx="555">
                  <c:v>-4.0859899999999945</c:v>
                </c:pt>
                <c:pt idx="556">
                  <c:v>-4.0859899999999945</c:v>
                </c:pt>
                <c:pt idx="557">
                  <c:v>-4.0859899999999945</c:v>
                </c:pt>
                <c:pt idx="558">
                  <c:v>-4.0859899999999945</c:v>
                </c:pt>
                <c:pt idx="559">
                  <c:v>-4.0859899999999945</c:v>
                </c:pt>
                <c:pt idx="560">
                  <c:v>-4.0859899999999945</c:v>
                </c:pt>
                <c:pt idx="561">
                  <c:v>-4.0859899999999945</c:v>
                </c:pt>
                <c:pt idx="562">
                  <c:v>-4.0859899999999945</c:v>
                </c:pt>
                <c:pt idx="563">
                  <c:v>-4.0859899999999945</c:v>
                </c:pt>
                <c:pt idx="564">
                  <c:v>-4.0859899999999945</c:v>
                </c:pt>
                <c:pt idx="565">
                  <c:v>-4.0859899999999945</c:v>
                </c:pt>
                <c:pt idx="566">
                  <c:v>-4.0859899999999945</c:v>
                </c:pt>
                <c:pt idx="567">
                  <c:v>-4.0859899999999945</c:v>
                </c:pt>
                <c:pt idx="568">
                  <c:v>-4.0859899999999945</c:v>
                </c:pt>
                <c:pt idx="569">
                  <c:v>-4.0859899999999945</c:v>
                </c:pt>
                <c:pt idx="570">
                  <c:v>-4.0859899999999945</c:v>
                </c:pt>
                <c:pt idx="571">
                  <c:v>-4.0859899999999945</c:v>
                </c:pt>
                <c:pt idx="572">
                  <c:v>-4.0859899999999945</c:v>
                </c:pt>
                <c:pt idx="573">
                  <c:v>-4.0859899999999945</c:v>
                </c:pt>
                <c:pt idx="574">
                  <c:v>-4.0859899999999945</c:v>
                </c:pt>
                <c:pt idx="575">
                  <c:v>-4.0859899999999945</c:v>
                </c:pt>
                <c:pt idx="576">
                  <c:v>-4.0859899999999945</c:v>
                </c:pt>
                <c:pt idx="577">
                  <c:v>-4.0859899999999945</c:v>
                </c:pt>
                <c:pt idx="578">
                  <c:v>-4.0859899999999945</c:v>
                </c:pt>
                <c:pt idx="579">
                  <c:v>-4.0859899999999945</c:v>
                </c:pt>
                <c:pt idx="580">
                  <c:v>-4.0859899999999945</c:v>
                </c:pt>
                <c:pt idx="581">
                  <c:v>-4.0859899999999945</c:v>
                </c:pt>
                <c:pt idx="582">
                  <c:v>-4.0859899999999945</c:v>
                </c:pt>
                <c:pt idx="583">
                  <c:v>-4.0859899999999945</c:v>
                </c:pt>
                <c:pt idx="584">
                  <c:v>-4.0859899999999945</c:v>
                </c:pt>
                <c:pt idx="585">
                  <c:v>-4.0859899999999945</c:v>
                </c:pt>
                <c:pt idx="586">
                  <c:v>-4.0859899999999945</c:v>
                </c:pt>
                <c:pt idx="587">
                  <c:v>-4.0859899999999945</c:v>
                </c:pt>
                <c:pt idx="588">
                  <c:v>-4.0859899999999945</c:v>
                </c:pt>
                <c:pt idx="589">
                  <c:v>-4.0859899999999945</c:v>
                </c:pt>
                <c:pt idx="590">
                  <c:v>-4.0859899999999945</c:v>
                </c:pt>
                <c:pt idx="591">
                  <c:v>-4.0859899999999945</c:v>
                </c:pt>
                <c:pt idx="592">
                  <c:v>-4.0859899999999945</c:v>
                </c:pt>
                <c:pt idx="593">
                  <c:v>-4.0859899999999945</c:v>
                </c:pt>
                <c:pt idx="594">
                  <c:v>-4.0859899999999945</c:v>
                </c:pt>
                <c:pt idx="595">
                  <c:v>-4.0859899999999945</c:v>
                </c:pt>
                <c:pt idx="596">
                  <c:v>-4.0859899999999945</c:v>
                </c:pt>
                <c:pt idx="597">
                  <c:v>-4.0859899999999945</c:v>
                </c:pt>
                <c:pt idx="598">
                  <c:v>-4.0859899999999945</c:v>
                </c:pt>
                <c:pt idx="599">
                  <c:v>-4.0859899999999945</c:v>
                </c:pt>
                <c:pt idx="600">
                  <c:v>-4.0859899999999945</c:v>
                </c:pt>
                <c:pt idx="601">
                  <c:v>-4.0859899999999945</c:v>
                </c:pt>
                <c:pt idx="602">
                  <c:v>-4.0859899999999945</c:v>
                </c:pt>
                <c:pt idx="603">
                  <c:v>-4.0859899999999945</c:v>
                </c:pt>
                <c:pt idx="604">
                  <c:v>-4.0859899999999945</c:v>
                </c:pt>
                <c:pt idx="605">
                  <c:v>-4.0859899999999945</c:v>
                </c:pt>
                <c:pt idx="606">
                  <c:v>-4.0859899999999945</c:v>
                </c:pt>
                <c:pt idx="607">
                  <c:v>-4.0859899999999945</c:v>
                </c:pt>
                <c:pt idx="608">
                  <c:v>-4.0859899999999945</c:v>
                </c:pt>
                <c:pt idx="609">
                  <c:v>-4.0859899999999945</c:v>
                </c:pt>
                <c:pt idx="610">
                  <c:v>-4.0859899999999945</c:v>
                </c:pt>
                <c:pt idx="611">
                  <c:v>-4.0859899999999945</c:v>
                </c:pt>
                <c:pt idx="612">
                  <c:v>-4.0859899999999945</c:v>
                </c:pt>
                <c:pt idx="613">
                  <c:v>-4.0859899999999945</c:v>
                </c:pt>
                <c:pt idx="614">
                  <c:v>-4.0859899999999945</c:v>
                </c:pt>
                <c:pt idx="615">
                  <c:v>-4.0859899999999945</c:v>
                </c:pt>
                <c:pt idx="616">
                  <c:v>-4.0859899999999945</c:v>
                </c:pt>
                <c:pt idx="617">
                  <c:v>-4.0859899999999945</c:v>
                </c:pt>
                <c:pt idx="618">
                  <c:v>-4.0859899999999945</c:v>
                </c:pt>
                <c:pt idx="619">
                  <c:v>-4.0859899999999945</c:v>
                </c:pt>
                <c:pt idx="620">
                  <c:v>-4.0859899999999945</c:v>
                </c:pt>
                <c:pt idx="621">
                  <c:v>-4.0859899999999945</c:v>
                </c:pt>
                <c:pt idx="622">
                  <c:v>-4.0859899999999945</c:v>
                </c:pt>
                <c:pt idx="623">
                  <c:v>-4.0859899999999945</c:v>
                </c:pt>
                <c:pt idx="624">
                  <c:v>-4.0859899999999945</c:v>
                </c:pt>
                <c:pt idx="625">
                  <c:v>-4.0859899999999945</c:v>
                </c:pt>
                <c:pt idx="626">
                  <c:v>-4.0859899999999945</c:v>
                </c:pt>
                <c:pt idx="627">
                  <c:v>-4.0859899999999945</c:v>
                </c:pt>
                <c:pt idx="628">
                  <c:v>-4.0859899999999945</c:v>
                </c:pt>
                <c:pt idx="629">
                  <c:v>-4.0859899999999945</c:v>
                </c:pt>
                <c:pt idx="630">
                  <c:v>-4.0859899999999945</c:v>
                </c:pt>
                <c:pt idx="631">
                  <c:v>-4.0859899999999945</c:v>
                </c:pt>
                <c:pt idx="632">
                  <c:v>-4.0859899999999945</c:v>
                </c:pt>
                <c:pt idx="633">
                  <c:v>-4.0859899999999945</c:v>
                </c:pt>
                <c:pt idx="634">
                  <c:v>-4.0859899999999945</c:v>
                </c:pt>
                <c:pt idx="635">
                  <c:v>-4.0859899999999945</c:v>
                </c:pt>
                <c:pt idx="636">
                  <c:v>-4.0859899999999945</c:v>
                </c:pt>
                <c:pt idx="637">
                  <c:v>-4.0859899999999945</c:v>
                </c:pt>
                <c:pt idx="638">
                  <c:v>-4.0859899999999945</c:v>
                </c:pt>
                <c:pt idx="639">
                  <c:v>-4.0859899999999945</c:v>
                </c:pt>
                <c:pt idx="640">
                  <c:v>-4.0859899999999945</c:v>
                </c:pt>
                <c:pt idx="641">
                  <c:v>-4.0859899999999945</c:v>
                </c:pt>
                <c:pt idx="642">
                  <c:v>-4.0859899999999945</c:v>
                </c:pt>
                <c:pt idx="643">
                  <c:v>-4.0859899999999945</c:v>
                </c:pt>
                <c:pt idx="644">
                  <c:v>-4.0859899999999945</c:v>
                </c:pt>
                <c:pt idx="645">
                  <c:v>-4.0859899999999945</c:v>
                </c:pt>
                <c:pt idx="646">
                  <c:v>-4.0859899999999945</c:v>
                </c:pt>
                <c:pt idx="647">
                  <c:v>-4.0859899999999945</c:v>
                </c:pt>
                <c:pt idx="648">
                  <c:v>-4.0859899999999945</c:v>
                </c:pt>
                <c:pt idx="649">
                  <c:v>-4.0859899999999945</c:v>
                </c:pt>
                <c:pt idx="650">
                  <c:v>-4.0859899999999945</c:v>
                </c:pt>
                <c:pt idx="651">
                  <c:v>-4.0859899999999945</c:v>
                </c:pt>
                <c:pt idx="652">
                  <c:v>-4.0859899999999945</c:v>
                </c:pt>
                <c:pt idx="653">
                  <c:v>-4.0859899999999945</c:v>
                </c:pt>
                <c:pt idx="654">
                  <c:v>-4.0859899999999945</c:v>
                </c:pt>
                <c:pt idx="655">
                  <c:v>-4.0859899999999945</c:v>
                </c:pt>
                <c:pt idx="656">
                  <c:v>-4.0859899999999945</c:v>
                </c:pt>
                <c:pt idx="657">
                  <c:v>-4.0859899999999945</c:v>
                </c:pt>
                <c:pt idx="658">
                  <c:v>-4.0859899999999945</c:v>
                </c:pt>
                <c:pt idx="659">
                  <c:v>-4.0859899999999945</c:v>
                </c:pt>
                <c:pt idx="660">
                  <c:v>-4.0859899999999945</c:v>
                </c:pt>
                <c:pt idx="661">
                  <c:v>-4.0859899999999945</c:v>
                </c:pt>
                <c:pt idx="662">
                  <c:v>-4.0859899999999945</c:v>
                </c:pt>
                <c:pt idx="663">
                  <c:v>-4.0859899999999945</c:v>
                </c:pt>
                <c:pt idx="664">
                  <c:v>-4.0859899999999945</c:v>
                </c:pt>
                <c:pt idx="665">
                  <c:v>-4.0859899999999945</c:v>
                </c:pt>
                <c:pt idx="666">
                  <c:v>-4.0859899999999945</c:v>
                </c:pt>
                <c:pt idx="667">
                  <c:v>-4.0859899999999945</c:v>
                </c:pt>
                <c:pt idx="668">
                  <c:v>-4.0859899999999945</c:v>
                </c:pt>
                <c:pt idx="669">
                  <c:v>-4.0859899999999945</c:v>
                </c:pt>
                <c:pt idx="670">
                  <c:v>-4.0859899999999945</c:v>
                </c:pt>
                <c:pt idx="671">
                  <c:v>-4.0859899999999945</c:v>
                </c:pt>
                <c:pt idx="672">
                  <c:v>-4.0859899999999945</c:v>
                </c:pt>
                <c:pt idx="673">
                  <c:v>-4.0859899999999945</c:v>
                </c:pt>
                <c:pt idx="674">
                  <c:v>-4.0859899999999945</c:v>
                </c:pt>
                <c:pt idx="675">
                  <c:v>-4.0859899999999945</c:v>
                </c:pt>
                <c:pt idx="676">
                  <c:v>-4.0859899999999945</c:v>
                </c:pt>
                <c:pt idx="677">
                  <c:v>-4.0859899999999945</c:v>
                </c:pt>
                <c:pt idx="678">
                  <c:v>-4.0859899999999945</c:v>
                </c:pt>
                <c:pt idx="679">
                  <c:v>-4.0859899999999945</c:v>
                </c:pt>
                <c:pt idx="680">
                  <c:v>-4.0859899999999945</c:v>
                </c:pt>
                <c:pt idx="681">
                  <c:v>-4.0859899999999945</c:v>
                </c:pt>
                <c:pt idx="682">
                  <c:v>-4.0859899999999945</c:v>
                </c:pt>
                <c:pt idx="683">
                  <c:v>-4.0859899999999945</c:v>
                </c:pt>
                <c:pt idx="684">
                  <c:v>-4.0859899999999945</c:v>
                </c:pt>
                <c:pt idx="685">
                  <c:v>-4.0859899999999945</c:v>
                </c:pt>
                <c:pt idx="686">
                  <c:v>-4.0859899999999945</c:v>
                </c:pt>
                <c:pt idx="687">
                  <c:v>-4.0859899999999945</c:v>
                </c:pt>
                <c:pt idx="688">
                  <c:v>-4.0859899999999945</c:v>
                </c:pt>
                <c:pt idx="689">
                  <c:v>-4.0859899999999945</c:v>
                </c:pt>
                <c:pt idx="690">
                  <c:v>-4.0859899999999945</c:v>
                </c:pt>
                <c:pt idx="691">
                  <c:v>-4.0859899999999945</c:v>
                </c:pt>
                <c:pt idx="692">
                  <c:v>-4.0859899999999945</c:v>
                </c:pt>
                <c:pt idx="693">
                  <c:v>-4.0859899999999945</c:v>
                </c:pt>
                <c:pt idx="694">
                  <c:v>-4.0859899999999945</c:v>
                </c:pt>
                <c:pt idx="695">
                  <c:v>-4.0859899999999945</c:v>
                </c:pt>
                <c:pt idx="696">
                  <c:v>-4.0859899999999945</c:v>
                </c:pt>
                <c:pt idx="697">
                  <c:v>-4.0859899999999945</c:v>
                </c:pt>
                <c:pt idx="698">
                  <c:v>-4.0859899999999945</c:v>
                </c:pt>
                <c:pt idx="699">
                  <c:v>-4.0859899999999945</c:v>
                </c:pt>
                <c:pt idx="700">
                  <c:v>-4.0859899999999945</c:v>
                </c:pt>
                <c:pt idx="701">
                  <c:v>-4.0859899999999945</c:v>
                </c:pt>
                <c:pt idx="702">
                  <c:v>-4.0859899999999945</c:v>
                </c:pt>
                <c:pt idx="703">
                  <c:v>-4.0859899999999945</c:v>
                </c:pt>
                <c:pt idx="704">
                  <c:v>-4.0859899999999945</c:v>
                </c:pt>
                <c:pt idx="705">
                  <c:v>-4.0859899999999945</c:v>
                </c:pt>
                <c:pt idx="706">
                  <c:v>-4.0859899999999945</c:v>
                </c:pt>
                <c:pt idx="707">
                  <c:v>-4.0859899999999945</c:v>
                </c:pt>
                <c:pt idx="708">
                  <c:v>-4.0859899999999945</c:v>
                </c:pt>
                <c:pt idx="709">
                  <c:v>-4.0859899999999945</c:v>
                </c:pt>
                <c:pt idx="710">
                  <c:v>-4.0859899999999945</c:v>
                </c:pt>
                <c:pt idx="711">
                  <c:v>-4.0859899999999945</c:v>
                </c:pt>
                <c:pt idx="712">
                  <c:v>-4.0859899999999945</c:v>
                </c:pt>
                <c:pt idx="713">
                  <c:v>-4.0859899999999945</c:v>
                </c:pt>
                <c:pt idx="714">
                  <c:v>-4.0859899999999945</c:v>
                </c:pt>
                <c:pt idx="715">
                  <c:v>-4.0859899999999945</c:v>
                </c:pt>
                <c:pt idx="716">
                  <c:v>-4.0859899999999945</c:v>
                </c:pt>
                <c:pt idx="717">
                  <c:v>-4.0859899999999945</c:v>
                </c:pt>
                <c:pt idx="718">
                  <c:v>-4.0859899999999945</c:v>
                </c:pt>
                <c:pt idx="719">
                  <c:v>-4.0859899999999945</c:v>
                </c:pt>
                <c:pt idx="720">
                  <c:v>-4.0859899999999945</c:v>
                </c:pt>
                <c:pt idx="721">
                  <c:v>-4.0859899999999945</c:v>
                </c:pt>
                <c:pt idx="722">
                  <c:v>-4.0859899999999945</c:v>
                </c:pt>
                <c:pt idx="723">
                  <c:v>-4.0859899999999945</c:v>
                </c:pt>
                <c:pt idx="724">
                  <c:v>-4.0859899999999945</c:v>
                </c:pt>
                <c:pt idx="725">
                  <c:v>-4.0859899999999945</c:v>
                </c:pt>
                <c:pt idx="726">
                  <c:v>-4.0859899999999945</c:v>
                </c:pt>
                <c:pt idx="727">
                  <c:v>-4.0859899999999945</c:v>
                </c:pt>
                <c:pt idx="728">
                  <c:v>-4.0859899999999945</c:v>
                </c:pt>
                <c:pt idx="729">
                  <c:v>-4.0859899999999945</c:v>
                </c:pt>
                <c:pt idx="730">
                  <c:v>-4.0859899999999945</c:v>
                </c:pt>
                <c:pt idx="731">
                  <c:v>-4.0859899999999945</c:v>
                </c:pt>
                <c:pt idx="732">
                  <c:v>-4.0859899999999945</c:v>
                </c:pt>
                <c:pt idx="733">
                  <c:v>-4.0859899999999945</c:v>
                </c:pt>
                <c:pt idx="734">
                  <c:v>-4.0859899999999945</c:v>
                </c:pt>
                <c:pt idx="735">
                  <c:v>-4.0859899999999945</c:v>
                </c:pt>
                <c:pt idx="736">
                  <c:v>-4.0859899999999945</c:v>
                </c:pt>
                <c:pt idx="737">
                  <c:v>-4.0859899999999945</c:v>
                </c:pt>
                <c:pt idx="738">
                  <c:v>-4.0859899999999945</c:v>
                </c:pt>
                <c:pt idx="739">
                  <c:v>-4.0859899999999945</c:v>
                </c:pt>
                <c:pt idx="740">
                  <c:v>-4.0859899999999945</c:v>
                </c:pt>
                <c:pt idx="741">
                  <c:v>-4.0859899999999945</c:v>
                </c:pt>
                <c:pt idx="742">
                  <c:v>-4.0859899999999945</c:v>
                </c:pt>
                <c:pt idx="743">
                  <c:v>-4.0859899999999945</c:v>
                </c:pt>
                <c:pt idx="744">
                  <c:v>-4.0859899999999945</c:v>
                </c:pt>
                <c:pt idx="745">
                  <c:v>-4.0859899999999945</c:v>
                </c:pt>
                <c:pt idx="746">
                  <c:v>-4.0859899999999945</c:v>
                </c:pt>
                <c:pt idx="747">
                  <c:v>-4.0859899999999945</c:v>
                </c:pt>
                <c:pt idx="748">
                  <c:v>-4.0859899999999945</c:v>
                </c:pt>
                <c:pt idx="749">
                  <c:v>-4.0859899999999945</c:v>
                </c:pt>
                <c:pt idx="750">
                  <c:v>-4.0859899999999945</c:v>
                </c:pt>
                <c:pt idx="751">
                  <c:v>-4.0859899999999945</c:v>
                </c:pt>
                <c:pt idx="752">
                  <c:v>-4.0859899999999945</c:v>
                </c:pt>
                <c:pt idx="753">
                  <c:v>-4.0859899999999945</c:v>
                </c:pt>
                <c:pt idx="754">
                  <c:v>-4.0859899999999945</c:v>
                </c:pt>
                <c:pt idx="755">
                  <c:v>-4.0859899999999945</c:v>
                </c:pt>
                <c:pt idx="756">
                  <c:v>-4.0859899999999945</c:v>
                </c:pt>
                <c:pt idx="757">
                  <c:v>-4.0859899999999945</c:v>
                </c:pt>
                <c:pt idx="758">
                  <c:v>-4.0859899999999945</c:v>
                </c:pt>
                <c:pt idx="759">
                  <c:v>-4.0859899999999945</c:v>
                </c:pt>
                <c:pt idx="760">
                  <c:v>-4.0859899999999945</c:v>
                </c:pt>
                <c:pt idx="761">
                  <c:v>-4.0859899999999945</c:v>
                </c:pt>
                <c:pt idx="762">
                  <c:v>-4.0859899999999945</c:v>
                </c:pt>
                <c:pt idx="763">
                  <c:v>-4.0859899999999945</c:v>
                </c:pt>
                <c:pt idx="764">
                  <c:v>-4.0859899999999945</c:v>
                </c:pt>
                <c:pt idx="765">
                  <c:v>-4.0859899999999945</c:v>
                </c:pt>
                <c:pt idx="766">
                  <c:v>-4.0859899999999945</c:v>
                </c:pt>
                <c:pt idx="767">
                  <c:v>-4.0859899999999945</c:v>
                </c:pt>
                <c:pt idx="768">
                  <c:v>-4.0859899999999945</c:v>
                </c:pt>
                <c:pt idx="769">
                  <c:v>-4.0859899999999945</c:v>
                </c:pt>
                <c:pt idx="770">
                  <c:v>-4.0859899999999945</c:v>
                </c:pt>
                <c:pt idx="771">
                  <c:v>-4.0859899999999945</c:v>
                </c:pt>
                <c:pt idx="772">
                  <c:v>-4.0859899999999945</c:v>
                </c:pt>
                <c:pt idx="773">
                  <c:v>-4.0859899999999945</c:v>
                </c:pt>
                <c:pt idx="774">
                  <c:v>-4.0859899999999945</c:v>
                </c:pt>
                <c:pt idx="775">
                  <c:v>-4.0859899999999945</c:v>
                </c:pt>
                <c:pt idx="776">
                  <c:v>-4.0859899999999945</c:v>
                </c:pt>
                <c:pt idx="777">
                  <c:v>-4.0859899999999945</c:v>
                </c:pt>
                <c:pt idx="778">
                  <c:v>-4.0859899999999945</c:v>
                </c:pt>
                <c:pt idx="779">
                  <c:v>-4.0859899999999945</c:v>
                </c:pt>
                <c:pt idx="780">
                  <c:v>-4.0859899999999945</c:v>
                </c:pt>
                <c:pt idx="781">
                  <c:v>-4.0859899999999945</c:v>
                </c:pt>
                <c:pt idx="782">
                  <c:v>-4.0859899999999945</c:v>
                </c:pt>
                <c:pt idx="783">
                  <c:v>-4.0859899999999945</c:v>
                </c:pt>
                <c:pt idx="784">
                  <c:v>-4.0859899999999945</c:v>
                </c:pt>
                <c:pt idx="785">
                  <c:v>-4.0859899999999945</c:v>
                </c:pt>
                <c:pt idx="786">
                  <c:v>-4.0859899999999945</c:v>
                </c:pt>
                <c:pt idx="787">
                  <c:v>-4.0859899999999945</c:v>
                </c:pt>
                <c:pt idx="788">
                  <c:v>-4.0859899999999945</c:v>
                </c:pt>
                <c:pt idx="789">
                  <c:v>-4.0859899999999945</c:v>
                </c:pt>
                <c:pt idx="790">
                  <c:v>-4.0859899999999945</c:v>
                </c:pt>
                <c:pt idx="791">
                  <c:v>-4.0859899999999945</c:v>
                </c:pt>
                <c:pt idx="792">
                  <c:v>-4.0859899999999945</c:v>
                </c:pt>
                <c:pt idx="793">
                  <c:v>-4.0859899999999945</c:v>
                </c:pt>
                <c:pt idx="794">
                  <c:v>-4.0859899999999945</c:v>
                </c:pt>
                <c:pt idx="795">
                  <c:v>-4.0859899999999945</c:v>
                </c:pt>
                <c:pt idx="796">
                  <c:v>-4.0859899999999945</c:v>
                </c:pt>
                <c:pt idx="797">
                  <c:v>-4.0859899999999945</c:v>
                </c:pt>
                <c:pt idx="798">
                  <c:v>-4.0859899999999945</c:v>
                </c:pt>
                <c:pt idx="799">
                  <c:v>-4.0859899999999945</c:v>
                </c:pt>
                <c:pt idx="800">
                  <c:v>-4.0859899999999945</c:v>
                </c:pt>
                <c:pt idx="801">
                  <c:v>-4.0859899999999945</c:v>
                </c:pt>
                <c:pt idx="802">
                  <c:v>-4.0859899999999945</c:v>
                </c:pt>
                <c:pt idx="803">
                  <c:v>-4.0859899999999945</c:v>
                </c:pt>
                <c:pt idx="804">
                  <c:v>-4.0859899999999945</c:v>
                </c:pt>
                <c:pt idx="805">
                  <c:v>-4.0859899999999945</c:v>
                </c:pt>
                <c:pt idx="806">
                  <c:v>-4.0859899999999945</c:v>
                </c:pt>
                <c:pt idx="807">
                  <c:v>-4.0859899999999945</c:v>
                </c:pt>
                <c:pt idx="808">
                  <c:v>-4.0859899999999945</c:v>
                </c:pt>
                <c:pt idx="809">
                  <c:v>-4.0859899999999945</c:v>
                </c:pt>
                <c:pt idx="810">
                  <c:v>-4.0859899999999945</c:v>
                </c:pt>
                <c:pt idx="811">
                  <c:v>-4.0859899999999945</c:v>
                </c:pt>
                <c:pt idx="812">
                  <c:v>-4.0859899999999945</c:v>
                </c:pt>
                <c:pt idx="813">
                  <c:v>-4.0859899999999945</c:v>
                </c:pt>
                <c:pt idx="814">
                  <c:v>-4.0859899999999945</c:v>
                </c:pt>
                <c:pt idx="815">
                  <c:v>-4.0859899999999945</c:v>
                </c:pt>
                <c:pt idx="816">
                  <c:v>-4.0859899999999945</c:v>
                </c:pt>
                <c:pt idx="817">
                  <c:v>-4.0859899999999945</c:v>
                </c:pt>
                <c:pt idx="818">
                  <c:v>-4.0859899999999945</c:v>
                </c:pt>
                <c:pt idx="819">
                  <c:v>-4.0859899999999945</c:v>
                </c:pt>
                <c:pt idx="820">
                  <c:v>-4.0859899999999945</c:v>
                </c:pt>
                <c:pt idx="821">
                  <c:v>-4.0859899999999945</c:v>
                </c:pt>
                <c:pt idx="822">
                  <c:v>-4.0859899999999945</c:v>
                </c:pt>
                <c:pt idx="823">
                  <c:v>-4.0859899999999945</c:v>
                </c:pt>
                <c:pt idx="824">
                  <c:v>-4.0859899999999945</c:v>
                </c:pt>
                <c:pt idx="825">
                  <c:v>-4.0859899999999945</c:v>
                </c:pt>
                <c:pt idx="826">
                  <c:v>-4.0859899999999945</c:v>
                </c:pt>
                <c:pt idx="827">
                  <c:v>-4.0859899999999945</c:v>
                </c:pt>
                <c:pt idx="828">
                  <c:v>-4.0859899999999945</c:v>
                </c:pt>
                <c:pt idx="829">
                  <c:v>-4.0859899999999945</c:v>
                </c:pt>
                <c:pt idx="830">
                  <c:v>-4.0859899999999945</c:v>
                </c:pt>
                <c:pt idx="831">
                  <c:v>-4.0859899999999945</c:v>
                </c:pt>
                <c:pt idx="832">
                  <c:v>-4.0859899999999945</c:v>
                </c:pt>
                <c:pt idx="833">
                  <c:v>-4.0859899999999945</c:v>
                </c:pt>
                <c:pt idx="834">
                  <c:v>-4.0859899999999945</c:v>
                </c:pt>
                <c:pt idx="835">
                  <c:v>-4.0859899999999945</c:v>
                </c:pt>
                <c:pt idx="836">
                  <c:v>-4.0859899999999945</c:v>
                </c:pt>
                <c:pt idx="837">
                  <c:v>-4.0859899999999945</c:v>
                </c:pt>
                <c:pt idx="838">
                  <c:v>-4.0859899999999945</c:v>
                </c:pt>
                <c:pt idx="839">
                  <c:v>-4.0859899999999945</c:v>
                </c:pt>
                <c:pt idx="840">
                  <c:v>-4.0859899999999945</c:v>
                </c:pt>
                <c:pt idx="841">
                  <c:v>-4.0859899999999945</c:v>
                </c:pt>
                <c:pt idx="842">
                  <c:v>-4.0859899999999945</c:v>
                </c:pt>
                <c:pt idx="843">
                  <c:v>-4.0859899999999945</c:v>
                </c:pt>
                <c:pt idx="844">
                  <c:v>-4.0859899999999945</c:v>
                </c:pt>
                <c:pt idx="845">
                  <c:v>-4.0859899999999945</c:v>
                </c:pt>
                <c:pt idx="846">
                  <c:v>-4.0859899999999945</c:v>
                </c:pt>
                <c:pt idx="847">
                  <c:v>-4.0859899999999945</c:v>
                </c:pt>
                <c:pt idx="848">
                  <c:v>-4.0859899999999945</c:v>
                </c:pt>
                <c:pt idx="849">
                  <c:v>-4.0859899999999945</c:v>
                </c:pt>
                <c:pt idx="850">
                  <c:v>-4.0859899999999945</c:v>
                </c:pt>
                <c:pt idx="851">
                  <c:v>-4.0859899999999945</c:v>
                </c:pt>
                <c:pt idx="852">
                  <c:v>-4.0859899999999945</c:v>
                </c:pt>
                <c:pt idx="853">
                  <c:v>-4.0859899999999945</c:v>
                </c:pt>
                <c:pt idx="854">
                  <c:v>-4.0859899999999945</c:v>
                </c:pt>
                <c:pt idx="855">
                  <c:v>-4.0859899999999945</c:v>
                </c:pt>
                <c:pt idx="856">
                  <c:v>-4.0859899999999945</c:v>
                </c:pt>
                <c:pt idx="857">
                  <c:v>-4.0859899999999945</c:v>
                </c:pt>
                <c:pt idx="858">
                  <c:v>-4.0859899999999945</c:v>
                </c:pt>
                <c:pt idx="859">
                  <c:v>-4.0859899999999945</c:v>
                </c:pt>
                <c:pt idx="860">
                  <c:v>-4.0859899999999945</c:v>
                </c:pt>
                <c:pt idx="861">
                  <c:v>-4.0859899999999945</c:v>
                </c:pt>
                <c:pt idx="862">
                  <c:v>-4.0859899999999945</c:v>
                </c:pt>
                <c:pt idx="863">
                  <c:v>-4.0859899999999945</c:v>
                </c:pt>
                <c:pt idx="864">
                  <c:v>-4.0859899999999945</c:v>
                </c:pt>
                <c:pt idx="865">
                  <c:v>-4.0859899999999945</c:v>
                </c:pt>
                <c:pt idx="866">
                  <c:v>-4.0859899999999945</c:v>
                </c:pt>
                <c:pt idx="867">
                  <c:v>-4.0859899999999945</c:v>
                </c:pt>
                <c:pt idx="868">
                  <c:v>-4.0859899999999945</c:v>
                </c:pt>
                <c:pt idx="869">
                  <c:v>-4.0859899999999945</c:v>
                </c:pt>
                <c:pt idx="870">
                  <c:v>-4.0859899999999945</c:v>
                </c:pt>
                <c:pt idx="871">
                  <c:v>-4.0859899999999945</c:v>
                </c:pt>
                <c:pt idx="872">
                  <c:v>-4.0859899999999945</c:v>
                </c:pt>
                <c:pt idx="873">
                  <c:v>-4.0859899999999945</c:v>
                </c:pt>
                <c:pt idx="874">
                  <c:v>-4.0859899999999945</c:v>
                </c:pt>
                <c:pt idx="875">
                  <c:v>-4.0859899999999945</c:v>
                </c:pt>
                <c:pt idx="876">
                  <c:v>-4.0859899999999945</c:v>
                </c:pt>
                <c:pt idx="877">
                  <c:v>-4.0859899999999945</c:v>
                </c:pt>
                <c:pt idx="878">
                  <c:v>-4.0859899999999945</c:v>
                </c:pt>
                <c:pt idx="879">
                  <c:v>-4.0859899999999945</c:v>
                </c:pt>
                <c:pt idx="880">
                  <c:v>-4.0859899999999945</c:v>
                </c:pt>
                <c:pt idx="881">
                  <c:v>-4.0859899999999945</c:v>
                </c:pt>
                <c:pt idx="882">
                  <c:v>-4.0859899999999945</c:v>
                </c:pt>
                <c:pt idx="883">
                  <c:v>-4.0859899999999945</c:v>
                </c:pt>
                <c:pt idx="884">
                  <c:v>-4.0859899999999945</c:v>
                </c:pt>
                <c:pt idx="885">
                  <c:v>-4.0859899999999945</c:v>
                </c:pt>
                <c:pt idx="886">
                  <c:v>-4.0859899999999945</c:v>
                </c:pt>
                <c:pt idx="887">
                  <c:v>-4.0859899999999945</c:v>
                </c:pt>
                <c:pt idx="888">
                  <c:v>-4.0859899999999945</c:v>
                </c:pt>
                <c:pt idx="889">
                  <c:v>-4.0859899999999945</c:v>
                </c:pt>
                <c:pt idx="890">
                  <c:v>-4.0859899999999945</c:v>
                </c:pt>
                <c:pt idx="891">
                  <c:v>-4.0859899999999945</c:v>
                </c:pt>
                <c:pt idx="892">
                  <c:v>-4.0859899999999945</c:v>
                </c:pt>
                <c:pt idx="893">
                  <c:v>-4.0859899999999945</c:v>
                </c:pt>
                <c:pt idx="894">
                  <c:v>-4.0859899999999945</c:v>
                </c:pt>
                <c:pt idx="895">
                  <c:v>-4.0859899999999945</c:v>
                </c:pt>
                <c:pt idx="896">
                  <c:v>-4.0859899999999945</c:v>
                </c:pt>
                <c:pt idx="897">
                  <c:v>-4.0859899999999945</c:v>
                </c:pt>
                <c:pt idx="898">
                  <c:v>-4.0859899999999945</c:v>
                </c:pt>
                <c:pt idx="899">
                  <c:v>-4.0859899999999945</c:v>
                </c:pt>
                <c:pt idx="900">
                  <c:v>-4.0859899999999945</c:v>
                </c:pt>
                <c:pt idx="901">
                  <c:v>-4.0859899999999945</c:v>
                </c:pt>
                <c:pt idx="902">
                  <c:v>-4.0859899999999945</c:v>
                </c:pt>
                <c:pt idx="903">
                  <c:v>-4.0859899999999945</c:v>
                </c:pt>
                <c:pt idx="904">
                  <c:v>-4.0859899999999945</c:v>
                </c:pt>
                <c:pt idx="905">
                  <c:v>-4.0859899999999945</c:v>
                </c:pt>
                <c:pt idx="906">
                  <c:v>-4.0859899999999945</c:v>
                </c:pt>
                <c:pt idx="907">
                  <c:v>-4.0859899999999945</c:v>
                </c:pt>
                <c:pt idx="908">
                  <c:v>-4.0859899999999945</c:v>
                </c:pt>
                <c:pt idx="909">
                  <c:v>-4.0859899999999945</c:v>
                </c:pt>
                <c:pt idx="910">
                  <c:v>-4.0859899999999945</c:v>
                </c:pt>
                <c:pt idx="911">
                  <c:v>-4.0859899999999945</c:v>
                </c:pt>
                <c:pt idx="912">
                  <c:v>-4.0859899999999945</c:v>
                </c:pt>
                <c:pt idx="913">
                  <c:v>-4.0859899999999945</c:v>
                </c:pt>
                <c:pt idx="914">
                  <c:v>-4.0859899999999945</c:v>
                </c:pt>
                <c:pt idx="915">
                  <c:v>-4.0859899999999945</c:v>
                </c:pt>
                <c:pt idx="916">
                  <c:v>-4.0859899999999945</c:v>
                </c:pt>
                <c:pt idx="917">
                  <c:v>-4.0859899999999945</c:v>
                </c:pt>
                <c:pt idx="918">
                  <c:v>-4.0859899999999945</c:v>
                </c:pt>
                <c:pt idx="919">
                  <c:v>-4.0859899999999945</c:v>
                </c:pt>
                <c:pt idx="920">
                  <c:v>-4.0859899999999945</c:v>
                </c:pt>
                <c:pt idx="921">
                  <c:v>-4.0859899999999945</c:v>
                </c:pt>
                <c:pt idx="922">
                  <c:v>-4.0859899999999945</c:v>
                </c:pt>
                <c:pt idx="923">
                  <c:v>-4.0859899999999945</c:v>
                </c:pt>
                <c:pt idx="924">
                  <c:v>-4.0859899999999945</c:v>
                </c:pt>
                <c:pt idx="925">
                  <c:v>-4.0859899999999945</c:v>
                </c:pt>
                <c:pt idx="926">
                  <c:v>-4.0859899999999945</c:v>
                </c:pt>
                <c:pt idx="927">
                  <c:v>-4.0859899999999945</c:v>
                </c:pt>
                <c:pt idx="928">
                  <c:v>-4.0859899999999945</c:v>
                </c:pt>
                <c:pt idx="929">
                  <c:v>-4.0859899999999945</c:v>
                </c:pt>
                <c:pt idx="930">
                  <c:v>-4.0859899999999945</c:v>
                </c:pt>
                <c:pt idx="931">
                  <c:v>-4.0859899999999945</c:v>
                </c:pt>
                <c:pt idx="932">
                  <c:v>-4.0859899999999945</c:v>
                </c:pt>
                <c:pt idx="933">
                  <c:v>-4.0859899999999945</c:v>
                </c:pt>
                <c:pt idx="934">
                  <c:v>-4.0859899999999945</c:v>
                </c:pt>
                <c:pt idx="935">
                  <c:v>-4.0859899999999945</c:v>
                </c:pt>
                <c:pt idx="936">
                  <c:v>-4.0859899999999945</c:v>
                </c:pt>
                <c:pt idx="937">
                  <c:v>-4.0859899999999945</c:v>
                </c:pt>
                <c:pt idx="938">
                  <c:v>-4.0859899999999945</c:v>
                </c:pt>
                <c:pt idx="939">
                  <c:v>-4.0859899999999945</c:v>
                </c:pt>
                <c:pt idx="940">
                  <c:v>-4.0859899999999945</c:v>
                </c:pt>
                <c:pt idx="941">
                  <c:v>-4.0859899999999945</c:v>
                </c:pt>
                <c:pt idx="942">
                  <c:v>-4.0859899999999945</c:v>
                </c:pt>
                <c:pt idx="943">
                  <c:v>-4.0859899999999945</c:v>
                </c:pt>
                <c:pt idx="944">
                  <c:v>-4.0859899999999945</c:v>
                </c:pt>
                <c:pt idx="945">
                  <c:v>-4.0859899999999945</c:v>
                </c:pt>
                <c:pt idx="946">
                  <c:v>-4.0859899999999945</c:v>
                </c:pt>
                <c:pt idx="947">
                  <c:v>-4.0859899999999945</c:v>
                </c:pt>
                <c:pt idx="948">
                  <c:v>-4.0859899999999945</c:v>
                </c:pt>
                <c:pt idx="949">
                  <c:v>-4.0859899999999945</c:v>
                </c:pt>
                <c:pt idx="950">
                  <c:v>-4.0859899999999945</c:v>
                </c:pt>
                <c:pt idx="951">
                  <c:v>-4.0859899999999945</c:v>
                </c:pt>
                <c:pt idx="952">
                  <c:v>-4.0859899999999945</c:v>
                </c:pt>
                <c:pt idx="953">
                  <c:v>-4.0859899999999945</c:v>
                </c:pt>
                <c:pt idx="954">
                  <c:v>-4.0859899999999945</c:v>
                </c:pt>
                <c:pt idx="955">
                  <c:v>-4.0859899999999945</c:v>
                </c:pt>
                <c:pt idx="956">
                  <c:v>-4.0859899999999945</c:v>
                </c:pt>
                <c:pt idx="957">
                  <c:v>-4.0859899999999945</c:v>
                </c:pt>
                <c:pt idx="958">
                  <c:v>-4.0859899999999945</c:v>
                </c:pt>
                <c:pt idx="959">
                  <c:v>-4.0859899999999945</c:v>
                </c:pt>
                <c:pt idx="960">
                  <c:v>-4.0859899999999945</c:v>
                </c:pt>
                <c:pt idx="961">
                  <c:v>-4.0859899999999945</c:v>
                </c:pt>
                <c:pt idx="962">
                  <c:v>-4.0859899999999945</c:v>
                </c:pt>
                <c:pt idx="963">
                  <c:v>-4.0859899999999945</c:v>
                </c:pt>
                <c:pt idx="964">
                  <c:v>-4.0859899999999945</c:v>
                </c:pt>
                <c:pt idx="965">
                  <c:v>-4.0859899999999945</c:v>
                </c:pt>
                <c:pt idx="966">
                  <c:v>-4.0859899999999945</c:v>
                </c:pt>
                <c:pt idx="967">
                  <c:v>-4.0859899999999945</c:v>
                </c:pt>
                <c:pt idx="968">
                  <c:v>-4.0859899999999945</c:v>
                </c:pt>
                <c:pt idx="969">
                  <c:v>-4.0859899999999945</c:v>
                </c:pt>
                <c:pt idx="970">
                  <c:v>-4.0859899999999945</c:v>
                </c:pt>
                <c:pt idx="971">
                  <c:v>-4.0859899999999945</c:v>
                </c:pt>
                <c:pt idx="972">
                  <c:v>-4.0859899999999945</c:v>
                </c:pt>
                <c:pt idx="973">
                  <c:v>-4.0859899999999945</c:v>
                </c:pt>
                <c:pt idx="974">
                  <c:v>-4.0859899999999945</c:v>
                </c:pt>
                <c:pt idx="975">
                  <c:v>-4.0859899999999945</c:v>
                </c:pt>
                <c:pt idx="976">
                  <c:v>-4.0859899999999945</c:v>
                </c:pt>
                <c:pt idx="977">
                  <c:v>-4.0859899999999945</c:v>
                </c:pt>
                <c:pt idx="978">
                  <c:v>-4.0859899999999945</c:v>
                </c:pt>
                <c:pt idx="979">
                  <c:v>-4.0859899999999945</c:v>
                </c:pt>
                <c:pt idx="980">
                  <c:v>-4.0859899999999945</c:v>
                </c:pt>
                <c:pt idx="981">
                  <c:v>-4.0859899999999945</c:v>
                </c:pt>
                <c:pt idx="982">
                  <c:v>-4.0859899999999945</c:v>
                </c:pt>
                <c:pt idx="983">
                  <c:v>-4.0859899999999945</c:v>
                </c:pt>
                <c:pt idx="984">
                  <c:v>-4.0859899999999945</c:v>
                </c:pt>
                <c:pt idx="985">
                  <c:v>-4.0859899999999945</c:v>
                </c:pt>
                <c:pt idx="986">
                  <c:v>-4.0859899999999945</c:v>
                </c:pt>
                <c:pt idx="987">
                  <c:v>-4.0859899999999945</c:v>
                </c:pt>
                <c:pt idx="988">
                  <c:v>-4.0859899999999945</c:v>
                </c:pt>
                <c:pt idx="989">
                  <c:v>-4.0859899999999945</c:v>
                </c:pt>
                <c:pt idx="990">
                  <c:v>-4.0859899999999945</c:v>
                </c:pt>
                <c:pt idx="991">
                  <c:v>-4.0859899999999945</c:v>
                </c:pt>
                <c:pt idx="992">
                  <c:v>-4.0859899999999945</c:v>
                </c:pt>
                <c:pt idx="993">
                  <c:v>-4.0859899999999945</c:v>
                </c:pt>
                <c:pt idx="994">
                  <c:v>-4.0859899999999945</c:v>
                </c:pt>
                <c:pt idx="995">
                  <c:v>-4.0859899999999945</c:v>
                </c:pt>
                <c:pt idx="996">
                  <c:v>-4.0859899999999945</c:v>
                </c:pt>
                <c:pt idx="997">
                  <c:v>-4.0859899999999945</c:v>
                </c:pt>
                <c:pt idx="998">
                  <c:v>-4.0859899999999945</c:v>
                </c:pt>
                <c:pt idx="999">
                  <c:v>-4.0859899999999945</c:v>
                </c:pt>
                <c:pt idx="1000">
                  <c:v>-4.0859899999999945</c:v>
                </c:pt>
                <c:pt idx="1001">
                  <c:v>-4.0859899999999945</c:v>
                </c:pt>
                <c:pt idx="1002">
                  <c:v>-4.0859899999999945</c:v>
                </c:pt>
                <c:pt idx="1003">
                  <c:v>-4.0859899999999945</c:v>
                </c:pt>
                <c:pt idx="1004">
                  <c:v>-4.0859899999999945</c:v>
                </c:pt>
                <c:pt idx="1005">
                  <c:v>-4.0859899999999945</c:v>
                </c:pt>
                <c:pt idx="1006">
                  <c:v>-4.0859899999999945</c:v>
                </c:pt>
                <c:pt idx="1007">
                  <c:v>-4.0859899999999945</c:v>
                </c:pt>
                <c:pt idx="1008">
                  <c:v>-4.0859899999999945</c:v>
                </c:pt>
                <c:pt idx="1009">
                  <c:v>-4.0859899999999945</c:v>
                </c:pt>
                <c:pt idx="1010">
                  <c:v>-4.0859899999999945</c:v>
                </c:pt>
                <c:pt idx="1011">
                  <c:v>-4.0859899999999945</c:v>
                </c:pt>
                <c:pt idx="1012">
                  <c:v>-4.0859899999999945</c:v>
                </c:pt>
                <c:pt idx="1013">
                  <c:v>-4.0859899999999945</c:v>
                </c:pt>
                <c:pt idx="1014">
                  <c:v>-4.0859899999999945</c:v>
                </c:pt>
                <c:pt idx="1015">
                  <c:v>-4.0859899999999945</c:v>
                </c:pt>
                <c:pt idx="1016">
                  <c:v>-4.0859899999999945</c:v>
                </c:pt>
                <c:pt idx="1017">
                  <c:v>-4.0859899999999945</c:v>
                </c:pt>
                <c:pt idx="1018">
                  <c:v>-4.0859899999999945</c:v>
                </c:pt>
                <c:pt idx="1019">
                  <c:v>-4.0859899999999945</c:v>
                </c:pt>
                <c:pt idx="1020">
                  <c:v>-4.0859899999999945</c:v>
                </c:pt>
                <c:pt idx="1021">
                  <c:v>-4.0859899999999945</c:v>
                </c:pt>
                <c:pt idx="1022">
                  <c:v>-4.0859899999999945</c:v>
                </c:pt>
                <c:pt idx="1023">
                  <c:v>-4.0859899999999945</c:v>
                </c:pt>
                <c:pt idx="1024">
                  <c:v>-4.0859899999999945</c:v>
                </c:pt>
                <c:pt idx="1025">
                  <c:v>-4.0859899999999945</c:v>
                </c:pt>
                <c:pt idx="1026">
                  <c:v>-4.0859899999999945</c:v>
                </c:pt>
                <c:pt idx="1027">
                  <c:v>-4.0859899999999945</c:v>
                </c:pt>
                <c:pt idx="1028">
                  <c:v>-4.0859899999999945</c:v>
                </c:pt>
                <c:pt idx="1029">
                  <c:v>-4.0859899999999945</c:v>
                </c:pt>
                <c:pt idx="1030">
                  <c:v>-4.0859899999999945</c:v>
                </c:pt>
                <c:pt idx="1031">
                  <c:v>-4.0859899999999945</c:v>
                </c:pt>
                <c:pt idx="1032">
                  <c:v>-4.0859899999999945</c:v>
                </c:pt>
                <c:pt idx="1033">
                  <c:v>-4.0859899999999945</c:v>
                </c:pt>
                <c:pt idx="1034">
                  <c:v>-4.0859899999999945</c:v>
                </c:pt>
                <c:pt idx="1035">
                  <c:v>-4.0859899999999945</c:v>
                </c:pt>
                <c:pt idx="1036">
                  <c:v>-4.0859899999999945</c:v>
                </c:pt>
                <c:pt idx="1037">
                  <c:v>-4.0859899999999945</c:v>
                </c:pt>
                <c:pt idx="1038">
                  <c:v>-4.0859899999999945</c:v>
                </c:pt>
                <c:pt idx="1039">
                  <c:v>-4.0859899999999945</c:v>
                </c:pt>
                <c:pt idx="1040">
                  <c:v>-4.0859899999999945</c:v>
                </c:pt>
                <c:pt idx="1041">
                  <c:v>-4.0859899999999945</c:v>
                </c:pt>
                <c:pt idx="1042">
                  <c:v>-4.0859899999999945</c:v>
                </c:pt>
                <c:pt idx="1043">
                  <c:v>-4.0859899999999945</c:v>
                </c:pt>
                <c:pt idx="1044">
                  <c:v>-4.0859899999999945</c:v>
                </c:pt>
                <c:pt idx="1045">
                  <c:v>-4.0859899999999945</c:v>
                </c:pt>
                <c:pt idx="1046">
                  <c:v>-4.0859899999999945</c:v>
                </c:pt>
                <c:pt idx="1047">
                  <c:v>-4.0859899999999945</c:v>
                </c:pt>
                <c:pt idx="1048">
                  <c:v>-4.0859899999999945</c:v>
                </c:pt>
                <c:pt idx="1049">
                  <c:v>-4.0859899999999945</c:v>
                </c:pt>
                <c:pt idx="1050">
                  <c:v>-4.0859899999999945</c:v>
                </c:pt>
                <c:pt idx="1051">
                  <c:v>-4.0859899999999945</c:v>
                </c:pt>
                <c:pt idx="1052">
                  <c:v>-4.0859899999999945</c:v>
                </c:pt>
                <c:pt idx="1053">
                  <c:v>-4.0859899999999945</c:v>
                </c:pt>
                <c:pt idx="1054">
                  <c:v>-4.0859899999999945</c:v>
                </c:pt>
                <c:pt idx="1055">
                  <c:v>-4.0859899999999945</c:v>
                </c:pt>
                <c:pt idx="1056">
                  <c:v>-4.0859899999999945</c:v>
                </c:pt>
                <c:pt idx="1057">
                  <c:v>-4.0859899999999945</c:v>
                </c:pt>
                <c:pt idx="1058">
                  <c:v>-4.0859899999999945</c:v>
                </c:pt>
                <c:pt idx="1059">
                  <c:v>-4.0859899999999945</c:v>
                </c:pt>
                <c:pt idx="1060">
                  <c:v>-4.0859899999999945</c:v>
                </c:pt>
                <c:pt idx="1061">
                  <c:v>-4.0859899999999945</c:v>
                </c:pt>
                <c:pt idx="1062">
                  <c:v>-4.0859899999999945</c:v>
                </c:pt>
                <c:pt idx="1063">
                  <c:v>-4.0859899999999945</c:v>
                </c:pt>
                <c:pt idx="1064">
                  <c:v>-4.0859899999999945</c:v>
                </c:pt>
                <c:pt idx="1065">
                  <c:v>-4.0859899999999945</c:v>
                </c:pt>
                <c:pt idx="1066">
                  <c:v>-4.0859899999999945</c:v>
                </c:pt>
                <c:pt idx="1067">
                  <c:v>-4.0859899999999945</c:v>
                </c:pt>
                <c:pt idx="1068">
                  <c:v>-4.0859899999999945</c:v>
                </c:pt>
                <c:pt idx="1069">
                  <c:v>-4.0859899999999945</c:v>
                </c:pt>
                <c:pt idx="1070">
                  <c:v>-4.0859899999999945</c:v>
                </c:pt>
                <c:pt idx="1071">
                  <c:v>-4.0859899999999945</c:v>
                </c:pt>
                <c:pt idx="1072">
                  <c:v>-4.0859899999999945</c:v>
                </c:pt>
                <c:pt idx="1073">
                  <c:v>-4.0859899999999945</c:v>
                </c:pt>
                <c:pt idx="1074">
                  <c:v>-4.0859899999999945</c:v>
                </c:pt>
                <c:pt idx="1075">
                  <c:v>-4.0859899999999945</c:v>
                </c:pt>
                <c:pt idx="1076">
                  <c:v>-4.0859899999999945</c:v>
                </c:pt>
                <c:pt idx="1077">
                  <c:v>-4.0859899999999945</c:v>
                </c:pt>
                <c:pt idx="1078">
                  <c:v>-4.0859899999999945</c:v>
                </c:pt>
                <c:pt idx="1079">
                  <c:v>-4.0859899999999945</c:v>
                </c:pt>
                <c:pt idx="1080">
                  <c:v>-4.0859899999999945</c:v>
                </c:pt>
                <c:pt idx="1081">
                  <c:v>-4.0859899999999945</c:v>
                </c:pt>
                <c:pt idx="1082">
                  <c:v>-4.0859899999999945</c:v>
                </c:pt>
                <c:pt idx="1083">
                  <c:v>-4.0859899999999945</c:v>
                </c:pt>
                <c:pt idx="1084">
                  <c:v>-4.0859899999999945</c:v>
                </c:pt>
                <c:pt idx="1085">
                  <c:v>-4.0859899999999945</c:v>
                </c:pt>
                <c:pt idx="1086">
                  <c:v>-4.0859899999999945</c:v>
                </c:pt>
                <c:pt idx="1087">
                  <c:v>-4.0859899999999945</c:v>
                </c:pt>
                <c:pt idx="1088">
                  <c:v>-4.0859899999999945</c:v>
                </c:pt>
                <c:pt idx="1089">
                  <c:v>-4.0859899999999945</c:v>
                </c:pt>
                <c:pt idx="1090">
                  <c:v>-4.0859899999999945</c:v>
                </c:pt>
                <c:pt idx="1091">
                  <c:v>-4.0859899999999945</c:v>
                </c:pt>
                <c:pt idx="1092">
                  <c:v>-4.0859899999999945</c:v>
                </c:pt>
                <c:pt idx="1093">
                  <c:v>-4.0859899999999945</c:v>
                </c:pt>
                <c:pt idx="1094">
                  <c:v>-4.0859899999999945</c:v>
                </c:pt>
                <c:pt idx="1095">
                  <c:v>-4.0859899999999945</c:v>
                </c:pt>
                <c:pt idx="1096">
                  <c:v>-4.0859899999999945</c:v>
                </c:pt>
                <c:pt idx="1097">
                  <c:v>-4.0859899999999945</c:v>
                </c:pt>
                <c:pt idx="1098">
                  <c:v>-4.0859899999999945</c:v>
                </c:pt>
                <c:pt idx="1099">
                  <c:v>-4.0859899999999945</c:v>
                </c:pt>
                <c:pt idx="1100">
                  <c:v>-4.0859899999999945</c:v>
                </c:pt>
                <c:pt idx="1101">
                  <c:v>-4.0859899999999945</c:v>
                </c:pt>
                <c:pt idx="1102">
                  <c:v>-4.0859899999999945</c:v>
                </c:pt>
                <c:pt idx="1103">
                  <c:v>-4.0859899999999945</c:v>
                </c:pt>
                <c:pt idx="1104">
                  <c:v>-4.0859899999999945</c:v>
                </c:pt>
                <c:pt idx="1105">
                  <c:v>-4.0859899999999945</c:v>
                </c:pt>
                <c:pt idx="1106">
                  <c:v>-4.0859899999999945</c:v>
                </c:pt>
                <c:pt idx="1107">
                  <c:v>-4.0859899999999945</c:v>
                </c:pt>
                <c:pt idx="1108">
                  <c:v>-4.0859899999999945</c:v>
                </c:pt>
                <c:pt idx="1109">
                  <c:v>-4.0859899999999945</c:v>
                </c:pt>
                <c:pt idx="1110">
                  <c:v>-4.0859899999999945</c:v>
                </c:pt>
                <c:pt idx="1111">
                  <c:v>-4.0859899999999945</c:v>
                </c:pt>
                <c:pt idx="1112">
                  <c:v>-4.0859899999999945</c:v>
                </c:pt>
                <c:pt idx="1113">
                  <c:v>-4.0859899999999945</c:v>
                </c:pt>
                <c:pt idx="1114">
                  <c:v>-4.0859899999999945</c:v>
                </c:pt>
                <c:pt idx="1115">
                  <c:v>-4.0859899999999945</c:v>
                </c:pt>
                <c:pt idx="1116">
                  <c:v>-4.0859899999999945</c:v>
                </c:pt>
                <c:pt idx="1117">
                  <c:v>-4.0859899999999945</c:v>
                </c:pt>
                <c:pt idx="1118">
                  <c:v>-4.0859899999999945</c:v>
                </c:pt>
                <c:pt idx="1119">
                  <c:v>-4.0859899999999945</c:v>
                </c:pt>
                <c:pt idx="1120">
                  <c:v>-4.0859899999999945</c:v>
                </c:pt>
                <c:pt idx="1121">
                  <c:v>-4.0859899999999945</c:v>
                </c:pt>
                <c:pt idx="1122">
                  <c:v>-4.0859899999999945</c:v>
                </c:pt>
                <c:pt idx="1123">
                  <c:v>-4.0859899999999945</c:v>
                </c:pt>
                <c:pt idx="1124">
                  <c:v>-4.0859899999999945</c:v>
                </c:pt>
                <c:pt idx="1125">
                  <c:v>-4.0859899999999945</c:v>
                </c:pt>
                <c:pt idx="1126">
                  <c:v>-4.0859899999999945</c:v>
                </c:pt>
                <c:pt idx="1127">
                  <c:v>-4.0859899999999945</c:v>
                </c:pt>
                <c:pt idx="1128">
                  <c:v>-4.0859899999999945</c:v>
                </c:pt>
                <c:pt idx="1129">
                  <c:v>-4.0859899999999945</c:v>
                </c:pt>
                <c:pt idx="1130">
                  <c:v>-4.0859899999999945</c:v>
                </c:pt>
                <c:pt idx="1131">
                  <c:v>-4.0859899999999945</c:v>
                </c:pt>
                <c:pt idx="1132">
                  <c:v>-4.0859899999999945</c:v>
                </c:pt>
                <c:pt idx="1133">
                  <c:v>-4.0859899999999945</c:v>
                </c:pt>
                <c:pt idx="1134">
                  <c:v>-4.0859899999999945</c:v>
                </c:pt>
                <c:pt idx="1135">
                  <c:v>-4.0859899999999945</c:v>
                </c:pt>
                <c:pt idx="1136">
                  <c:v>-4.0859899999999945</c:v>
                </c:pt>
                <c:pt idx="1137">
                  <c:v>-4.0859899999999945</c:v>
                </c:pt>
                <c:pt idx="1138">
                  <c:v>-4.0859899999999945</c:v>
                </c:pt>
                <c:pt idx="1139">
                  <c:v>-4.0859899999999945</c:v>
                </c:pt>
                <c:pt idx="1140">
                  <c:v>-4.0859899999999945</c:v>
                </c:pt>
                <c:pt idx="1141">
                  <c:v>-4.0859899999999945</c:v>
                </c:pt>
                <c:pt idx="1142">
                  <c:v>-4.0859899999999945</c:v>
                </c:pt>
                <c:pt idx="1143">
                  <c:v>-4.0859899999999945</c:v>
                </c:pt>
                <c:pt idx="1144">
                  <c:v>-4.0859899999999945</c:v>
                </c:pt>
                <c:pt idx="1145">
                  <c:v>-4.0859899999999945</c:v>
                </c:pt>
                <c:pt idx="1146">
                  <c:v>-4.0859899999999945</c:v>
                </c:pt>
                <c:pt idx="1147">
                  <c:v>-4.0859899999999945</c:v>
                </c:pt>
                <c:pt idx="1148">
                  <c:v>-4.0859899999999945</c:v>
                </c:pt>
                <c:pt idx="1149">
                  <c:v>-4.0859899999999945</c:v>
                </c:pt>
                <c:pt idx="1150">
                  <c:v>-4.0859899999999945</c:v>
                </c:pt>
                <c:pt idx="1151">
                  <c:v>-4.0859899999999945</c:v>
                </c:pt>
                <c:pt idx="1152">
                  <c:v>-4.0859899999999945</c:v>
                </c:pt>
                <c:pt idx="1153">
                  <c:v>-4.0859899999999945</c:v>
                </c:pt>
                <c:pt idx="1154">
                  <c:v>-4.0859899999999945</c:v>
                </c:pt>
                <c:pt idx="1155">
                  <c:v>-4.0859899999999945</c:v>
                </c:pt>
                <c:pt idx="1156">
                  <c:v>-4.0859899999999945</c:v>
                </c:pt>
                <c:pt idx="1157">
                  <c:v>-4.0859899999999945</c:v>
                </c:pt>
                <c:pt idx="1158">
                  <c:v>-4.0859899999999945</c:v>
                </c:pt>
                <c:pt idx="1159">
                  <c:v>-4.0859899999999945</c:v>
                </c:pt>
                <c:pt idx="1160">
                  <c:v>-4.0859899999999945</c:v>
                </c:pt>
                <c:pt idx="1161">
                  <c:v>-4.0859899999999945</c:v>
                </c:pt>
                <c:pt idx="1162">
                  <c:v>-4.0859899999999945</c:v>
                </c:pt>
                <c:pt idx="1163">
                  <c:v>-4.0859899999999945</c:v>
                </c:pt>
                <c:pt idx="1164">
                  <c:v>-4.0859899999999945</c:v>
                </c:pt>
                <c:pt idx="1165">
                  <c:v>-4.0859899999999945</c:v>
                </c:pt>
                <c:pt idx="1166">
                  <c:v>-4.0859899999999945</c:v>
                </c:pt>
                <c:pt idx="1167">
                  <c:v>-4.0859899999999945</c:v>
                </c:pt>
                <c:pt idx="1168">
                  <c:v>-4.0859899999999945</c:v>
                </c:pt>
                <c:pt idx="1169">
                  <c:v>-4.0859899999999945</c:v>
                </c:pt>
                <c:pt idx="1170">
                  <c:v>-4.0859899999999945</c:v>
                </c:pt>
                <c:pt idx="1171">
                  <c:v>-4.0859899999999945</c:v>
                </c:pt>
                <c:pt idx="1172">
                  <c:v>-4.0859899999999945</c:v>
                </c:pt>
                <c:pt idx="1173">
                  <c:v>-4.0859899999999945</c:v>
                </c:pt>
                <c:pt idx="1174">
                  <c:v>-4.0859899999999945</c:v>
                </c:pt>
                <c:pt idx="1175">
                  <c:v>-4.0859899999999945</c:v>
                </c:pt>
                <c:pt idx="1176">
                  <c:v>-4.0859899999999945</c:v>
                </c:pt>
                <c:pt idx="1177">
                  <c:v>-4.0859899999999945</c:v>
                </c:pt>
                <c:pt idx="1178">
                  <c:v>-4.0859899999999945</c:v>
                </c:pt>
                <c:pt idx="1179">
                  <c:v>-4.0859899999999945</c:v>
                </c:pt>
                <c:pt idx="1180">
                  <c:v>-4.0859899999999945</c:v>
                </c:pt>
                <c:pt idx="1181">
                  <c:v>-4.0859899999999945</c:v>
                </c:pt>
                <c:pt idx="1182">
                  <c:v>-4.0859899999999945</c:v>
                </c:pt>
                <c:pt idx="1183">
                  <c:v>-4.0859899999999945</c:v>
                </c:pt>
                <c:pt idx="1184">
                  <c:v>-4.0859899999999945</c:v>
                </c:pt>
                <c:pt idx="1185">
                  <c:v>-4.0859899999999945</c:v>
                </c:pt>
                <c:pt idx="1186">
                  <c:v>-4.0859899999999945</c:v>
                </c:pt>
                <c:pt idx="1187">
                  <c:v>-4.0859899999999945</c:v>
                </c:pt>
                <c:pt idx="1188">
                  <c:v>-4.0859899999999945</c:v>
                </c:pt>
                <c:pt idx="1189">
                  <c:v>-4.0859899999999945</c:v>
                </c:pt>
                <c:pt idx="1190">
                  <c:v>-4.0859899999999945</c:v>
                </c:pt>
                <c:pt idx="1191">
                  <c:v>-4.0859899999999945</c:v>
                </c:pt>
                <c:pt idx="1192">
                  <c:v>-4.0859899999999945</c:v>
                </c:pt>
                <c:pt idx="1193">
                  <c:v>-4.0859899999999945</c:v>
                </c:pt>
                <c:pt idx="1194">
                  <c:v>-4.0859899999999945</c:v>
                </c:pt>
                <c:pt idx="1195">
                  <c:v>-4.0859899999999945</c:v>
                </c:pt>
                <c:pt idx="1196">
                  <c:v>-4.0859899999999945</c:v>
                </c:pt>
                <c:pt idx="1197">
                  <c:v>-4.0859899999999945</c:v>
                </c:pt>
                <c:pt idx="1198">
                  <c:v>-4.0859899999999945</c:v>
                </c:pt>
                <c:pt idx="1199">
                  <c:v>-4.0859899999999945</c:v>
                </c:pt>
                <c:pt idx="1200">
                  <c:v>-4.0859899999999945</c:v>
                </c:pt>
                <c:pt idx="1201">
                  <c:v>-4.0859899999999945</c:v>
                </c:pt>
                <c:pt idx="1202">
                  <c:v>-4.0859899999999945</c:v>
                </c:pt>
                <c:pt idx="1203">
                  <c:v>-4.0859899999999945</c:v>
                </c:pt>
                <c:pt idx="1204">
                  <c:v>-4.0859899999999945</c:v>
                </c:pt>
                <c:pt idx="1205">
                  <c:v>-4.0859899999999945</c:v>
                </c:pt>
                <c:pt idx="1206">
                  <c:v>-4.0859899999999945</c:v>
                </c:pt>
                <c:pt idx="1207">
                  <c:v>-4.0859899999999945</c:v>
                </c:pt>
                <c:pt idx="1208">
                  <c:v>-4.0859899999999945</c:v>
                </c:pt>
                <c:pt idx="1209">
                  <c:v>-4.0859899999999945</c:v>
                </c:pt>
                <c:pt idx="1210">
                  <c:v>-4.0859899999999945</c:v>
                </c:pt>
                <c:pt idx="1211">
                  <c:v>-4.0859899999999945</c:v>
                </c:pt>
                <c:pt idx="1212">
                  <c:v>-4.0859899999999945</c:v>
                </c:pt>
                <c:pt idx="1213">
                  <c:v>-4.0859899999999945</c:v>
                </c:pt>
                <c:pt idx="1214">
                  <c:v>-4.0859899999999945</c:v>
                </c:pt>
                <c:pt idx="1215">
                  <c:v>-4.0859899999999945</c:v>
                </c:pt>
                <c:pt idx="1216">
                  <c:v>-4.0859899999999945</c:v>
                </c:pt>
                <c:pt idx="1217">
                  <c:v>-4.0859899999999945</c:v>
                </c:pt>
                <c:pt idx="1218">
                  <c:v>-4.0859899999999945</c:v>
                </c:pt>
                <c:pt idx="1219">
                  <c:v>-4.0859899999999945</c:v>
                </c:pt>
                <c:pt idx="1220">
                  <c:v>-4.0859899999999945</c:v>
                </c:pt>
                <c:pt idx="1221">
                  <c:v>-4.0859899999999945</c:v>
                </c:pt>
                <c:pt idx="1222">
                  <c:v>-4.0859899999999945</c:v>
                </c:pt>
                <c:pt idx="1223">
                  <c:v>-4.0859899999999945</c:v>
                </c:pt>
                <c:pt idx="1224">
                  <c:v>-4.0859899999999945</c:v>
                </c:pt>
                <c:pt idx="1225">
                  <c:v>-4.0859899999999945</c:v>
                </c:pt>
                <c:pt idx="1226">
                  <c:v>-4.0859899999999945</c:v>
                </c:pt>
                <c:pt idx="1227">
                  <c:v>-4.0859899999999945</c:v>
                </c:pt>
                <c:pt idx="1228">
                  <c:v>-4.0859899999999945</c:v>
                </c:pt>
                <c:pt idx="1229">
                  <c:v>-4.0859899999999945</c:v>
                </c:pt>
                <c:pt idx="1230">
                  <c:v>-4.0859899999999945</c:v>
                </c:pt>
                <c:pt idx="1231">
                  <c:v>-4.0859899999999945</c:v>
                </c:pt>
                <c:pt idx="1232">
                  <c:v>-4.0859899999999945</c:v>
                </c:pt>
                <c:pt idx="1233">
                  <c:v>-4.0859899999999945</c:v>
                </c:pt>
                <c:pt idx="1234">
                  <c:v>-4.0859899999999945</c:v>
                </c:pt>
                <c:pt idx="1235">
                  <c:v>-4.0859899999999945</c:v>
                </c:pt>
                <c:pt idx="1236">
                  <c:v>-4.0859899999999945</c:v>
                </c:pt>
                <c:pt idx="1237">
                  <c:v>-4.0859899999999945</c:v>
                </c:pt>
                <c:pt idx="1238">
                  <c:v>-4.0859899999999945</c:v>
                </c:pt>
                <c:pt idx="1239">
                  <c:v>-4.0859899999999945</c:v>
                </c:pt>
                <c:pt idx="1240">
                  <c:v>-4.0859899999999945</c:v>
                </c:pt>
                <c:pt idx="1241">
                  <c:v>-4.0859899999999945</c:v>
                </c:pt>
                <c:pt idx="1242">
                  <c:v>-4.0859899999999945</c:v>
                </c:pt>
                <c:pt idx="1243">
                  <c:v>-4.0859899999999945</c:v>
                </c:pt>
                <c:pt idx="1244">
                  <c:v>-4.0859899999999945</c:v>
                </c:pt>
                <c:pt idx="1245">
                  <c:v>-4.0859899999999945</c:v>
                </c:pt>
                <c:pt idx="1246">
                  <c:v>-4.0859899999999945</c:v>
                </c:pt>
                <c:pt idx="1247">
                  <c:v>-4.0859899999999945</c:v>
                </c:pt>
                <c:pt idx="1248">
                  <c:v>-4.0859899999999945</c:v>
                </c:pt>
                <c:pt idx="1249">
                  <c:v>-4.0859899999999945</c:v>
                </c:pt>
                <c:pt idx="1250">
                  <c:v>-4.0859899999999945</c:v>
                </c:pt>
                <c:pt idx="1251">
                  <c:v>-4.0859899999999945</c:v>
                </c:pt>
                <c:pt idx="1252">
                  <c:v>-4.0859899999999945</c:v>
                </c:pt>
                <c:pt idx="1253">
                  <c:v>-4.0859899999999945</c:v>
                </c:pt>
                <c:pt idx="1254">
                  <c:v>-4.0859899999999945</c:v>
                </c:pt>
                <c:pt idx="1255">
                  <c:v>-4.0859899999999945</c:v>
                </c:pt>
                <c:pt idx="1256">
                  <c:v>-4.0859899999999945</c:v>
                </c:pt>
                <c:pt idx="1257">
                  <c:v>-4.0859899999999945</c:v>
                </c:pt>
                <c:pt idx="1258">
                  <c:v>-4.0859899999999945</c:v>
                </c:pt>
                <c:pt idx="1259">
                  <c:v>-4.0859899999999945</c:v>
                </c:pt>
                <c:pt idx="1260">
                  <c:v>-4.0859899999999945</c:v>
                </c:pt>
                <c:pt idx="1261">
                  <c:v>-4.0859899999999945</c:v>
                </c:pt>
                <c:pt idx="1262">
                  <c:v>-4.0859899999999945</c:v>
                </c:pt>
                <c:pt idx="1263">
                  <c:v>-4.0859899999999945</c:v>
                </c:pt>
                <c:pt idx="1264">
                  <c:v>-4.0859899999999945</c:v>
                </c:pt>
                <c:pt idx="1265">
                  <c:v>-4.0859899999999945</c:v>
                </c:pt>
                <c:pt idx="1266">
                  <c:v>-4.0859899999999945</c:v>
                </c:pt>
                <c:pt idx="1267">
                  <c:v>-4.0859899999999945</c:v>
                </c:pt>
                <c:pt idx="1268">
                  <c:v>-4.0859899999999945</c:v>
                </c:pt>
                <c:pt idx="1269">
                  <c:v>-4.0859899999999945</c:v>
                </c:pt>
                <c:pt idx="1270">
                  <c:v>-4.0859899999999945</c:v>
                </c:pt>
                <c:pt idx="1271">
                  <c:v>-4.0859899999999945</c:v>
                </c:pt>
                <c:pt idx="1272">
                  <c:v>-4.0859899999999945</c:v>
                </c:pt>
                <c:pt idx="1273">
                  <c:v>-4.0859899999999945</c:v>
                </c:pt>
                <c:pt idx="1274">
                  <c:v>-4.0859899999999945</c:v>
                </c:pt>
                <c:pt idx="1275">
                  <c:v>-4.0859899999999945</c:v>
                </c:pt>
                <c:pt idx="1276">
                  <c:v>-4.0859899999999945</c:v>
                </c:pt>
                <c:pt idx="1277">
                  <c:v>-4.0859899999999945</c:v>
                </c:pt>
                <c:pt idx="1278">
                  <c:v>-4.0859899999999945</c:v>
                </c:pt>
                <c:pt idx="1279">
                  <c:v>-4.0859899999999945</c:v>
                </c:pt>
                <c:pt idx="1280">
                  <c:v>-4.0859899999999945</c:v>
                </c:pt>
                <c:pt idx="1281">
                  <c:v>-4.0859899999999945</c:v>
                </c:pt>
                <c:pt idx="1282">
                  <c:v>-4.0859899999999945</c:v>
                </c:pt>
                <c:pt idx="1283">
                  <c:v>-4.0859899999999945</c:v>
                </c:pt>
                <c:pt idx="1284">
                  <c:v>-4.0859899999999945</c:v>
                </c:pt>
                <c:pt idx="1285">
                  <c:v>-4.0859899999999945</c:v>
                </c:pt>
                <c:pt idx="1286">
                  <c:v>-4.0859899999999945</c:v>
                </c:pt>
                <c:pt idx="1287">
                  <c:v>-4.0859899999999945</c:v>
                </c:pt>
                <c:pt idx="1288">
                  <c:v>-4.0859899999999945</c:v>
                </c:pt>
                <c:pt idx="1289">
                  <c:v>-4.0859899999999945</c:v>
                </c:pt>
                <c:pt idx="1290">
                  <c:v>-4.0859899999999945</c:v>
                </c:pt>
                <c:pt idx="1291">
                  <c:v>-4.0859899999999945</c:v>
                </c:pt>
                <c:pt idx="1292">
                  <c:v>-4.0859899999999945</c:v>
                </c:pt>
                <c:pt idx="1293">
                  <c:v>-4.0859899999999945</c:v>
                </c:pt>
                <c:pt idx="1294">
                  <c:v>-4.0859899999999945</c:v>
                </c:pt>
                <c:pt idx="1295">
                  <c:v>-4.0859899999999945</c:v>
                </c:pt>
                <c:pt idx="1296">
                  <c:v>-4.0859899999999945</c:v>
                </c:pt>
                <c:pt idx="1297">
                  <c:v>-4.0859899999999945</c:v>
                </c:pt>
                <c:pt idx="1298">
                  <c:v>-4.0859899999999945</c:v>
                </c:pt>
                <c:pt idx="1299">
                  <c:v>-4.0859899999999945</c:v>
                </c:pt>
                <c:pt idx="1300">
                  <c:v>-4.0859899999999945</c:v>
                </c:pt>
                <c:pt idx="1301">
                  <c:v>-4.0859899999999945</c:v>
                </c:pt>
                <c:pt idx="1302">
                  <c:v>-4.0859899999999945</c:v>
                </c:pt>
                <c:pt idx="1303">
                  <c:v>-4.0859899999999945</c:v>
                </c:pt>
                <c:pt idx="1304">
                  <c:v>-4.0859899999999945</c:v>
                </c:pt>
                <c:pt idx="1305">
                  <c:v>-4.0859899999999945</c:v>
                </c:pt>
                <c:pt idx="1306">
                  <c:v>-4.0859899999999945</c:v>
                </c:pt>
                <c:pt idx="1307">
                  <c:v>-4.0859899999999945</c:v>
                </c:pt>
                <c:pt idx="1308">
                  <c:v>-4.0859899999999945</c:v>
                </c:pt>
                <c:pt idx="1309">
                  <c:v>-4.0859899999999945</c:v>
                </c:pt>
                <c:pt idx="1310">
                  <c:v>-4.0859899999999945</c:v>
                </c:pt>
                <c:pt idx="1311">
                  <c:v>-4.0859899999999945</c:v>
                </c:pt>
                <c:pt idx="1312">
                  <c:v>-4.0859899999999945</c:v>
                </c:pt>
                <c:pt idx="1313">
                  <c:v>-4.0859899999999945</c:v>
                </c:pt>
                <c:pt idx="1314">
                  <c:v>-4.0859899999999945</c:v>
                </c:pt>
                <c:pt idx="1315">
                  <c:v>-4.0859899999999945</c:v>
                </c:pt>
                <c:pt idx="1316">
                  <c:v>-4.0859899999999945</c:v>
                </c:pt>
                <c:pt idx="1317">
                  <c:v>-4.0859899999999945</c:v>
                </c:pt>
                <c:pt idx="1318">
                  <c:v>-4.0859899999999945</c:v>
                </c:pt>
                <c:pt idx="1319">
                  <c:v>-4.0859899999999945</c:v>
                </c:pt>
                <c:pt idx="1320">
                  <c:v>-4.0859899999999945</c:v>
                </c:pt>
                <c:pt idx="1321">
                  <c:v>-4.0859899999999945</c:v>
                </c:pt>
                <c:pt idx="1322">
                  <c:v>-4.0859899999999945</c:v>
                </c:pt>
                <c:pt idx="1323">
                  <c:v>-4.0859899999999945</c:v>
                </c:pt>
                <c:pt idx="1324">
                  <c:v>-4.0859899999999945</c:v>
                </c:pt>
                <c:pt idx="1325">
                  <c:v>-4.0859899999999945</c:v>
                </c:pt>
                <c:pt idx="1326">
                  <c:v>-4.0859899999999945</c:v>
                </c:pt>
                <c:pt idx="1327">
                  <c:v>-4.0859899999999945</c:v>
                </c:pt>
                <c:pt idx="1328">
                  <c:v>-4.0859899999999945</c:v>
                </c:pt>
                <c:pt idx="1329">
                  <c:v>-4.0859899999999945</c:v>
                </c:pt>
                <c:pt idx="1330">
                  <c:v>-4.0859899999999945</c:v>
                </c:pt>
                <c:pt idx="1331">
                  <c:v>-4.0859899999999945</c:v>
                </c:pt>
                <c:pt idx="1332">
                  <c:v>-4.0859899999999945</c:v>
                </c:pt>
                <c:pt idx="1333">
                  <c:v>-4.0859899999999945</c:v>
                </c:pt>
                <c:pt idx="1334">
                  <c:v>-4.0859899999999945</c:v>
                </c:pt>
                <c:pt idx="1335">
                  <c:v>-4.0859899999999945</c:v>
                </c:pt>
                <c:pt idx="1336">
                  <c:v>-4.0859899999999945</c:v>
                </c:pt>
                <c:pt idx="1337">
                  <c:v>-4.0859899999999945</c:v>
                </c:pt>
                <c:pt idx="1338">
                  <c:v>-4.0859899999999945</c:v>
                </c:pt>
                <c:pt idx="1339">
                  <c:v>-4.0859899999999945</c:v>
                </c:pt>
                <c:pt idx="1340">
                  <c:v>-4.0859899999999945</c:v>
                </c:pt>
                <c:pt idx="1341">
                  <c:v>-4.0859899999999945</c:v>
                </c:pt>
                <c:pt idx="1342">
                  <c:v>-4.0859899999999945</c:v>
                </c:pt>
                <c:pt idx="1343">
                  <c:v>-4.0859899999999945</c:v>
                </c:pt>
                <c:pt idx="1344">
                  <c:v>-4.0859899999999945</c:v>
                </c:pt>
                <c:pt idx="1345">
                  <c:v>-4.0859899999999945</c:v>
                </c:pt>
                <c:pt idx="1346">
                  <c:v>-4.0859899999999945</c:v>
                </c:pt>
                <c:pt idx="1347">
                  <c:v>-4.0859899999999945</c:v>
                </c:pt>
                <c:pt idx="1348">
                  <c:v>-4.0859899999999945</c:v>
                </c:pt>
                <c:pt idx="1349">
                  <c:v>-4.0859899999999945</c:v>
                </c:pt>
                <c:pt idx="1350">
                  <c:v>-4.0859899999999945</c:v>
                </c:pt>
                <c:pt idx="1351">
                  <c:v>-4.0859899999999945</c:v>
                </c:pt>
                <c:pt idx="1352">
                  <c:v>-4.0859899999999945</c:v>
                </c:pt>
                <c:pt idx="1353">
                  <c:v>-4.0859899999999945</c:v>
                </c:pt>
                <c:pt idx="1354">
                  <c:v>-4.0859899999999945</c:v>
                </c:pt>
                <c:pt idx="1355">
                  <c:v>-4.0859899999999945</c:v>
                </c:pt>
                <c:pt idx="1356">
                  <c:v>-4.0859899999999945</c:v>
                </c:pt>
                <c:pt idx="1357">
                  <c:v>-4.0859899999999945</c:v>
                </c:pt>
                <c:pt idx="1358">
                  <c:v>-4.0859899999999945</c:v>
                </c:pt>
                <c:pt idx="1359">
                  <c:v>-4.0859899999999945</c:v>
                </c:pt>
                <c:pt idx="1360">
                  <c:v>-4.0859899999999945</c:v>
                </c:pt>
                <c:pt idx="1361">
                  <c:v>-4.0859899999999945</c:v>
                </c:pt>
                <c:pt idx="1362">
                  <c:v>-4.0859899999999945</c:v>
                </c:pt>
                <c:pt idx="1363">
                  <c:v>-4.0859899999999945</c:v>
                </c:pt>
                <c:pt idx="1364">
                  <c:v>-4.0859899999999945</c:v>
                </c:pt>
                <c:pt idx="1365">
                  <c:v>-4.0859899999999945</c:v>
                </c:pt>
                <c:pt idx="1366">
                  <c:v>-4.0859899999999945</c:v>
                </c:pt>
                <c:pt idx="1367">
                  <c:v>-4.0859899999999945</c:v>
                </c:pt>
                <c:pt idx="1368">
                  <c:v>-4.0859899999999945</c:v>
                </c:pt>
                <c:pt idx="1369">
                  <c:v>-4.0859899999999945</c:v>
                </c:pt>
                <c:pt idx="1370">
                  <c:v>-4.0859899999999945</c:v>
                </c:pt>
                <c:pt idx="1371">
                  <c:v>-4.0859899999999945</c:v>
                </c:pt>
                <c:pt idx="1372">
                  <c:v>-4.0859899999999945</c:v>
                </c:pt>
                <c:pt idx="1373">
                  <c:v>-4.0859899999999945</c:v>
                </c:pt>
                <c:pt idx="1374">
                  <c:v>-4.0859899999999945</c:v>
                </c:pt>
                <c:pt idx="1375">
                  <c:v>-4.0859899999999945</c:v>
                </c:pt>
                <c:pt idx="1376">
                  <c:v>-4.0859899999999945</c:v>
                </c:pt>
                <c:pt idx="1377">
                  <c:v>-4.0859899999999945</c:v>
                </c:pt>
                <c:pt idx="1378">
                  <c:v>-4.0859899999999945</c:v>
                </c:pt>
                <c:pt idx="1379">
                  <c:v>-4.0859899999999945</c:v>
                </c:pt>
                <c:pt idx="1380">
                  <c:v>-4.0859899999999945</c:v>
                </c:pt>
                <c:pt idx="1381">
                  <c:v>-4.0859899999999945</c:v>
                </c:pt>
                <c:pt idx="1382">
                  <c:v>-4.0859899999999945</c:v>
                </c:pt>
                <c:pt idx="1383">
                  <c:v>-4.0859899999999945</c:v>
                </c:pt>
                <c:pt idx="1384">
                  <c:v>-4.0859899999999945</c:v>
                </c:pt>
                <c:pt idx="1385">
                  <c:v>-4.0859899999999945</c:v>
                </c:pt>
                <c:pt idx="1386">
                  <c:v>-4.0859899999999945</c:v>
                </c:pt>
                <c:pt idx="1387">
                  <c:v>-4.0859899999999945</c:v>
                </c:pt>
                <c:pt idx="1388">
                  <c:v>-4.0859899999999945</c:v>
                </c:pt>
                <c:pt idx="1389">
                  <c:v>-4.0859899999999945</c:v>
                </c:pt>
                <c:pt idx="1390">
                  <c:v>-4.0859899999999945</c:v>
                </c:pt>
                <c:pt idx="1391">
                  <c:v>-4.0859899999999945</c:v>
                </c:pt>
                <c:pt idx="1392">
                  <c:v>-4.0859899999999945</c:v>
                </c:pt>
                <c:pt idx="1393">
                  <c:v>-4.0859899999999945</c:v>
                </c:pt>
                <c:pt idx="1394">
                  <c:v>-4.0859899999999945</c:v>
                </c:pt>
                <c:pt idx="1395">
                  <c:v>-4.0859899999999945</c:v>
                </c:pt>
                <c:pt idx="1396">
                  <c:v>-4.0859899999999945</c:v>
                </c:pt>
                <c:pt idx="1397">
                  <c:v>-4.0859899999999945</c:v>
                </c:pt>
                <c:pt idx="1398">
                  <c:v>-4.0859899999999945</c:v>
                </c:pt>
                <c:pt idx="1399">
                  <c:v>-4.0859899999999945</c:v>
                </c:pt>
                <c:pt idx="1400">
                  <c:v>-4.0859899999999945</c:v>
                </c:pt>
                <c:pt idx="1401">
                  <c:v>-4.0859899999999945</c:v>
                </c:pt>
                <c:pt idx="1402">
                  <c:v>-4.0859899999999945</c:v>
                </c:pt>
                <c:pt idx="1403">
                  <c:v>-4.0859899999999945</c:v>
                </c:pt>
                <c:pt idx="1404">
                  <c:v>-4.0859899999999945</c:v>
                </c:pt>
                <c:pt idx="1405">
                  <c:v>-4.0859899999999945</c:v>
                </c:pt>
                <c:pt idx="1406">
                  <c:v>-4.0859899999999945</c:v>
                </c:pt>
                <c:pt idx="1407">
                  <c:v>-4.0859899999999945</c:v>
                </c:pt>
                <c:pt idx="1408">
                  <c:v>-4.0859899999999945</c:v>
                </c:pt>
                <c:pt idx="1409">
                  <c:v>-4.0859899999999945</c:v>
                </c:pt>
                <c:pt idx="1410">
                  <c:v>-4.0859899999999945</c:v>
                </c:pt>
                <c:pt idx="1411">
                  <c:v>-4.0859899999999945</c:v>
                </c:pt>
                <c:pt idx="1412">
                  <c:v>-4.0859899999999945</c:v>
                </c:pt>
                <c:pt idx="1413">
                  <c:v>-4.0859899999999945</c:v>
                </c:pt>
                <c:pt idx="1414">
                  <c:v>-4.0859899999999945</c:v>
                </c:pt>
                <c:pt idx="1415">
                  <c:v>-4.0859899999999945</c:v>
                </c:pt>
                <c:pt idx="1416">
                  <c:v>-4.0859899999999945</c:v>
                </c:pt>
                <c:pt idx="1417">
                  <c:v>-4.0859899999999945</c:v>
                </c:pt>
                <c:pt idx="1418">
                  <c:v>-4.0859899999999945</c:v>
                </c:pt>
                <c:pt idx="1419">
                  <c:v>-4.0859899999999945</c:v>
                </c:pt>
                <c:pt idx="1420">
                  <c:v>-4.0859899999999945</c:v>
                </c:pt>
                <c:pt idx="1421">
                  <c:v>-4.0859899999999945</c:v>
                </c:pt>
                <c:pt idx="1422">
                  <c:v>-4.0859899999999945</c:v>
                </c:pt>
                <c:pt idx="1423">
                  <c:v>-4.0859899999999945</c:v>
                </c:pt>
                <c:pt idx="1424">
                  <c:v>-4.0859899999999945</c:v>
                </c:pt>
                <c:pt idx="1425">
                  <c:v>-4.0859899999999945</c:v>
                </c:pt>
                <c:pt idx="1426">
                  <c:v>-4.0859899999999945</c:v>
                </c:pt>
                <c:pt idx="1427">
                  <c:v>-4.0859899999999945</c:v>
                </c:pt>
                <c:pt idx="1428">
                  <c:v>-4.0859899999999945</c:v>
                </c:pt>
                <c:pt idx="1429">
                  <c:v>-4.0859899999999945</c:v>
                </c:pt>
                <c:pt idx="1430">
                  <c:v>-4.0859899999999945</c:v>
                </c:pt>
                <c:pt idx="1431">
                  <c:v>-4.0859899999999945</c:v>
                </c:pt>
                <c:pt idx="1432">
                  <c:v>-4.0859899999999945</c:v>
                </c:pt>
                <c:pt idx="1433">
                  <c:v>-4.0859899999999945</c:v>
                </c:pt>
                <c:pt idx="1434">
                  <c:v>-4.0859899999999945</c:v>
                </c:pt>
                <c:pt idx="1435">
                  <c:v>-4.0859899999999945</c:v>
                </c:pt>
                <c:pt idx="1436">
                  <c:v>-4.0859899999999945</c:v>
                </c:pt>
                <c:pt idx="1437">
                  <c:v>-4.0859899999999945</c:v>
                </c:pt>
                <c:pt idx="1438">
                  <c:v>-4.0859899999999945</c:v>
                </c:pt>
                <c:pt idx="1439">
                  <c:v>-4.0859899999999945</c:v>
                </c:pt>
                <c:pt idx="1440">
                  <c:v>-4.0859899999999945</c:v>
                </c:pt>
                <c:pt idx="1441">
                  <c:v>-4.0859899999999945</c:v>
                </c:pt>
                <c:pt idx="1442">
                  <c:v>-4.0859899999999945</c:v>
                </c:pt>
                <c:pt idx="1443">
                  <c:v>-4.0859899999999945</c:v>
                </c:pt>
                <c:pt idx="1444">
                  <c:v>-4.0859899999999945</c:v>
                </c:pt>
                <c:pt idx="1445">
                  <c:v>-4.0859899999999945</c:v>
                </c:pt>
                <c:pt idx="1446">
                  <c:v>-4.0859899999999945</c:v>
                </c:pt>
                <c:pt idx="1447">
                  <c:v>-4.0859899999999945</c:v>
                </c:pt>
                <c:pt idx="1448">
                  <c:v>-4.0859899999999945</c:v>
                </c:pt>
                <c:pt idx="1449">
                  <c:v>-4.0859899999999945</c:v>
                </c:pt>
                <c:pt idx="1450">
                  <c:v>-4.0859899999999945</c:v>
                </c:pt>
                <c:pt idx="1451">
                  <c:v>-4.0859899999999945</c:v>
                </c:pt>
                <c:pt idx="1452">
                  <c:v>-4.0859899999999945</c:v>
                </c:pt>
                <c:pt idx="1453">
                  <c:v>-4.0859899999999945</c:v>
                </c:pt>
                <c:pt idx="1454">
                  <c:v>-4.0859899999999945</c:v>
                </c:pt>
                <c:pt idx="1455">
                  <c:v>-4.0859899999999945</c:v>
                </c:pt>
                <c:pt idx="1456">
                  <c:v>-4.0859899999999945</c:v>
                </c:pt>
                <c:pt idx="1457">
                  <c:v>-4.0859899999999945</c:v>
                </c:pt>
                <c:pt idx="1458">
                  <c:v>-4.0859899999999945</c:v>
                </c:pt>
                <c:pt idx="1459">
                  <c:v>-4.0859899999999945</c:v>
                </c:pt>
                <c:pt idx="1460">
                  <c:v>-4.0859899999999945</c:v>
                </c:pt>
                <c:pt idx="1461">
                  <c:v>-4.0859899999999945</c:v>
                </c:pt>
                <c:pt idx="1462">
                  <c:v>-4.0859899999999945</c:v>
                </c:pt>
                <c:pt idx="1463">
                  <c:v>-4.0859899999999945</c:v>
                </c:pt>
                <c:pt idx="1464">
                  <c:v>-4.0859899999999945</c:v>
                </c:pt>
                <c:pt idx="1465">
                  <c:v>-4.0859899999999945</c:v>
                </c:pt>
                <c:pt idx="1466">
                  <c:v>-4.0859899999999945</c:v>
                </c:pt>
                <c:pt idx="1467">
                  <c:v>-4.0859899999999945</c:v>
                </c:pt>
                <c:pt idx="1468">
                  <c:v>-4.0859899999999945</c:v>
                </c:pt>
                <c:pt idx="1469">
                  <c:v>-4.0859899999999945</c:v>
                </c:pt>
                <c:pt idx="1470">
                  <c:v>-4.0859899999999945</c:v>
                </c:pt>
                <c:pt idx="1471">
                  <c:v>-4.0859899999999945</c:v>
                </c:pt>
                <c:pt idx="1472">
                  <c:v>-4.0859899999999945</c:v>
                </c:pt>
                <c:pt idx="1473">
                  <c:v>-4.0859899999999945</c:v>
                </c:pt>
                <c:pt idx="1474">
                  <c:v>-4.0859899999999945</c:v>
                </c:pt>
                <c:pt idx="1475">
                  <c:v>-4.0859899999999945</c:v>
                </c:pt>
                <c:pt idx="1476">
                  <c:v>-4.0859899999999945</c:v>
                </c:pt>
                <c:pt idx="1477">
                  <c:v>-4.0859899999999945</c:v>
                </c:pt>
                <c:pt idx="1478">
                  <c:v>-4.0859899999999945</c:v>
                </c:pt>
                <c:pt idx="1479">
                  <c:v>-4.0859899999999945</c:v>
                </c:pt>
                <c:pt idx="1480">
                  <c:v>-4.0859899999999945</c:v>
                </c:pt>
                <c:pt idx="1481">
                  <c:v>-4.0859899999999945</c:v>
                </c:pt>
                <c:pt idx="1482">
                  <c:v>-4.0859899999999945</c:v>
                </c:pt>
                <c:pt idx="1483">
                  <c:v>-4.0859899999999945</c:v>
                </c:pt>
                <c:pt idx="1484">
                  <c:v>-4.0859899999999945</c:v>
                </c:pt>
                <c:pt idx="1485">
                  <c:v>-4.0859899999999945</c:v>
                </c:pt>
                <c:pt idx="1486">
                  <c:v>-4.0859899999999945</c:v>
                </c:pt>
                <c:pt idx="1487">
                  <c:v>-4.0859899999999945</c:v>
                </c:pt>
                <c:pt idx="1488">
                  <c:v>-4.0859899999999945</c:v>
                </c:pt>
                <c:pt idx="1489">
                  <c:v>-4.0859899999999945</c:v>
                </c:pt>
                <c:pt idx="1490">
                  <c:v>-4.0859899999999945</c:v>
                </c:pt>
                <c:pt idx="1491">
                  <c:v>-4.0859899999999945</c:v>
                </c:pt>
                <c:pt idx="1492">
                  <c:v>-4.0859899999999945</c:v>
                </c:pt>
                <c:pt idx="1493">
                  <c:v>-4.0859899999999945</c:v>
                </c:pt>
                <c:pt idx="1494">
                  <c:v>-4.0859899999999945</c:v>
                </c:pt>
                <c:pt idx="1495">
                  <c:v>-4.0859899999999945</c:v>
                </c:pt>
                <c:pt idx="1496">
                  <c:v>-4.0859899999999945</c:v>
                </c:pt>
                <c:pt idx="1497">
                  <c:v>-4.0859899999999945</c:v>
                </c:pt>
                <c:pt idx="1498">
                  <c:v>-4.0859899999999945</c:v>
                </c:pt>
                <c:pt idx="1499">
                  <c:v>-4.0859899999999945</c:v>
                </c:pt>
                <c:pt idx="1500">
                  <c:v>-4.0859899999999945</c:v>
                </c:pt>
                <c:pt idx="1501">
                  <c:v>-4.0859899999999945</c:v>
                </c:pt>
                <c:pt idx="1502">
                  <c:v>-4.0859899999999945</c:v>
                </c:pt>
                <c:pt idx="1503">
                  <c:v>-4.0859899999999945</c:v>
                </c:pt>
                <c:pt idx="1504">
                  <c:v>-4.0859899999999945</c:v>
                </c:pt>
                <c:pt idx="1505">
                  <c:v>-4.0859899999999945</c:v>
                </c:pt>
                <c:pt idx="1506">
                  <c:v>-4.0859899999999945</c:v>
                </c:pt>
                <c:pt idx="1507">
                  <c:v>-4.0859899999999945</c:v>
                </c:pt>
                <c:pt idx="1508">
                  <c:v>-4.0859899999999945</c:v>
                </c:pt>
                <c:pt idx="1509">
                  <c:v>-4.0859899999999945</c:v>
                </c:pt>
                <c:pt idx="1510">
                  <c:v>-4.0859899999999945</c:v>
                </c:pt>
                <c:pt idx="1511">
                  <c:v>-4.0859899999999945</c:v>
                </c:pt>
                <c:pt idx="1512">
                  <c:v>-4.0859899999999945</c:v>
                </c:pt>
                <c:pt idx="1513">
                  <c:v>-4.0859899999999945</c:v>
                </c:pt>
                <c:pt idx="1514">
                  <c:v>-4.0859899999999945</c:v>
                </c:pt>
                <c:pt idx="1515">
                  <c:v>-4.0859899999999945</c:v>
                </c:pt>
                <c:pt idx="1516">
                  <c:v>-4.0859899999999945</c:v>
                </c:pt>
                <c:pt idx="1517">
                  <c:v>-4.0859899999999945</c:v>
                </c:pt>
                <c:pt idx="1518">
                  <c:v>-4.0859899999999945</c:v>
                </c:pt>
                <c:pt idx="1519">
                  <c:v>-4.0859899999999945</c:v>
                </c:pt>
                <c:pt idx="1520">
                  <c:v>-4.0859899999999945</c:v>
                </c:pt>
                <c:pt idx="1521">
                  <c:v>-4.0859899999999945</c:v>
                </c:pt>
                <c:pt idx="1522">
                  <c:v>-4.0859899999999945</c:v>
                </c:pt>
                <c:pt idx="1523">
                  <c:v>-4.0859899999999945</c:v>
                </c:pt>
                <c:pt idx="1524">
                  <c:v>-4.0859899999999945</c:v>
                </c:pt>
                <c:pt idx="1525">
                  <c:v>-4.0859899999999945</c:v>
                </c:pt>
                <c:pt idx="1526">
                  <c:v>-4.0859899999999945</c:v>
                </c:pt>
                <c:pt idx="1527">
                  <c:v>-4.0859899999999945</c:v>
                </c:pt>
                <c:pt idx="1528">
                  <c:v>-4.0859899999999945</c:v>
                </c:pt>
                <c:pt idx="1529">
                  <c:v>-4.0859899999999945</c:v>
                </c:pt>
                <c:pt idx="1530">
                  <c:v>-4.0859899999999945</c:v>
                </c:pt>
                <c:pt idx="1531">
                  <c:v>-4.0859899999999945</c:v>
                </c:pt>
                <c:pt idx="1532">
                  <c:v>-4.0859899999999945</c:v>
                </c:pt>
                <c:pt idx="1533">
                  <c:v>-4.0859899999999945</c:v>
                </c:pt>
                <c:pt idx="1534">
                  <c:v>-4.0859899999999945</c:v>
                </c:pt>
                <c:pt idx="1535">
                  <c:v>-4.0859899999999945</c:v>
                </c:pt>
                <c:pt idx="1536">
                  <c:v>-4.0859899999999945</c:v>
                </c:pt>
                <c:pt idx="1537">
                  <c:v>-4.0859899999999945</c:v>
                </c:pt>
                <c:pt idx="1538">
                  <c:v>-4.0859899999999945</c:v>
                </c:pt>
                <c:pt idx="1539">
                  <c:v>-4.0859899999999945</c:v>
                </c:pt>
                <c:pt idx="1540">
                  <c:v>-4.0859899999999945</c:v>
                </c:pt>
                <c:pt idx="1541">
                  <c:v>-4.0859899999999945</c:v>
                </c:pt>
                <c:pt idx="1542">
                  <c:v>-4.0859899999999945</c:v>
                </c:pt>
                <c:pt idx="1543">
                  <c:v>-4.0859899999999945</c:v>
                </c:pt>
                <c:pt idx="1544">
                  <c:v>-4.0859899999999945</c:v>
                </c:pt>
                <c:pt idx="1545">
                  <c:v>-4.0859899999999945</c:v>
                </c:pt>
                <c:pt idx="1546">
                  <c:v>-4.0859899999999945</c:v>
                </c:pt>
                <c:pt idx="1547">
                  <c:v>-4.0859899999999945</c:v>
                </c:pt>
                <c:pt idx="1548">
                  <c:v>-4.0859899999999945</c:v>
                </c:pt>
                <c:pt idx="1549">
                  <c:v>-4.0859899999999945</c:v>
                </c:pt>
                <c:pt idx="1550">
                  <c:v>-4.0859899999999945</c:v>
                </c:pt>
                <c:pt idx="1551">
                  <c:v>-4.0859899999999945</c:v>
                </c:pt>
                <c:pt idx="1552">
                  <c:v>-4.0859899999999945</c:v>
                </c:pt>
                <c:pt idx="1553">
                  <c:v>-4.0859899999999945</c:v>
                </c:pt>
                <c:pt idx="1554">
                  <c:v>-4.0859899999999945</c:v>
                </c:pt>
                <c:pt idx="1555">
                  <c:v>-4.0859899999999945</c:v>
                </c:pt>
                <c:pt idx="1556">
                  <c:v>-4.0859899999999945</c:v>
                </c:pt>
                <c:pt idx="1557">
                  <c:v>-4.0859899999999945</c:v>
                </c:pt>
                <c:pt idx="1558">
                  <c:v>-4.0859899999999945</c:v>
                </c:pt>
                <c:pt idx="1559">
                  <c:v>-4.0859899999999945</c:v>
                </c:pt>
                <c:pt idx="1560">
                  <c:v>-4.0859899999999945</c:v>
                </c:pt>
                <c:pt idx="1561">
                  <c:v>-4.0859899999999945</c:v>
                </c:pt>
                <c:pt idx="1562">
                  <c:v>-4.0859899999999945</c:v>
                </c:pt>
                <c:pt idx="1563">
                  <c:v>-4.0859899999999945</c:v>
                </c:pt>
                <c:pt idx="1564">
                  <c:v>-4.0859899999999945</c:v>
                </c:pt>
                <c:pt idx="1565">
                  <c:v>-4.0859899999999945</c:v>
                </c:pt>
                <c:pt idx="1566">
                  <c:v>-4.0859899999999945</c:v>
                </c:pt>
                <c:pt idx="1567">
                  <c:v>-4.0859899999999945</c:v>
                </c:pt>
                <c:pt idx="1568">
                  <c:v>-4.0859899999999945</c:v>
                </c:pt>
                <c:pt idx="1569">
                  <c:v>-4.0859899999999945</c:v>
                </c:pt>
                <c:pt idx="1570">
                  <c:v>-4.0859899999999945</c:v>
                </c:pt>
                <c:pt idx="1571">
                  <c:v>-4.0859899999999945</c:v>
                </c:pt>
                <c:pt idx="1572">
                  <c:v>-4.0859899999999945</c:v>
                </c:pt>
                <c:pt idx="1573">
                  <c:v>-4.0859899999999945</c:v>
                </c:pt>
                <c:pt idx="1574">
                  <c:v>-4.0859899999999945</c:v>
                </c:pt>
                <c:pt idx="1575">
                  <c:v>-4.0859899999999945</c:v>
                </c:pt>
                <c:pt idx="1576">
                  <c:v>-4.0859899999999945</c:v>
                </c:pt>
                <c:pt idx="1577">
                  <c:v>-4.0859899999999945</c:v>
                </c:pt>
                <c:pt idx="1578">
                  <c:v>-4.0859899999999945</c:v>
                </c:pt>
                <c:pt idx="1579">
                  <c:v>-4.0859899999999945</c:v>
                </c:pt>
                <c:pt idx="1580">
                  <c:v>-4.0859899999999945</c:v>
                </c:pt>
                <c:pt idx="1581">
                  <c:v>-4.0859899999999945</c:v>
                </c:pt>
                <c:pt idx="1582">
                  <c:v>-4.0859899999999945</c:v>
                </c:pt>
                <c:pt idx="1583">
                  <c:v>-4.0859899999999945</c:v>
                </c:pt>
                <c:pt idx="1584">
                  <c:v>-4.0859899999999945</c:v>
                </c:pt>
                <c:pt idx="1585">
                  <c:v>-4.0859899999999945</c:v>
                </c:pt>
                <c:pt idx="1586">
                  <c:v>-4.0859899999999945</c:v>
                </c:pt>
                <c:pt idx="1587">
                  <c:v>-4.0859899999999945</c:v>
                </c:pt>
                <c:pt idx="1588">
                  <c:v>-4.0859899999999945</c:v>
                </c:pt>
                <c:pt idx="1589">
                  <c:v>-4.0859899999999945</c:v>
                </c:pt>
                <c:pt idx="1590">
                  <c:v>-4.0859899999999945</c:v>
                </c:pt>
                <c:pt idx="1591">
                  <c:v>-4.0859899999999945</c:v>
                </c:pt>
                <c:pt idx="1592">
                  <c:v>-4.0859899999999945</c:v>
                </c:pt>
                <c:pt idx="1593">
                  <c:v>-4.0859899999999945</c:v>
                </c:pt>
                <c:pt idx="1594">
                  <c:v>-4.0859899999999945</c:v>
                </c:pt>
                <c:pt idx="1595">
                  <c:v>-4.0859899999999945</c:v>
                </c:pt>
                <c:pt idx="1596">
                  <c:v>-4.0859899999999945</c:v>
                </c:pt>
                <c:pt idx="1597">
                  <c:v>-4.0859899999999945</c:v>
                </c:pt>
                <c:pt idx="1598">
                  <c:v>-4.0859899999999945</c:v>
                </c:pt>
                <c:pt idx="1599">
                  <c:v>-4.0859899999999945</c:v>
                </c:pt>
                <c:pt idx="1600">
                  <c:v>-4.0859899999999945</c:v>
                </c:pt>
                <c:pt idx="1601">
                  <c:v>-4.0859899999999945</c:v>
                </c:pt>
                <c:pt idx="1602">
                  <c:v>-4.0859899999999945</c:v>
                </c:pt>
                <c:pt idx="1603">
                  <c:v>-4.0859899999999945</c:v>
                </c:pt>
                <c:pt idx="1604">
                  <c:v>-4.0859899999999945</c:v>
                </c:pt>
                <c:pt idx="1605">
                  <c:v>-4.0859899999999945</c:v>
                </c:pt>
                <c:pt idx="1606">
                  <c:v>-4.0859899999999945</c:v>
                </c:pt>
                <c:pt idx="1607">
                  <c:v>-4.0859899999999945</c:v>
                </c:pt>
                <c:pt idx="1608">
                  <c:v>-4.0859899999999945</c:v>
                </c:pt>
                <c:pt idx="1609">
                  <c:v>-4.0859899999999945</c:v>
                </c:pt>
                <c:pt idx="1610">
                  <c:v>-4.0859899999999945</c:v>
                </c:pt>
                <c:pt idx="1611">
                  <c:v>-4.0859899999999945</c:v>
                </c:pt>
                <c:pt idx="1612">
                  <c:v>-4.0859899999999945</c:v>
                </c:pt>
                <c:pt idx="1613">
                  <c:v>-4.0859899999999945</c:v>
                </c:pt>
                <c:pt idx="1614">
                  <c:v>-4.0859899999999945</c:v>
                </c:pt>
                <c:pt idx="1615">
                  <c:v>-4.0859899999999945</c:v>
                </c:pt>
                <c:pt idx="1616">
                  <c:v>-4.0859899999999945</c:v>
                </c:pt>
                <c:pt idx="1617">
                  <c:v>-4.0859899999999945</c:v>
                </c:pt>
                <c:pt idx="1618">
                  <c:v>-4.0859899999999945</c:v>
                </c:pt>
                <c:pt idx="1619">
                  <c:v>-4.0859899999999945</c:v>
                </c:pt>
                <c:pt idx="1620">
                  <c:v>-4.0859899999999945</c:v>
                </c:pt>
                <c:pt idx="1621">
                  <c:v>-4.0859899999999945</c:v>
                </c:pt>
                <c:pt idx="1622">
                  <c:v>-4.0859899999999945</c:v>
                </c:pt>
                <c:pt idx="1623">
                  <c:v>-4.0859899999999945</c:v>
                </c:pt>
                <c:pt idx="1624">
                  <c:v>-4.0859899999999945</c:v>
                </c:pt>
                <c:pt idx="1625">
                  <c:v>-4.0859899999999945</c:v>
                </c:pt>
                <c:pt idx="1626">
                  <c:v>-4.0859899999999945</c:v>
                </c:pt>
                <c:pt idx="1627">
                  <c:v>-4.0859899999999945</c:v>
                </c:pt>
                <c:pt idx="1628">
                  <c:v>-4.0859899999999945</c:v>
                </c:pt>
                <c:pt idx="1629">
                  <c:v>-4.0859899999999945</c:v>
                </c:pt>
                <c:pt idx="1630">
                  <c:v>-4.0859899999999945</c:v>
                </c:pt>
                <c:pt idx="1631">
                  <c:v>-4.0859899999999945</c:v>
                </c:pt>
                <c:pt idx="1632">
                  <c:v>-4.0859899999999945</c:v>
                </c:pt>
                <c:pt idx="1633">
                  <c:v>-4.0859899999999945</c:v>
                </c:pt>
                <c:pt idx="1634">
                  <c:v>-4.0859899999999945</c:v>
                </c:pt>
                <c:pt idx="1635">
                  <c:v>-4.0859899999999945</c:v>
                </c:pt>
                <c:pt idx="1636">
                  <c:v>-4.0859899999999945</c:v>
                </c:pt>
                <c:pt idx="1637">
                  <c:v>-4.0859899999999945</c:v>
                </c:pt>
                <c:pt idx="1638">
                  <c:v>-4.0859899999999945</c:v>
                </c:pt>
                <c:pt idx="1639">
                  <c:v>-4.0859899999999945</c:v>
                </c:pt>
                <c:pt idx="1640">
                  <c:v>-4.0859899999999945</c:v>
                </c:pt>
                <c:pt idx="1641">
                  <c:v>-4.0859899999999945</c:v>
                </c:pt>
                <c:pt idx="1642">
                  <c:v>-4.0859899999999945</c:v>
                </c:pt>
                <c:pt idx="1643">
                  <c:v>-4.0859899999999945</c:v>
                </c:pt>
                <c:pt idx="1644">
                  <c:v>-4.0859899999999945</c:v>
                </c:pt>
                <c:pt idx="1645">
                  <c:v>-4.0859899999999945</c:v>
                </c:pt>
                <c:pt idx="1646">
                  <c:v>-4.0859899999999945</c:v>
                </c:pt>
                <c:pt idx="1647">
                  <c:v>-4.0859899999999945</c:v>
                </c:pt>
                <c:pt idx="1648">
                  <c:v>-4.0859899999999945</c:v>
                </c:pt>
                <c:pt idx="1649">
                  <c:v>-4.0859899999999945</c:v>
                </c:pt>
                <c:pt idx="1650">
                  <c:v>-4.0859899999999945</c:v>
                </c:pt>
                <c:pt idx="1651">
                  <c:v>-4.0859899999999945</c:v>
                </c:pt>
                <c:pt idx="1652">
                  <c:v>-4.0859899999999945</c:v>
                </c:pt>
                <c:pt idx="1653">
                  <c:v>-4.0859899999999945</c:v>
                </c:pt>
                <c:pt idx="1654">
                  <c:v>-4.0859899999999945</c:v>
                </c:pt>
                <c:pt idx="1655">
                  <c:v>-4.0859899999999945</c:v>
                </c:pt>
                <c:pt idx="1656">
                  <c:v>-4.0859899999999945</c:v>
                </c:pt>
                <c:pt idx="1657">
                  <c:v>-4.0859899999999945</c:v>
                </c:pt>
                <c:pt idx="1658">
                  <c:v>-4.0859899999999945</c:v>
                </c:pt>
                <c:pt idx="1659">
                  <c:v>-4.0859899999999945</c:v>
                </c:pt>
                <c:pt idx="1660">
                  <c:v>-4.0859899999999945</c:v>
                </c:pt>
                <c:pt idx="1661">
                  <c:v>-4.0859899999999945</c:v>
                </c:pt>
                <c:pt idx="1662">
                  <c:v>-4.0859899999999945</c:v>
                </c:pt>
                <c:pt idx="1663">
                  <c:v>-4.0859899999999945</c:v>
                </c:pt>
                <c:pt idx="1664">
                  <c:v>-4.0859899999999945</c:v>
                </c:pt>
                <c:pt idx="1665">
                  <c:v>-4.0859899999999945</c:v>
                </c:pt>
                <c:pt idx="1666">
                  <c:v>-4.0859899999999945</c:v>
                </c:pt>
                <c:pt idx="1667">
                  <c:v>-4.0859899999999945</c:v>
                </c:pt>
                <c:pt idx="1668">
                  <c:v>-4.0859899999999945</c:v>
                </c:pt>
                <c:pt idx="1669">
                  <c:v>-4.0859899999999945</c:v>
                </c:pt>
                <c:pt idx="1670">
                  <c:v>-4.0859899999999945</c:v>
                </c:pt>
                <c:pt idx="1671">
                  <c:v>-4.0859899999999945</c:v>
                </c:pt>
                <c:pt idx="1672">
                  <c:v>-4.0859899999999945</c:v>
                </c:pt>
                <c:pt idx="1673">
                  <c:v>-4.0859899999999945</c:v>
                </c:pt>
                <c:pt idx="1674">
                  <c:v>-4.0859899999999945</c:v>
                </c:pt>
                <c:pt idx="1675">
                  <c:v>-4.0859899999999945</c:v>
                </c:pt>
                <c:pt idx="1676">
                  <c:v>-4.0859899999999945</c:v>
                </c:pt>
                <c:pt idx="1677">
                  <c:v>-4.0859899999999945</c:v>
                </c:pt>
                <c:pt idx="1678">
                  <c:v>-4.0859899999999945</c:v>
                </c:pt>
                <c:pt idx="1679">
                  <c:v>-4.0859899999999945</c:v>
                </c:pt>
                <c:pt idx="1680">
                  <c:v>-4.0859899999999945</c:v>
                </c:pt>
                <c:pt idx="1681">
                  <c:v>-4.0859899999999945</c:v>
                </c:pt>
                <c:pt idx="1682">
                  <c:v>-4.0859899999999945</c:v>
                </c:pt>
                <c:pt idx="1683">
                  <c:v>-4.0859899999999945</c:v>
                </c:pt>
                <c:pt idx="1684">
                  <c:v>-4.0859899999999945</c:v>
                </c:pt>
                <c:pt idx="1685">
                  <c:v>-4.0859899999999945</c:v>
                </c:pt>
                <c:pt idx="1686">
                  <c:v>-4.0859899999999945</c:v>
                </c:pt>
                <c:pt idx="1687">
                  <c:v>-4.0859899999999945</c:v>
                </c:pt>
                <c:pt idx="1688">
                  <c:v>-4.0859899999999945</c:v>
                </c:pt>
                <c:pt idx="1689">
                  <c:v>-4.0859899999999945</c:v>
                </c:pt>
                <c:pt idx="1690">
                  <c:v>-4.0859899999999945</c:v>
                </c:pt>
                <c:pt idx="1691">
                  <c:v>-4.0859899999999945</c:v>
                </c:pt>
                <c:pt idx="1692">
                  <c:v>-4.0859899999999945</c:v>
                </c:pt>
                <c:pt idx="1693">
                  <c:v>-4.0859899999999945</c:v>
                </c:pt>
                <c:pt idx="1694">
                  <c:v>-4.0859899999999945</c:v>
                </c:pt>
                <c:pt idx="1695">
                  <c:v>-4.0859899999999945</c:v>
                </c:pt>
                <c:pt idx="1696">
                  <c:v>-4.0859899999999945</c:v>
                </c:pt>
                <c:pt idx="1697">
                  <c:v>-4.0859899999999945</c:v>
                </c:pt>
                <c:pt idx="1698">
                  <c:v>-4.0859899999999945</c:v>
                </c:pt>
                <c:pt idx="1699">
                  <c:v>-4.0859899999999945</c:v>
                </c:pt>
                <c:pt idx="1700">
                  <c:v>-4.0859899999999945</c:v>
                </c:pt>
                <c:pt idx="1701">
                  <c:v>-4.0859899999999945</c:v>
                </c:pt>
                <c:pt idx="1702">
                  <c:v>-4.0859899999999945</c:v>
                </c:pt>
                <c:pt idx="1703">
                  <c:v>-4.0859899999999945</c:v>
                </c:pt>
                <c:pt idx="1704">
                  <c:v>-4.0859899999999945</c:v>
                </c:pt>
                <c:pt idx="1705">
                  <c:v>-4.0859899999999945</c:v>
                </c:pt>
                <c:pt idx="1706">
                  <c:v>-4.0859899999999945</c:v>
                </c:pt>
                <c:pt idx="1707">
                  <c:v>-4.0859899999999945</c:v>
                </c:pt>
                <c:pt idx="1708">
                  <c:v>-4.0859899999999945</c:v>
                </c:pt>
                <c:pt idx="1709">
                  <c:v>-4.0859899999999945</c:v>
                </c:pt>
                <c:pt idx="1710">
                  <c:v>-4.0859899999999945</c:v>
                </c:pt>
                <c:pt idx="1711">
                  <c:v>-4.0859899999999945</c:v>
                </c:pt>
                <c:pt idx="1712">
                  <c:v>-4.0859899999999945</c:v>
                </c:pt>
                <c:pt idx="1713">
                  <c:v>-4.0859899999999945</c:v>
                </c:pt>
                <c:pt idx="1714">
                  <c:v>-4.0859899999999945</c:v>
                </c:pt>
                <c:pt idx="1715">
                  <c:v>-4.0859899999999945</c:v>
                </c:pt>
                <c:pt idx="1716">
                  <c:v>-4.0859899999999945</c:v>
                </c:pt>
                <c:pt idx="1717">
                  <c:v>-4.0859899999999945</c:v>
                </c:pt>
                <c:pt idx="1718">
                  <c:v>-4.0859899999999945</c:v>
                </c:pt>
                <c:pt idx="1719">
                  <c:v>-4.0859899999999945</c:v>
                </c:pt>
                <c:pt idx="1720">
                  <c:v>-4.0859899999999945</c:v>
                </c:pt>
                <c:pt idx="1721">
                  <c:v>-4.0859899999999945</c:v>
                </c:pt>
                <c:pt idx="1722">
                  <c:v>-4.0859899999999945</c:v>
                </c:pt>
                <c:pt idx="1723">
                  <c:v>-4.0859899999999945</c:v>
                </c:pt>
                <c:pt idx="1724">
                  <c:v>-4.0859899999999945</c:v>
                </c:pt>
                <c:pt idx="1725">
                  <c:v>-4.0859899999999945</c:v>
                </c:pt>
                <c:pt idx="1726">
                  <c:v>-4.0859899999999945</c:v>
                </c:pt>
                <c:pt idx="1727">
                  <c:v>-4.0859899999999945</c:v>
                </c:pt>
                <c:pt idx="1728">
                  <c:v>-4.0859899999999945</c:v>
                </c:pt>
                <c:pt idx="1729">
                  <c:v>-4.0859899999999945</c:v>
                </c:pt>
                <c:pt idx="1730">
                  <c:v>-4.0859899999999945</c:v>
                </c:pt>
                <c:pt idx="1731">
                  <c:v>-4.0859899999999945</c:v>
                </c:pt>
                <c:pt idx="1732">
                  <c:v>-4.0859899999999945</c:v>
                </c:pt>
                <c:pt idx="1733">
                  <c:v>-4.0859899999999945</c:v>
                </c:pt>
                <c:pt idx="1734">
                  <c:v>-4.0859899999999945</c:v>
                </c:pt>
                <c:pt idx="1735">
                  <c:v>-4.0859899999999945</c:v>
                </c:pt>
                <c:pt idx="1736">
                  <c:v>-4.0859899999999945</c:v>
                </c:pt>
                <c:pt idx="1737">
                  <c:v>-4.0859899999999945</c:v>
                </c:pt>
                <c:pt idx="1738">
                  <c:v>-4.0859899999999945</c:v>
                </c:pt>
                <c:pt idx="1739">
                  <c:v>-4.0859899999999945</c:v>
                </c:pt>
                <c:pt idx="1740">
                  <c:v>-4.0859899999999945</c:v>
                </c:pt>
                <c:pt idx="1741">
                  <c:v>-4.0859899999999945</c:v>
                </c:pt>
                <c:pt idx="1742">
                  <c:v>-4.0859899999999945</c:v>
                </c:pt>
                <c:pt idx="1743">
                  <c:v>-4.0859899999999945</c:v>
                </c:pt>
                <c:pt idx="1744">
                  <c:v>-4.0859899999999945</c:v>
                </c:pt>
                <c:pt idx="1745">
                  <c:v>-4.0859899999999945</c:v>
                </c:pt>
                <c:pt idx="1746">
                  <c:v>-4.0859899999999945</c:v>
                </c:pt>
                <c:pt idx="1747">
                  <c:v>-4.0859899999999945</c:v>
                </c:pt>
                <c:pt idx="1748">
                  <c:v>-4.0859899999999945</c:v>
                </c:pt>
                <c:pt idx="1749">
                  <c:v>-4.0859899999999945</c:v>
                </c:pt>
                <c:pt idx="1750">
                  <c:v>-4.0859899999999945</c:v>
                </c:pt>
                <c:pt idx="1751">
                  <c:v>-4.0859899999999945</c:v>
                </c:pt>
                <c:pt idx="1752">
                  <c:v>-4.0859899999999945</c:v>
                </c:pt>
                <c:pt idx="1753">
                  <c:v>-4.0859899999999945</c:v>
                </c:pt>
                <c:pt idx="1754">
                  <c:v>-4.0859899999999945</c:v>
                </c:pt>
                <c:pt idx="1755">
                  <c:v>-4.0859899999999945</c:v>
                </c:pt>
                <c:pt idx="1756">
                  <c:v>-4.0859899999999945</c:v>
                </c:pt>
                <c:pt idx="1757">
                  <c:v>-4.0859899999999945</c:v>
                </c:pt>
                <c:pt idx="1758">
                  <c:v>-4.0859899999999945</c:v>
                </c:pt>
                <c:pt idx="1759">
                  <c:v>-4.0859899999999945</c:v>
                </c:pt>
                <c:pt idx="1760">
                  <c:v>-4.0859899999999945</c:v>
                </c:pt>
                <c:pt idx="1761">
                  <c:v>-4.0859899999999945</c:v>
                </c:pt>
                <c:pt idx="1762">
                  <c:v>-4.0859899999999945</c:v>
                </c:pt>
                <c:pt idx="1763">
                  <c:v>-4.0859899999999945</c:v>
                </c:pt>
                <c:pt idx="1764">
                  <c:v>-4.0859899999999945</c:v>
                </c:pt>
                <c:pt idx="1765">
                  <c:v>-4.0859899999999945</c:v>
                </c:pt>
                <c:pt idx="1766">
                  <c:v>-4.0859899999999945</c:v>
                </c:pt>
                <c:pt idx="1767">
                  <c:v>-4.0859899999999945</c:v>
                </c:pt>
                <c:pt idx="1768">
                  <c:v>-4.0859899999999945</c:v>
                </c:pt>
                <c:pt idx="1769">
                  <c:v>-4.0859899999999945</c:v>
                </c:pt>
                <c:pt idx="1770">
                  <c:v>-4.0859899999999945</c:v>
                </c:pt>
                <c:pt idx="1771">
                  <c:v>-4.0859899999999945</c:v>
                </c:pt>
                <c:pt idx="1772">
                  <c:v>-4.0859899999999945</c:v>
                </c:pt>
                <c:pt idx="1773">
                  <c:v>-4.0859899999999945</c:v>
                </c:pt>
                <c:pt idx="1774">
                  <c:v>-4.0859899999999945</c:v>
                </c:pt>
                <c:pt idx="1775">
                  <c:v>-4.0859899999999945</c:v>
                </c:pt>
                <c:pt idx="1776">
                  <c:v>-4.0859899999999945</c:v>
                </c:pt>
                <c:pt idx="1777">
                  <c:v>-4.0859899999999945</c:v>
                </c:pt>
                <c:pt idx="1778">
                  <c:v>-4.0859899999999945</c:v>
                </c:pt>
                <c:pt idx="1779">
                  <c:v>-4.0859899999999945</c:v>
                </c:pt>
                <c:pt idx="1780">
                  <c:v>-4.0859899999999945</c:v>
                </c:pt>
                <c:pt idx="1781">
                  <c:v>-4.0859899999999945</c:v>
                </c:pt>
                <c:pt idx="1782">
                  <c:v>-4.0859899999999945</c:v>
                </c:pt>
                <c:pt idx="1783">
                  <c:v>-4.0859899999999945</c:v>
                </c:pt>
                <c:pt idx="1784">
                  <c:v>-4.0859899999999945</c:v>
                </c:pt>
                <c:pt idx="1785">
                  <c:v>-4.0859899999999945</c:v>
                </c:pt>
                <c:pt idx="1786">
                  <c:v>-4.0859899999999945</c:v>
                </c:pt>
                <c:pt idx="1787">
                  <c:v>-4.0859899999999945</c:v>
                </c:pt>
                <c:pt idx="1788">
                  <c:v>-4.0859899999999945</c:v>
                </c:pt>
                <c:pt idx="1789">
                  <c:v>-4.0859899999999945</c:v>
                </c:pt>
                <c:pt idx="1790">
                  <c:v>-4.0859899999999945</c:v>
                </c:pt>
                <c:pt idx="1791">
                  <c:v>-4.0859899999999945</c:v>
                </c:pt>
                <c:pt idx="1792">
                  <c:v>-4.0859899999999945</c:v>
                </c:pt>
                <c:pt idx="1793">
                  <c:v>-4.0859899999999945</c:v>
                </c:pt>
                <c:pt idx="1794">
                  <c:v>-4.0859899999999945</c:v>
                </c:pt>
                <c:pt idx="1795">
                  <c:v>-4.0859899999999945</c:v>
                </c:pt>
                <c:pt idx="1796">
                  <c:v>-4.0859899999999945</c:v>
                </c:pt>
                <c:pt idx="1797">
                  <c:v>-4.0859899999999945</c:v>
                </c:pt>
                <c:pt idx="1798">
                  <c:v>-4.0859899999999945</c:v>
                </c:pt>
                <c:pt idx="1799">
                  <c:v>-4.0859899999999945</c:v>
                </c:pt>
                <c:pt idx="1800">
                  <c:v>-4.0859899999999945</c:v>
                </c:pt>
                <c:pt idx="1801">
                  <c:v>-4.0859899999999945</c:v>
                </c:pt>
                <c:pt idx="1802">
                  <c:v>-4.0859899999999945</c:v>
                </c:pt>
                <c:pt idx="1803">
                  <c:v>-4.0859899999999945</c:v>
                </c:pt>
                <c:pt idx="1804">
                  <c:v>-4.0859899999999945</c:v>
                </c:pt>
                <c:pt idx="1805">
                  <c:v>-4.0859899999999945</c:v>
                </c:pt>
                <c:pt idx="1806">
                  <c:v>-4.0859899999999945</c:v>
                </c:pt>
                <c:pt idx="1807">
                  <c:v>-4.0859899999999945</c:v>
                </c:pt>
                <c:pt idx="1808">
                  <c:v>-4.0859899999999945</c:v>
                </c:pt>
                <c:pt idx="1809">
                  <c:v>-4.0859899999999945</c:v>
                </c:pt>
                <c:pt idx="1810">
                  <c:v>-4.0859899999999945</c:v>
                </c:pt>
                <c:pt idx="1811">
                  <c:v>-4.0859899999999945</c:v>
                </c:pt>
                <c:pt idx="1812">
                  <c:v>-4.0859899999999945</c:v>
                </c:pt>
                <c:pt idx="1813">
                  <c:v>-4.0859899999999945</c:v>
                </c:pt>
                <c:pt idx="1814">
                  <c:v>-4.0859899999999945</c:v>
                </c:pt>
                <c:pt idx="1815">
                  <c:v>-4.0859899999999945</c:v>
                </c:pt>
                <c:pt idx="1816">
                  <c:v>-4.0859899999999945</c:v>
                </c:pt>
                <c:pt idx="1817">
                  <c:v>-4.0859899999999945</c:v>
                </c:pt>
                <c:pt idx="1818">
                  <c:v>-4.0859899999999945</c:v>
                </c:pt>
                <c:pt idx="1819">
                  <c:v>-4.0859899999999945</c:v>
                </c:pt>
                <c:pt idx="1820">
                  <c:v>-4.0859899999999945</c:v>
                </c:pt>
                <c:pt idx="1821">
                  <c:v>-4.0859899999999945</c:v>
                </c:pt>
                <c:pt idx="1822">
                  <c:v>-4.0859899999999945</c:v>
                </c:pt>
                <c:pt idx="1823">
                  <c:v>-4.0859899999999945</c:v>
                </c:pt>
                <c:pt idx="1824">
                  <c:v>-4.0859899999999945</c:v>
                </c:pt>
                <c:pt idx="1825">
                  <c:v>-4.0859899999999945</c:v>
                </c:pt>
                <c:pt idx="1826">
                  <c:v>-4.0859899999999945</c:v>
                </c:pt>
                <c:pt idx="1827">
                  <c:v>-4.0859899999999945</c:v>
                </c:pt>
                <c:pt idx="1828">
                  <c:v>-4.0859899999999945</c:v>
                </c:pt>
                <c:pt idx="1829">
                  <c:v>-4.0859899999999945</c:v>
                </c:pt>
                <c:pt idx="1830">
                  <c:v>-4.0859899999999945</c:v>
                </c:pt>
                <c:pt idx="1831">
                  <c:v>-4.0859899999999945</c:v>
                </c:pt>
                <c:pt idx="1832">
                  <c:v>-4.0859899999999945</c:v>
                </c:pt>
                <c:pt idx="1833">
                  <c:v>-4.0859899999999945</c:v>
                </c:pt>
                <c:pt idx="1834">
                  <c:v>-4.0859899999999945</c:v>
                </c:pt>
                <c:pt idx="1835">
                  <c:v>-4.0859899999999945</c:v>
                </c:pt>
                <c:pt idx="1836">
                  <c:v>-4.0859899999999945</c:v>
                </c:pt>
                <c:pt idx="1837">
                  <c:v>-4.0859899999999945</c:v>
                </c:pt>
                <c:pt idx="1838">
                  <c:v>-4.0859899999999945</c:v>
                </c:pt>
                <c:pt idx="1839">
                  <c:v>-4.0859899999999945</c:v>
                </c:pt>
                <c:pt idx="1840">
                  <c:v>-4.0859899999999945</c:v>
                </c:pt>
                <c:pt idx="1841">
                  <c:v>-4.0859899999999945</c:v>
                </c:pt>
                <c:pt idx="1842">
                  <c:v>-4.0859899999999945</c:v>
                </c:pt>
                <c:pt idx="1843">
                  <c:v>-4.0859899999999945</c:v>
                </c:pt>
                <c:pt idx="1844">
                  <c:v>-4.0859899999999945</c:v>
                </c:pt>
                <c:pt idx="1845">
                  <c:v>-4.0859899999999945</c:v>
                </c:pt>
                <c:pt idx="1846">
                  <c:v>-4.0859899999999945</c:v>
                </c:pt>
                <c:pt idx="1847">
                  <c:v>-4.0859899999999945</c:v>
                </c:pt>
                <c:pt idx="1848">
                  <c:v>-4.0859899999999945</c:v>
                </c:pt>
                <c:pt idx="1849">
                  <c:v>-4.0859899999999945</c:v>
                </c:pt>
                <c:pt idx="1850">
                  <c:v>-4.0859899999999945</c:v>
                </c:pt>
                <c:pt idx="1851">
                  <c:v>-4.0859899999999945</c:v>
                </c:pt>
                <c:pt idx="1852">
                  <c:v>-4.0859899999999945</c:v>
                </c:pt>
                <c:pt idx="1853">
                  <c:v>-4.0859899999999945</c:v>
                </c:pt>
                <c:pt idx="1854">
                  <c:v>-4.0859899999999945</c:v>
                </c:pt>
                <c:pt idx="1855">
                  <c:v>-4.0859899999999945</c:v>
                </c:pt>
                <c:pt idx="1856">
                  <c:v>-4.0859899999999945</c:v>
                </c:pt>
                <c:pt idx="1857">
                  <c:v>-4.0859899999999945</c:v>
                </c:pt>
                <c:pt idx="1858">
                  <c:v>-4.0859899999999945</c:v>
                </c:pt>
                <c:pt idx="1859">
                  <c:v>-4.0859899999999945</c:v>
                </c:pt>
                <c:pt idx="1860">
                  <c:v>-4.0859899999999945</c:v>
                </c:pt>
                <c:pt idx="1861">
                  <c:v>-4.0859899999999945</c:v>
                </c:pt>
                <c:pt idx="1862">
                  <c:v>-4.0859899999999945</c:v>
                </c:pt>
                <c:pt idx="1863">
                  <c:v>-4.0859899999999945</c:v>
                </c:pt>
                <c:pt idx="1864">
                  <c:v>-4.0859899999999945</c:v>
                </c:pt>
                <c:pt idx="1865">
                  <c:v>-4.0859899999999945</c:v>
                </c:pt>
                <c:pt idx="1866">
                  <c:v>-4.0859899999999945</c:v>
                </c:pt>
                <c:pt idx="1867">
                  <c:v>-4.0859899999999945</c:v>
                </c:pt>
                <c:pt idx="1868">
                  <c:v>-4.0859899999999945</c:v>
                </c:pt>
                <c:pt idx="1869">
                  <c:v>-4.0859899999999945</c:v>
                </c:pt>
                <c:pt idx="1870">
                  <c:v>-4.0859899999999945</c:v>
                </c:pt>
                <c:pt idx="1871">
                  <c:v>-4.0859899999999945</c:v>
                </c:pt>
                <c:pt idx="1872">
                  <c:v>-4.0859899999999945</c:v>
                </c:pt>
                <c:pt idx="1873">
                  <c:v>-4.0859899999999945</c:v>
                </c:pt>
                <c:pt idx="1874">
                  <c:v>-4.0859899999999945</c:v>
                </c:pt>
                <c:pt idx="1875">
                  <c:v>-4.0859899999999945</c:v>
                </c:pt>
                <c:pt idx="1876">
                  <c:v>-4.0859899999999945</c:v>
                </c:pt>
                <c:pt idx="1877">
                  <c:v>-4.0859899999999945</c:v>
                </c:pt>
                <c:pt idx="1878">
                  <c:v>-4.0859899999999945</c:v>
                </c:pt>
                <c:pt idx="1879">
                  <c:v>-4.0859899999999945</c:v>
                </c:pt>
                <c:pt idx="1880">
                  <c:v>-4.0859899999999945</c:v>
                </c:pt>
                <c:pt idx="1881">
                  <c:v>-4.0859899999999945</c:v>
                </c:pt>
                <c:pt idx="1882">
                  <c:v>-4.0859899999999945</c:v>
                </c:pt>
                <c:pt idx="1883">
                  <c:v>-4.0859899999999945</c:v>
                </c:pt>
                <c:pt idx="1884">
                  <c:v>-4.0859899999999945</c:v>
                </c:pt>
                <c:pt idx="1885">
                  <c:v>-4.0859899999999945</c:v>
                </c:pt>
                <c:pt idx="1886">
                  <c:v>-4.0859899999999945</c:v>
                </c:pt>
                <c:pt idx="1887">
                  <c:v>-4.0859899999999945</c:v>
                </c:pt>
                <c:pt idx="1888">
                  <c:v>-4.0859899999999945</c:v>
                </c:pt>
                <c:pt idx="1889">
                  <c:v>-4.0859899999999945</c:v>
                </c:pt>
                <c:pt idx="1890">
                  <c:v>-4.0859899999999945</c:v>
                </c:pt>
                <c:pt idx="1891">
                  <c:v>-4.0859899999999945</c:v>
                </c:pt>
                <c:pt idx="1892">
                  <c:v>-4.0859899999999945</c:v>
                </c:pt>
                <c:pt idx="1893">
                  <c:v>-4.0859899999999945</c:v>
                </c:pt>
                <c:pt idx="1894">
                  <c:v>-4.0859899999999945</c:v>
                </c:pt>
                <c:pt idx="1895">
                  <c:v>-4.0859899999999945</c:v>
                </c:pt>
                <c:pt idx="1896">
                  <c:v>-4.0859899999999945</c:v>
                </c:pt>
                <c:pt idx="1897">
                  <c:v>-4.0859899999999945</c:v>
                </c:pt>
                <c:pt idx="1898">
                  <c:v>-4.0859899999999945</c:v>
                </c:pt>
                <c:pt idx="1899">
                  <c:v>-4.0859899999999945</c:v>
                </c:pt>
                <c:pt idx="1900">
                  <c:v>-4.0859899999999945</c:v>
                </c:pt>
                <c:pt idx="1901">
                  <c:v>-4.0859899999999945</c:v>
                </c:pt>
                <c:pt idx="1902">
                  <c:v>-4.0859899999999945</c:v>
                </c:pt>
                <c:pt idx="1903">
                  <c:v>-4.0859899999999945</c:v>
                </c:pt>
                <c:pt idx="1904">
                  <c:v>-4.0859899999999945</c:v>
                </c:pt>
                <c:pt idx="1905">
                  <c:v>-4.0859899999999945</c:v>
                </c:pt>
                <c:pt idx="1906">
                  <c:v>-4.0859899999999945</c:v>
                </c:pt>
                <c:pt idx="1907">
                  <c:v>-4.0859899999999945</c:v>
                </c:pt>
                <c:pt idx="1908">
                  <c:v>-4.0859899999999945</c:v>
                </c:pt>
                <c:pt idx="1909">
                  <c:v>-4.0859899999999945</c:v>
                </c:pt>
                <c:pt idx="1910">
                  <c:v>-4.0859899999999945</c:v>
                </c:pt>
                <c:pt idx="1911">
                  <c:v>-4.0859899999999945</c:v>
                </c:pt>
                <c:pt idx="1912">
                  <c:v>-4.0859899999999945</c:v>
                </c:pt>
                <c:pt idx="1913">
                  <c:v>-4.0859899999999945</c:v>
                </c:pt>
                <c:pt idx="1914">
                  <c:v>-4.0859899999999945</c:v>
                </c:pt>
                <c:pt idx="1915">
                  <c:v>-4.0859899999999945</c:v>
                </c:pt>
                <c:pt idx="1916">
                  <c:v>-4.0859899999999945</c:v>
                </c:pt>
                <c:pt idx="1917">
                  <c:v>-4.0859899999999945</c:v>
                </c:pt>
                <c:pt idx="1918">
                  <c:v>-4.0859899999999945</c:v>
                </c:pt>
                <c:pt idx="1919">
                  <c:v>-4.0859899999999945</c:v>
                </c:pt>
                <c:pt idx="1920">
                  <c:v>-4.0859899999999945</c:v>
                </c:pt>
                <c:pt idx="1921">
                  <c:v>-4.0859899999999945</c:v>
                </c:pt>
                <c:pt idx="1922">
                  <c:v>-4.0859899999999945</c:v>
                </c:pt>
                <c:pt idx="1923">
                  <c:v>-4.0859899999999945</c:v>
                </c:pt>
                <c:pt idx="1924">
                  <c:v>-4.0859899999999945</c:v>
                </c:pt>
                <c:pt idx="1925">
                  <c:v>-4.0859899999999945</c:v>
                </c:pt>
                <c:pt idx="1926">
                  <c:v>-4.0859899999999945</c:v>
                </c:pt>
                <c:pt idx="1927">
                  <c:v>-4.0859899999999945</c:v>
                </c:pt>
                <c:pt idx="1928">
                  <c:v>-4.0859899999999945</c:v>
                </c:pt>
                <c:pt idx="1929">
                  <c:v>-4.0859899999999945</c:v>
                </c:pt>
                <c:pt idx="1930">
                  <c:v>-4.0859899999999945</c:v>
                </c:pt>
                <c:pt idx="1931">
                  <c:v>-4.0859899999999945</c:v>
                </c:pt>
                <c:pt idx="1932">
                  <c:v>-4.0859899999999945</c:v>
                </c:pt>
                <c:pt idx="1933">
                  <c:v>-4.0859899999999945</c:v>
                </c:pt>
                <c:pt idx="1934">
                  <c:v>-4.0859899999999945</c:v>
                </c:pt>
                <c:pt idx="1935">
                  <c:v>-4.0859899999999945</c:v>
                </c:pt>
                <c:pt idx="1936">
                  <c:v>-4.0859899999999945</c:v>
                </c:pt>
                <c:pt idx="1937">
                  <c:v>-4.0859899999999945</c:v>
                </c:pt>
                <c:pt idx="1938">
                  <c:v>-4.0859899999999945</c:v>
                </c:pt>
                <c:pt idx="1939">
                  <c:v>-4.0859899999999945</c:v>
                </c:pt>
                <c:pt idx="1940">
                  <c:v>-4.0859899999999945</c:v>
                </c:pt>
                <c:pt idx="1941">
                  <c:v>-4.0859899999999945</c:v>
                </c:pt>
                <c:pt idx="1942">
                  <c:v>-4.0859899999999945</c:v>
                </c:pt>
                <c:pt idx="1943">
                  <c:v>-4.0859899999999945</c:v>
                </c:pt>
                <c:pt idx="1944">
                  <c:v>-4.0859899999999945</c:v>
                </c:pt>
                <c:pt idx="1945">
                  <c:v>-4.0859899999999945</c:v>
                </c:pt>
                <c:pt idx="1946">
                  <c:v>-4.0859899999999945</c:v>
                </c:pt>
                <c:pt idx="1947">
                  <c:v>-4.0859899999999945</c:v>
                </c:pt>
                <c:pt idx="1948">
                  <c:v>-4.0859899999999945</c:v>
                </c:pt>
                <c:pt idx="1949">
                  <c:v>-4.0859899999999945</c:v>
                </c:pt>
                <c:pt idx="1950">
                  <c:v>-4.0859899999999945</c:v>
                </c:pt>
                <c:pt idx="1951">
                  <c:v>-4.0859899999999945</c:v>
                </c:pt>
                <c:pt idx="1952">
                  <c:v>-4.0859899999999945</c:v>
                </c:pt>
                <c:pt idx="1953">
                  <c:v>-4.0859899999999945</c:v>
                </c:pt>
                <c:pt idx="1954">
                  <c:v>-4.0859899999999945</c:v>
                </c:pt>
                <c:pt idx="1955">
                  <c:v>-4.0859899999999945</c:v>
                </c:pt>
                <c:pt idx="1956">
                  <c:v>-4.0859899999999945</c:v>
                </c:pt>
                <c:pt idx="1957">
                  <c:v>-4.0859899999999945</c:v>
                </c:pt>
                <c:pt idx="1958">
                  <c:v>-4.0859899999999945</c:v>
                </c:pt>
                <c:pt idx="1959">
                  <c:v>-4.0859899999999945</c:v>
                </c:pt>
                <c:pt idx="1960">
                  <c:v>-4.0859899999999945</c:v>
                </c:pt>
                <c:pt idx="1961">
                  <c:v>-4.0859899999999945</c:v>
                </c:pt>
                <c:pt idx="1962">
                  <c:v>-4.0859899999999945</c:v>
                </c:pt>
                <c:pt idx="1963">
                  <c:v>-4.0859899999999945</c:v>
                </c:pt>
                <c:pt idx="1964">
                  <c:v>-4.0859899999999945</c:v>
                </c:pt>
                <c:pt idx="1965">
                  <c:v>-4.0859899999999945</c:v>
                </c:pt>
                <c:pt idx="1966">
                  <c:v>-4.0859899999999945</c:v>
                </c:pt>
                <c:pt idx="1967">
                  <c:v>-4.0859899999999945</c:v>
                </c:pt>
                <c:pt idx="1968">
                  <c:v>-4.0859899999999945</c:v>
                </c:pt>
                <c:pt idx="1969">
                  <c:v>-4.0859899999999945</c:v>
                </c:pt>
                <c:pt idx="1970">
                  <c:v>-4.0859899999999945</c:v>
                </c:pt>
                <c:pt idx="1971">
                  <c:v>-4.0859899999999945</c:v>
                </c:pt>
                <c:pt idx="1972">
                  <c:v>-4.0859899999999945</c:v>
                </c:pt>
                <c:pt idx="1973">
                  <c:v>-4.0859899999999945</c:v>
                </c:pt>
                <c:pt idx="1974">
                  <c:v>-4.0859899999999945</c:v>
                </c:pt>
                <c:pt idx="1975">
                  <c:v>-4.0859899999999945</c:v>
                </c:pt>
                <c:pt idx="1976">
                  <c:v>-4.0859899999999945</c:v>
                </c:pt>
                <c:pt idx="1977">
                  <c:v>-4.0859899999999945</c:v>
                </c:pt>
                <c:pt idx="1978">
                  <c:v>-4.0859899999999945</c:v>
                </c:pt>
                <c:pt idx="1979">
                  <c:v>-4.0859899999999945</c:v>
                </c:pt>
                <c:pt idx="1980">
                  <c:v>-4.0859899999999945</c:v>
                </c:pt>
                <c:pt idx="1981">
                  <c:v>-4.0859899999999945</c:v>
                </c:pt>
                <c:pt idx="1982">
                  <c:v>-4.0859899999999945</c:v>
                </c:pt>
                <c:pt idx="1983">
                  <c:v>-4.0859899999999945</c:v>
                </c:pt>
                <c:pt idx="1984">
                  <c:v>-4.0859899999999945</c:v>
                </c:pt>
                <c:pt idx="1985">
                  <c:v>-4.0859899999999945</c:v>
                </c:pt>
                <c:pt idx="1986">
                  <c:v>-4.0859899999999945</c:v>
                </c:pt>
                <c:pt idx="1987">
                  <c:v>-4.0859899999999945</c:v>
                </c:pt>
                <c:pt idx="1988">
                  <c:v>-4.0859899999999945</c:v>
                </c:pt>
                <c:pt idx="1989">
                  <c:v>-4.0859899999999945</c:v>
                </c:pt>
                <c:pt idx="1990">
                  <c:v>-4.0859899999999945</c:v>
                </c:pt>
                <c:pt idx="1991">
                  <c:v>-4.0859899999999945</c:v>
                </c:pt>
                <c:pt idx="1992">
                  <c:v>-4.0859899999999945</c:v>
                </c:pt>
                <c:pt idx="1993">
                  <c:v>-4.0859899999999945</c:v>
                </c:pt>
                <c:pt idx="1994">
                  <c:v>-4.0859899999999945</c:v>
                </c:pt>
                <c:pt idx="1995">
                  <c:v>-4.0859899999999945</c:v>
                </c:pt>
                <c:pt idx="1996">
                  <c:v>-4.0859899999999945</c:v>
                </c:pt>
                <c:pt idx="1997">
                  <c:v>-4.0859899999999945</c:v>
                </c:pt>
                <c:pt idx="1998">
                  <c:v>-4.0859899999999945</c:v>
                </c:pt>
                <c:pt idx="1999">
                  <c:v>-4.0859899999999945</c:v>
                </c:pt>
                <c:pt idx="2000">
                  <c:v>-4.0859899999999945</c:v>
                </c:pt>
                <c:pt idx="2001">
                  <c:v>-4.0859899999999945</c:v>
                </c:pt>
                <c:pt idx="2002">
                  <c:v>-4.0859899999999945</c:v>
                </c:pt>
                <c:pt idx="2003">
                  <c:v>-3.7216900000000002</c:v>
                </c:pt>
                <c:pt idx="2004">
                  <c:v>-3.7216900000000002</c:v>
                </c:pt>
                <c:pt idx="2005">
                  <c:v>-3.7216900000000002</c:v>
                </c:pt>
                <c:pt idx="2006">
                  <c:v>-3.7216900000000002</c:v>
                </c:pt>
                <c:pt idx="2007">
                  <c:v>-3.7216900000000002</c:v>
                </c:pt>
                <c:pt idx="2008">
                  <c:v>-3.7216900000000002</c:v>
                </c:pt>
                <c:pt idx="2009">
                  <c:v>-3.7216900000000002</c:v>
                </c:pt>
                <c:pt idx="2010">
                  <c:v>-3.7216900000000002</c:v>
                </c:pt>
                <c:pt idx="2011">
                  <c:v>-3.7216900000000002</c:v>
                </c:pt>
                <c:pt idx="2012">
                  <c:v>-3.7216900000000002</c:v>
                </c:pt>
                <c:pt idx="2013">
                  <c:v>-3.7216900000000002</c:v>
                </c:pt>
                <c:pt idx="2014">
                  <c:v>-3.7216900000000002</c:v>
                </c:pt>
                <c:pt idx="2015">
                  <c:v>-3.7216900000000002</c:v>
                </c:pt>
                <c:pt idx="2016">
                  <c:v>-3.7216900000000002</c:v>
                </c:pt>
                <c:pt idx="2017">
                  <c:v>-3.7216900000000002</c:v>
                </c:pt>
                <c:pt idx="2018">
                  <c:v>-3.7216900000000002</c:v>
                </c:pt>
                <c:pt idx="2019">
                  <c:v>-3.7216900000000002</c:v>
                </c:pt>
                <c:pt idx="2020">
                  <c:v>-3.7216900000000002</c:v>
                </c:pt>
                <c:pt idx="2021">
                  <c:v>-3.7216900000000002</c:v>
                </c:pt>
                <c:pt idx="2022">
                  <c:v>-3.7216900000000002</c:v>
                </c:pt>
                <c:pt idx="2023">
                  <c:v>-3.7216900000000002</c:v>
                </c:pt>
                <c:pt idx="2024">
                  <c:v>-3.7216900000000002</c:v>
                </c:pt>
                <c:pt idx="2025">
                  <c:v>-3.7216900000000002</c:v>
                </c:pt>
                <c:pt idx="2026">
                  <c:v>-3.7216900000000002</c:v>
                </c:pt>
                <c:pt idx="2027">
                  <c:v>-3.7216900000000002</c:v>
                </c:pt>
                <c:pt idx="2028">
                  <c:v>-3.7216900000000002</c:v>
                </c:pt>
                <c:pt idx="2029">
                  <c:v>-3.7216900000000002</c:v>
                </c:pt>
                <c:pt idx="2030">
                  <c:v>-3.7216900000000002</c:v>
                </c:pt>
                <c:pt idx="2031">
                  <c:v>-3.7216900000000002</c:v>
                </c:pt>
                <c:pt idx="2032">
                  <c:v>-3.7216900000000002</c:v>
                </c:pt>
                <c:pt idx="2033">
                  <c:v>-3.7216900000000002</c:v>
                </c:pt>
                <c:pt idx="2034">
                  <c:v>-3.7216900000000002</c:v>
                </c:pt>
                <c:pt idx="2035">
                  <c:v>-3.7216900000000002</c:v>
                </c:pt>
                <c:pt idx="2036">
                  <c:v>-3.7216900000000002</c:v>
                </c:pt>
                <c:pt idx="2037">
                  <c:v>-3.7216900000000002</c:v>
                </c:pt>
                <c:pt idx="2038">
                  <c:v>-3.7216900000000002</c:v>
                </c:pt>
                <c:pt idx="2039">
                  <c:v>-3.7216900000000002</c:v>
                </c:pt>
                <c:pt idx="2040">
                  <c:v>-3.7216900000000002</c:v>
                </c:pt>
                <c:pt idx="2041">
                  <c:v>-3.7216900000000002</c:v>
                </c:pt>
                <c:pt idx="2042">
                  <c:v>-3.7216900000000002</c:v>
                </c:pt>
                <c:pt idx="2043">
                  <c:v>-3.7216900000000002</c:v>
                </c:pt>
                <c:pt idx="2044">
                  <c:v>-3.7216900000000002</c:v>
                </c:pt>
                <c:pt idx="2045">
                  <c:v>-3.7216900000000002</c:v>
                </c:pt>
                <c:pt idx="2046">
                  <c:v>-3.7216900000000002</c:v>
                </c:pt>
                <c:pt idx="2047">
                  <c:v>-3.7216900000000002</c:v>
                </c:pt>
                <c:pt idx="2048">
                  <c:v>-3.7216900000000002</c:v>
                </c:pt>
                <c:pt idx="2049">
                  <c:v>-3.7216900000000002</c:v>
                </c:pt>
                <c:pt idx="2050">
                  <c:v>-3.7216900000000002</c:v>
                </c:pt>
                <c:pt idx="2051">
                  <c:v>-3.7216900000000002</c:v>
                </c:pt>
                <c:pt idx="2052">
                  <c:v>-3.7216900000000002</c:v>
                </c:pt>
                <c:pt idx="2053">
                  <c:v>-3.7216900000000002</c:v>
                </c:pt>
                <c:pt idx="2054">
                  <c:v>-3.7216900000000002</c:v>
                </c:pt>
                <c:pt idx="2055">
                  <c:v>-3.7216900000000002</c:v>
                </c:pt>
                <c:pt idx="2056">
                  <c:v>-3.7216900000000002</c:v>
                </c:pt>
                <c:pt idx="2057">
                  <c:v>-3.7216900000000002</c:v>
                </c:pt>
                <c:pt idx="2058">
                  <c:v>-3.7216900000000002</c:v>
                </c:pt>
                <c:pt idx="2059">
                  <c:v>-3.7216900000000002</c:v>
                </c:pt>
                <c:pt idx="2060">
                  <c:v>-3.7216900000000002</c:v>
                </c:pt>
                <c:pt idx="2061">
                  <c:v>-3.7216900000000002</c:v>
                </c:pt>
                <c:pt idx="2062">
                  <c:v>-3.7216900000000002</c:v>
                </c:pt>
                <c:pt idx="2063">
                  <c:v>-3.7216900000000002</c:v>
                </c:pt>
                <c:pt idx="2064">
                  <c:v>-3.7216900000000002</c:v>
                </c:pt>
                <c:pt idx="2065">
                  <c:v>-3.7216900000000002</c:v>
                </c:pt>
                <c:pt idx="2066">
                  <c:v>-3.7216900000000002</c:v>
                </c:pt>
                <c:pt idx="2067">
                  <c:v>-3.7216900000000002</c:v>
                </c:pt>
                <c:pt idx="2068">
                  <c:v>-3.7216900000000002</c:v>
                </c:pt>
                <c:pt idx="2069">
                  <c:v>-3.7216900000000002</c:v>
                </c:pt>
                <c:pt idx="2070">
                  <c:v>-3.7216900000000002</c:v>
                </c:pt>
                <c:pt idx="2071">
                  <c:v>-3.7216900000000002</c:v>
                </c:pt>
                <c:pt idx="2072">
                  <c:v>-3.7216900000000002</c:v>
                </c:pt>
                <c:pt idx="2073">
                  <c:v>-3.7216900000000002</c:v>
                </c:pt>
                <c:pt idx="2074">
                  <c:v>-3.7216900000000002</c:v>
                </c:pt>
                <c:pt idx="2075">
                  <c:v>-3.7216900000000002</c:v>
                </c:pt>
                <c:pt idx="2076">
                  <c:v>-3.7216900000000002</c:v>
                </c:pt>
                <c:pt idx="2077">
                  <c:v>-3.7216900000000002</c:v>
                </c:pt>
                <c:pt idx="2078">
                  <c:v>-3.7216900000000002</c:v>
                </c:pt>
                <c:pt idx="2079">
                  <c:v>-3.7216900000000002</c:v>
                </c:pt>
                <c:pt idx="2080">
                  <c:v>-3.7216900000000002</c:v>
                </c:pt>
                <c:pt idx="2081">
                  <c:v>-3.7216900000000002</c:v>
                </c:pt>
                <c:pt idx="2082">
                  <c:v>-3.7216900000000002</c:v>
                </c:pt>
                <c:pt idx="2083">
                  <c:v>-3.7216900000000002</c:v>
                </c:pt>
                <c:pt idx="2084">
                  <c:v>-3.7216900000000002</c:v>
                </c:pt>
                <c:pt idx="2085">
                  <c:v>-3.7216900000000002</c:v>
                </c:pt>
                <c:pt idx="2086">
                  <c:v>-3.7216900000000002</c:v>
                </c:pt>
                <c:pt idx="2087">
                  <c:v>-3.7216900000000002</c:v>
                </c:pt>
                <c:pt idx="2088">
                  <c:v>-3.7216900000000002</c:v>
                </c:pt>
                <c:pt idx="2089">
                  <c:v>-3.7216900000000002</c:v>
                </c:pt>
                <c:pt idx="2090">
                  <c:v>-3.7216900000000002</c:v>
                </c:pt>
                <c:pt idx="2091">
                  <c:v>-3.7216900000000002</c:v>
                </c:pt>
                <c:pt idx="2092">
                  <c:v>-3.7216900000000002</c:v>
                </c:pt>
                <c:pt idx="2093">
                  <c:v>-3.7216900000000002</c:v>
                </c:pt>
                <c:pt idx="2094">
                  <c:v>-3.7216900000000002</c:v>
                </c:pt>
                <c:pt idx="2095">
                  <c:v>-3.7216900000000002</c:v>
                </c:pt>
                <c:pt idx="2096">
                  <c:v>-3.7216900000000002</c:v>
                </c:pt>
                <c:pt idx="2097">
                  <c:v>-3.7216900000000002</c:v>
                </c:pt>
                <c:pt idx="2098">
                  <c:v>-3.7216900000000002</c:v>
                </c:pt>
                <c:pt idx="2099">
                  <c:v>-3.7216900000000002</c:v>
                </c:pt>
                <c:pt idx="2100">
                  <c:v>-3.7216900000000002</c:v>
                </c:pt>
                <c:pt idx="2101">
                  <c:v>-3.7216900000000002</c:v>
                </c:pt>
                <c:pt idx="2102">
                  <c:v>-3.7216900000000002</c:v>
                </c:pt>
                <c:pt idx="2103">
                  <c:v>-3.7216900000000002</c:v>
                </c:pt>
              </c:numCache>
            </c:numRef>
          </c:yVal>
        </c:ser>
        <c:ser>
          <c:idx val="2"/>
          <c:order val="1"/>
          <c:spPr>
            <a:ln w="190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'InGaAsP_44A design'!$A$1:$A$2104</c:f>
              <c:numCache>
                <c:formatCode>General</c:formatCode>
                <c:ptCount val="2104"/>
                <c:pt idx="0">
                  <c:v>0</c:v>
                </c:pt>
                <c:pt idx="1">
                  <c:v>9.3750000000000376E-4</c:v>
                </c:pt>
                <c:pt idx="2">
                  <c:v>1.875000000000003E-3</c:v>
                </c:pt>
                <c:pt idx="3">
                  <c:v>2.8124999999999977E-3</c:v>
                </c:pt>
                <c:pt idx="4">
                  <c:v>3.7500000000000064E-3</c:v>
                </c:pt>
                <c:pt idx="5">
                  <c:v>4.6874999999999998E-3</c:v>
                </c:pt>
                <c:pt idx="6">
                  <c:v>5.6249999999999955E-3</c:v>
                </c:pt>
                <c:pt idx="7">
                  <c:v>6.5625000000000024E-3</c:v>
                </c:pt>
                <c:pt idx="8">
                  <c:v>7.5000000000000127E-3</c:v>
                </c:pt>
                <c:pt idx="9">
                  <c:v>8.4375000000000006E-3</c:v>
                </c:pt>
                <c:pt idx="10">
                  <c:v>9.3750000000000291E-3</c:v>
                </c:pt>
                <c:pt idx="11">
                  <c:v>1.03125E-2</c:v>
                </c:pt>
                <c:pt idx="12">
                  <c:v>1.1250000000000001E-2</c:v>
                </c:pt>
                <c:pt idx="13">
                  <c:v>1.2187500000000007E-2</c:v>
                </c:pt>
                <c:pt idx="14">
                  <c:v>1.3125000000000001E-2</c:v>
                </c:pt>
                <c:pt idx="15">
                  <c:v>1.4062500000000021E-2</c:v>
                </c:pt>
                <c:pt idx="16">
                  <c:v>1.4999999999999998E-2</c:v>
                </c:pt>
                <c:pt idx="17">
                  <c:v>1.59375E-2</c:v>
                </c:pt>
                <c:pt idx="18">
                  <c:v>1.6875000000000001E-2</c:v>
                </c:pt>
                <c:pt idx="19">
                  <c:v>1.7812499999999998E-2</c:v>
                </c:pt>
                <c:pt idx="20">
                  <c:v>1.8749999999999999E-2</c:v>
                </c:pt>
                <c:pt idx="21">
                  <c:v>1.9687500000000049E-2</c:v>
                </c:pt>
                <c:pt idx="22">
                  <c:v>2.0625000000000001E-2</c:v>
                </c:pt>
                <c:pt idx="23">
                  <c:v>2.1562499999999967E-2</c:v>
                </c:pt>
                <c:pt idx="24">
                  <c:v>2.2500000000000006E-2</c:v>
                </c:pt>
                <c:pt idx="25">
                  <c:v>2.343750000000001E-2</c:v>
                </c:pt>
                <c:pt idx="26">
                  <c:v>2.4375000000000011E-2</c:v>
                </c:pt>
                <c:pt idx="27">
                  <c:v>2.5312499999999977E-2</c:v>
                </c:pt>
                <c:pt idx="28">
                  <c:v>2.6250000000000002E-2</c:v>
                </c:pt>
                <c:pt idx="29">
                  <c:v>2.718750000000001E-2</c:v>
                </c:pt>
                <c:pt idx="30">
                  <c:v>2.8124999999999987E-2</c:v>
                </c:pt>
                <c:pt idx="31">
                  <c:v>2.9062499999999977E-2</c:v>
                </c:pt>
                <c:pt idx="32">
                  <c:v>3.0000000000000002E-2</c:v>
                </c:pt>
                <c:pt idx="33">
                  <c:v>3.1000000000000048E-2</c:v>
                </c:pt>
                <c:pt idx="34">
                  <c:v>3.2000000000000042E-2</c:v>
                </c:pt>
                <c:pt idx="35">
                  <c:v>3.3000000000000002E-2</c:v>
                </c:pt>
                <c:pt idx="36">
                  <c:v>3.4000000000000002E-2</c:v>
                </c:pt>
                <c:pt idx="37">
                  <c:v>3.500000000000001E-2</c:v>
                </c:pt>
                <c:pt idx="38">
                  <c:v>3.5999999999999997E-2</c:v>
                </c:pt>
                <c:pt idx="39">
                  <c:v>3.6999999999999998E-2</c:v>
                </c:pt>
                <c:pt idx="40">
                  <c:v>3.7999999999999999E-2</c:v>
                </c:pt>
                <c:pt idx="41">
                  <c:v>3.9000000000000014E-2</c:v>
                </c:pt>
                <c:pt idx="42">
                  <c:v>4.0000000000000022E-2</c:v>
                </c:pt>
                <c:pt idx="43">
                  <c:v>4.1000000000000002E-2</c:v>
                </c:pt>
                <c:pt idx="44">
                  <c:v>4.2000000000000023E-2</c:v>
                </c:pt>
                <c:pt idx="45">
                  <c:v>4.3000000000000003E-2</c:v>
                </c:pt>
                <c:pt idx="46">
                  <c:v>4.3999999999999997E-2</c:v>
                </c:pt>
                <c:pt idx="47">
                  <c:v>4.5000000000000012E-2</c:v>
                </c:pt>
                <c:pt idx="48">
                  <c:v>4.5999999999999999E-2</c:v>
                </c:pt>
                <c:pt idx="49">
                  <c:v>4.7000000000000014E-2</c:v>
                </c:pt>
                <c:pt idx="50">
                  <c:v>4.8000000000000001E-2</c:v>
                </c:pt>
                <c:pt idx="51">
                  <c:v>4.9000000000000092E-2</c:v>
                </c:pt>
                <c:pt idx="52">
                  <c:v>0.05</c:v>
                </c:pt>
                <c:pt idx="53">
                  <c:v>5.1000000000000004E-2</c:v>
                </c:pt>
                <c:pt idx="54">
                  <c:v>5.1999999999999998E-2</c:v>
                </c:pt>
                <c:pt idx="55">
                  <c:v>5.3000000000000012E-2</c:v>
                </c:pt>
                <c:pt idx="56">
                  <c:v>5.3999999999999999E-2</c:v>
                </c:pt>
                <c:pt idx="57">
                  <c:v>5.5000000000000014E-2</c:v>
                </c:pt>
                <c:pt idx="58">
                  <c:v>5.6000000000000001E-2</c:v>
                </c:pt>
                <c:pt idx="59">
                  <c:v>5.7000000000000023E-2</c:v>
                </c:pt>
                <c:pt idx="60">
                  <c:v>5.8000000000000003E-2</c:v>
                </c:pt>
                <c:pt idx="61">
                  <c:v>5.9000000000000101E-2</c:v>
                </c:pt>
                <c:pt idx="62">
                  <c:v>6.0000000000000032E-2</c:v>
                </c:pt>
                <c:pt idx="63">
                  <c:v>6.1000000000000013E-2</c:v>
                </c:pt>
                <c:pt idx="64">
                  <c:v>6.2000000000000034E-2</c:v>
                </c:pt>
                <c:pt idx="65">
                  <c:v>6.3E-2</c:v>
                </c:pt>
                <c:pt idx="66">
                  <c:v>6.4000000000000112E-2</c:v>
                </c:pt>
                <c:pt idx="67">
                  <c:v>6.5000000000000002E-2</c:v>
                </c:pt>
                <c:pt idx="68">
                  <c:v>6.6000000000000003E-2</c:v>
                </c:pt>
                <c:pt idx="69">
                  <c:v>6.7000000000000004E-2</c:v>
                </c:pt>
                <c:pt idx="70">
                  <c:v>6.8000000000000019E-2</c:v>
                </c:pt>
                <c:pt idx="71">
                  <c:v>6.9000000000000034E-2</c:v>
                </c:pt>
                <c:pt idx="72">
                  <c:v>7.0000000000000021E-2</c:v>
                </c:pt>
                <c:pt idx="73">
                  <c:v>7.0999999999999994E-2</c:v>
                </c:pt>
                <c:pt idx="74">
                  <c:v>7.1999999999999995E-2</c:v>
                </c:pt>
                <c:pt idx="75">
                  <c:v>7.3000000000000009E-2</c:v>
                </c:pt>
                <c:pt idx="76">
                  <c:v>7.3999999999999996E-2</c:v>
                </c:pt>
                <c:pt idx="77">
                  <c:v>7.5000000000000011E-2</c:v>
                </c:pt>
                <c:pt idx="78">
                  <c:v>7.5999999999999998E-2</c:v>
                </c:pt>
                <c:pt idx="79">
                  <c:v>7.6999999999999999E-2</c:v>
                </c:pt>
                <c:pt idx="80">
                  <c:v>7.8000000000000014E-2</c:v>
                </c:pt>
                <c:pt idx="81">
                  <c:v>7.900000000000014E-2</c:v>
                </c:pt>
                <c:pt idx="82">
                  <c:v>8.0000000000000043E-2</c:v>
                </c:pt>
                <c:pt idx="83">
                  <c:v>8.1000000000000003E-2</c:v>
                </c:pt>
                <c:pt idx="84">
                  <c:v>8.2000000000000003E-2</c:v>
                </c:pt>
                <c:pt idx="85">
                  <c:v>8.3000000000000046E-2</c:v>
                </c:pt>
                <c:pt idx="86">
                  <c:v>8.4000000000000047E-2</c:v>
                </c:pt>
                <c:pt idx="87">
                  <c:v>8.5000000000000006E-2</c:v>
                </c:pt>
                <c:pt idx="88">
                  <c:v>8.6000000000000021E-2</c:v>
                </c:pt>
                <c:pt idx="89">
                  <c:v>8.7000000000000022E-2</c:v>
                </c:pt>
                <c:pt idx="90">
                  <c:v>8.8000000000000064E-2</c:v>
                </c:pt>
                <c:pt idx="91">
                  <c:v>8.9000000000000065E-2</c:v>
                </c:pt>
                <c:pt idx="92">
                  <c:v>9.0000000000000024E-2</c:v>
                </c:pt>
                <c:pt idx="93">
                  <c:v>9.1000000000000025E-2</c:v>
                </c:pt>
                <c:pt idx="94">
                  <c:v>9.2000000000000026E-2</c:v>
                </c:pt>
                <c:pt idx="95">
                  <c:v>9.3000000000000208E-2</c:v>
                </c:pt>
                <c:pt idx="96">
                  <c:v>9.4000000000000028E-2</c:v>
                </c:pt>
                <c:pt idx="97">
                  <c:v>9.5000000000000043E-2</c:v>
                </c:pt>
                <c:pt idx="98">
                  <c:v>9.6000000000000002E-2</c:v>
                </c:pt>
                <c:pt idx="99">
                  <c:v>9.7000000000000003E-2</c:v>
                </c:pt>
                <c:pt idx="100">
                  <c:v>9.8000000000000226E-2</c:v>
                </c:pt>
                <c:pt idx="101">
                  <c:v>9.9000000000000046E-2</c:v>
                </c:pt>
                <c:pt idx="102">
                  <c:v>0.1</c:v>
                </c:pt>
                <c:pt idx="103">
                  <c:v>0.10100000000000002</c:v>
                </c:pt>
                <c:pt idx="104">
                  <c:v>0.10199999999999998</c:v>
                </c:pt>
                <c:pt idx="105">
                  <c:v>0.10299999999999998</c:v>
                </c:pt>
                <c:pt idx="106">
                  <c:v>0.10400000000000002</c:v>
                </c:pt>
                <c:pt idx="107">
                  <c:v>0.10500000000000002</c:v>
                </c:pt>
                <c:pt idx="108">
                  <c:v>0.10600000000000002</c:v>
                </c:pt>
                <c:pt idx="109">
                  <c:v>0.10700000000000012</c:v>
                </c:pt>
                <c:pt idx="110">
                  <c:v>0.10800000000000012</c:v>
                </c:pt>
                <c:pt idx="111">
                  <c:v>0.10900000000000012</c:v>
                </c:pt>
                <c:pt idx="112">
                  <c:v>0.11</c:v>
                </c:pt>
                <c:pt idx="113">
                  <c:v>0.111</c:v>
                </c:pt>
                <c:pt idx="114">
                  <c:v>0.112</c:v>
                </c:pt>
                <c:pt idx="115">
                  <c:v>0.113</c:v>
                </c:pt>
                <c:pt idx="116">
                  <c:v>0.114</c:v>
                </c:pt>
                <c:pt idx="117">
                  <c:v>0.115</c:v>
                </c:pt>
                <c:pt idx="118">
                  <c:v>0.11600000000000002</c:v>
                </c:pt>
                <c:pt idx="119">
                  <c:v>0.11700000000000002</c:v>
                </c:pt>
                <c:pt idx="120">
                  <c:v>0.11799999999999998</c:v>
                </c:pt>
                <c:pt idx="121">
                  <c:v>0.11899999999999998</c:v>
                </c:pt>
                <c:pt idx="122">
                  <c:v>0.12000000000000002</c:v>
                </c:pt>
                <c:pt idx="123">
                  <c:v>0.12100000000000002</c:v>
                </c:pt>
                <c:pt idx="124">
                  <c:v>0.12200000000000009</c:v>
                </c:pt>
                <c:pt idx="125">
                  <c:v>0.12300000000000012</c:v>
                </c:pt>
                <c:pt idx="126">
                  <c:v>0.12400000000000012</c:v>
                </c:pt>
                <c:pt idx="127">
                  <c:v>0.125</c:v>
                </c:pt>
                <c:pt idx="128">
                  <c:v>0.126</c:v>
                </c:pt>
                <c:pt idx="129">
                  <c:v>0.127</c:v>
                </c:pt>
                <c:pt idx="130">
                  <c:v>0.128</c:v>
                </c:pt>
                <c:pt idx="131">
                  <c:v>0.129</c:v>
                </c:pt>
                <c:pt idx="132">
                  <c:v>0.13</c:v>
                </c:pt>
                <c:pt idx="133">
                  <c:v>0.13100000000000001</c:v>
                </c:pt>
                <c:pt idx="134">
                  <c:v>0.13200000000000001</c:v>
                </c:pt>
                <c:pt idx="135">
                  <c:v>0.13300000000000001</c:v>
                </c:pt>
                <c:pt idx="136">
                  <c:v>0.13400000000000001</c:v>
                </c:pt>
                <c:pt idx="137">
                  <c:v>0.13500000000000001</c:v>
                </c:pt>
                <c:pt idx="138">
                  <c:v>0.13600000000000001</c:v>
                </c:pt>
                <c:pt idx="139">
                  <c:v>0.13700000000000001</c:v>
                </c:pt>
                <c:pt idx="140">
                  <c:v>0.13800000000000001</c:v>
                </c:pt>
                <c:pt idx="141">
                  <c:v>0.13900000000000001</c:v>
                </c:pt>
                <c:pt idx="142">
                  <c:v>0.14000000000000001</c:v>
                </c:pt>
                <c:pt idx="143">
                  <c:v>0.14088899999999999</c:v>
                </c:pt>
                <c:pt idx="144">
                  <c:v>0.14177799999999999</c:v>
                </c:pt>
                <c:pt idx="145">
                  <c:v>0.14266699999999999</c:v>
                </c:pt>
                <c:pt idx="146">
                  <c:v>0.14355599999999999</c:v>
                </c:pt>
                <c:pt idx="147">
                  <c:v>0.14444400000000046</c:v>
                </c:pt>
                <c:pt idx="148">
                  <c:v>0.14533299999999999</c:v>
                </c:pt>
                <c:pt idx="149">
                  <c:v>0.14622199999999999</c:v>
                </c:pt>
                <c:pt idx="150">
                  <c:v>0.14711099999999999</c:v>
                </c:pt>
                <c:pt idx="151">
                  <c:v>0.14800000000000021</c:v>
                </c:pt>
                <c:pt idx="152">
                  <c:v>0.14883299999999999</c:v>
                </c:pt>
                <c:pt idx="153">
                  <c:v>0.14966699999999999</c:v>
                </c:pt>
                <c:pt idx="154">
                  <c:v>0.15050000000000024</c:v>
                </c:pt>
                <c:pt idx="155">
                  <c:v>0.15133300000000027</c:v>
                </c:pt>
                <c:pt idx="156">
                  <c:v>0.15216700000000027</c:v>
                </c:pt>
                <c:pt idx="157">
                  <c:v>0.15300000000000027</c:v>
                </c:pt>
                <c:pt idx="158">
                  <c:v>0.15388900000000028</c:v>
                </c:pt>
                <c:pt idx="159">
                  <c:v>0.1547780000000003</c:v>
                </c:pt>
                <c:pt idx="160">
                  <c:v>0.15566700000000031</c:v>
                </c:pt>
                <c:pt idx="161">
                  <c:v>0.15655600000000031</c:v>
                </c:pt>
                <c:pt idx="162">
                  <c:v>0.15744400000000058</c:v>
                </c:pt>
                <c:pt idx="163">
                  <c:v>0.15833300000000031</c:v>
                </c:pt>
                <c:pt idx="164">
                  <c:v>0.15922200000000031</c:v>
                </c:pt>
                <c:pt idx="165">
                  <c:v>0.160111</c:v>
                </c:pt>
                <c:pt idx="166">
                  <c:v>0.161</c:v>
                </c:pt>
                <c:pt idx="167">
                  <c:v>0.161833</c:v>
                </c:pt>
                <c:pt idx="168">
                  <c:v>0.16266700000000001</c:v>
                </c:pt>
                <c:pt idx="169">
                  <c:v>0.16350000000000001</c:v>
                </c:pt>
                <c:pt idx="170">
                  <c:v>0.16433300000000001</c:v>
                </c:pt>
                <c:pt idx="171">
                  <c:v>0.16516700000000001</c:v>
                </c:pt>
                <c:pt idx="172">
                  <c:v>0.16600000000000001</c:v>
                </c:pt>
                <c:pt idx="173">
                  <c:v>0.16688900000000001</c:v>
                </c:pt>
                <c:pt idx="174">
                  <c:v>0.16777800000000001</c:v>
                </c:pt>
                <c:pt idx="175">
                  <c:v>0.16866700000000001</c:v>
                </c:pt>
                <c:pt idx="176">
                  <c:v>0.16955600000000001</c:v>
                </c:pt>
                <c:pt idx="177">
                  <c:v>0.17044400000000043</c:v>
                </c:pt>
                <c:pt idx="178">
                  <c:v>0.17133300000000001</c:v>
                </c:pt>
                <c:pt idx="179">
                  <c:v>0.17222199999999999</c:v>
                </c:pt>
                <c:pt idx="180">
                  <c:v>0.17311099999999999</c:v>
                </c:pt>
                <c:pt idx="181">
                  <c:v>0.17400000000000004</c:v>
                </c:pt>
                <c:pt idx="182">
                  <c:v>0.17483299999999999</c:v>
                </c:pt>
                <c:pt idx="183">
                  <c:v>0.17566699999999999</c:v>
                </c:pt>
                <c:pt idx="184">
                  <c:v>0.17650000000000021</c:v>
                </c:pt>
                <c:pt idx="185">
                  <c:v>0.17733299999999999</c:v>
                </c:pt>
                <c:pt idx="186">
                  <c:v>0.17816699999999999</c:v>
                </c:pt>
                <c:pt idx="187">
                  <c:v>0.17900000000000021</c:v>
                </c:pt>
                <c:pt idx="188">
                  <c:v>0.17988899999999999</c:v>
                </c:pt>
                <c:pt idx="189">
                  <c:v>0.18077799999999999</c:v>
                </c:pt>
                <c:pt idx="190">
                  <c:v>0.18166700000000024</c:v>
                </c:pt>
                <c:pt idx="191">
                  <c:v>0.18255600000000027</c:v>
                </c:pt>
                <c:pt idx="192">
                  <c:v>0.18344400000000052</c:v>
                </c:pt>
                <c:pt idx="193">
                  <c:v>0.18433300000000027</c:v>
                </c:pt>
                <c:pt idx="194">
                  <c:v>0.18522200000000028</c:v>
                </c:pt>
                <c:pt idx="195">
                  <c:v>0.1861110000000003</c:v>
                </c:pt>
                <c:pt idx="196">
                  <c:v>0.1870000000000003</c:v>
                </c:pt>
                <c:pt idx="197">
                  <c:v>0.18783300000000031</c:v>
                </c:pt>
                <c:pt idx="198">
                  <c:v>0.18866700000000031</c:v>
                </c:pt>
                <c:pt idx="199">
                  <c:v>0.18950000000000031</c:v>
                </c:pt>
                <c:pt idx="200">
                  <c:v>0.190333</c:v>
                </c:pt>
                <c:pt idx="201">
                  <c:v>0.191167</c:v>
                </c:pt>
                <c:pt idx="202">
                  <c:v>0.192</c:v>
                </c:pt>
                <c:pt idx="203">
                  <c:v>0.192889</c:v>
                </c:pt>
                <c:pt idx="204">
                  <c:v>0.19377800000000001</c:v>
                </c:pt>
                <c:pt idx="205">
                  <c:v>0.19466700000000001</c:v>
                </c:pt>
                <c:pt idx="206">
                  <c:v>0.19555600000000001</c:v>
                </c:pt>
                <c:pt idx="207">
                  <c:v>0.19644400000000034</c:v>
                </c:pt>
                <c:pt idx="208">
                  <c:v>0.19733300000000001</c:v>
                </c:pt>
                <c:pt idx="209">
                  <c:v>0.19822200000000001</c:v>
                </c:pt>
                <c:pt idx="210">
                  <c:v>0.19911100000000001</c:v>
                </c:pt>
                <c:pt idx="211">
                  <c:v>0.2</c:v>
                </c:pt>
                <c:pt idx="212">
                  <c:v>0.20083300000000001</c:v>
                </c:pt>
                <c:pt idx="213">
                  <c:v>0.20166700000000001</c:v>
                </c:pt>
                <c:pt idx="214">
                  <c:v>0.20250000000000001</c:v>
                </c:pt>
                <c:pt idx="215">
                  <c:v>0.20333300000000001</c:v>
                </c:pt>
                <c:pt idx="216">
                  <c:v>0.20416699999999999</c:v>
                </c:pt>
                <c:pt idx="217">
                  <c:v>0.20500000000000004</c:v>
                </c:pt>
                <c:pt idx="218">
                  <c:v>0.20588899999999999</c:v>
                </c:pt>
                <c:pt idx="219">
                  <c:v>0.20677799999999999</c:v>
                </c:pt>
                <c:pt idx="220">
                  <c:v>0.20766699999999999</c:v>
                </c:pt>
                <c:pt idx="221">
                  <c:v>0.20855599999999999</c:v>
                </c:pt>
                <c:pt idx="222">
                  <c:v>0.20944400000000046</c:v>
                </c:pt>
                <c:pt idx="223">
                  <c:v>0.21033299999999999</c:v>
                </c:pt>
                <c:pt idx="224">
                  <c:v>0.21122199999999999</c:v>
                </c:pt>
                <c:pt idx="225">
                  <c:v>0.21211099999999999</c:v>
                </c:pt>
                <c:pt idx="226">
                  <c:v>0.21300000000000024</c:v>
                </c:pt>
                <c:pt idx="227">
                  <c:v>0.21383300000000027</c:v>
                </c:pt>
                <c:pt idx="228">
                  <c:v>0.21466700000000027</c:v>
                </c:pt>
                <c:pt idx="229">
                  <c:v>0.21550000000000027</c:v>
                </c:pt>
                <c:pt idx="230">
                  <c:v>0.21633300000000028</c:v>
                </c:pt>
                <c:pt idx="231">
                  <c:v>0.2171670000000003</c:v>
                </c:pt>
                <c:pt idx="232">
                  <c:v>0.2180000000000003</c:v>
                </c:pt>
                <c:pt idx="233">
                  <c:v>0.21888900000000031</c:v>
                </c:pt>
                <c:pt idx="234">
                  <c:v>0.21977800000000031</c:v>
                </c:pt>
                <c:pt idx="235">
                  <c:v>0.220667</c:v>
                </c:pt>
                <c:pt idx="236">
                  <c:v>0.221556</c:v>
                </c:pt>
                <c:pt idx="237">
                  <c:v>0.22244400000000031</c:v>
                </c:pt>
                <c:pt idx="238">
                  <c:v>0.223333</c:v>
                </c:pt>
                <c:pt idx="239">
                  <c:v>0.224222</c:v>
                </c:pt>
                <c:pt idx="240">
                  <c:v>0.22511100000000001</c:v>
                </c:pt>
                <c:pt idx="241">
                  <c:v>0.22600000000000001</c:v>
                </c:pt>
                <c:pt idx="242">
                  <c:v>0.2269090000000003</c:v>
                </c:pt>
                <c:pt idx="243">
                  <c:v>0.22781799999999999</c:v>
                </c:pt>
                <c:pt idx="244">
                  <c:v>0.22872700000000001</c:v>
                </c:pt>
                <c:pt idx="245">
                  <c:v>0.22963600000000001</c:v>
                </c:pt>
                <c:pt idx="246">
                  <c:v>0.23054500000000031</c:v>
                </c:pt>
                <c:pt idx="247">
                  <c:v>0.23145499999999999</c:v>
                </c:pt>
                <c:pt idx="248">
                  <c:v>0.23236399999999999</c:v>
                </c:pt>
                <c:pt idx="249">
                  <c:v>0.23327300000000001</c:v>
                </c:pt>
                <c:pt idx="250">
                  <c:v>0.234182</c:v>
                </c:pt>
                <c:pt idx="251">
                  <c:v>0.23509099999999999</c:v>
                </c:pt>
                <c:pt idx="252">
                  <c:v>0.23600000000000004</c:v>
                </c:pt>
                <c:pt idx="253">
                  <c:v>0.23700000000000004</c:v>
                </c:pt>
                <c:pt idx="254">
                  <c:v>0.23800000000000004</c:v>
                </c:pt>
                <c:pt idx="255">
                  <c:v>0.23900000000000021</c:v>
                </c:pt>
                <c:pt idx="256">
                  <c:v>0.24000000000000021</c:v>
                </c:pt>
                <c:pt idx="257">
                  <c:v>0.24100000000000021</c:v>
                </c:pt>
                <c:pt idx="258">
                  <c:v>0.24200000000000021</c:v>
                </c:pt>
                <c:pt idx="259">
                  <c:v>0.24300000000000024</c:v>
                </c:pt>
                <c:pt idx="260">
                  <c:v>0.24400000000000024</c:v>
                </c:pt>
                <c:pt idx="261">
                  <c:v>0.24500000000000027</c:v>
                </c:pt>
                <c:pt idx="262">
                  <c:v>0.24600000000000027</c:v>
                </c:pt>
                <c:pt idx="263">
                  <c:v>0.24700000000000027</c:v>
                </c:pt>
                <c:pt idx="264">
                  <c:v>0.24800000000000028</c:v>
                </c:pt>
                <c:pt idx="265">
                  <c:v>0.2490000000000003</c:v>
                </c:pt>
                <c:pt idx="266">
                  <c:v>0.25</c:v>
                </c:pt>
                <c:pt idx="267">
                  <c:v>0.251</c:v>
                </c:pt>
                <c:pt idx="268">
                  <c:v>0.252</c:v>
                </c:pt>
                <c:pt idx="269">
                  <c:v>0.253</c:v>
                </c:pt>
                <c:pt idx="270">
                  <c:v>0.254</c:v>
                </c:pt>
                <c:pt idx="271">
                  <c:v>0.255</c:v>
                </c:pt>
                <c:pt idx="272">
                  <c:v>0.25600000000000001</c:v>
                </c:pt>
                <c:pt idx="273">
                  <c:v>0.25700000000000001</c:v>
                </c:pt>
                <c:pt idx="274">
                  <c:v>0.25800000000000001</c:v>
                </c:pt>
                <c:pt idx="275">
                  <c:v>0.25900000000000001</c:v>
                </c:pt>
                <c:pt idx="276">
                  <c:v>0.26</c:v>
                </c:pt>
                <c:pt idx="277">
                  <c:v>0.26100000000000001</c:v>
                </c:pt>
                <c:pt idx="278">
                  <c:v>0.26200000000000001</c:v>
                </c:pt>
                <c:pt idx="279">
                  <c:v>0.26300000000000001</c:v>
                </c:pt>
                <c:pt idx="280">
                  <c:v>0.26400000000000001</c:v>
                </c:pt>
                <c:pt idx="281">
                  <c:v>0.26500000000000001</c:v>
                </c:pt>
                <c:pt idx="282">
                  <c:v>0.26600000000000001</c:v>
                </c:pt>
                <c:pt idx="283">
                  <c:v>0.26700000000000002</c:v>
                </c:pt>
                <c:pt idx="284">
                  <c:v>0.26800000000000002</c:v>
                </c:pt>
                <c:pt idx="285">
                  <c:v>0.26900000000000002</c:v>
                </c:pt>
                <c:pt idx="286">
                  <c:v>0.27</c:v>
                </c:pt>
                <c:pt idx="287">
                  <c:v>0.27100000000000002</c:v>
                </c:pt>
                <c:pt idx="288">
                  <c:v>0.27200000000000002</c:v>
                </c:pt>
                <c:pt idx="289">
                  <c:v>0.27300000000000002</c:v>
                </c:pt>
                <c:pt idx="290">
                  <c:v>0.27400000000000002</c:v>
                </c:pt>
                <c:pt idx="291">
                  <c:v>0.27500000000000002</c:v>
                </c:pt>
                <c:pt idx="292">
                  <c:v>0.27600000000000002</c:v>
                </c:pt>
                <c:pt idx="293">
                  <c:v>0.27700000000000002</c:v>
                </c:pt>
                <c:pt idx="294">
                  <c:v>0.27800000000000002</c:v>
                </c:pt>
                <c:pt idx="295">
                  <c:v>0.27900000000000008</c:v>
                </c:pt>
                <c:pt idx="296">
                  <c:v>0.28000000000000008</c:v>
                </c:pt>
                <c:pt idx="297">
                  <c:v>0.28100000000000008</c:v>
                </c:pt>
                <c:pt idx="298">
                  <c:v>0.28200000000000008</c:v>
                </c:pt>
                <c:pt idx="299">
                  <c:v>0.28300000000000008</c:v>
                </c:pt>
                <c:pt idx="300">
                  <c:v>0.28400000000000031</c:v>
                </c:pt>
                <c:pt idx="301">
                  <c:v>0.28500000000000031</c:v>
                </c:pt>
                <c:pt idx="302">
                  <c:v>0.28600000000000031</c:v>
                </c:pt>
                <c:pt idx="303">
                  <c:v>0.28700000000000031</c:v>
                </c:pt>
                <c:pt idx="304">
                  <c:v>0.28800000000000031</c:v>
                </c:pt>
                <c:pt idx="305">
                  <c:v>0.28900000000000031</c:v>
                </c:pt>
                <c:pt idx="306">
                  <c:v>0.29000000000000031</c:v>
                </c:pt>
                <c:pt idx="307">
                  <c:v>0.29100000000000031</c:v>
                </c:pt>
                <c:pt idx="308">
                  <c:v>0.29200000000000031</c:v>
                </c:pt>
                <c:pt idx="309">
                  <c:v>0.29300000000000032</c:v>
                </c:pt>
                <c:pt idx="310">
                  <c:v>0.29400000000000032</c:v>
                </c:pt>
                <c:pt idx="311">
                  <c:v>0.29500000000000032</c:v>
                </c:pt>
                <c:pt idx="312">
                  <c:v>0.29600000000000032</c:v>
                </c:pt>
                <c:pt idx="313">
                  <c:v>0.29700000000000032</c:v>
                </c:pt>
                <c:pt idx="314">
                  <c:v>0.29800000000000032</c:v>
                </c:pt>
                <c:pt idx="315">
                  <c:v>0.29900000000000032</c:v>
                </c:pt>
                <c:pt idx="316">
                  <c:v>0.30000000000000032</c:v>
                </c:pt>
                <c:pt idx="317">
                  <c:v>0.30100000000000032</c:v>
                </c:pt>
                <c:pt idx="318">
                  <c:v>0.30200000000000032</c:v>
                </c:pt>
                <c:pt idx="319">
                  <c:v>0.30300000000000032</c:v>
                </c:pt>
                <c:pt idx="320">
                  <c:v>0.30400000000000038</c:v>
                </c:pt>
                <c:pt idx="321">
                  <c:v>0.30500000000000038</c:v>
                </c:pt>
                <c:pt idx="322">
                  <c:v>0.30600000000000038</c:v>
                </c:pt>
                <c:pt idx="323">
                  <c:v>0.30700000000000038</c:v>
                </c:pt>
                <c:pt idx="324">
                  <c:v>0.30800000000000038</c:v>
                </c:pt>
                <c:pt idx="325">
                  <c:v>0.30900000000000055</c:v>
                </c:pt>
                <c:pt idx="326">
                  <c:v>0.31000000000000055</c:v>
                </c:pt>
                <c:pt idx="327">
                  <c:v>0.31100000000000055</c:v>
                </c:pt>
                <c:pt idx="328">
                  <c:v>0.31200000000000055</c:v>
                </c:pt>
                <c:pt idx="329">
                  <c:v>0.31300000000000056</c:v>
                </c:pt>
                <c:pt idx="330">
                  <c:v>0.31400000000000056</c:v>
                </c:pt>
                <c:pt idx="331">
                  <c:v>0.31500000000000056</c:v>
                </c:pt>
                <c:pt idx="332">
                  <c:v>0.31600000000000061</c:v>
                </c:pt>
                <c:pt idx="333">
                  <c:v>0.31700000000000061</c:v>
                </c:pt>
                <c:pt idx="334">
                  <c:v>0.31800000000000062</c:v>
                </c:pt>
                <c:pt idx="335">
                  <c:v>0.31900000000000062</c:v>
                </c:pt>
                <c:pt idx="336">
                  <c:v>0.32000000000000062</c:v>
                </c:pt>
                <c:pt idx="337">
                  <c:v>0.32100000000000062</c:v>
                </c:pt>
                <c:pt idx="338">
                  <c:v>0.32200000000000062</c:v>
                </c:pt>
                <c:pt idx="339">
                  <c:v>0.32300000000000062</c:v>
                </c:pt>
                <c:pt idx="340">
                  <c:v>0.32400000000000062</c:v>
                </c:pt>
                <c:pt idx="341">
                  <c:v>0.32500000000000062</c:v>
                </c:pt>
                <c:pt idx="342">
                  <c:v>0.32600000000000062</c:v>
                </c:pt>
                <c:pt idx="343">
                  <c:v>0.32700000000000062</c:v>
                </c:pt>
                <c:pt idx="344">
                  <c:v>0.32800000000000062</c:v>
                </c:pt>
                <c:pt idx="345">
                  <c:v>0.32900000000000074</c:v>
                </c:pt>
                <c:pt idx="346">
                  <c:v>0.33000000000000074</c:v>
                </c:pt>
                <c:pt idx="347">
                  <c:v>0.33100000000000074</c:v>
                </c:pt>
                <c:pt idx="348">
                  <c:v>0.33200000000000074</c:v>
                </c:pt>
                <c:pt idx="349">
                  <c:v>0.33300000000000074</c:v>
                </c:pt>
                <c:pt idx="350">
                  <c:v>0.33400000000000074</c:v>
                </c:pt>
                <c:pt idx="351">
                  <c:v>0.33500000000000074</c:v>
                </c:pt>
                <c:pt idx="352">
                  <c:v>0.33600000000000074</c:v>
                </c:pt>
                <c:pt idx="353">
                  <c:v>0.33700000000000074</c:v>
                </c:pt>
                <c:pt idx="354">
                  <c:v>0.33800000000000074</c:v>
                </c:pt>
                <c:pt idx="355">
                  <c:v>0.33900000000000075</c:v>
                </c:pt>
                <c:pt idx="356">
                  <c:v>0.34</c:v>
                </c:pt>
                <c:pt idx="357">
                  <c:v>0.34100000000000008</c:v>
                </c:pt>
                <c:pt idx="358">
                  <c:v>0.34200000000000008</c:v>
                </c:pt>
                <c:pt idx="359">
                  <c:v>0.34300000000000008</c:v>
                </c:pt>
                <c:pt idx="360">
                  <c:v>0.34400000000000008</c:v>
                </c:pt>
                <c:pt idx="361">
                  <c:v>0.34500000000000008</c:v>
                </c:pt>
                <c:pt idx="362">
                  <c:v>0.34600000000000031</c:v>
                </c:pt>
                <c:pt idx="363">
                  <c:v>0.34700000000000031</c:v>
                </c:pt>
                <c:pt idx="364">
                  <c:v>0.34800000000000031</c:v>
                </c:pt>
                <c:pt idx="365">
                  <c:v>0.34900000000000031</c:v>
                </c:pt>
                <c:pt idx="366">
                  <c:v>0.35000000000000031</c:v>
                </c:pt>
                <c:pt idx="367">
                  <c:v>0.35100000000000031</c:v>
                </c:pt>
                <c:pt idx="368">
                  <c:v>0.35200000000000031</c:v>
                </c:pt>
                <c:pt idx="369">
                  <c:v>0.35300000000000031</c:v>
                </c:pt>
                <c:pt idx="370">
                  <c:v>0.35400000000000031</c:v>
                </c:pt>
                <c:pt idx="371">
                  <c:v>0.35500000000000032</c:v>
                </c:pt>
                <c:pt idx="372">
                  <c:v>0.35600000000000032</c:v>
                </c:pt>
                <c:pt idx="373">
                  <c:v>0.35700000000000032</c:v>
                </c:pt>
                <c:pt idx="374">
                  <c:v>0.35800000000000032</c:v>
                </c:pt>
                <c:pt idx="375">
                  <c:v>0.35900000000000032</c:v>
                </c:pt>
                <c:pt idx="376">
                  <c:v>0.36000000000000032</c:v>
                </c:pt>
                <c:pt idx="377">
                  <c:v>0.36100000000000032</c:v>
                </c:pt>
                <c:pt idx="378">
                  <c:v>0.36200000000000032</c:v>
                </c:pt>
                <c:pt idx="379">
                  <c:v>0.36300000000000032</c:v>
                </c:pt>
                <c:pt idx="380">
                  <c:v>0.36400000000000032</c:v>
                </c:pt>
                <c:pt idx="381">
                  <c:v>0.36500000000000032</c:v>
                </c:pt>
                <c:pt idx="382">
                  <c:v>0.36600000000000038</c:v>
                </c:pt>
                <c:pt idx="383">
                  <c:v>0.36700000000000038</c:v>
                </c:pt>
                <c:pt idx="384">
                  <c:v>0.36800000000000038</c:v>
                </c:pt>
                <c:pt idx="385">
                  <c:v>0.36900000000000038</c:v>
                </c:pt>
                <c:pt idx="386">
                  <c:v>0.37000000000000038</c:v>
                </c:pt>
                <c:pt idx="387">
                  <c:v>0.37100000000000055</c:v>
                </c:pt>
                <c:pt idx="388">
                  <c:v>0.37200000000000055</c:v>
                </c:pt>
                <c:pt idx="389">
                  <c:v>0.37300000000000055</c:v>
                </c:pt>
                <c:pt idx="390">
                  <c:v>0.37400000000000055</c:v>
                </c:pt>
                <c:pt idx="391">
                  <c:v>0.37500000000000056</c:v>
                </c:pt>
                <c:pt idx="392">
                  <c:v>0.37600000000000056</c:v>
                </c:pt>
                <c:pt idx="393">
                  <c:v>0.37700000000000056</c:v>
                </c:pt>
                <c:pt idx="394">
                  <c:v>0.37800000000000056</c:v>
                </c:pt>
                <c:pt idx="395">
                  <c:v>0.37900000000000061</c:v>
                </c:pt>
                <c:pt idx="396">
                  <c:v>0.38000000000000062</c:v>
                </c:pt>
                <c:pt idx="397">
                  <c:v>0.38100000000000062</c:v>
                </c:pt>
                <c:pt idx="398">
                  <c:v>0.38200000000000062</c:v>
                </c:pt>
                <c:pt idx="399">
                  <c:v>0.38300000000000062</c:v>
                </c:pt>
                <c:pt idx="400">
                  <c:v>0.38400000000000062</c:v>
                </c:pt>
                <c:pt idx="401">
                  <c:v>0.38500000000000062</c:v>
                </c:pt>
                <c:pt idx="402">
                  <c:v>0.38600000000000062</c:v>
                </c:pt>
                <c:pt idx="403">
                  <c:v>0.38700000000000062</c:v>
                </c:pt>
                <c:pt idx="404">
                  <c:v>0.38800000000000062</c:v>
                </c:pt>
                <c:pt idx="405">
                  <c:v>0.38900000000000062</c:v>
                </c:pt>
                <c:pt idx="406">
                  <c:v>0.39000000000000062</c:v>
                </c:pt>
                <c:pt idx="407">
                  <c:v>0.39100000000000068</c:v>
                </c:pt>
                <c:pt idx="408">
                  <c:v>0.39200000000000074</c:v>
                </c:pt>
                <c:pt idx="409">
                  <c:v>0.39300000000000074</c:v>
                </c:pt>
                <c:pt idx="410">
                  <c:v>0.39400000000000074</c:v>
                </c:pt>
                <c:pt idx="411">
                  <c:v>0.39500000000000074</c:v>
                </c:pt>
                <c:pt idx="412">
                  <c:v>0.39600000000000074</c:v>
                </c:pt>
                <c:pt idx="413">
                  <c:v>0.39700000000000074</c:v>
                </c:pt>
                <c:pt idx="414">
                  <c:v>0.39800000000000074</c:v>
                </c:pt>
                <c:pt idx="415">
                  <c:v>0.39900000000000074</c:v>
                </c:pt>
                <c:pt idx="416">
                  <c:v>0.4</c:v>
                </c:pt>
                <c:pt idx="417">
                  <c:v>0.40100000000000002</c:v>
                </c:pt>
                <c:pt idx="418">
                  <c:v>0.40200000000000002</c:v>
                </c:pt>
                <c:pt idx="419">
                  <c:v>0.40300000000000002</c:v>
                </c:pt>
                <c:pt idx="420">
                  <c:v>0.40400000000000008</c:v>
                </c:pt>
                <c:pt idx="421">
                  <c:v>0.40500000000000008</c:v>
                </c:pt>
                <c:pt idx="422">
                  <c:v>0.40600000000000008</c:v>
                </c:pt>
                <c:pt idx="423">
                  <c:v>0.40700000000000008</c:v>
                </c:pt>
                <c:pt idx="424">
                  <c:v>0.40800000000000008</c:v>
                </c:pt>
                <c:pt idx="425">
                  <c:v>0.40900000000000031</c:v>
                </c:pt>
                <c:pt idx="426">
                  <c:v>0.41000000000000031</c:v>
                </c:pt>
                <c:pt idx="427">
                  <c:v>0.41100000000000031</c:v>
                </c:pt>
                <c:pt idx="428">
                  <c:v>0.41200000000000031</c:v>
                </c:pt>
                <c:pt idx="429">
                  <c:v>0.41300000000000031</c:v>
                </c:pt>
                <c:pt idx="430">
                  <c:v>0.41400000000000031</c:v>
                </c:pt>
                <c:pt idx="431">
                  <c:v>0.41500000000000031</c:v>
                </c:pt>
                <c:pt idx="432">
                  <c:v>0.41600000000000031</c:v>
                </c:pt>
                <c:pt idx="433">
                  <c:v>0.41700000000000031</c:v>
                </c:pt>
                <c:pt idx="434">
                  <c:v>0.41800000000000032</c:v>
                </c:pt>
                <c:pt idx="435">
                  <c:v>0.41900000000000032</c:v>
                </c:pt>
                <c:pt idx="436">
                  <c:v>0.42000000000000032</c:v>
                </c:pt>
                <c:pt idx="437">
                  <c:v>0.42100000000000032</c:v>
                </c:pt>
                <c:pt idx="438">
                  <c:v>0.42200000000000032</c:v>
                </c:pt>
                <c:pt idx="439">
                  <c:v>0.42300000000000032</c:v>
                </c:pt>
                <c:pt idx="440">
                  <c:v>0.42400000000000032</c:v>
                </c:pt>
                <c:pt idx="441">
                  <c:v>0.42500000000000032</c:v>
                </c:pt>
                <c:pt idx="442">
                  <c:v>0.42600000000000032</c:v>
                </c:pt>
                <c:pt idx="443">
                  <c:v>0.42700000000000032</c:v>
                </c:pt>
                <c:pt idx="444">
                  <c:v>0.42800000000000032</c:v>
                </c:pt>
                <c:pt idx="445">
                  <c:v>0.42900000000000038</c:v>
                </c:pt>
                <c:pt idx="446">
                  <c:v>0.43000000000000038</c:v>
                </c:pt>
                <c:pt idx="447">
                  <c:v>0.43100000000000038</c:v>
                </c:pt>
                <c:pt idx="448">
                  <c:v>0.43200000000000038</c:v>
                </c:pt>
                <c:pt idx="449">
                  <c:v>0.43300000000000038</c:v>
                </c:pt>
                <c:pt idx="450">
                  <c:v>0.43400000000000055</c:v>
                </c:pt>
                <c:pt idx="451">
                  <c:v>0.43500000000000055</c:v>
                </c:pt>
                <c:pt idx="452">
                  <c:v>0.43600000000000055</c:v>
                </c:pt>
                <c:pt idx="453">
                  <c:v>0.43700000000000055</c:v>
                </c:pt>
                <c:pt idx="454">
                  <c:v>0.43800000000000056</c:v>
                </c:pt>
                <c:pt idx="455">
                  <c:v>0.43900000000000056</c:v>
                </c:pt>
                <c:pt idx="456">
                  <c:v>0.44</c:v>
                </c:pt>
                <c:pt idx="457">
                  <c:v>0.441</c:v>
                </c:pt>
                <c:pt idx="458">
                  <c:v>0.442</c:v>
                </c:pt>
                <c:pt idx="459">
                  <c:v>0.443</c:v>
                </c:pt>
                <c:pt idx="460">
                  <c:v>0.44400000000000001</c:v>
                </c:pt>
                <c:pt idx="461">
                  <c:v>0.44500000000000001</c:v>
                </c:pt>
                <c:pt idx="462">
                  <c:v>0.44600000000000001</c:v>
                </c:pt>
                <c:pt idx="463">
                  <c:v>0.44700000000000001</c:v>
                </c:pt>
                <c:pt idx="464">
                  <c:v>0.44800000000000001</c:v>
                </c:pt>
                <c:pt idx="465">
                  <c:v>0.44900000000000001</c:v>
                </c:pt>
                <c:pt idx="466">
                  <c:v>0.45</c:v>
                </c:pt>
                <c:pt idx="467">
                  <c:v>0.45100000000000001</c:v>
                </c:pt>
                <c:pt idx="468">
                  <c:v>0.45200000000000001</c:v>
                </c:pt>
                <c:pt idx="469">
                  <c:v>0.45300000000000001</c:v>
                </c:pt>
                <c:pt idx="470">
                  <c:v>0.45400000000000001</c:v>
                </c:pt>
                <c:pt idx="471">
                  <c:v>0.45500000000000002</c:v>
                </c:pt>
                <c:pt idx="472">
                  <c:v>0.45600000000000002</c:v>
                </c:pt>
                <c:pt idx="473">
                  <c:v>0.45700000000000002</c:v>
                </c:pt>
                <c:pt idx="474">
                  <c:v>0.45800000000000002</c:v>
                </c:pt>
                <c:pt idx="475">
                  <c:v>0.45900000000000002</c:v>
                </c:pt>
                <c:pt idx="476">
                  <c:v>0.46</c:v>
                </c:pt>
                <c:pt idx="477">
                  <c:v>0.46100000000000002</c:v>
                </c:pt>
                <c:pt idx="478">
                  <c:v>0.46200000000000002</c:v>
                </c:pt>
                <c:pt idx="479">
                  <c:v>0.46300000000000002</c:v>
                </c:pt>
                <c:pt idx="480">
                  <c:v>0.46400000000000002</c:v>
                </c:pt>
                <c:pt idx="481">
                  <c:v>0.46500000000000002</c:v>
                </c:pt>
                <c:pt idx="482">
                  <c:v>0.46600000000000008</c:v>
                </c:pt>
                <c:pt idx="483">
                  <c:v>0.46700000000000008</c:v>
                </c:pt>
                <c:pt idx="484">
                  <c:v>0.46800000000000008</c:v>
                </c:pt>
                <c:pt idx="485">
                  <c:v>0.46900000000000008</c:v>
                </c:pt>
                <c:pt idx="486">
                  <c:v>0.47000000000000008</c:v>
                </c:pt>
                <c:pt idx="487">
                  <c:v>0.47100000000000031</c:v>
                </c:pt>
                <c:pt idx="488">
                  <c:v>0.47200000000000031</c:v>
                </c:pt>
                <c:pt idx="489">
                  <c:v>0.47300000000000031</c:v>
                </c:pt>
                <c:pt idx="490">
                  <c:v>0.47400000000000031</c:v>
                </c:pt>
                <c:pt idx="491">
                  <c:v>0.47500000000000031</c:v>
                </c:pt>
                <c:pt idx="492">
                  <c:v>0.47600000000000031</c:v>
                </c:pt>
                <c:pt idx="493">
                  <c:v>0.47700000000000031</c:v>
                </c:pt>
                <c:pt idx="494">
                  <c:v>0.47800000000000031</c:v>
                </c:pt>
                <c:pt idx="495">
                  <c:v>0.47900000000000031</c:v>
                </c:pt>
                <c:pt idx="496">
                  <c:v>0.48000000000000032</c:v>
                </c:pt>
                <c:pt idx="497">
                  <c:v>0.48100000000000032</c:v>
                </c:pt>
                <c:pt idx="498">
                  <c:v>0.48200000000000032</c:v>
                </c:pt>
                <c:pt idx="499">
                  <c:v>0.48300000000000032</c:v>
                </c:pt>
                <c:pt idx="500">
                  <c:v>0.48400000000000032</c:v>
                </c:pt>
                <c:pt idx="501">
                  <c:v>0.48500000000000032</c:v>
                </c:pt>
                <c:pt idx="502">
                  <c:v>0.48600000000000032</c:v>
                </c:pt>
                <c:pt idx="503">
                  <c:v>0.48700000000000032</c:v>
                </c:pt>
                <c:pt idx="504">
                  <c:v>0.48800000000000032</c:v>
                </c:pt>
                <c:pt idx="505">
                  <c:v>0.48900000000000032</c:v>
                </c:pt>
                <c:pt idx="506">
                  <c:v>0.49000000000000032</c:v>
                </c:pt>
                <c:pt idx="507">
                  <c:v>0.49100000000000038</c:v>
                </c:pt>
                <c:pt idx="508">
                  <c:v>0.49200000000000038</c:v>
                </c:pt>
                <c:pt idx="509">
                  <c:v>0.49300000000000038</c:v>
                </c:pt>
                <c:pt idx="510">
                  <c:v>0.49400000000000038</c:v>
                </c:pt>
                <c:pt idx="511">
                  <c:v>0.49500000000000038</c:v>
                </c:pt>
                <c:pt idx="512">
                  <c:v>0.49600000000000055</c:v>
                </c:pt>
                <c:pt idx="513">
                  <c:v>0.49700000000000055</c:v>
                </c:pt>
                <c:pt idx="514">
                  <c:v>0.49800000000000055</c:v>
                </c:pt>
                <c:pt idx="515">
                  <c:v>0.49900000000000055</c:v>
                </c:pt>
                <c:pt idx="516">
                  <c:v>0.5</c:v>
                </c:pt>
                <c:pt idx="517">
                  <c:v>0.501</c:v>
                </c:pt>
                <c:pt idx="518">
                  <c:v>0.502</c:v>
                </c:pt>
                <c:pt idx="519">
                  <c:v>0.503</c:v>
                </c:pt>
                <c:pt idx="520">
                  <c:v>0.504</c:v>
                </c:pt>
                <c:pt idx="521">
                  <c:v>0.505</c:v>
                </c:pt>
                <c:pt idx="522">
                  <c:v>0.50600000000000001</c:v>
                </c:pt>
                <c:pt idx="523">
                  <c:v>0.50700000000000001</c:v>
                </c:pt>
                <c:pt idx="524">
                  <c:v>0.50800000000000001</c:v>
                </c:pt>
                <c:pt idx="525">
                  <c:v>0.50900000000000001</c:v>
                </c:pt>
                <c:pt idx="526">
                  <c:v>0.51</c:v>
                </c:pt>
                <c:pt idx="527">
                  <c:v>0.51100000000000001</c:v>
                </c:pt>
                <c:pt idx="528">
                  <c:v>0.51200000000000001</c:v>
                </c:pt>
                <c:pt idx="529">
                  <c:v>0.51300000000000001</c:v>
                </c:pt>
                <c:pt idx="530">
                  <c:v>0.51400000000000001</c:v>
                </c:pt>
                <c:pt idx="531">
                  <c:v>0.51500000000000001</c:v>
                </c:pt>
                <c:pt idx="532">
                  <c:v>0.51600000000000001</c:v>
                </c:pt>
                <c:pt idx="533">
                  <c:v>0.51700000000000002</c:v>
                </c:pt>
                <c:pt idx="534">
                  <c:v>0.51800000000000002</c:v>
                </c:pt>
                <c:pt idx="535">
                  <c:v>0.51900000000000002</c:v>
                </c:pt>
                <c:pt idx="536">
                  <c:v>0.52</c:v>
                </c:pt>
                <c:pt idx="537">
                  <c:v>0.52100000000000002</c:v>
                </c:pt>
                <c:pt idx="538">
                  <c:v>0.52200000000000002</c:v>
                </c:pt>
                <c:pt idx="539">
                  <c:v>0.52300000000000002</c:v>
                </c:pt>
                <c:pt idx="540">
                  <c:v>0.52400000000000002</c:v>
                </c:pt>
                <c:pt idx="541">
                  <c:v>0.52500000000000002</c:v>
                </c:pt>
                <c:pt idx="542">
                  <c:v>0.52600000000000002</c:v>
                </c:pt>
                <c:pt idx="543">
                  <c:v>0.52700000000000002</c:v>
                </c:pt>
                <c:pt idx="544">
                  <c:v>0.52800000000000002</c:v>
                </c:pt>
                <c:pt idx="545">
                  <c:v>0.52900000000000003</c:v>
                </c:pt>
                <c:pt idx="546">
                  <c:v>0.53</c:v>
                </c:pt>
                <c:pt idx="547">
                  <c:v>0.53100000000000003</c:v>
                </c:pt>
                <c:pt idx="548">
                  <c:v>0.53200000000000003</c:v>
                </c:pt>
                <c:pt idx="549">
                  <c:v>0.53300000000000003</c:v>
                </c:pt>
                <c:pt idx="550">
                  <c:v>0.53400000000000003</c:v>
                </c:pt>
                <c:pt idx="551">
                  <c:v>0.53500000000000003</c:v>
                </c:pt>
                <c:pt idx="552">
                  <c:v>0.53600000000000003</c:v>
                </c:pt>
                <c:pt idx="553">
                  <c:v>0.53700000000000003</c:v>
                </c:pt>
                <c:pt idx="554">
                  <c:v>0.53800000000000003</c:v>
                </c:pt>
                <c:pt idx="555">
                  <c:v>0.53900000000000003</c:v>
                </c:pt>
                <c:pt idx="556">
                  <c:v>0.54</c:v>
                </c:pt>
                <c:pt idx="557">
                  <c:v>0.54100000000000004</c:v>
                </c:pt>
                <c:pt idx="558">
                  <c:v>0.54200000000000004</c:v>
                </c:pt>
                <c:pt idx="559">
                  <c:v>0.54300000000000004</c:v>
                </c:pt>
                <c:pt idx="560">
                  <c:v>0.54400000000000004</c:v>
                </c:pt>
                <c:pt idx="561">
                  <c:v>0.54500000000000004</c:v>
                </c:pt>
                <c:pt idx="562">
                  <c:v>0.54600000000000004</c:v>
                </c:pt>
                <c:pt idx="563">
                  <c:v>0.54700000000000004</c:v>
                </c:pt>
                <c:pt idx="564">
                  <c:v>0.54800000000000004</c:v>
                </c:pt>
                <c:pt idx="565">
                  <c:v>0.54900000000000004</c:v>
                </c:pt>
                <c:pt idx="566">
                  <c:v>0.55000000000000004</c:v>
                </c:pt>
                <c:pt idx="567">
                  <c:v>0.55100000000000005</c:v>
                </c:pt>
                <c:pt idx="568">
                  <c:v>0.55200000000000005</c:v>
                </c:pt>
                <c:pt idx="569">
                  <c:v>0.55300000000000005</c:v>
                </c:pt>
                <c:pt idx="570">
                  <c:v>0.55400000000000005</c:v>
                </c:pt>
                <c:pt idx="571">
                  <c:v>0.55500000000000005</c:v>
                </c:pt>
                <c:pt idx="572">
                  <c:v>0.55600000000000005</c:v>
                </c:pt>
                <c:pt idx="573">
                  <c:v>0.55700000000000005</c:v>
                </c:pt>
                <c:pt idx="574">
                  <c:v>0.55800000000000005</c:v>
                </c:pt>
                <c:pt idx="575">
                  <c:v>0.55900000000000005</c:v>
                </c:pt>
                <c:pt idx="576">
                  <c:v>0.56000000000000005</c:v>
                </c:pt>
                <c:pt idx="577">
                  <c:v>0.56100000000000005</c:v>
                </c:pt>
                <c:pt idx="578">
                  <c:v>0.56200000000000061</c:v>
                </c:pt>
                <c:pt idx="579">
                  <c:v>0.56299999999999994</c:v>
                </c:pt>
                <c:pt idx="580">
                  <c:v>0.56399999999999995</c:v>
                </c:pt>
                <c:pt idx="581">
                  <c:v>0.56499999999999995</c:v>
                </c:pt>
                <c:pt idx="582">
                  <c:v>0.56599999999999995</c:v>
                </c:pt>
                <c:pt idx="583">
                  <c:v>0.56699999999999995</c:v>
                </c:pt>
                <c:pt idx="584">
                  <c:v>0.56799999999999995</c:v>
                </c:pt>
                <c:pt idx="585">
                  <c:v>0.56899999999999995</c:v>
                </c:pt>
                <c:pt idx="586">
                  <c:v>0.56999999999999995</c:v>
                </c:pt>
                <c:pt idx="587">
                  <c:v>0.57099999999999995</c:v>
                </c:pt>
                <c:pt idx="588">
                  <c:v>0.57199999999999995</c:v>
                </c:pt>
                <c:pt idx="589">
                  <c:v>0.57299999999999995</c:v>
                </c:pt>
                <c:pt idx="590">
                  <c:v>0.57399999999999995</c:v>
                </c:pt>
                <c:pt idx="591">
                  <c:v>0.57500000000000062</c:v>
                </c:pt>
                <c:pt idx="592">
                  <c:v>0.57600000000000062</c:v>
                </c:pt>
                <c:pt idx="593">
                  <c:v>0.57700000000000062</c:v>
                </c:pt>
                <c:pt idx="594">
                  <c:v>0.57800000000000062</c:v>
                </c:pt>
                <c:pt idx="595">
                  <c:v>0.57900000000000063</c:v>
                </c:pt>
                <c:pt idx="596">
                  <c:v>0.58000000000000007</c:v>
                </c:pt>
                <c:pt idx="597">
                  <c:v>0.58099999999999996</c:v>
                </c:pt>
                <c:pt idx="598">
                  <c:v>0.58199999999999996</c:v>
                </c:pt>
                <c:pt idx="599">
                  <c:v>0.58299999999999996</c:v>
                </c:pt>
                <c:pt idx="600">
                  <c:v>0.58399999999999996</c:v>
                </c:pt>
                <c:pt idx="601">
                  <c:v>0.58499999999999996</c:v>
                </c:pt>
                <c:pt idx="602">
                  <c:v>0.58599999999999997</c:v>
                </c:pt>
                <c:pt idx="603">
                  <c:v>0.58699999999999997</c:v>
                </c:pt>
                <c:pt idx="604">
                  <c:v>0.58799999999999997</c:v>
                </c:pt>
                <c:pt idx="605">
                  <c:v>0.58899999999999997</c:v>
                </c:pt>
                <c:pt idx="606">
                  <c:v>0.59</c:v>
                </c:pt>
                <c:pt idx="607">
                  <c:v>0.59099999999999997</c:v>
                </c:pt>
                <c:pt idx="608">
                  <c:v>0.59199999999999997</c:v>
                </c:pt>
                <c:pt idx="609">
                  <c:v>0.59299999999999997</c:v>
                </c:pt>
                <c:pt idx="610">
                  <c:v>0.59399999999999997</c:v>
                </c:pt>
                <c:pt idx="611">
                  <c:v>0.59499999999999997</c:v>
                </c:pt>
                <c:pt idx="612">
                  <c:v>0.59599999999999997</c:v>
                </c:pt>
                <c:pt idx="613">
                  <c:v>0.59699999999999998</c:v>
                </c:pt>
                <c:pt idx="614">
                  <c:v>0.59799999999999998</c:v>
                </c:pt>
                <c:pt idx="615">
                  <c:v>0.59899999999999998</c:v>
                </c:pt>
                <c:pt idx="616">
                  <c:v>0.60000000000000064</c:v>
                </c:pt>
                <c:pt idx="617">
                  <c:v>0.60100000000000064</c:v>
                </c:pt>
                <c:pt idx="618">
                  <c:v>0.60200000000000065</c:v>
                </c:pt>
                <c:pt idx="619">
                  <c:v>0.60300000000000065</c:v>
                </c:pt>
                <c:pt idx="620">
                  <c:v>0.60400000000000065</c:v>
                </c:pt>
                <c:pt idx="621">
                  <c:v>0.60500000000000065</c:v>
                </c:pt>
                <c:pt idx="622">
                  <c:v>0.60600000000000065</c:v>
                </c:pt>
                <c:pt idx="623">
                  <c:v>0.60700000000000065</c:v>
                </c:pt>
                <c:pt idx="624">
                  <c:v>0.60800000000000065</c:v>
                </c:pt>
                <c:pt idx="625">
                  <c:v>0.60900000000000065</c:v>
                </c:pt>
                <c:pt idx="626">
                  <c:v>0.61000000000000065</c:v>
                </c:pt>
                <c:pt idx="627">
                  <c:v>0.61100000000000065</c:v>
                </c:pt>
                <c:pt idx="628">
                  <c:v>0.61200000000000065</c:v>
                </c:pt>
                <c:pt idx="629">
                  <c:v>0.6130000000000011</c:v>
                </c:pt>
                <c:pt idx="630">
                  <c:v>0.6140000000000011</c:v>
                </c:pt>
                <c:pt idx="631">
                  <c:v>0.6150000000000011</c:v>
                </c:pt>
                <c:pt idx="632">
                  <c:v>0.6160000000000011</c:v>
                </c:pt>
                <c:pt idx="633">
                  <c:v>0.6170000000000011</c:v>
                </c:pt>
                <c:pt idx="634">
                  <c:v>0.6180000000000011</c:v>
                </c:pt>
                <c:pt idx="635">
                  <c:v>0.6190000000000011</c:v>
                </c:pt>
                <c:pt idx="636">
                  <c:v>0.62000000000000111</c:v>
                </c:pt>
                <c:pt idx="637">
                  <c:v>0.62100000000000111</c:v>
                </c:pt>
                <c:pt idx="638">
                  <c:v>0.62200000000000111</c:v>
                </c:pt>
                <c:pt idx="639">
                  <c:v>0.62300000000000111</c:v>
                </c:pt>
                <c:pt idx="640">
                  <c:v>0.62400000000000111</c:v>
                </c:pt>
                <c:pt idx="641">
                  <c:v>0.62500000000000122</c:v>
                </c:pt>
                <c:pt idx="642">
                  <c:v>0.62600000000000122</c:v>
                </c:pt>
                <c:pt idx="643">
                  <c:v>0.62700000000000122</c:v>
                </c:pt>
                <c:pt idx="644">
                  <c:v>0.62800000000000122</c:v>
                </c:pt>
                <c:pt idx="645">
                  <c:v>0.62900000000000122</c:v>
                </c:pt>
                <c:pt idx="646">
                  <c:v>0.63000000000000123</c:v>
                </c:pt>
                <c:pt idx="647">
                  <c:v>0.63100000000000123</c:v>
                </c:pt>
                <c:pt idx="648">
                  <c:v>0.63200000000000123</c:v>
                </c:pt>
                <c:pt idx="649">
                  <c:v>0.63300000000000123</c:v>
                </c:pt>
                <c:pt idx="650">
                  <c:v>0.63400000000000123</c:v>
                </c:pt>
                <c:pt idx="651">
                  <c:v>0.63500000000000123</c:v>
                </c:pt>
                <c:pt idx="652">
                  <c:v>0.63600000000000123</c:v>
                </c:pt>
                <c:pt idx="653">
                  <c:v>0.63700000000000123</c:v>
                </c:pt>
                <c:pt idx="654">
                  <c:v>0.63800000000000123</c:v>
                </c:pt>
                <c:pt idx="655">
                  <c:v>0.63900000000000123</c:v>
                </c:pt>
                <c:pt idx="656">
                  <c:v>0.64000000000000123</c:v>
                </c:pt>
                <c:pt idx="657">
                  <c:v>0.64100000000000124</c:v>
                </c:pt>
                <c:pt idx="658">
                  <c:v>0.64200000000000124</c:v>
                </c:pt>
                <c:pt idx="659">
                  <c:v>0.64300000000000124</c:v>
                </c:pt>
                <c:pt idx="660">
                  <c:v>0.64400000000000124</c:v>
                </c:pt>
                <c:pt idx="661">
                  <c:v>0.64500000000000124</c:v>
                </c:pt>
                <c:pt idx="662">
                  <c:v>0.64600000000000124</c:v>
                </c:pt>
                <c:pt idx="663">
                  <c:v>0.64700000000000124</c:v>
                </c:pt>
                <c:pt idx="664">
                  <c:v>0.64800000000000124</c:v>
                </c:pt>
                <c:pt idx="665">
                  <c:v>0.64900000000000124</c:v>
                </c:pt>
                <c:pt idx="666">
                  <c:v>0.65000000000000135</c:v>
                </c:pt>
                <c:pt idx="667">
                  <c:v>0.65100000000000136</c:v>
                </c:pt>
                <c:pt idx="668">
                  <c:v>0.65200000000000136</c:v>
                </c:pt>
                <c:pt idx="669">
                  <c:v>0.65300000000000136</c:v>
                </c:pt>
                <c:pt idx="670">
                  <c:v>0.65400000000000136</c:v>
                </c:pt>
                <c:pt idx="671">
                  <c:v>0.65500000000000136</c:v>
                </c:pt>
                <c:pt idx="672">
                  <c:v>0.65600000000000136</c:v>
                </c:pt>
                <c:pt idx="673">
                  <c:v>0.65700000000000136</c:v>
                </c:pt>
                <c:pt idx="674">
                  <c:v>0.65800000000000136</c:v>
                </c:pt>
                <c:pt idx="675">
                  <c:v>0.65900000000000136</c:v>
                </c:pt>
                <c:pt idx="676">
                  <c:v>0.66000000000000136</c:v>
                </c:pt>
                <c:pt idx="677">
                  <c:v>0.66100000000000136</c:v>
                </c:pt>
                <c:pt idx="678">
                  <c:v>0.66200000000000137</c:v>
                </c:pt>
                <c:pt idx="679">
                  <c:v>0.66300000000000137</c:v>
                </c:pt>
                <c:pt idx="680">
                  <c:v>0.66400000000000148</c:v>
                </c:pt>
                <c:pt idx="681">
                  <c:v>0.66500000000000148</c:v>
                </c:pt>
                <c:pt idx="682">
                  <c:v>0.66600000000000148</c:v>
                </c:pt>
                <c:pt idx="683">
                  <c:v>0.66700000000000148</c:v>
                </c:pt>
                <c:pt idx="684">
                  <c:v>0.66800000000000148</c:v>
                </c:pt>
                <c:pt idx="685">
                  <c:v>0.66900000000000148</c:v>
                </c:pt>
                <c:pt idx="686">
                  <c:v>0.67000000000000148</c:v>
                </c:pt>
                <c:pt idx="687">
                  <c:v>0.67100000000000148</c:v>
                </c:pt>
                <c:pt idx="688">
                  <c:v>0.67200000000000149</c:v>
                </c:pt>
                <c:pt idx="689">
                  <c:v>0.67300000000000149</c:v>
                </c:pt>
                <c:pt idx="690">
                  <c:v>0.67400000000000149</c:v>
                </c:pt>
                <c:pt idx="691">
                  <c:v>0.67500000000000149</c:v>
                </c:pt>
                <c:pt idx="692">
                  <c:v>0.6760000000000016</c:v>
                </c:pt>
                <c:pt idx="693">
                  <c:v>0.6770000000000016</c:v>
                </c:pt>
                <c:pt idx="694">
                  <c:v>0.6780000000000016</c:v>
                </c:pt>
                <c:pt idx="695">
                  <c:v>0.6790000000000016</c:v>
                </c:pt>
                <c:pt idx="696">
                  <c:v>0.68</c:v>
                </c:pt>
                <c:pt idx="697">
                  <c:v>0.68100000000000005</c:v>
                </c:pt>
                <c:pt idx="698">
                  <c:v>0.68200000000000005</c:v>
                </c:pt>
                <c:pt idx="699">
                  <c:v>0.68300000000000005</c:v>
                </c:pt>
                <c:pt idx="700">
                  <c:v>0.68400000000000005</c:v>
                </c:pt>
                <c:pt idx="701">
                  <c:v>0.68500000000000005</c:v>
                </c:pt>
                <c:pt idx="702">
                  <c:v>0.68600000000000005</c:v>
                </c:pt>
                <c:pt idx="703">
                  <c:v>0.68700000000000061</c:v>
                </c:pt>
                <c:pt idx="704">
                  <c:v>0.68799999999999994</c:v>
                </c:pt>
                <c:pt idx="705">
                  <c:v>0.68899999999999995</c:v>
                </c:pt>
                <c:pt idx="706">
                  <c:v>0.69000000000000061</c:v>
                </c:pt>
                <c:pt idx="707">
                  <c:v>0.69099999999999995</c:v>
                </c:pt>
                <c:pt idx="708">
                  <c:v>0.69199999999999995</c:v>
                </c:pt>
                <c:pt idx="709">
                  <c:v>0.69299999999999995</c:v>
                </c:pt>
                <c:pt idx="710">
                  <c:v>0.69399999999999995</c:v>
                </c:pt>
                <c:pt idx="711">
                  <c:v>0.69499999999999995</c:v>
                </c:pt>
                <c:pt idx="712">
                  <c:v>0.69599999999999995</c:v>
                </c:pt>
                <c:pt idx="713">
                  <c:v>0.69699999999999995</c:v>
                </c:pt>
                <c:pt idx="714">
                  <c:v>0.69799999999999995</c:v>
                </c:pt>
                <c:pt idx="715">
                  <c:v>0.69899999999999995</c:v>
                </c:pt>
                <c:pt idx="716">
                  <c:v>0.70000000000000062</c:v>
                </c:pt>
                <c:pt idx="717">
                  <c:v>0.70100000000000062</c:v>
                </c:pt>
                <c:pt idx="718">
                  <c:v>0.70200000000000062</c:v>
                </c:pt>
                <c:pt idx="719">
                  <c:v>0.70300000000000062</c:v>
                </c:pt>
                <c:pt idx="720">
                  <c:v>0.70400000000000063</c:v>
                </c:pt>
                <c:pt idx="721">
                  <c:v>0.70500000000000063</c:v>
                </c:pt>
                <c:pt idx="722">
                  <c:v>0.70600000000000063</c:v>
                </c:pt>
                <c:pt idx="723">
                  <c:v>0.70700000000000063</c:v>
                </c:pt>
                <c:pt idx="724">
                  <c:v>0.70800000000000063</c:v>
                </c:pt>
                <c:pt idx="725">
                  <c:v>0.70900000000000063</c:v>
                </c:pt>
                <c:pt idx="726">
                  <c:v>0.71000000000000063</c:v>
                </c:pt>
                <c:pt idx="727">
                  <c:v>0.71100000000000063</c:v>
                </c:pt>
                <c:pt idx="728">
                  <c:v>0.71200000000000063</c:v>
                </c:pt>
                <c:pt idx="729">
                  <c:v>0.71300000000000063</c:v>
                </c:pt>
                <c:pt idx="730">
                  <c:v>0.71400000000000063</c:v>
                </c:pt>
                <c:pt idx="731">
                  <c:v>0.71500000000000064</c:v>
                </c:pt>
                <c:pt idx="732">
                  <c:v>0.71600000000000064</c:v>
                </c:pt>
                <c:pt idx="733">
                  <c:v>0.71700000000000064</c:v>
                </c:pt>
                <c:pt idx="734">
                  <c:v>0.71800000000000064</c:v>
                </c:pt>
                <c:pt idx="735">
                  <c:v>0.71900000000000064</c:v>
                </c:pt>
                <c:pt idx="736">
                  <c:v>0.72000000000000064</c:v>
                </c:pt>
                <c:pt idx="737">
                  <c:v>0.72100000000000064</c:v>
                </c:pt>
                <c:pt idx="738">
                  <c:v>0.72200000000000064</c:v>
                </c:pt>
                <c:pt idx="739">
                  <c:v>0.72300000000000064</c:v>
                </c:pt>
                <c:pt idx="740">
                  <c:v>0.72400000000000064</c:v>
                </c:pt>
                <c:pt idx="741">
                  <c:v>0.72500000000000064</c:v>
                </c:pt>
                <c:pt idx="742">
                  <c:v>0.72600000000000064</c:v>
                </c:pt>
                <c:pt idx="743">
                  <c:v>0.72700000000000065</c:v>
                </c:pt>
                <c:pt idx="744">
                  <c:v>0.72800000000000065</c:v>
                </c:pt>
                <c:pt idx="745">
                  <c:v>0.72900000000000065</c:v>
                </c:pt>
                <c:pt idx="746">
                  <c:v>0.73000000000000065</c:v>
                </c:pt>
                <c:pt idx="747">
                  <c:v>0.73100000000000065</c:v>
                </c:pt>
                <c:pt idx="748">
                  <c:v>0.73200000000000065</c:v>
                </c:pt>
                <c:pt idx="749">
                  <c:v>0.73300000000000065</c:v>
                </c:pt>
                <c:pt idx="750">
                  <c:v>0.73400000000000065</c:v>
                </c:pt>
                <c:pt idx="751">
                  <c:v>0.73500000000000065</c:v>
                </c:pt>
                <c:pt idx="752">
                  <c:v>0.73600000000000065</c:v>
                </c:pt>
                <c:pt idx="753">
                  <c:v>0.73700000000000065</c:v>
                </c:pt>
                <c:pt idx="754">
                  <c:v>0.7380000000000011</c:v>
                </c:pt>
                <c:pt idx="755">
                  <c:v>0.7390000000000011</c:v>
                </c:pt>
                <c:pt idx="756">
                  <c:v>0.7400000000000011</c:v>
                </c:pt>
                <c:pt idx="757">
                  <c:v>0.7410000000000011</c:v>
                </c:pt>
                <c:pt idx="758">
                  <c:v>0.7420000000000011</c:v>
                </c:pt>
                <c:pt idx="759">
                  <c:v>0.7430000000000011</c:v>
                </c:pt>
                <c:pt idx="760">
                  <c:v>0.7440000000000011</c:v>
                </c:pt>
                <c:pt idx="761">
                  <c:v>0.74500000000000111</c:v>
                </c:pt>
                <c:pt idx="762">
                  <c:v>0.74600000000000111</c:v>
                </c:pt>
                <c:pt idx="763">
                  <c:v>0.74700000000000111</c:v>
                </c:pt>
                <c:pt idx="764">
                  <c:v>0.74800000000000111</c:v>
                </c:pt>
                <c:pt idx="765">
                  <c:v>0.74900000000000111</c:v>
                </c:pt>
                <c:pt idx="766">
                  <c:v>0.75000000000000122</c:v>
                </c:pt>
                <c:pt idx="767">
                  <c:v>0.75100000000000122</c:v>
                </c:pt>
                <c:pt idx="768">
                  <c:v>0.75200000000000122</c:v>
                </c:pt>
                <c:pt idx="769">
                  <c:v>0.75300000000000122</c:v>
                </c:pt>
                <c:pt idx="770">
                  <c:v>0.75400000000000122</c:v>
                </c:pt>
                <c:pt idx="771">
                  <c:v>0.75500000000000123</c:v>
                </c:pt>
                <c:pt idx="772">
                  <c:v>0.75600000000000123</c:v>
                </c:pt>
                <c:pt idx="773">
                  <c:v>0.75700000000000123</c:v>
                </c:pt>
                <c:pt idx="774">
                  <c:v>0.75800000000000123</c:v>
                </c:pt>
                <c:pt idx="775">
                  <c:v>0.75900000000000123</c:v>
                </c:pt>
                <c:pt idx="776">
                  <c:v>0.76000000000000123</c:v>
                </c:pt>
                <c:pt idx="777">
                  <c:v>0.76100000000000123</c:v>
                </c:pt>
                <c:pt idx="778">
                  <c:v>0.76200000000000123</c:v>
                </c:pt>
                <c:pt idx="779">
                  <c:v>0.76300000000000123</c:v>
                </c:pt>
                <c:pt idx="780">
                  <c:v>0.76400000000000123</c:v>
                </c:pt>
                <c:pt idx="781">
                  <c:v>0.76500000000000123</c:v>
                </c:pt>
                <c:pt idx="782">
                  <c:v>0.76600000000000124</c:v>
                </c:pt>
                <c:pt idx="783">
                  <c:v>0.76700000000000124</c:v>
                </c:pt>
                <c:pt idx="784">
                  <c:v>0.76800000000000124</c:v>
                </c:pt>
                <c:pt idx="785">
                  <c:v>0.76900000000000124</c:v>
                </c:pt>
                <c:pt idx="786">
                  <c:v>0.77000000000000124</c:v>
                </c:pt>
                <c:pt idx="787">
                  <c:v>0.77100000000000124</c:v>
                </c:pt>
                <c:pt idx="788">
                  <c:v>0.77200000000000124</c:v>
                </c:pt>
                <c:pt idx="789">
                  <c:v>0.77300000000000124</c:v>
                </c:pt>
                <c:pt idx="790">
                  <c:v>0.77400000000000124</c:v>
                </c:pt>
                <c:pt idx="791">
                  <c:v>0.77500000000000135</c:v>
                </c:pt>
                <c:pt idx="792">
                  <c:v>0.77600000000000136</c:v>
                </c:pt>
                <c:pt idx="793">
                  <c:v>0.77700000000000136</c:v>
                </c:pt>
                <c:pt idx="794">
                  <c:v>0.77800000000000136</c:v>
                </c:pt>
                <c:pt idx="795">
                  <c:v>0.77900000000000136</c:v>
                </c:pt>
                <c:pt idx="796">
                  <c:v>0.78</c:v>
                </c:pt>
                <c:pt idx="797">
                  <c:v>0.78100000000000003</c:v>
                </c:pt>
                <c:pt idx="798">
                  <c:v>0.78200000000000003</c:v>
                </c:pt>
                <c:pt idx="799">
                  <c:v>0.78300000000000003</c:v>
                </c:pt>
                <c:pt idx="800">
                  <c:v>0.78400000000000003</c:v>
                </c:pt>
                <c:pt idx="801">
                  <c:v>0.78500000000000003</c:v>
                </c:pt>
                <c:pt idx="802">
                  <c:v>0.78600000000000003</c:v>
                </c:pt>
                <c:pt idx="803">
                  <c:v>0.78700000000000003</c:v>
                </c:pt>
                <c:pt idx="804">
                  <c:v>0.78800000000000003</c:v>
                </c:pt>
                <c:pt idx="805">
                  <c:v>0.78900000000000003</c:v>
                </c:pt>
                <c:pt idx="806">
                  <c:v>0.79</c:v>
                </c:pt>
                <c:pt idx="807">
                  <c:v>0.79100000000000004</c:v>
                </c:pt>
                <c:pt idx="808">
                  <c:v>0.79200000000000004</c:v>
                </c:pt>
                <c:pt idx="809">
                  <c:v>0.79300000000000004</c:v>
                </c:pt>
                <c:pt idx="810">
                  <c:v>0.79400000000000004</c:v>
                </c:pt>
                <c:pt idx="811">
                  <c:v>0.79500000000000004</c:v>
                </c:pt>
                <c:pt idx="812">
                  <c:v>0.79600000000000004</c:v>
                </c:pt>
                <c:pt idx="813">
                  <c:v>0.79700000000000004</c:v>
                </c:pt>
                <c:pt idx="814">
                  <c:v>0.79800000000000004</c:v>
                </c:pt>
                <c:pt idx="815">
                  <c:v>0.79900000000000004</c:v>
                </c:pt>
                <c:pt idx="816">
                  <c:v>0.8</c:v>
                </c:pt>
                <c:pt idx="817">
                  <c:v>0.80100000000000005</c:v>
                </c:pt>
                <c:pt idx="818">
                  <c:v>0.80200000000000005</c:v>
                </c:pt>
                <c:pt idx="819">
                  <c:v>0.80300000000000005</c:v>
                </c:pt>
                <c:pt idx="820">
                  <c:v>0.80400000000000005</c:v>
                </c:pt>
                <c:pt idx="821">
                  <c:v>0.80500000000000005</c:v>
                </c:pt>
                <c:pt idx="822">
                  <c:v>0.80600000000000005</c:v>
                </c:pt>
                <c:pt idx="823">
                  <c:v>0.80700000000000005</c:v>
                </c:pt>
                <c:pt idx="824">
                  <c:v>0.80800000000000005</c:v>
                </c:pt>
                <c:pt idx="825">
                  <c:v>0.80900000000000005</c:v>
                </c:pt>
                <c:pt idx="826">
                  <c:v>0.81</c:v>
                </c:pt>
                <c:pt idx="827">
                  <c:v>0.81100000000000005</c:v>
                </c:pt>
                <c:pt idx="828">
                  <c:v>0.81200000000000061</c:v>
                </c:pt>
                <c:pt idx="829">
                  <c:v>0.81299999999999994</c:v>
                </c:pt>
                <c:pt idx="830">
                  <c:v>0.81399999999999995</c:v>
                </c:pt>
                <c:pt idx="831">
                  <c:v>0.81499999999999995</c:v>
                </c:pt>
                <c:pt idx="832">
                  <c:v>0.81599999999999995</c:v>
                </c:pt>
                <c:pt idx="833">
                  <c:v>0.81699999999999995</c:v>
                </c:pt>
                <c:pt idx="834">
                  <c:v>0.81799999999999995</c:v>
                </c:pt>
                <c:pt idx="835">
                  <c:v>0.81899999999999995</c:v>
                </c:pt>
                <c:pt idx="836">
                  <c:v>0.82000000000000062</c:v>
                </c:pt>
                <c:pt idx="837">
                  <c:v>0.82099999999999995</c:v>
                </c:pt>
                <c:pt idx="838">
                  <c:v>0.82199999999999995</c:v>
                </c:pt>
                <c:pt idx="839">
                  <c:v>0.82299999999999995</c:v>
                </c:pt>
                <c:pt idx="840">
                  <c:v>0.82399999999999995</c:v>
                </c:pt>
                <c:pt idx="841">
                  <c:v>0.82500000000000062</c:v>
                </c:pt>
                <c:pt idx="842">
                  <c:v>0.82600000000000062</c:v>
                </c:pt>
                <c:pt idx="843">
                  <c:v>0.82700000000000062</c:v>
                </c:pt>
                <c:pt idx="844">
                  <c:v>0.82800000000000062</c:v>
                </c:pt>
                <c:pt idx="845">
                  <c:v>0.82900000000000063</c:v>
                </c:pt>
                <c:pt idx="846">
                  <c:v>0.83000000000000063</c:v>
                </c:pt>
                <c:pt idx="847">
                  <c:v>0.83100000000000063</c:v>
                </c:pt>
                <c:pt idx="848">
                  <c:v>0.83200000000000063</c:v>
                </c:pt>
                <c:pt idx="849">
                  <c:v>0.83300000000000063</c:v>
                </c:pt>
                <c:pt idx="850">
                  <c:v>0.83400000000000063</c:v>
                </c:pt>
                <c:pt idx="851">
                  <c:v>0.83500000000000063</c:v>
                </c:pt>
                <c:pt idx="852">
                  <c:v>0.83600000000000063</c:v>
                </c:pt>
                <c:pt idx="853">
                  <c:v>0.83700000000000063</c:v>
                </c:pt>
                <c:pt idx="854">
                  <c:v>0.83800000000000063</c:v>
                </c:pt>
                <c:pt idx="855">
                  <c:v>0.83900000000000063</c:v>
                </c:pt>
                <c:pt idx="856">
                  <c:v>0.84000000000000064</c:v>
                </c:pt>
                <c:pt idx="857">
                  <c:v>0.84100000000000064</c:v>
                </c:pt>
                <c:pt idx="858">
                  <c:v>0.84200000000000064</c:v>
                </c:pt>
                <c:pt idx="859">
                  <c:v>0.84300000000000064</c:v>
                </c:pt>
                <c:pt idx="860">
                  <c:v>0.84400000000000064</c:v>
                </c:pt>
                <c:pt idx="861">
                  <c:v>0.84500000000000064</c:v>
                </c:pt>
                <c:pt idx="862">
                  <c:v>0.84600000000000064</c:v>
                </c:pt>
                <c:pt idx="863">
                  <c:v>0.84700000000000064</c:v>
                </c:pt>
                <c:pt idx="864">
                  <c:v>0.84800000000000064</c:v>
                </c:pt>
                <c:pt idx="865">
                  <c:v>0.84900000000000064</c:v>
                </c:pt>
                <c:pt idx="866">
                  <c:v>0.85000000000000064</c:v>
                </c:pt>
                <c:pt idx="867">
                  <c:v>0.85100000000000064</c:v>
                </c:pt>
                <c:pt idx="868">
                  <c:v>0.85200000000000065</c:v>
                </c:pt>
                <c:pt idx="869">
                  <c:v>0.85300000000000065</c:v>
                </c:pt>
                <c:pt idx="870">
                  <c:v>0.85400000000000065</c:v>
                </c:pt>
                <c:pt idx="871">
                  <c:v>0.85500000000000065</c:v>
                </c:pt>
                <c:pt idx="872">
                  <c:v>0.85600000000000065</c:v>
                </c:pt>
                <c:pt idx="873">
                  <c:v>0.85700000000000065</c:v>
                </c:pt>
                <c:pt idx="874">
                  <c:v>0.85800000000000065</c:v>
                </c:pt>
                <c:pt idx="875">
                  <c:v>0.85900000000000065</c:v>
                </c:pt>
                <c:pt idx="876">
                  <c:v>0.86000000000000065</c:v>
                </c:pt>
                <c:pt idx="877">
                  <c:v>0.86100000000000065</c:v>
                </c:pt>
                <c:pt idx="878">
                  <c:v>0.86200000000000065</c:v>
                </c:pt>
                <c:pt idx="879">
                  <c:v>0.8630000000000011</c:v>
                </c:pt>
                <c:pt idx="880">
                  <c:v>0.8640000000000011</c:v>
                </c:pt>
                <c:pt idx="881">
                  <c:v>0.8650000000000011</c:v>
                </c:pt>
                <c:pt idx="882">
                  <c:v>0.8660000000000011</c:v>
                </c:pt>
                <c:pt idx="883">
                  <c:v>0.8670000000000011</c:v>
                </c:pt>
                <c:pt idx="884">
                  <c:v>0.8680000000000011</c:v>
                </c:pt>
                <c:pt idx="885">
                  <c:v>0.8690000000000011</c:v>
                </c:pt>
                <c:pt idx="886">
                  <c:v>0.87000000000000111</c:v>
                </c:pt>
                <c:pt idx="887">
                  <c:v>0.87100000000000111</c:v>
                </c:pt>
                <c:pt idx="888">
                  <c:v>0.87200000000000111</c:v>
                </c:pt>
                <c:pt idx="889">
                  <c:v>0.87300000000000111</c:v>
                </c:pt>
                <c:pt idx="890">
                  <c:v>0.87400000000000111</c:v>
                </c:pt>
                <c:pt idx="891">
                  <c:v>0.87500000000000122</c:v>
                </c:pt>
                <c:pt idx="892">
                  <c:v>0.87600000000000122</c:v>
                </c:pt>
                <c:pt idx="893">
                  <c:v>0.87700000000000122</c:v>
                </c:pt>
                <c:pt idx="894">
                  <c:v>0.87800000000000122</c:v>
                </c:pt>
                <c:pt idx="895">
                  <c:v>0.87900000000000122</c:v>
                </c:pt>
                <c:pt idx="896">
                  <c:v>0.88</c:v>
                </c:pt>
                <c:pt idx="897">
                  <c:v>0.88100000000000001</c:v>
                </c:pt>
                <c:pt idx="898">
                  <c:v>0.88200000000000001</c:v>
                </c:pt>
                <c:pt idx="899">
                  <c:v>0.88300000000000001</c:v>
                </c:pt>
                <c:pt idx="900">
                  <c:v>0.88400000000000001</c:v>
                </c:pt>
                <c:pt idx="901">
                  <c:v>0.88500000000000001</c:v>
                </c:pt>
                <c:pt idx="902">
                  <c:v>0.88600000000000001</c:v>
                </c:pt>
                <c:pt idx="903">
                  <c:v>0.88700000000000001</c:v>
                </c:pt>
                <c:pt idx="904">
                  <c:v>0.88800000000000001</c:v>
                </c:pt>
                <c:pt idx="905">
                  <c:v>0.88900000000000001</c:v>
                </c:pt>
                <c:pt idx="906">
                  <c:v>0.89</c:v>
                </c:pt>
                <c:pt idx="907">
                  <c:v>0.89100000000000001</c:v>
                </c:pt>
                <c:pt idx="908">
                  <c:v>0.89200000000000002</c:v>
                </c:pt>
                <c:pt idx="909">
                  <c:v>0.89300000000000002</c:v>
                </c:pt>
                <c:pt idx="910">
                  <c:v>0.89400000000000002</c:v>
                </c:pt>
                <c:pt idx="911">
                  <c:v>0.89500000000000002</c:v>
                </c:pt>
                <c:pt idx="912">
                  <c:v>0.89600000000000002</c:v>
                </c:pt>
                <c:pt idx="913">
                  <c:v>0.89700000000000002</c:v>
                </c:pt>
                <c:pt idx="914">
                  <c:v>0.89800000000000002</c:v>
                </c:pt>
                <c:pt idx="915">
                  <c:v>0.89900000000000002</c:v>
                </c:pt>
                <c:pt idx="916">
                  <c:v>0.9</c:v>
                </c:pt>
                <c:pt idx="917">
                  <c:v>0.90100000000000002</c:v>
                </c:pt>
                <c:pt idx="918">
                  <c:v>0.90200000000000002</c:v>
                </c:pt>
                <c:pt idx="919">
                  <c:v>0.90300000000000002</c:v>
                </c:pt>
                <c:pt idx="920">
                  <c:v>0.90400000000000003</c:v>
                </c:pt>
                <c:pt idx="921">
                  <c:v>0.90500000000000003</c:v>
                </c:pt>
                <c:pt idx="922">
                  <c:v>0.90600000000000003</c:v>
                </c:pt>
                <c:pt idx="923">
                  <c:v>0.90700000000000003</c:v>
                </c:pt>
                <c:pt idx="924">
                  <c:v>0.90800000000000003</c:v>
                </c:pt>
                <c:pt idx="925">
                  <c:v>0.90900000000000003</c:v>
                </c:pt>
                <c:pt idx="926">
                  <c:v>0.91</c:v>
                </c:pt>
                <c:pt idx="927">
                  <c:v>0.91100000000000003</c:v>
                </c:pt>
                <c:pt idx="928">
                  <c:v>0.91200000000000003</c:v>
                </c:pt>
                <c:pt idx="929">
                  <c:v>0.91300000000000003</c:v>
                </c:pt>
                <c:pt idx="930">
                  <c:v>0.91400000000000003</c:v>
                </c:pt>
                <c:pt idx="931">
                  <c:v>0.91500000000000004</c:v>
                </c:pt>
                <c:pt idx="932">
                  <c:v>0.91600000000000004</c:v>
                </c:pt>
                <c:pt idx="933">
                  <c:v>0.91700000000000004</c:v>
                </c:pt>
                <c:pt idx="934">
                  <c:v>0.91800000000000004</c:v>
                </c:pt>
                <c:pt idx="935">
                  <c:v>0.91900000000000004</c:v>
                </c:pt>
                <c:pt idx="936">
                  <c:v>0.92</c:v>
                </c:pt>
                <c:pt idx="937">
                  <c:v>0.92100000000000004</c:v>
                </c:pt>
                <c:pt idx="938">
                  <c:v>0.92200000000000004</c:v>
                </c:pt>
                <c:pt idx="939">
                  <c:v>0.92300000000000004</c:v>
                </c:pt>
                <c:pt idx="940">
                  <c:v>0.92400000000000004</c:v>
                </c:pt>
                <c:pt idx="941">
                  <c:v>0.92500000000000004</c:v>
                </c:pt>
                <c:pt idx="942">
                  <c:v>0.92600000000000005</c:v>
                </c:pt>
                <c:pt idx="943">
                  <c:v>0.92700000000000005</c:v>
                </c:pt>
                <c:pt idx="944">
                  <c:v>0.92800000000000005</c:v>
                </c:pt>
                <c:pt idx="945">
                  <c:v>0.92900000000000005</c:v>
                </c:pt>
                <c:pt idx="946">
                  <c:v>0.93</c:v>
                </c:pt>
                <c:pt idx="947">
                  <c:v>0.93100000000000005</c:v>
                </c:pt>
                <c:pt idx="948">
                  <c:v>0.93200000000000005</c:v>
                </c:pt>
                <c:pt idx="949">
                  <c:v>0.93300000000000005</c:v>
                </c:pt>
                <c:pt idx="950">
                  <c:v>0.93400000000000005</c:v>
                </c:pt>
                <c:pt idx="951">
                  <c:v>0.93500000000000005</c:v>
                </c:pt>
                <c:pt idx="952">
                  <c:v>0.93600000000000005</c:v>
                </c:pt>
                <c:pt idx="953">
                  <c:v>0.93700000000000061</c:v>
                </c:pt>
                <c:pt idx="954">
                  <c:v>0.93799999999999994</c:v>
                </c:pt>
                <c:pt idx="955">
                  <c:v>0.93899999999999995</c:v>
                </c:pt>
                <c:pt idx="956">
                  <c:v>0.94000000000000061</c:v>
                </c:pt>
                <c:pt idx="957">
                  <c:v>0.94099999999999995</c:v>
                </c:pt>
                <c:pt idx="958">
                  <c:v>0.94199999999999995</c:v>
                </c:pt>
                <c:pt idx="959">
                  <c:v>0.94299999999999995</c:v>
                </c:pt>
                <c:pt idx="960">
                  <c:v>0.94399999999999995</c:v>
                </c:pt>
                <c:pt idx="961">
                  <c:v>0.94499999999999995</c:v>
                </c:pt>
                <c:pt idx="962">
                  <c:v>0.94599999999999995</c:v>
                </c:pt>
                <c:pt idx="963">
                  <c:v>0.94699999999999995</c:v>
                </c:pt>
                <c:pt idx="964">
                  <c:v>0.94799999999999995</c:v>
                </c:pt>
                <c:pt idx="965">
                  <c:v>0.94899999999999995</c:v>
                </c:pt>
                <c:pt idx="966">
                  <c:v>0.95000000000000062</c:v>
                </c:pt>
                <c:pt idx="967">
                  <c:v>0.95100000000000062</c:v>
                </c:pt>
                <c:pt idx="968">
                  <c:v>0.95200000000000062</c:v>
                </c:pt>
                <c:pt idx="969">
                  <c:v>0.95300000000000062</c:v>
                </c:pt>
                <c:pt idx="970">
                  <c:v>0.95400000000000063</c:v>
                </c:pt>
                <c:pt idx="971">
                  <c:v>0.95500000000000063</c:v>
                </c:pt>
                <c:pt idx="972">
                  <c:v>0.95600000000000063</c:v>
                </c:pt>
                <c:pt idx="973">
                  <c:v>0.95700000000000063</c:v>
                </c:pt>
                <c:pt idx="974">
                  <c:v>0.95800000000000063</c:v>
                </c:pt>
                <c:pt idx="975">
                  <c:v>0.95900000000000063</c:v>
                </c:pt>
                <c:pt idx="976">
                  <c:v>0.96000000000000063</c:v>
                </c:pt>
                <c:pt idx="977">
                  <c:v>0.96100000000000063</c:v>
                </c:pt>
                <c:pt idx="978">
                  <c:v>0.96200000000000063</c:v>
                </c:pt>
                <c:pt idx="979">
                  <c:v>0.96300000000000063</c:v>
                </c:pt>
                <c:pt idx="980">
                  <c:v>0.96400000000000063</c:v>
                </c:pt>
                <c:pt idx="981">
                  <c:v>0.96500000000000064</c:v>
                </c:pt>
                <c:pt idx="982">
                  <c:v>0.96600000000000064</c:v>
                </c:pt>
                <c:pt idx="983">
                  <c:v>0.96700000000000064</c:v>
                </c:pt>
                <c:pt idx="984">
                  <c:v>0.96800000000000064</c:v>
                </c:pt>
                <c:pt idx="985">
                  <c:v>0.96900000000000064</c:v>
                </c:pt>
                <c:pt idx="986">
                  <c:v>0.97000000000000064</c:v>
                </c:pt>
                <c:pt idx="987">
                  <c:v>0.97100000000000064</c:v>
                </c:pt>
                <c:pt idx="988">
                  <c:v>0.97200000000000064</c:v>
                </c:pt>
                <c:pt idx="989">
                  <c:v>0.97300000000000064</c:v>
                </c:pt>
                <c:pt idx="990">
                  <c:v>0.97400000000000064</c:v>
                </c:pt>
                <c:pt idx="991">
                  <c:v>0.97500000000000064</c:v>
                </c:pt>
                <c:pt idx="992">
                  <c:v>0.97600000000000064</c:v>
                </c:pt>
                <c:pt idx="993">
                  <c:v>0.97700000000000065</c:v>
                </c:pt>
                <c:pt idx="994">
                  <c:v>0.97800000000000065</c:v>
                </c:pt>
                <c:pt idx="995">
                  <c:v>0.97900000000000065</c:v>
                </c:pt>
                <c:pt idx="996">
                  <c:v>0.98</c:v>
                </c:pt>
                <c:pt idx="997">
                  <c:v>0.98099999999999998</c:v>
                </c:pt>
                <c:pt idx="998">
                  <c:v>0.98199999999999998</c:v>
                </c:pt>
                <c:pt idx="999">
                  <c:v>0.98299999999999998</c:v>
                </c:pt>
                <c:pt idx="1000">
                  <c:v>0.98399999999999999</c:v>
                </c:pt>
                <c:pt idx="1001">
                  <c:v>0.98499999999999999</c:v>
                </c:pt>
                <c:pt idx="1002">
                  <c:v>0.98599999999999999</c:v>
                </c:pt>
                <c:pt idx="1003">
                  <c:v>0.98699999999999999</c:v>
                </c:pt>
                <c:pt idx="1004">
                  <c:v>0.98799999999999999</c:v>
                </c:pt>
                <c:pt idx="1005">
                  <c:v>0.98899999999999999</c:v>
                </c:pt>
                <c:pt idx="1006">
                  <c:v>0.99</c:v>
                </c:pt>
                <c:pt idx="1007">
                  <c:v>0.99099999999999999</c:v>
                </c:pt>
                <c:pt idx="1008">
                  <c:v>0.99199999999999999</c:v>
                </c:pt>
                <c:pt idx="1009">
                  <c:v>0.99299999999999999</c:v>
                </c:pt>
                <c:pt idx="1010">
                  <c:v>0.99399999999999999</c:v>
                </c:pt>
                <c:pt idx="1011">
                  <c:v>0.995</c:v>
                </c:pt>
                <c:pt idx="1012">
                  <c:v>0.996</c:v>
                </c:pt>
                <c:pt idx="1013">
                  <c:v>0.997</c:v>
                </c:pt>
                <c:pt idx="1014">
                  <c:v>0.998</c:v>
                </c:pt>
                <c:pt idx="1015">
                  <c:v>0.999</c:v>
                </c:pt>
                <c:pt idx="1016">
                  <c:v>1</c:v>
                </c:pt>
                <c:pt idx="1017">
                  <c:v>1.0009999999999974</c:v>
                </c:pt>
                <c:pt idx="1018">
                  <c:v>1.002</c:v>
                </c:pt>
                <c:pt idx="1019">
                  <c:v>1.0029999999999974</c:v>
                </c:pt>
                <c:pt idx="1020">
                  <c:v>1.004</c:v>
                </c:pt>
                <c:pt idx="1021">
                  <c:v>1.0049999999999975</c:v>
                </c:pt>
                <c:pt idx="1022">
                  <c:v>1.006</c:v>
                </c:pt>
                <c:pt idx="1023">
                  <c:v>1.0069999999999975</c:v>
                </c:pt>
                <c:pt idx="1024">
                  <c:v>1.008</c:v>
                </c:pt>
                <c:pt idx="1025">
                  <c:v>1.0089999999999975</c:v>
                </c:pt>
                <c:pt idx="1026">
                  <c:v>1.01</c:v>
                </c:pt>
                <c:pt idx="1027">
                  <c:v>1.0109999999999975</c:v>
                </c:pt>
                <c:pt idx="1028">
                  <c:v>1.012</c:v>
                </c:pt>
                <c:pt idx="1029">
                  <c:v>1.0129999999999975</c:v>
                </c:pt>
                <c:pt idx="1030">
                  <c:v>1.014</c:v>
                </c:pt>
                <c:pt idx="1031">
                  <c:v>1.0149999999999975</c:v>
                </c:pt>
                <c:pt idx="1032">
                  <c:v>1.016</c:v>
                </c:pt>
                <c:pt idx="1033">
                  <c:v>1.0169999999999975</c:v>
                </c:pt>
                <c:pt idx="1034">
                  <c:v>1.018</c:v>
                </c:pt>
                <c:pt idx="1035">
                  <c:v>1.0189999999999975</c:v>
                </c:pt>
                <c:pt idx="1036">
                  <c:v>1.02</c:v>
                </c:pt>
                <c:pt idx="1037">
                  <c:v>1.0209999999999975</c:v>
                </c:pt>
                <c:pt idx="1038">
                  <c:v>1.022</c:v>
                </c:pt>
                <c:pt idx="1039">
                  <c:v>1.0229999999999975</c:v>
                </c:pt>
                <c:pt idx="1040">
                  <c:v>1.024</c:v>
                </c:pt>
                <c:pt idx="1041">
                  <c:v>1.0249999999999975</c:v>
                </c:pt>
                <c:pt idx="1042">
                  <c:v>1.026</c:v>
                </c:pt>
                <c:pt idx="1043">
                  <c:v>1.0269999999999975</c:v>
                </c:pt>
                <c:pt idx="1044">
                  <c:v>1.028</c:v>
                </c:pt>
                <c:pt idx="1045">
                  <c:v>1.0289999999999975</c:v>
                </c:pt>
                <c:pt idx="1046">
                  <c:v>1.03</c:v>
                </c:pt>
                <c:pt idx="1047">
                  <c:v>1.0309999999999975</c:v>
                </c:pt>
                <c:pt idx="1048">
                  <c:v>1.032</c:v>
                </c:pt>
                <c:pt idx="1049">
                  <c:v>1.0329999999999975</c:v>
                </c:pt>
                <c:pt idx="1050">
                  <c:v>1.034</c:v>
                </c:pt>
                <c:pt idx="1051">
                  <c:v>1.0349999999999975</c:v>
                </c:pt>
                <c:pt idx="1052">
                  <c:v>1.036</c:v>
                </c:pt>
                <c:pt idx="1053">
                  <c:v>1.0369999999999975</c:v>
                </c:pt>
                <c:pt idx="1054">
                  <c:v>1.038</c:v>
                </c:pt>
                <c:pt idx="1055">
                  <c:v>1.0389999999999975</c:v>
                </c:pt>
                <c:pt idx="1056">
                  <c:v>1.04</c:v>
                </c:pt>
                <c:pt idx="1057">
                  <c:v>1.0409999999999975</c:v>
                </c:pt>
                <c:pt idx="1058">
                  <c:v>1.042</c:v>
                </c:pt>
                <c:pt idx="1059">
                  <c:v>1.0429999999999977</c:v>
                </c:pt>
                <c:pt idx="1060">
                  <c:v>1.044</c:v>
                </c:pt>
                <c:pt idx="1061">
                  <c:v>1.0449999999999977</c:v>
                </c:pt>
                <c:pt idx="1062">
                  <c:v>1.046</c:v>
                </c:pt>
                <c:pt idx="1063">
                  <c:v>1.0469999999999977</c:v>
                </c:pt>
                <c:pt idx="1064">
                  <c:v>1.048</c:v>
                </c:pt>
                <c:pt idx="1065">
                  <c:v>1.0489999999999977</c:v>
                </c:pt>
                <c:pt idx="1066">
                  <c:v>1.05</c:v>
                </c:pt>
                <c:pt idx="1067">
                  <c:v>1.0509999999999977</c:v>
                </c:pt>
                <c:pt idx="1068">
                  <c:v>1.052</c:v>
                </c:pt>
                <c:pt idx="1069">
                  <c:v>1.0529999999999977</c:v>
                </c:pt>
                <c:pt idx="1070">
                  <c:v>1.054</c:v>
                </c:pt>
                <c:pt idx="1071">
                  <c:v>1.0549999999999977</c:v>
                </c:pt>
                <c:pt idx="1072">
                  <c:v>1.056</c:v>
                </c:pt>
                <c:pt idx="1073">
                  <c:v>1.0569999999999977</c:v>
                </c:pt>
                <c:pt idx="1074">
                  <c:v>1.0580000000000001</c:v>
                </c:pt>
                <c:pt idx="1075">
                  <c:v>1.0589999999999977</c:v>
                </c:pt>
                <c:pt idx="1076">
                  <c:v>1.06</c:v>
                </c:pt>
                <c:pt idx="1077">
                  <c:v>1.0609999999999977</c:v>
                </c:pt>
                <c:pt idx="1078">
                  <c:v>1.0620000000000001</c:v>
                </c:pt>
                <c:pt idx="1079">
                  <c:v>1.0629999999999977</c:v>
                </c:pt>
                <c:pt idx="1080">
                  <c:v>1.0640000000000001</c:v>
                </c:pt>
                <c:pt idx="1081">
                  <c:v>1.0649999999999977</c:v>
                </c:pt>
                <c:pt idx="1082">
                  <c:v>1.0660000000000001</c:v>
                </c:pt>
                <c:pt idx="1083">
                  <c:v>1.0669999999999977</c:v>
                </c:pt>
                <c:pt idx="1084">
                  <c:v>1.0680000000000001</c:v>
                </c:pt>
                <c:pt idx="1085">
                  <c:v>1.069</c:v>
                </c:pt>
                <c:pt idx="1086">
                  <c:v>1.07</c:v>
                </c:pt>
                <c:pt idx="1087">
                  <c:v>1.071</c:v>
                </c:pt>
                <c:pt idx="1088">
                  <c:v>1.0720000000000001</c:v>
                </c:pt>
                <c:pt idx="1089">
                  <c:v>1.073</c:v>
                </c:pt>
                <c:pt idx="1090">
                  <c:v>1.0740000000000001</c:v>
                </c:pt>
                <c:pt idx="1091">
                  <c:v>1.075</c:v>
                </c:pt>
                <c:pt idx="1092">
                  <c:v>1.0760000000000001</c:v>
                </c:pt>
                <c:pt idx="1093">
                  <c:v>1.077</c:v>
                </c:pt>
                <c:pt idx="1094">
                  <c:v>1.0780000000000001</c:v>
                </c:pt>
                <c:pt idx="1095">
                  <c:v>1.079</c:v>
                </c:pt>
                <c:pt idx="1096">
                  <c:v>1.08</c:v>
                </c:pt>
                <c:pt idx="1097">
                  <c:v>1.081</c:v>
                </c:pt>
                <c:pt idx="1098">
                  <c:v>1.0820000000000001</c:v>
                </c:pt>
                <c:pt idx="1099">
                  <c:v>1.083</c:v>
                </c:pt>
                <c:pt idx="1100">
                  <c:v>1.0840000000000001</c:v>
                </c:pt>
                <c:pt idx="1101">
                  <c:v>1.085</c:v>
                </c:pt>
                <c:pt idx="1102">
                  <c:v>1.0860000000000001</c:v>
                </c:pt>
                <c:pt idx="1103">
                  <c:v>1.087</c:v>
                </c:pt>
                <c:pt idx="1104">
                  <c:v>1.0880000000000001</c:v>
                </c:pt>
                <c:pt idx="1105">
                  <c:v>1.089</c:v>
                </c:pt>
                <c:pt idx="1106">
                  <c:v>1.0900000000000001</c:v>
                </c:pt>
                <c:pt idx="1107">
                  <c:v>1.091</c:v>
                </c:pt>
                <c:pt idx="1108">
                  <c:v>1.0920000000000001</c:v>
                </c:pt>
                <c:pt idx="1109">
                  <c:v>1.093</c:v>
                </c:pt>
                <c:pt idx="1110">
                  <c:v>1.0940000000000001</c:v>
                </c:pt>
                <c:pt idx="1111">
                  <c:v>1.095</c:v>
                </c:pt>
                <c:pt idx="1112">
                  <c:v>1.0960000000000001</c:v>
                </c:pt>
                <c:pt idx="1113">
                  <c:v>1.097</c:v>
                </c:pt>
                <c:pt idx="1114">
                  <c:v>1.0980000000000001</c:v>
                </c:pt>
                <c:pt idx="1115">
                  <c:v>1.099</c:v>
                </c:pt>
                <c:pt idx="1116">
                  <c:v>1.1000000000000001</c:v>
                </c:pt>
                <c:pt idx="1117">
                  <c:v>1.101</c:v>
                </c:pt>
                <c:pt idx="1118">
                  <c:v>1.1020000000000001</c:v>
                </c:pt>
                <c:pt idx="1119">
                  <c:v>1.103</c:v>
                </c:pt>
                <c:pt idx="1120">
                  <c:v>1.1040000000000001</c:v>
                </c:pt>
                <c:pt idx="1121">
                  <c:v>1.105</c:v>
                </c:pt>
                <c:pt idx="1122">
                  <c:v>1.1060000000000001</c:v>
                </c:pt>
                <c:pt idx="1123">
                  <c:v>1.107</c:v>
                </c:pt>
                <c:pt idx="1124">
                  <c:v>1.1080000000000001</c:v>
                </c:pt>
                <c:pt idx="1125">
                  <c:v>1.109</c:v>
                </c:pt>
                <c:pt idx="1126">
                  <c:v>1.1100000000000001</c:v>
                </c:pt>
                <c:pt idx="1127">
                  <c:v>1.111</c:v>
                </c:pt>
                <c:pt idx="1128">
                  <c:v>1.1120000000000001</c:v>
                </c:pt>
                <c:pt idx="1129">
                  <c:v>1.113</c:v>
                </c:pt>
                <c:pt idx="1130">
                  <c:v>1.1140000000000001</c:v>
                </c:pt>
                <c:pt idx="1131">
                  <c:v>1.115</c:v>
                </c:pt>
                <c:pt idx="1132">
                  <c:v>1.1160000000000001</c:v>
                </c:pt>
                <c:pt idx="1133">
                  <c:v>1.117</c:v>
                </c:pt>
                <c:pt idx="1134">
                  <c:v>1.1180000000000001</c:v>
                </c:pt>
                <c:pt idx="1135">
                  <c:v>1.119</c:v>
                </c:pt>
                <c:pt idx="1136">
                  <c:v>1.1200000000000001</c:v>
                </c:pt>
                <c:pt idx="1137">
                  <c:v>1.121</c:v>
                </c:pt>
                <c:pt idx="1138">
                  <c:v>1.1220000000000001</c:v>
                </c:pt>
                <c:pt idx="1139">
                  <c:v>1.123</c:v>
                </c:pt>
                <c:pt idx="1140">
                  <c:v>1.1240000000000001</c:v>
                </c:pt>
                <c:pt idx="1141">
                  <c:v>1.125</c:v>
                </c:pt>
                <c:pt idx="1142">
                  <c:v>1.1259999999999974</c:v>
                </c:pt>
                <c:pt idx="1143">
                  <c:v>1.127</c:v>
                </c:pt>
                <c:pt idx="1144">
                  <c:v>1.1279999999999974</c:v>
                </c:pt>
                <c:pt idx="1145">
                  <c:v>1.129</c:v>
                </c:pt>
                <c:pt idx="1146">
                  <c:v>1.1299999999999975</c:v>
                </c:pt>
                <c:pt idx="1147">
                  <c:v>1.131</c:v>
                </c:pt>
                <c:pt idx="1148">
                  <c:v>1.1319999999999975</c:v>
                </c:pt>
                <c:pt idx="1149">
                  <c:v>1.133</c:v>
                </c:pt>
                <c:pt idx="1150">
                  <c:v>1.1339999999999975</c:v>
                </c:pt>
                <c:pt idx="1151">
                  <c:v>1.135</c:v>
                </c:pt>
                <c:pt idx="1152">
                  <c:v>1.1359999999999975</c:v>
                </c:pt>
                <c:pt idx="1153">
                  <c:v>1.137</c:v>
                </c:pt>
                <c:pt idx="1154">
                  <c:v>1.1379999999999975</c:v>
                </c:pt>
                <c:pt idx="1155">
                  <c:v>1.139</c:v>
                </c:pt>
                <c:pt idx="1156">
                  <c:v>1.1399999999999975</c:v>
                </c:pt>
                <c:pt idx="1157">
                  <c:v>1.141</c:v>
                </c:pt>
                <c:pt idx="1158">
                  <c:v>1.1419999999999975</c:v>
                </c:pt>
                <c:pt idx="1159">
                  <c:v>1.143</c:v>
                </c:pt>
                <c:pt idx="1160">
                  <c:v>1.1439999999999975</c:v>
                </c:pt>
                <c:pt idx="1161">
                  <c:v>1.145</c:v>
                </c:pt>
                <c:pt idx="1162">
                  <c:v>1.1459999999999975</c:v>
                </c:pt>
                <c:pt idx="1163">
                  <c:v>1.147</c:v>
                </c:pt>
                <c:pt idx="1164">
                  <c:v>1.1479999999999975</c:v>
                </c:pt>
                <c:pt idx="1165">
                  <c:v>1.149</c:v>
                </c:pt>
                <c:pt idx="1166">
                  <c:v>1.1499999999999975</c:v>
                </c:pt>
                <c:pt idx="1167">
                  <c:v>1.151</c:v>
                </c:pt>
                <c:pt idx="1168">
                  <c:v>1.1519999999999975</c:v>
                </c:pt>
                <c:pt idx="1169">
                  <c:v>1.153</c:v>
                </c:pt>
                <c:pt idx="1170">
                  <c:v>1.1539999999999975</c:v>
                </c:pt>
                <c:pt idx="1171">
                  <c:v>1.155</c:v>
                </c:pt>
                <c:pt idx="1172">
                  <c:v>1.1559999999999975</c:v>
                </c:pt>
                <c:pt idx="1173">
                  <c:v>1.157</c:v>
                </c:pt>
                <c:pt idx="1174">
                  <c:v>1.1579999999999975</c:v>
                </c:pt>
                <c:pt idx="1175">
                  <c:v>1.159</c:v>
                </c:pt>
                <c:pt idx="1176">
                  <c:v>1.1599999999999975</c:v>
                </c:pt>
                <c:pt idx="1177">
                  <c:v>1.161</c:v>
                </c:pt>
                <c:pt idx="1178">
                  <c:v>1.1619999999999975</c:v>
                </c:pt>
                <c:pt idx="1179">
                  <c:v>1.163</c:v>
                </c:pt>
                <c:pt idx="1180">
                  <c:v>1.1639999999999975</c:v>
                </c:pt>
                <c:pt idx="1181">
                  <c:v>1.165</c:v>
                </c:pt>
                <c:pt idx="1182">
                  <c:v>1.1659999999999975</c:v>
                </c:pt>
                <c:pt idx="1183">
                  <c:v>1.167</c:v>
                </c:pt>
                <c:pt idx="1184">
                  <c:v>1.1679999999999977</c:v>
                </c:pt>
                <c:pt idx="1185">
                  <c:v>1.169</c:v>
                </c:pt>
                <c:pt idx="1186">
                  <c:v>1.1700000000000021</c:v>
                </c:pt>
                <c:pt idx="1187">
                  <c:v>1.171</c:v>
                </c:pt>
                <c:pt idx="1188">
                  <c:v>1.1719999999999977</c:v>
                </c:pt>
                <c:pt idx="1189">
                  <c:v>1.173</c:v>
                </c:pt>
                <c:pt idx="1190">
                  <c:v>1.1739999999999977</c:v>
                </c:pt>
                <c:pt idx="1191">
                  <c:v>1.175</c:v>
                </c:pt>
                <c:pt idx="1192">
                  <c:v>1.1759999999999977</c:v>
                </c:pt>
                <c:pt idx="1193">
                  <c:v>1.177</c:v>
                </c:pt>
                <c:pt idx="1194">
                  <c:v>1.1779999999999977</c:v>
                </c:pt>
                <c:pt idx="1195">
                  <c:v>1.179</c:v>
                </c:pt>
                <c:pt idx="1196">
                  <c:v>1.1800000000000022</c:v>
                </c:pt>
                <c:pt idx="1197">
                  <c:v>1.181</c:v>
                </c:pt>
                <c:pt idx="1198">
                  <c:v>1.1819999999999977</c:v>
                </c:pt>
                <c:pt idx="1199">
                  <c:v>1.1830000000000001</c:v>
                </c:pt>
                <c:pt idx="1200">
                  <c:v>1.1839999999999977</c:v>
                </c:pt>
                <c:pt idx="1201">
                  <c:v>1.1850000000000001</c:v>
                </c:pt>
                <c:pt idx="1202">
                  <c:v>1.1859999999999977</c:v>
                </c:pt>
                <c:pt idx="1203">
                  <c:v>1.1870000000000001</c:v>
                </c:pt>
                <c:pt idx="1204">
                  <c:v>1.1879999999999977</c:v>
                </c:pt>
                <c:pt idx="1205">
                  <c:v>1.1890000000000001</c:v>
                </c:pt>
                <c:pt idx="1206">
                  <c:v>1.1900000000000022</c:v>
                </c:pt>
                <c:pt idx="1207">
                  <c:v>1.1910000000000001</c:v>
                </c:pt>
                <c:pt idx="1208">
                  <c:v>1.1919999999999977</c:v>
                </c:pt>
                <c:pt idx="1209">
                  <c:v>1.1930000000000001</c:v>
                </c:pt>
                <c:pt idx="1210">
                  <c:v>1.1940000000000022</c:v>
                </c:pt>
                <c:pt idx="1211">
                  <c:v>1.1950000000000001</c:v>
                </c:pt>
                <c:pt idx="1212">
                  <c:v>1.1960000000000022</c:v>
                </c:pt>
                <c:pt idx="1213">
                  <c:v>1.1970000000000001</c:v>
                </c:pt>
                <c:pt idx="1214">
                  <c:v>1.1980000000000022</c:v>
                </c:pt>
                <c:pt idx="1215">
                  <c:v>1.1990000000000001</c:v>
                </c:pt>
                <c:pt idx="1216">
                  <c:v>1.2</c:v>
                </c:pt>
                <c:pt idx="1217">
                  <c:v>1.2009999999999974</c:v>
                </c:pt>
                <c:pt idx="1218">
                  <c:v>1.202</c:v>
                </c:pt>
                <c:pt idx="1219">
                  <c:v>1.2029999999999974</c:v>
                </c:pt>
                <c:pt idx="1220">
                  <c:v>1.204</c:v>
                </c:pt>
                <c:pt idx="1221">
                  <c:v>1.2049999999999974</c:v>
                </c:pt>
                <c:pt idx="1222">
                  <c:v>1.206</c:v>
                </c:pt>
                <c:pt idx="1223">
                  <c:v>1.2069999999999974</c:v>
                </c:pt>
                <c:pt idx="1224">
                  <c:v>1.208</c:v>
                </c:pt>
                <c:pt idx="1225">
                  <c:v>1.2089999999999974</c:v>
                </c:pt>
                <c:pt idx="1226">
                  <c:v>1.21</c:v>
                </c:pt>
                <c:pt idx="1227">
                  <c:v>1.2109999999999974</c:v>
                </c:pt>
                <c:pt idx="1228">
                  <c:v>1.212</c:v>
                </c:pt>
                <c:pt idx="1229">
                  <c:v>1.2129999999999974</c:v>
                </c:pt>
                <c:pt idx="1230">
                  <c:v>1.214</c:v>
                </c:pt>
                <c:pt idx="1231">
                  <c:v>1.2149999999999974</c:v>
                </c:pt>
                <c:pt idx="1232">
                  <c:v>1.216</c:v>
                </c:pt>
                <c:pt idx="1233">
                  <c:v>1.2169999999999974</c:v>
                </c:pt>
                <c:pt idx="1234">
                  <c:v>1.218</c:v>
                </c:pt>
                <c:pt idx="1235">
                  <c:v>1.2189999999999974</c:v>
                </c:pt>
                <c:pt idx="1236">
                  <c:v>1.22</c:v>
                </c:pt>
                <c:pt idx="1237">
                  <c:v>1.2209999999999974</c:v>
                </c:pt>
                <c:pt idx="1238">
                  <c:v>1.222</c:v>
                </c:pt>
                <c:pt idx="1239">
                  <c:v>1.2229999999999974</c:v>
                </c:pt>
                <c:pt idx="1240">
                  <c:v>1.224</c:v>
                </c:pt>
                <c:pt idx="1241">
                  <c:v>1.2249999999999974</c:v>
                </c:pt>
                <c:pt idx="1242">
                  <c:v>1.226</c:v>
                </c:pt>
                <c:pt idx="1243">
                  <c:v>1.2269999999999974</c:v>
                </c:pt>
                <c:pt idx="1244">
                  <c:v>1.228</c:v>
                </c:pt>
                <c:pt idx="1245">
                  <c:v>1.2289999999999974</c:v>
                </c:pt>
                <c:pt idx="1246">
                  <c:v>1.23</c:v>
                </c:pt>
                <c:pt idx="1247">
                  <c:v>1.2309999999999974</c:v>
                </c:pt>
                <c:pt idx="1248">
                  <c:v>1.232</c:v>
                </c:pt>
                <c:pt idx="1249">
                  <c:v>1.2329999999999974</c:v>
                </c:pt>
                <c:pt idx="1250">
                  <c:v>1.234</c:v>
                </c:pt>
                <c:pt idx="1251">
                  <c:v>1.2349999999999974</c:v>
                </c:pt>
                <c:pt idx="1252">
                  <c:v>1.236</c:v>
                </c:pt>
                <c:pt idx="1253">
                  <c:v>1.2369999999999974</c:v>
                </c:pt>
                <c:pt idx="1254">
                  <c:v>1.238</c:v>
                </c:pt>
                <c:pt idx="1255">
                  <c:v>1.2389999999999974</c:v>
                </c:pt>
                <c:pt idx="1256">
                  <c:v>1.24</c:v>
                </c:pt>
                <c:pt idx="1257">
                  <c:v>1.2409999999999974</c:v>
                </c:pt>
                <c:pt idx="1258">
                  <c:v>1.242</c:v>
                </c:pt>
                <c:pt idx="1259">
                  <c:v>1.2429999999999977</c:v>
                </c:pt>
                <c:pt idx="1260">
                  <c:v>1.244</c:v>
                </c:pt>
                <c:pt idx="1261">
                  <c:v>1.2449999999999977</c:v>
                </c:pt>
                <c:pt idx="1262">
                  <c:v>1.246</c:v>
                </c:pt>
                <c:pt idx="1263">
                  <c:v>1.2469999999999977</c:v>
                </c:pt>
                <c:pt idx="1264">
                  <c:v>1.248</c:v>
                </c:pt>
                <c:pt idx="1265">
                  <c:v>1.2489999999999977</c:v>
                </c:pt>
                <c:pt idx="1266">
                  <c:v>1.25</c:v>
                </c:pt>
                <c:pt idx="1267">
                  <c:v>1.2509999999999974</c:v>
                </c:pt>
                <c:pt idx="1268">
                  <c:v>1.252</c:v>
                </c:pt>
                <c:pt idx="1269">
                  <c:v>1.2529999999999974</c:v>
                </c:pt>
                <c:pt idx="1270">
                  <c:v>1.254</c:v>
                </c:pt>
                <c:pt idx="1271">
                  <c:v>1.2549999999999975</c:v>
                </c:pt>
                <c:pt idx="1272">
                  <c:v>1.256</c:v>
                </c:pt>
                <c:pt idx="1273">
                  <c:v>1.2569999999999975</c:v>
                </c:pt>
                <c:pt idx="1274">
                  <c:v>1.258</c:v>
                </c:pt>
                <c:pt idx="1275">
                  <c:v>1.2589999999999975</c:v>
                </c:pt>
                <c:pt idx="1276">
                  <c:v>1.26</c:v>
                </c:pt>
                <c:pt idx="1277">
                  <c:v>1.2609999999999975</c:v>
                </c:pt>
                <c:pt idx="1278">
                  <c:v>1.262</c:v>
                </c:pt>
                <c:pt idx="1279">
                  <c:v>1.2629999999999975</c:v>
                </c:pt>
                <c:pt idx="1280">
                  <c:v>1.264</c:v>
                </c:pt>
                <c:pt idx="1281">
                  <c:v>1.2649999999999975</c:v>
                </c:pt>
                <c:pt idx="1282">
                  <c:v>1.266</c:v>
                </c:pt>
                <c:pt idx="1283">
                  <c:v>1.2669999999999975</c:v>
                </c:pt>
                <c:pt idx="1284">
                  <c:v>1.268</c:v>
                </c:pt>
                <c:pt idx="1285">
                  <c:v>1.2689999999999975</c:v>
                </c:pt>
                <c:pt idx="1286">
                  <c:v>1.27</c:v>
                </c:pt>
                <c:pt idx="1287">
                  <c:v>1.2709999999999975</c:v>
                </c:pt>
                <c:pt idx="1288">
                  <c:v>1.272</c:v>
                </c:pt>
                <c:pt idx="1289">
                  <c:v>1.2729999999999975</c:v>
                </c:pt>
                <c:pt idx="1290">
                  <c:v>1.274</c:v>
                </c:pt>
                <c:pt idx="1291">
                  <c:v>1.2749999999999975</c:v>
                </c:pt>
                <c:pt idx="1292">
                  <c:v>1.276</c:v>
                </c:pt>
                <c:pt idx="1293">
                  <c:v>1.2769999999999975</c:v>
                </c:pt>
                <c:pt idx="1294">
                  <c:v>1.278</c:v>
                </c:pt>
                <c:pt idx="1295">
                  <c:v>1.2789999999999975</c:v>
                </c:pt>
                <c:pt idx="1296">
                  <c:v>1.28</c:v>
                </c:pt>
                <c:pt idx="1297">
                  <c:v>1.2809999999999975</c:v>
                </c:pt>
                <c:pt idx="1298">
                  <c:v>1.282</c:v>
                </c:pt>
                <c:pt idx="1299">
                  <c:v>1.2829999999999975</c:v>
                </c:pt>
                <c:pt idx="1300">
                  <c:v>1.284</c:v>
                </c:pt>
                <c:pt idx="1301">
                  <c:v>1.2849999999999975</c:v>
                </c:pt>
                <c:pt idx="1302">
                  <c:v>1.286</c:v>
                </c:pt>
                <c:pt idx="1303">
                  <c:v>1.2869999999999975</c:v>
                </c:pt>
                <c:pt idx="1304">
                  <c:v>1.288</c:v>
                </c:pt>
                <c:pt idx="1305">
                  <c:v>1.2889999999999975</c:v>
                </c:pt>
                <c:pt idx="1306">
                  <c:v>1.29</c:v>
                </c:pt>
                <c:pt idx="1307">
                  <c:v>1.2909999999999975</c:v>
                </c:pt>
                <c:pt idx="1308">
                  <c:v>1.292</c:v>
                </c:pt>
                <c:pt idx="1309">
                  <c:v>1.2929999999999977</c:v>
                </c:pt>
                <c:pt idx="1310">
                  <c:v>1.294</c:v>
                </c:pt>
                <c:pt idx="1311">
                  <c:v>1.2949999999999977</c:v>
                </c:pt>
                <c:pt idx="1312">
                  <c:v>1.296</c:v>
                </c:pt>
                <c:pt idx="1313">
                  <c:v>1.2969999999999977</c:v>
                </c:pt>
                <c:pt idx="1314">
                  <c:v>1.298</c:v>
                </c:pt>
                <c:pt idx="1315">
                  <c:v>1.2989999999999977</c:v>
                </c:pt>
                <c:pt idx="1316">
                  <c:v>1.3</c:v>
                </c:pt>
                <c:pt idx="1317">
                  <c:v>1.3009999999999977</c:v>
                </c:pt>
                <c:pt idx="1318">
                  <c:v>1.302</c:v>
                </c:pt>
                <c:pt idx="1319">
                  <c:v>1.3029999999999977</c:v>
                </c:pt>
                <c:pt idx="1320">
                  <c:v>1.304</c:v>
                </c:pt>
                <c:pt idx="1321">
                  <c:v>1.3049999999999977</c:v>
                </c:pt>
                <c:pt idx="1322">
                  <c:v>1.306</c:v>
                </c:pt>
                <c:pt idx="1323">
                  <c:v>1.3069999999999977</c:v>
                </c:pt>
                <c:pt idx="1324">
                  <c:v>1.3080000000000001</c:v>
                </c:pt>
                <c:pt idx="1325">
                  <c:v>1.3089999999999977</c:v>
                </c:pt>
                <c:pt idx="1326">
                  <c:v>1.31</c:v>
                </c:pt>
                <c:pt idx="1327">
                  <c:v>1.3109999999999977</c:v>
                </c:pt>
                <c:pt idx="1328">
                  <c:v>1.3120000000000001</c:v>
                </c:pt>
                <c:pt idx="1329">
                  <c:v>1.3129999999999977</c:v>
                </c:pt>
                <c:pt idx="1330">
                  <c:v>1.3140000000000001</c:v>
                </c:pt>
                <c:pt idx="1331">
                  <c:v>1.3149999999999977</c:v>
                </c:pt>
                <c:pt idx="1332">
                  <c:v>1.3160000000000001</c:v>
                </c:pt>
                <c:pt idx="1333">
                  <c:v>1.3169999999999977</c:v>
                </c:pt>
                <c:pt idx="1334">
                  <c:v>1.3180000000000001</c:v>
                </c:pt>
                <c:pt idx="1335">
                  <c:v>1.319</c:v>
                </c:pt>
                <c:pt idx="1336">
                  <c:v>1.32</c:v>
                </c:pt>
                <c:pt idx="1337">
                  <c:v>1.321</c:v>
                </c:pt>
                <c:pt idx="1338">
                  <c:v>1.3220000000000001</c:v>
                </c:pt>
                <c:pt idx="1339">
                  <c:v>1.323</c:v>
                </c:pt>
                <c:pt idx="1340">
                  <c:v>1.3240000000000001</c:v>
                </c:pt>
                <c:pt idx="1341">
                  <c:v>1.325</c:v>
                </c:pt>
                <c:pt idx="1342">
                  <c:v>1.3260000000000001</c:v>
                </c:pt>
                <c:pt idx="1343">
                  <c:v>1.327</c:v>
                </c:pt>
                <c:pt idx="1344">
                  <c:v>1.3280000000000001</c:v>
                </c:pt>
                <c:pt idx="1345">
                  <c:v>1.329</c:v>
                </c:pt>
                <c:pt idx="1346">
                  <c:v>1.33</c:v>
                </c:pt>
                <c:pt idx="1347">
                  <c:v>1.331</c:v>
                </c:pt>
                <c:pt idx="1348">
                  <c:v>1.3320000000000001</c:v>
                </c:pt>
                <c:pt idx="1349">
                  <c:v>1.333</c:v>
                </c:pt>
                <c:pt idx="1350">
                  <c:v>1.3340000000000001</c:v>
                </c:pt>
                <c:pt idx="1351">
                  <c:v>1.335</c:v>
                </c:pt>
                <c:pt idx="1352">
                  <c:v>1.3360000000000001</c:v>
                </c:pt>
                <c:pt idx="1353">
                  <c:v>1.337</c:v>
                </c:pt>
                <c:pt idx="1354">
                  <c:v>1.3380000000000001</c:v>
                </c:pt>
                <c:pt idx="1355">
                  <c:v>1.339</c:v>
                </c:pt>
                <c:pt idx="1356">
                  <c:v>1.34</c:v>
                </c:pt>
                <c:pt idx="1357">
                  <c:v>1.341</c:v>
                </c:pt>
                <c:pt idx="1358">
                  <c:v>1.3420000000000001</c:v>
                </c:pt>
                <c:pt idx="1359">
                  <c:v>1.343</c:v>
                </c:pt>
                <c:pt idx="1360">
                  <c:v>1.3440000000000001</c:v>
                </c:pt>
                <c:pt idx="1361">
                  <c:v>1.345</c:v>
                </c:pt>
                <c:pt idx="1362">
                  <c:v>1.3460000000000001</c:v>
                </c:pt>
                <c:pt idx="1363">
                  <c:v>1.347</c:v>
                </c:pt>
                <c:pt idx="1364">
                  <c:v>1.3480000000000001</c:v>
                </c:pt>
                <c:pt idx="1365">
                  <c:v>1.349</c:v>
                </c:pt>
                <c:pt idx="1366">
                  <c:v>1.35</c:v>
                </c:pt>
                <c:pt idx="1367">
                  <c:v>1.351</c:v>
                </c:pt>
                <c:pt idx="1368">
                  <c:v>1.3520000000000001</c:v>
                </c:pt>
                <c:pt idx="1369">
                  <c:v>1.353</c:v>
                </c:pt>
                <c:pt idx="1370">
                  <c:v>1.3540000000000001</c:v>
                </c:pt>
                <c:pt idx="1371">
                  <c:v>1.355</c:v>
                </c:pt>
                <c:pt idx="1372">
                  <c:v>1.3560000000000001</c:v>
                </c:pt>
                <c:pt idx="1373">
                  <c:v>1.357</c:v>
                </c:pt>
                <c:pt idx="1374">
                  <c:v>1.3580000000000001</c:v>
                </c:pt>
                <c:pt idx="1375">
                  <c:v>1.359</c:v>
                </c:pt>
                <c:pt idx="1376">
                  <c:v>1.36</c:v>
                </c:pt>
                <c:pt idx="1377">
                  <c:v>1.361</c:v>
                </c:pt>
                <c:pt idx="1378">
                  <c:v>1.3620000000000001</c:v>
                </c:pt>
                <c:pt idx="1379">
                  <c:v>1.363</c:v>
                </c:pt>
                <c:pt idx="1380">
                  <c:v>1.3640000000000001</c:v>
                </c:pt>
                <c:pt idx="1381">
                  <c:v>1.365</c:v>
                </c:pt>
                <c:pt idx="1382">
                  <c:v>1.3660000000000001</c:v>
                </c:pt>
                <c:pt idx="1383">
                  <c:v>1.367</c:v>
                </c:pt>
                <c:pt idx="1384">
                  <c:v>1.3680000000000001</c:v>
                </c:pt>
                <c:pt idx="1385">
                  <c:v>1.369</c:v>
                </c:pt>
                <c:pt idx="1386">
                  <c:v>1.37</c:v>
                </c:pt>
                <c:pt idx="1387">
                  <c:v>1.371</c:v>
                </c:pt>
                <c:pt idx="1388">
                  <c:v>1.3720000000000001</c:v>
                </c:pt>
                <c:pt idx="1389">
                  <c:v>1.373</c:v>
                </c:pt>
                <c:pt idx="1390">
                  <c:v>1.3740000000000001</c:v>
                </c:pt>
                <c:pt idx="1391">
                  <c:v>1.375</c:v>
                </c:pt>
                <c:pt idx="1392">
                  <c:v>1.3759999999999974</c:v>
                </c:pt>
                <c:pt idx="1393">
                  <c:v>1.377</c:v>
                </c:pt>
                <c:pt idx="1394">
                  <c:v>1.3779999999999974</c:v>
                </c:pt>
                <c:pt idx="1395">
                  <c:v>1.379</c:v>
                </c:pt>
                <c:pt idx="1396">
                  <c:v>1.3800000000000001</c:v>
                </c:pt>
                <c:pt idx="1397">
                  <c:v>1.381</c:v>
                </c:pt>
                <c:pt idx="1398">
                  <c:v>1.3819999999999975</c:v>
                </c:pt>
                <c:pt idx="1399">
                  <c:v>1.383</c:v>
                </c:pt>
                <c:pt idx="1400">
                  <c:v>1.3839999999999975</c:v>
                </c:pt>
                <c:pt idx="1401">
                  <c:v>1.385</c:v>
                </c:pt>
                <c:pt idx="1402">
                  <c:v>1.3859999999999975</c:v>
                </c:pt>
                <c:pt idx="1403">
                  <c:v>1.387</c:v>
                </c:pt>
                <c:pt idx="1404">
                  <c:v>1.3879999999999975</c:v>
                </c:pt>
                <c:pt idx="1405">
                  <c:v>1.389</c:v>
                </c:pt>
                <c:pt idx="1406">
                  <c:v>1.3900000000000001</c:v>
                </c:pt>
                <c:pt idx="1407">
                  <c:v>1.391</c:v>
                </c:pt>
                <c:pt idx="1408">
                  <c:v>1.3919999999999975</c:v>
                </c:pt>
                <c:pt idx="1409">
                  <c:v>1.393</c:v>
                </c:pt>
                <c:pt idx="1410">
                  <c:v>1.3939999999999975</c:v>
                </c:pt>
                <c:pt idx="1411">
                  <c:v>1.395</c:v>
                </c:pt>
                <c:pt idx="1412">
                  <c:v>1.3959999999999975</c:v>
                </c:pt>
                <c:pt idx="1413">
                  <c:v>1.397</c:v>
                </c:pt>
                <c:pt idx="1414">
                  <c:v>1.3979999999999975</c:v>
                </c:pt>
                <c:pt idx="1415">
                  <c:v>1.399</c:v>
                </c:pt>
                <c:pt idx="1416">
                  <c:v>1.4</c:v>
                </c:pt>
                <c:pt idx="1417">
                  <c:v>1.4009999999999971</c:v>
                </c:pt>
                <c:pt idx="1418">
                  <c:v>1.401999999999995</c:v>
                </c:pt>
                <c:pt idx="1419">
                  <c:v>1.4029999999999971</c:v>
                </c:pt>
                <c:pt idx="1420">
                  <c:v>1.403999999999995</c:v>
                </c:pt>
                <c:pt idx="1421">
                  <c:v>1.4049999999999971</c:v>
                </c:pt>
                <c:pt idx="1422">
                  <c:v>1.405999999999995</c:v>
                </c:pt>
                <c:pt idx="1423">
                  <c:v>1.4069999999999971</c:v>
                </c:pt>
                <c:pt idx="1424">
                  <c:v>1.407999999999995</c:v>
                </c:pt>
                <c:pt idx="1425">
                  <c:v>1.4089999999999971</c:v>
                </c:pt>
                <c:pt idx="1426">
                  <c:v>1.41</c:v>
                </c:pt>
                <c:pt idx="1427">
                  <c:v>1.4109999999999971</c:v>
                </c:pt>
                <c:pt idx="1428">
                  <c:v>1.411999999999995</c:v>
                </c:pt>
                <c:pt idx="1429">
                  <c:v>1.4129999999999971</c:v>
                </c:pt>
                <c:pt idx="1430">
                  <c:v>1.413999999999995</c:v>
                </c:pt>
                <c:pt idx="1431">
                  <c:v>1.4149999999999971</c:v>
                </c:pt>
                <c:pt idx="1432">
                  <c:v>1.4159999999999953</c:v>
                </c:pt>
                <c:pt idx="1433">
                  <c:v>1.4169999999999972</c:v>
                </c:pt>
                <c:pt idx="1434">
                  <c:v>1.4179999999999955</c:v>
                </c:pt>
                <c:pt idx="1435">
                  <c:v>1.4189999999999972</c:v>
                </c:pt>
                <c:pt idx="1436">
                  <c:v>1.42</c:v>
                </c:pt>
                <c:pt idx="1437">
                  <c:v>1.4209999999999972</c:v>
                </c:pt>
                <c:pt idx="1438">
                  <c:v>1.4219999999999955</c:v>
                </c:pt>
                <c:pt idx="1439">
                  <c:v>1.4229999999999972</c:v>
                </c:pt>
                <c:pt idx="1440">
                  <c:v>1.4239999999999955</c:v>
                </c:pt>
                <c:pt idx="1441">
                  <c:v>1.4249999999999972</c:v>
                </c:pt>
                <c:pt idx="1442">
                  <c:v>1.4259999999999955</c:v>
                </c:pt>
                <c:pt idx="1443">
                  <c:v>1.4269999999999972</c:v>
                </c:pt>
                <c:pt idx="1444">
                  <c:v>1.4279999999999955</c:v>
                </c:pt>
                <c:pt idx="1445">
                  <c:v>1.4289999999999972</c:v>
                </c:pt>
                <c:pt idx="1446">
                  <c:v>1.43</c:v>
                </c:pt>
                <c:pt idx="1447">
                  <c:v>1.4309999999999972</c:v>
                </c:pt>
                <c:pt idx="1448">
                  <c:v>1.4319999999999955</c:v>
                </c:pt>
                <c:pt idx="1449">
                  <c:v>1.4329999999999972</c:v>
                </c:pt>
                <c:pt idx="1450">
                  <c:v>1.4339999999999955</c:v>
                </c:pt>
                <c:pt idx="1451">
                  <c:v>1.4349999999999972</c:v>
                </c:pt>
                <c:pt idx="1452">
                  <c:v>1.4359999999999955</c:v>
                </c:pt>
                <c:pt idx="1453">
                  <c:v>1.4369999999999972</c:v>
                </c:pt>
                <c:pt idx="1454">
                  <c:v>1.4379999999999955</c:v>
                </c:pt>
                <c:pt idx="1455">
                  <c:v>1.4389999999999972</c:v>
                </c:pt>
                <c:pt idx="1456">
                  <c:v>1.44</c:v>
                </c:pt>
                <c:pt idx="1457">
                  <c:v>1.4409999999999972</c:v>
                </c:pt>
                <c:pt idx="1458">
                  <c:v>1.4419999999999955</c:v>
                </c:pt>
                <c:pt idx="1459">
                  <c:v>1.4429999999999974</c:v>
                </c:pt>
                <c:pt idx="1460">
                  <c:v>1.444</c:v>
                </c:pt>
                <c:pt idx="1461">
                  <c:v>1.4449999999999974</c:v>
                </c:pt>
                <c:pt idx="1462">
                  <c:v>1.446</c:v>
                </c:pt>
                <c:pt idx="1463">
                  <c:v>1.4469999999999974</c:v>
                </c:pt>
                <c:pt idx="1464">
                  <c:v>1.448</c:v>
                </c:pt>
                <c:pt idx="1465">
                  <c:v>1.4489999999999974</c:v>
                </c:pt>
                <c:pt idx="1466">
                  <c:v>1.45</c:v>
                </c:pt>
                <c:pt idx="1467">
                  <c:v>1.4509999999999974</c:v>
                </c:pt>
                <c:pt idx="1468">
                  <c:v>1.452</c:v>
                </c:pt>
                <c:pt idx="1469">
                  <c:v>1.4529999999999974</c:v>
                </c:pt>
                <c:pt idx="1470">
                  <c:v>1.454</c:v>
                </c:pt>
                <c:pt idx="1471">
                  <c:v>1.4549999999999974</c:v>
                </c:pt>
                <c:pt idx="1472">
                  <c:v>1.456</c:v>
                </c:pt>
                <c:pt idx="1473">
                  <c:v>1.4569999999999974</c:v>
                </c:pt>
                <c:pt idx="1474">
                  <c:v>1.458</c:v>
                </c:pt>
                <c:pt idx="1475">
                  <c:v>1.4589999999999974</c:v>
                </c:pt>
                <c:pt idx="1476">
                  <c:v>1.46</c:v>
                </c:pt>
                <c:pt idx="1477">
                  <c:v>1.4609999999999974</c:v>
                </c:pt>
                <c:pt idx="1478">
                  <c:v>1.462</c:v>
                </c:pt>
                <c:pt idx="1479">
                  <c:v>1.4629999999999974</c:v>
                </c:pt>
                <c:pt idx="1480">
                  <c:v>1.464</c:v>
                </c:pt>
                <c:pt idx="1481">
                  <c:v>1.4649999999999974</c:v>
                </c:pt>
                <c:pt idx="1482">
                  <c:v>1.466</c:v>
                </c:pt>
                <c:pt idx="1483">
                  <c:v>1.4669999999999974</c:v>
                </c:pt>
                <c:pt idx="1484">
                  <c:v>1.468</c:v>
                </c:pt>
                <c:pt idx="1485">
                  <c:v>1.4689999999999974</c:v>
                </c:pt>
                <c:pt idx="1486">
                  <c:v>1.47</c:v>
                </c:pt>
                <c:pt idx="1487">
                  <c:v>1.4709999999999974</c:v>
                </c:pt>
                <c:pt idx="1488">
                  <c:v>1.472</c:v>
                </c:pt>
                <c:pt idx="1489">
                  <c:v>1.4729999999999974</c:v>
                </c:pt>
                <c:pt idx="1490">
                  <c:v>1.474</c:v>
                </c:pt>
                <c:pt idx="1491">
                  <c:v>1.4749999999999974</c:v>
                </c:pt>
                <c:pt idx="1492">
                  <c:v>1.476</c:v>
                </c:pt>
                <c:pt idx="1493">
                  <c:v>1.4769999999999974</c:v>
                </c:pt>
                <c:pt idx="1494">
                  <c:v>1.478</c:v>
                </c:pt>
                <c:pt idx="1495">
                  <c:v>1.4789999999999974</c:v>
                </c:pt>
                <c:pt idx="1496">
                  <c:v>1.48</c:v>
                </c:pt>
                <c:pt idx="1497">
                  <c:v>1.4809999999999974</c:v>
                </c:pt>
                <c:pt idx="1498">
                  <c:v>1.482</c:v>
                </c:pt>
                <c:pt idx="1499">
                  <c:v>1.4829999999999974</c:v>
                </c:pt>
                <c:pt idx="1500">
                  <c:v>1.484</c:v>
                </c:pt>
                <c:pt idx="1501">
                  <c:v>1.4849999999999974</c:v>
                </c:pt>
                <c:pt idx="1502">
                  <c:v>1.486</c:v>
                </c:pt>
                <c:pt idx="1503">
                  <c:v>1.4869999999999974</c:v>
                </c:pt>
                <c:pt idx="1504">
                  <c:v>1.488</c:v>
                </c:pt>
                <c:pt idx="1505">
                  <c:v>1.4889999999999974</c:v>
                </c:pt>
                <c:pt idx="1506">
                  <c:v>1.49</c:v>
                </c:pt>
                <c:pt idx="1507">
                  <c:v>1.4909999999999974</c:v>
                </c:pt>
                <c:pt idx="1508">
                  <c:v>1.492</c:v>
                </c:pt>
                <c:pt idx="1509">
                  <c:v>1.4929999999999977</c:v>
                </c:pt>
                <c:pt idx="1510">
                  <c:v>1.494</c:v>
                </c:pt>
                <c:pt idx="1511">
                  <c:v>1.4949999999999977</c:v>
                </c:pt>
                <c:pt idx="1512">
                  <c:v>1.496</c:v>
                </c:pt>
                <c:pt idx="1513">
                  <c:v>1.4969999999999977</c:v>
                </c:pt>
                <c:pt idx="1514">
                  <c:v>1.498</c:v>
                </c:pt>
                <c:pt idx="1515">
                  <c:v>1.4989999999999977</c:v>
                </c:pt>
                <c:pt idx="1516">
                  <c:v>1.5</c:v>
                </c:pt>
                <c:pt idx="1517">
                  <c:v>1.5009999999999974</c:v>
                </c:pt>
                <c:pt idx="1518">
                  <c:v>1.502</c:v>
                </c:pt>
                <c:pt idx="1519">
                  <c:v>1.5029999999999974</c:v>
                </c:pt>
                <c:pt idx="1520">
                  <c:v>1.504</c:v>
                </c:pt>
                <c:pt idx="1521">
                  <c:v>1.5049999999999975</c:v>
                </c:pt>
                <c:pt idx="1522">
                  <c:v>1.506</c:v>
                </c:pt>
                <c:pt idx="1523">
                  <c:v>1.5069999999999975</c:v>
                </c:pt>
                <c:pt idx="1524">
                  <c:v>1.508</c:v>
                </c:pt>
                <c:pt idx="1525">
                  <c:v>1.5089999999999975</c:v>
                </c:pt>
                <c:pt idx="1526">
                  <c:v>1.51</c:v>
                </c:pt>
                <c:pt idx="1527">
                  <c:v>1.5109999999999975</c:v>
                </c:pt>
                <c:pt idx="1528">
                  <c:v>1.512</c:v>
                </c:pt>
                <c:pt idx="1529">
                  <c:v>1.5129999999999975</c:v>
                </c:pt>
                <c:pt idx="1530">
                  <c:v>1.514</c:v>
                </c:pt>
                <c:pt idx="1531">
                  <c:v>1.5149999999999975</c:v>
                </c:pt>
                <c:pt idx="1532">
                  <c:v>1.516</c:v>
                </c:pt>
                <c:pt idx="1533">
                  <c:v>1.5169999999999975</c:v>
                </c:pt>
                <c:pt idx="1534">
                  <c:v>1.518</c:v>
                </c:pt>
                <c:pt idx="1535">
                  <c:v>1.5189999999999975</c:v>
                </c:pt>
                <c:pt idx="1536">
                  <c:v>1.52</c:v>
                </c:pt>
                <c:pt idx="1537">
                  <c:v>1.5209999999999975</c:v>
                </c:pt>
                <c:pt idx="1538">
                  <c:v>1.522</c:v>
                </c:pt>
                <c:pt idx="1539">
                  <c:v>1.5229999999999975</c:v>
                </c:pt>
                <c:pt idx="1540">
                  <c:v>1.524</c:v>
                </c:pt>
                <c:pt idx="1541">
                  <c:v>1.5249999999999975</c:v>
                </c:pt>
                <c:pt idx="1542">
                  <c:v>1.526</c:v>
                </c:pt>
                <c:pt idx="1543">
                  <c:v>1.5269999999999975</c:v>
                </c:pt>
                <c:pt idx="1544">
                  <c:v>1.528</c:v>
                </c:pt>
                <c:pt idx="1545">
                  <c:v>1.5289999999999975</c:v>
                </c:pt>
                <c:pt idx="1546">
                  <c:v>1.53</c:v>
                </c:pt>
                <c:pt idx="1547">
                  <c:v>1.5309999999999975</c:v>
                </c:pt>
                <c:pt idx="1548">
                  <c:v>1.532</c:v>
                </c:pt>
                <c:pt idx="1549">
                  <c:v>1.5329999999999975</c:v>
                </c:pt>
                <c:pt idx="1550">
                  <c:v>1.534</c:v>
                </c:pt>
                <c:pt idx="1551">
                  <c:v>1.5349999999999975</c:v>
                </c:pt>
                <c:pt idx="1552">
                  <c:v>1.536</c:v>
                </c:pt>
                <c:pt idx="1553">
                  <c:v>1.5369999999999975</c:v>
                </c:pt>
                <c:pt idx="1554">
                  <c:v>1.538</c:v>
                </c:pt>
                <c:pt idx="1555">
                  <c:v>1.5389999999999975</c:v>
                </c:pt>
                <c:pt idx="1556">
                  <c:v>1.54</c:v>
                </c:pt>
                <c:pt idx="1557">
                  <c:v>1.5409999999999975</c:v>
                </c:pt>
                <c:pt idx="1558">
                  <c:v>1.542</c:v>
                </c:pt>
                <c:pt idx="1559">
                  <c:v>1.5429999999999977</c:v>
                </c:pt>
                <c:pt idx="1560">
                  <c:v>1.544</c:v>
                </c:pt>
                <c:pt idx="1561">
                  <c:v>1.5449999999999977</c:v>
                </c:pt>
                <c:pt idx="1562">
                  <c:v>1.546</c:v>
                </c:pt>
                <c:pt idx="1563">
                  <c:v>1.5469999999999977</c:v>
                </c:pt>
                <c:pt idx="1564">
                  <c:v>1.548</c:v>
                </c:pt>
                <c:pt idx="1565">
                  <c:v>1.5489999999999977</c:v>
                </c:pt>
                <c:pt idx="1566">
                  <c:v>1.55</c:v>
                </c:pt>
                <c:pt idx="1567">
                  <c:v>1.5509999999999977</c:v>
                </c:pt>
                <c:pt idx="1568">
                  <c:v>1.552</c:v>
                </c:pt>
                <c:pt idx="1569">
                  <c:v>1.5529999999999977</c:v>
                </c:pt>
                <c:pt idx="1570">
                  <c:v>1.554</c:v>
                </c:pt>
                <c:pt idx="1571">
                  <c:v>1.5549999999999977</c:v>
                </c:pt>
                <c:pt idx="1572">
                  <c:v>1.556</c:v>
                </c:pt>
                <c:pt idx="1573">
                  <c:v>1.5569999999999977</c:v>
                </c:pt>
                <c:pt idx="1574">
                  <c:v>1.5580000000000001</c:v>
                </c:pt>
                <c:pt idx="1575">
                  <c:v>1.5589999999999977</c:v>
                </c:pt>
                <c:pt idx="1576">
                  <c:v>1.56</c:v>
                </c:pt>
                <c:pt idx="1577">
                  <c:v>1.5609999999999977</c:v>
                </c:pt>
                <c:pt idx="1578">
                  <c:v>1.5620000000000001</c:v>
                </c:pt>
                <c:pt idx="1579">
                  <c:v>1.5629999999999977</c:v>
                </c:pt>
                <c:pt idx="1580">
                  <c:v>1.5640000000000001</c:v>
                </c:pt>
                <c:pt idx="1581">
                  <c:v>1.5649999999999977</c:v>
                </c:pt>
                <c:pt idx="1582">
                  <c:v>1.5660000000000001</c:v>
                </c:pt>
                <c:pt idx="1583">
                  <c:v>1.5669999999999977</c:v>
                </c:pt>
                <c:pt idx="1584">
                  <c:v>1.5680000000000001</c:v>
                </c:pt>
                <c:pt idx="1585">
                  <c:v>1.569</c:v>
                </c:pt>
                <c:pt idx="1586">
                  <c:v>1.57</c:v>
                </c:pt>
                <c:pt idx="1587">
                  <c:v>1.571</c:v>
                </c:pt>
                <c:pt idx="1588">
                  <c:v>1.5720000000000001</c:v>
                </c:pt>
                <c:pt idx="1589">
                  <c:v>1.573</c:v>
                </c:pt>
                <c:pt idx="1590">
                  <c:v>1.5740000000000001</c:v>
                </c:pt>
                <c:pt idx="1591">
                  <c:v>1.575</c:v>
                </c:pt>
                <c:pt idx="1592">
                  <c:v>1.5760000000000001</c:v>
                </c:pt>
                <c:pt idx="1593">
                  <c:v>1.577</c:v>
                </c:pt>
                <c:pt idx="1594">
                  <c:v>1.5780000000000001</c:v>
                </c:pt>
                <c:pt idx="1595">
                  <c:v>1.579</c:v>
                </c:pt>
                <c:pt idx="1596">
                  <c:v>1.58</c:v>
                </c:pt>
                <c:pt idx="1597">
                  <c:v>1.581</c:v>
                </c:pt>
                <c:pt idx="1598">
                  <c:v>1.5820000000000001</c:v>
                </c:pt>
                <c:pt idx="1599">
                  <c:v>1.583</c:v>
                </c:pt>
                <c:pt idx="1600">
                  <c:v>1.5840000000000001</c:v>
                </c:pt>
                <c:pt idx="1601">
                  <c:v>1.585</c:v>
                </c:pt>
                <c:pt idx="1602">
                  <c:v>1.5860000000000001</c:v>
                </c:pt>
                <c:pt idx="1603">
                  <c:v>1.587</c:v>
                </c:pt>
                <c:pt idx="1604">
                  <c:v>1.5880000000000001</c:v>
                </c:pt>
                <c:pt idx="1605">
                  <c:v>1.589</c:v>
                </c:pt>
                <c:pt idx="1606">
                  <c:v>1.59</c:v>
                </c:pt>
                <c:pt idx="1607">
                  <c:v>1.591</c:v>
                </c:pt>
                <c:pt idx="1608">
                  <c:v>1.5920000000000001</c:v>
                </c:pt>
                <c:pt idx="1609">
                  <c:v>1.593</c:v>
                </c:pt>
                <c:pt idx="1610">
                  <c:v>1.5940000000000001</c:v>
                </c:pt>
                <c:pt idx="1611">
                  <c:v>1.595</c:v>
                </c:pt>
                <c:pt idx="1612">
                  <c:v>1.5960000000000001</c:v>
                </c:pt>
                <c:pt idx="1613">
                  <c:v>1.597</c:v>
                </c:pt>
                <c:pt idx="1614">
                  <c:v>1.5980000000000001</c:v>
                </c:pt>
                <c:pt idx="1615">
                  <c:v>1.599</c:v>
                </c:pt>
                <c:pt idx="1616">
                  <c:v>1.6</c:v>
                </c:pt>
                <c:pt idx="1617">
                  <c:v>1.601</c:v>
                </c:pt>
                <c:pt idx="1618">
                  <c:v>1.6020000000000001</c:v>
                </c:pt>
                <c:pt idx="1619">
                  <c:v>1.603</c:v>
                </c:pt>
                <c:pt idx="1620">
                  <c:v>1.6040000000000001</c:v>
                </c:pt>
                <c:pt idx="1621">
                  <c:v>1.605</c:v>
                </c:pt>
                <c:pt idx="1622">
                  <c:v>1.6060000000000001</c:v>
                </c:pt>
                <c:pt idx="1623">
                  <c:v>1.607</c:v>
                </c:pt>
                <c:pt idx="1624">
                  <c:v>1.6080000000000001</c:v>
                </c:pt>
                <c:pt idx="1625">
                  <c:v>1.609</c:v>
                </c:pt>
                <c:pt idx="1626">
                  <c:v>1.61</c:v>
                </c:pt>
                <c:pt idx="1627">
                  <c:v>1.611</c:v>
                </c:pt>
                <c:pt idx="1628">
                  <c:v>1.6120000000000001</c:v>
                </c:pt>
                <c:pt idx="1629">
                  <c:v>1.613</c:v>
                </c:pt>
                <c:pt idx="1630">
                  <c:v>1.6140000000000001</c:v>
                </c:pt>
                <c:pt idx="1631">
                  <c:v>1.615</c:v>
                </c:pt>
                <c:pt idx="1632">
                  <c:v>1.6160000000000001</c:v>
                </c:pt>
                <c:pt idx="1633">
                  <c:v>1.617</c:v>
                </c:pt>
                <c:pt idx="1634">
                  <c:v>1.6180000000000001</c:v>
                </c:pt>
                <c:pt idx="1635">
                  <c:v>1.619</c:v>
                </c:pt>
                <c:pt idx="1636">
                  <c:v>1.62</c:v>
                </c:pt>
                <c:pt idx="1637">
                  <c:v>1.621</c:v>
                </c:pt>
                <c:pt idx="1638">
                  <c:v>1.6220000000000001</c:v>
                </c:pt>
                <c:pt idx="1639">
                  <c:v>1.623</c:v>
                </c:pt>
                <c:pt idx="1640">
                  <c:v>1.6240000000000001</c:v>
                </c:pt>
                <c:pt idx="1641">
                  <c:v>1.625</c:v>
                </c:pt>
                <c:pt idx="1642">
                  <c:v>1.6259999999999974</c:v>
                </c:pt>
                <c:pt idx="1643">
                  <c:v>1.627</c:v>
                </c:pt>
                <c:pt idx="1644">
                  <c:v>1.6279999999999974</c:v>
                </c:pt>
                <c:pt idx="1645">
                  <c:v>1.629</c:v>
                </c:pt>
                <c:pt idx="1646">
                  <c:v>1.6300000000000001</c:v>
                </c:pt>
                <c:pt idx="1647">
                  <c:v>1.631</c:v>
                </c:pt>
                <c:pt idx="1648">
                  <c:v>1.6319999999999975</c:v>
                </c:pt>
                <c:pt idx="1649">
                  <c:v>1.633</c:v>
                </c:pt>
                <c:pt idx="1650">
                  <c:v>1.6339999999999975</c:v>
                </c:pt>
                <c:pt idx="1651">
                  <c:v>1.635</c:v>
                </c:pt>
                <c:pt idx="1652">
                  <c:v>1.6359999999999975</c:v>
                </c:pt>
                <c:pt idx="1653">
                  <c:v>1.637</c:v>
                </c:pt>
                <c:pt idx="1654">
                  <c:v>1.6379999999999975</c:v>
                </c:pt>
                <c:pt idx="1655">
                  <c:v>1.639</c:v>
                </c:pt>
                <c:pt idx="1656">
                  <c:v>1.6400000000000001</c:v>
                </c:pt>
                <c:pt idx="1657">
                  <c:v>1.641</c:v>
                </c:pt>
                <c:pt idx="1658">
                  <c:v>1.6419999999999975</c:v>
                </c:pt>
                <c:pt idx="1659">
                  <c:v>1.643</c:v>
                </c:pt>
                <c:pt idx="1660">
                  <c:v>1.6439999999999975</c:v>
                </c:pt>
                <c:pt idx="1661">
                  <c:v>1.645</c:v>
                </c:pt>
                <c:pt idx="1662">
                  <c:v>1.6459999999999975</c:v>
                </c:pt>
                <c:pt idx="1663">
                  <c:v>1.647</c:v>
                </c:pt>
                <c:pt idx="1664">
                  <c:v>1.6479999999999975</c:v>
                </c:pt>
                <c:pt idx="1665">
                  <c:v>1.649</c:v>
                </c:pt>
                <c:pt idx="1666">
                  <c:v>1.6500000000000001</c:v>
                </c:pt>
                <c:pt idx="1667">
                  <c:v>1.651</c:v>
                </c:pt>
                <c:pt idx="1668">
                  <c:v>1.6519999999999975</c:v>
                </c:pt>
                <c:pt idx="1669">
                  <c:v>1.653</c:v>
                </c:pt>
                <c:pt idx="1670">
                  <c:v>1.6539999999999975</c:v>
                </c:pt>
                <c:pt idx="1671">
                  <c:v>1.655</c:v>
                </c:pt>
                <c:pt idx="1672">
                  <c:v>1.6559999999999975</c:v>
                </c:pt>
                <c:pt idx="1673">
                  <c:v>1.657</c:v>
                </c:pt>
                <c:pt idx="1674">
                  <c:v>1.6579999999999975</c:v>
                </c:pt>
                <c:pt idx="1675">
                  <c:v>1.659</c:v>
                </c:pt>
                <c:pt idx="1676">
                  <c:v>1.6600000000000001</c:v>
                </c:pt>
                <c:pt idx="1677">
                  <c:v>1.661</c:v>
                </c:pt>
                <c:pt idx="1678">
                  <c:v>1.6619999999999975</c:v>
                </c:pt>
                <c:pt idx="1679">
                  <c:v>1.663</c:v>
                </c:pt>
                <c:pt idx="1680">
                  <c:v>1.6639999999999975</c:v>
                </c:pt>
                <c:pt idx="1681">
                  <c:v>1.665</c:v>
                </c:pt>
                <c:pt idx="1682">
                  <c:v>1.6659999999999975</c:v>
                </c:pt>
                <c:pt idx="1683">
                  <c:v>1.667</c:v>
                </c:pt>
                <c:pt idx="1684">
                  <c:v>1.6679999999999977</c:v>
                </c:pt>
                <c:pt idx="1685">
                  <c:v>1.669</c:v>
                </c:pt>
                <c:pt idx="1686">
                  <c:v>1.6700000000000021</c:v>
                </c:pt>
                <c:pt idx="1687">
                  <c:v>1.671</c:v>
                </c:pt>
                <c:pt idx="1688">
                  <c:v>1.6719999999999977</c:v>
                </c:pt>
                <c:pt idx="1689">
                  <c:v>1.673</c:v>
                </c:pt>
                <c:pt idx="1690">
                  <c:v>1.6739999999999977</c:v>
                </c:pt>
                <c:pt idx="1691">
                  <c:v>1.675</c:v>
                </c:pt>
                <c:pt idx="1692">
                  <c:v>1.6759999999999977</c:v>
                </c:pt>
                <c:pt idx="1693">
                  <c:v>1.677</c:v>
                </c:pt>
                <c:pt idx="1694">
                  <c:v>1.6779999999999977</c:v>
                </c:pt>
                <c:pt idx="1695">
                  <c:v>1.679</c:v>
                </c:pt>
                <c:pt idx="1696">
                  <c:v>1.6800000000000022</c:v>
                </c:pt>
                <c:pt idx="1697">
                  <c:v>1.681</c:v>
                </c:pt>
                <c:pt idx="1698">
                  <c:v>1.6819999999999977</c:v>
                </c:pt>
                <c:pt idx="1699">
                  <c:v>1.6830000000000001</c:v>
                </c:pt>
                <c:pt idx="1700">
                  <c:v>1.6839999999999977</c:v>
                </c:pt>
                <c:pt idx="1701">
                  <c:v>1.6850000000000001</c:v>
                </c:pt>
                <c:pt idx="1702">
                  <c:v>1.6859999999999977</c:v>
                </c:pt>
                <c:pt idx="1703">
                  <c:v>1.6870000000000001</c:v>
                </c:pt>
                <c:pt idx="1704">
                  <c:v>1.6879999999999977</c:v>
                </c:pt>
                <c:pt idx="1705">
                  <c:v>1.6890000000000001</c:v>
                </c:pt>
                <c:pt idx="1706">
                  <c:v>1.6900000000000022</c:v>
                </c:pt>
                <c:pt idx="1707">
                  <c:v>1.6910000000000001</c:v>
                </c:pt>
                <c:pt idx="1708">
                  <c:v>1.6919999999999977</c:v>
                </c:pt>
                <c:pt idx="1709">
                  <c:v>1.6930000000000001</c:v>
                </c:pt>
                <c:pt idx="1710">
                  <c:v>1.6940000000000022</c:v>
                </c:pt>
                <c:pt idx="1711">
                  <c:v>1.6950000000000001</c:v>
                </c:pt>
                <c:pt idx="1712">
                  <c:v>1.6960000000000022</c:v>
                </c:pt>
                <c:pt idx="1713">
                  <c:v>1.6970000000000001</c:v>
                </c:pt>
                <c:pt idx="1714">
                  <c:v>1.6980000000000022</c:v>
                </c:pt>
                <c:pt idx="1715">
                  <c:v>1.6990000000000001</c:v>
                </c:pt>
                <c:pt idx="1716">
                  <c:v>1.7</c:v>
                </c:pt>
                <c:pt idx="1717">
                  <c:v>1.7009999999999974</c:v>
                </c:pt>
                <c:pt idx="1718">
                  <c:v>1.702</c:v>
                </c:pt>
                <c:pt idx="1719">
                  <c:v>1.7029999999999974</c:v>
                </c:pt>
                <c:pt idx="1720">
                  <c:v>1.704</c:v>
                </c:pt>
                <c:pt idx="1721">
                  <c:v>1.7049999999999974</c:v>
                </c:pt>
                <c:pt idx="1722">
                  <c:v>1.706</c:v>
                </c:pt>
                <c:pt idx="1723">
                  <c:v>1.7069999999999974</c:v>
                </c:pt>
                <c:pt idx="1724">
                  <c:v>1.708</c:v>
                </c:pt>
                <c:pt idx="1725">
                  <c:v>1.7089999999999974</c:v>
                </c:pt>
                <c:pt idx="1726">
                  <c:v>1.71</c:v>
                </c:pt>
                <c:pt idx="1727">
                  <c:v>1.7109999999999974</c:v>
                </c:pt>
                <c:pt idx="1728">
                  <c:v>1.712</c:v>
                </c:pt>
                <c:pt idx="1729">
                  <c:v>1.7129999999999974</c:v>
                </c:pt>
                <c:pt idx="1730">
                  <c:v>1.714</c:v>
                </c:pt>
                <c:pt idx="1731">
                  <c:v>1.7149999999999974</c:v>
                </c:pt>
                <c:pt idx="1732">
                  <c:v>1.716</c:v>
                </c:pt>
                <c:pt idx="1733">
                  <c:v>1.7169999999999974</c:v>
                </c:pt>
                <c:pt idx="1734">
                  <c:v>1.718</c:v>
                </c:pt>
                <c:pt idx="1735">
                  <c:v>1.7189999999999974</c:v>
                </c:pt>
                <c:pt idx="1736">
                  <c:v>1.72</c:v>
                </c:pt>
                <c:pt idx="1737">
                  <c:v>1.7209999999999974</c:v>
                </c:pt>
                <c:pt idx="1738">
                  <c:v>1.722</c:v>
                </c:pt>
                <c:pt idx="1739">
                  <c:v>1.7229999999999974</c:v>
                </c:pt>
                <c:pt idx="1740">
                  <c:v>1.724</c:v>
                </c:pt>
                <c:pt idx="1741">
                  <c:v>1.7249999999999974</c:v>
                </c:pt>
                <c:pt idx="1742">
                  <c:v>1.726</c:v>
                </c:pt>
                <c:pt idx="1743">
                  <c:v>1.7269999999999974</c:v>
                </c:pt>
                <c:pt idx="1744">
                  <c:v>1.728</c:v>
                </c:pt>
                <c:pt idx="1745">
                  <c:v>1.7289999999999974</c:v>
                </c:pt>
                <c:pt idx="1746">
                  <c:v>1.73</c:v>
                </c:pt>
                <c:pt idx="1747">
                  <c:v>1.7309999999999974</c:v>
                </c:pt>
                <c:pt idx="1748">
                  <c:v>1.732</c:v>
                </c:pt>
                <c:pt idx="1749">
                  <c:v>1.7329999999999974</c:v>
                </c:pt>
                <c:pt idx="1750">
                  <c:v>1.734</c:v>
                </c:pt>
                <c:pt idx="1751">
                  <c:v>1.7349999999999974</c:v>
                </c:pt>
                <c:pt idx="1752">
                  <c:v>1.736</c:v>
                </c:pt>
                <c:pt idx="1753">
                  <c:v>1.7369999999999974</c:v>
                </c:pt>
                <c:pt idx="1754">
                  <c:v>1.738</c:v>
                </c:pt>
                <c:pt idx="1755">
                  <c:v>1.7389999999999974</c:v>
                </c:pt>
                <c:pt idx="1756">
                  <c:v>1.74</c:v>
                </c:pt>
                <c:pt idx="1757">
                  <c:v>1.7409999999999974</c:v>
                </c:pt>
                <c:pt idx="1758">
                  <c:v>1.742</c:v>
                </c:pt>
                <c:pt idx="1759">
                  <c:v>1.7429999999999977</c:v>
                </c:pt>
                <c:pt idx="1760">
                  <c:v>1.744</c:v>
                </c:pt>
                <c:pt idx="1761">
                  <c:v>1.7449999999999977</c:v>
                </c:pt>
                <c:pt idx="1762">
                  <c:v>1.746</c:v>
                </c:pt>
                <c:pt idx="1763">
                  <c:v>1.7469999999999977</c:v>
                </c:pt>
                <c:pt idx="1764">
                  <c:v>1.748</c:v>
                </c:pt>
                <c:pt idx="1765">
                  <c:v>1.7489999999999977</c:v>
                </c:pt>
                <c:pt idx="1766">
                  <c:v>1.75</c:v>
                </c:pt>
                <c:pt idx="1767">
                  <c:v>1.7509999999999974</c:v>
                </c:pt>
                <c:pt idx="1768">
                  <c:v>1.752</c:v>
                </c:pt>
                <c:pt idx="1769">
                  <c:v>1.7529999999999974</c:v>
                </c:pt>
                <c:pt idx="1770">
                  <c:v>1.754</c:v>
                </c:pt>
                <c:pt idx="1771">
                  <c:v>1.7549999999999975</c:v>
                </c:pt>
                <c:pt idx="1772">
                  <c:v>1.756</c:v>
                </c:pt>
                <c:pt idx="1773">
                  <c:v>1.7569999999999975</c:v>
                </c:pt>
                <c:pt idx="1774">
                  <c:v>1.758</c:v>
                </c:pt>
                <c:pt idx="1775">
                  <c:v>1.7589999999999975</c:v>
                </c:pt>
                <c:pt idx="1776">
                  <c:v>1.76</c:v>
                </c:pt>
                <c:pt idx="1777">
                  <c:v>1.7609999999999975</c:v>
                </c:pt>
                <c:pt idx="1778">
                  <c:v>1.762</c:v>
                </c:pt>
                <c:pt idx="1779">
                  <c:v>1.7629999999999975</c:v>
                </c:pt>
                <c:pt idx="1780">
                  <c:v>1.764</c:v>
                </c:pt>
                <c:pt idx="1781">
                  <c:v>1.7649999999999975</c:v>
                </c:pt>
                <c:pt idx="1782">
                  <c:v>1.766</c:v>
                </c:pt>
                <c:pt idx="1783">
                  <c:v>1.7669999999999975</c:v>
                </c:pt>
                <c:pt idx="1784">
                  <c:v>1.768</c:v>
                </c:pt>
                <c:pt idx="1785">
                  <c:v>1.7689999999999975</c:v>
                </c:pt>
                <c:pt idx="1786">
                  <c:v>1.77</c:v>
                </c:pt>
                <c:pt idx="1787">
                  <c:v>1.7709999999999975</c:v>
                </c:pt>
                <c:pt idx="1788">
                  <c:v>1.772</c:v>
                </c:pt>
                <c:pt idx="1789">
                  <c:v>1.7729999999999975</c:v>
                </c:pt>
                <c:pt idx="1790">
                  <c:v>1.774</c:v>
                </c:pt>
                <c:pt idx="1791">
                  <c:v>1.7749999999999975</c:v>
                </c:pt>
                <c:pt idx="1792">
                  <c:v>1.776</c:v>
                </c:pt>
                <c:pt idx="1793">
                  <c:v>1.7769999999999975</c:v>
                </c:pt>
                <c:pt idx="1794">
                  <c:v>1.778</c:v>
                </c:pt>
                <c:pt idx="1795">
                  <c:v>1.7789999999999975</c:v>
                </c:pt>
                <c:pt idx="1796">
                  <c:v>1.78</c:v>
                </c:pt>
                <c:pt idx="1797">
                  <c:v>1.7809999999999975</c:v>
                </c:pt>
                <c:pt idx="1798">
                  <c:v>1.782</c:v>
                </c:pt>
                <c:pt idx="1799">
                  <c:v>1.7829999999999975</c:v>
                </c:pt>
                <c:pt idx="1800">
                  <c:v>1.784</c:v>
                </c:pt>
                <c:pt idx="1801">
                  <c:v>1.7849999999999975</c:v>
                </c:pt>
                <c:pt idx="1802">
                  <c:v>1.786</c:v>
                </c:pt>
                <c:pt idx="1803">
                  <c:v>1.7869999999999975</c:v>
                </c:pt>
                <c:pt idx="1804">
                  <c:v>1.788</c:v>
                </c:pt>
                <c:pt idx="1805">
                  <c:v>1.7889999999999975</c:v>
                </c:pt>
                <c:pt idx="1806">
                  <c:v>1.79</c:v>
                </c:pt>
                <c:pt idx="1807">
                  <c:v>1.7909999999999975</c:v>
                </c:pt>
                <c:pt idx="1808">
                  <c:v>1.792</c:v>
                </c:pt>
                <c:pt idx="1809">
                  <c:v>1.7929999999999977</c:v>
                </c:pt>
                <c:pt idx="1810">
                  <c:v>1.794</c:v>
                </c:pt>
                <c:pt idx="1811">
                  <c:v>1.7949999999999977</c:v>
                </c:pt>
                <c:pt idx="1812">
                  <c:v>1.796</c:v>
                </c:pt>
                <c:pt idx="1813">
                  <c:v>1.7969999999999977</c:v>
                </c:pt>
                <c:pt idx="1814">
                  <c:v>1.798</c:v>
                </c:pt>
                <c:pt idx="1815">
                  <c:v>1.7989999999999977</c:v>
                </c:pt>
                <c:pt idx="1816">
                  <c:v>1.8</c:v>
                </c:pt>
                <c:pt idx="1817">
                  <c:v>1.8009999999999977</c:v>
                </c:pt>
                <c:pt idx="1818">
                  <c:v>1.802</c:v>
                </c:pt>
                <c:pt idx="1819">
                  <c:v>1.8029999999999977</c:v>
                </c:pt>
                <c:pt idx="1820">
                  <c:v>1.804</c:v>
                </c:pt>
                <c:pt idx="1821">
                  <c:v>1.8049999999999977</c:v>
                </c:pt>
                <c:pt idx="1822">
                  <c:v>1.806</c:v>
                </c:pt>
                <c:pt idx="1823">
                  <c:v>1.8069999999999977</c:v>
                </c:pt>
                <c:pt idx="1824">
                  <c:v>1.8080000000000001</c:v>
                </c:pt>
                <c:pt idx="1825">
                  <c:v>1.8089999999999977</c:v>
                </c:pt>
                <c:pt idx="1826">
                  <c:v>1.81</c:v>
                </c:pt>
                <c:pt idx="1827">
                  <c:v>1.8109999999999977</c:v>
                </c:pt>
                <c:pt idx="1828">
                  <c:v>1.8120000000000001</c:v>
                </c:pt>
                <c:pt idx="1829">
                  <c:v>1.8129999999999977</c:v>
                </c:pt>
                <c:pt idx="1830">
                  <c:v>1.8140000000000001</c:v>
                </c:pt>
                <c:pt idx="1831">
                  <c:v>1.8149999999999977</c:v>
                </c:pt>
                <c:pt idx="1832">
                  <c:v>1.8160000000000001</c:v>
                </c:pt>
                <c:pt idx="1833">
                  <c:v>1.8169999999999977</c:v>
                </c:pt>
                <c:pt idx="1834">
                  <c:v>1.8180000000000001</c:v>
                </c:pt>
                <c:pt idx="1835">
                  <c:v>1.819</c:v>
                </c:pt>
                <c:pt idx="1836">
                  <c:v>1.82</c:v>
                </c:pt>
                <c:pt idx="1837">
                  <c:v>1.821</c:v>
                </c:pt>
                <c:pt idx="1838">
                  <c:v>1.8220000000000001</c:v>
                </c:pt>
                <c:pt idx="1839">
                  <c:v>1.823</c:v>
                </c:pt>
                <c:pt idx="1840">
                  <c:v>1.8240000000000001</c:v>
                </c:pt>
                <c:pt idx="1841">
                  <c:v>1.825</c:v>
                </c:pt>
                <c:pt idx="1842">
                  <c:v>1.8260000000000001</c:v>
                </c:pt>
                <c:pt idx="1843">
                  <c:v>1.827</c:v>
                </c:pt>
                <c:pt idx="1844">
                  <c:v>1.8280000000000001</c:v>
                </c:pt>
                <c:pt idx="1845">
                  <c:v>1.829</c:v>
                </c:pt>
                <c:pt idx="1846">
                  <c:v>1.83</c:v>
                </c:pt>
                <c:pt idx="1847">
                  <c:v>1.831</c:v>
                </c:pt>
                <c:pt idx="1848">
                  <c:v>1.8320000000000001</c:v>
                </c:pt>
                <c:pt idx="1849">
                  <c:v>1.833</c:v>
                </c:pt>
                <c:pt idx="1850">
                  <c:v>1.8340000000000001</c:v>
                </c:pt>
                <c:pt idx="1851">
                  <c:v>1.835</c:v>
                </c:pt>
                <c:pt idx="1852">
                  <c:v>1.8360000000000001</c:v>
                </c:pt>
                <c:pt idx="1853">
                  <c:v>1.837</c:v>
                </c:pt>
                <c:pt idx="1854">
                  <c:v>1.8380000000000001</c:v>
                </c:pt>
                <c:pt idx="1855">
                  <c:v>1.839</c:v>
                </c:pt>
                <c:pt idx="1856">
                  <c:v>1.84</c:v>
                </c:pt>
                <c:pt idx="1857">
                  <c:v>1.841</c:v>
                </c:pt>
                <c:pt idx="1858">
                  <c:v>1.8420000000000001</c:v>
                </c:pt>
                <c:pt idx="1859">
                  <c:v>1.843</c:v>
                </c:pt>
                <c:pt idx="1860">
                  <c:v>1.8440000000000001</c:v>
                </c:pt>
                <c:pt idx="1861">
                  <c:v>1.845</c:v>
                </c:pt>
                <c:pt idx="1862">
                  <c:v>1.8460000000000001</c:v>
                </c:pt>
                <c:pt idx="1863">
                  <c:v>1.847</c:v>
                </c:pt>
                <c:pt idx="1864">
                  <c:v>1.8480000000000001</c:v>
                </c:pt>
                <c:pt idx="1865">
                  <c:v>1.849</c:v>
                </c:pt>
                <c:pt idx="1866">
                  <c:v>1.85</c:v>
                </c:pt>
                <c:pt idx="1867">
                  <c:v>1.851</c:v>
                </c:pt>
                <c:pt idx="1868">
                  <c:v>1.8520000000000001</c:v>
                </c:pt>
                <c:pt idx="1869">
                  <c:v>1.853</c:v>
                </c:pt>
                <c:pt idx="1870">
                  <c:v>1.8540000000000001</c:v>
                </c:pt>
                <c:pt idx="1871">
                  <c:v>1.855</c:v>
                </c:pt>
                <c:pt idx="1872">
                  <c:v>1.8560000000000001</c:v>
                </c:pt>
                <c:pt idx="1873">
                  <c:v>1.857</c:v>
                </c:pt>
                <c:pt idx="1874">
                  <c:v>1.8580000000000001</c:v>
                </c:pt>
                <c:pt idx="1875">
                  <c:v>1.859</c:v>
                </c:pt>
                <c:pt idx="1876">
                  <c:v>1.86</c:v>
                </c:pt>
                <c:pt idx="1877">
                  <c:v>1.861</c:v>
                </c:pt>
                <c:pt idx="1878">
                  <c:v>1.8620000000000001</c:v>
                </c:pt>
                <c:pt idx="1879">
                  <c:v>1.863</c:v>
                </c:pt>
                <c:pt idx="1880">
                  <c:v>1.8640000000000001</c:v>
                </c:pt>
                <c:pt idx="1881">
                  <c:v>1.865</c:v>
                </c:pt>
                <c:pt idx="1882">
                  <c:v>1.8660000000000001</c:v>
                </c:pt>
                <c:pt idx="1883">
                  <c:v>1.867</c:v>
                </c:pt>
                <c:pt idx="1884">
                  <c:v>1.8680000000000001</c:v>
                </c:pt>
                <c:pt idx="1885">
                  <c:v>1.869</c:v>
                </c:pt>
                <c:pt idx="1886">
                  <c:v>1.87</c:v>
                </c:pt>
                <c:pt idx="1887">
                  <c:v>1.871</c:v>
                </c:pt>
                <c:pt idx="1888">
                  <c:v>1.8720000000000001</c:v>
                </c:pt>
                <c:pt idx="1889">
                  <c:v>1.873</c:v>
                </c:pt>
                <c:pt idx="1890">
                  <c:v>1.8740000000000001</c:v>
                </c:pt>
                <c:pt idx="1891">
                  <c:v>1.875</c:v>
                </c:pt>
                <c:pt idx="1892">
                  <c:v>1.8759999999999974</c:v>
                </c:pt>
                <c:pt idx="1893">
                  <c:v>1.877</c:v>
                </c:pt>
                <c:pt idx="1894">
                  <c:v>1.8779999999999974</c:v>
                </c:pt>
                <c:pt idx="1895">
                  <c:v>1.879</c:v>
                </c:pt>
                <c:pt idx="1896">
                  <c:v>1.8800000000000001</c:v>
                </c:pt>
                <c:pt idx="1897">
                  <c:v>1.881</c:v>
                </c:pt>
                <c:pt idx="1898">
                  <c:v>1.8819999999999975</c:v>
                </c:pt>
                <c:pt idx="1899">
                  <c:v>1.883</c:v>
                </c:pt>
                <c:pt idx="1900">
                  <c:v>1.8839999999999975</c:v>
                </c:pt>
                <c:pt idx="1901">
                  <c:v>1.885</c:v>
                </c:pt>
                <c:pt idx="1902">
                  <c:v>1.8859999999999975</c:v>
                </c:pt>
                <c:pt idx="1903">
                  <c:v>1.887</c:v>
                </c:pt>
                <c:pt idx="1904">
                  <c:v>1.8879999999999975</c:v>
                </c:pt>
                <c:pt idx="1905">
                  <c:v>1.889</c:v>
                </c:pt>
                <c:pt idx="1906">
                  <c:v>1.8900000000000001</c:v>
                </c:pt>
                <c:pt idx="1907">
                  <c:v>1.891</c:v>
                </c:pt>
                <c:pt idx="1908">
                  <c:v>1.8919999999999975</c:v>
                </c:pt>
                <c:pt idx="1909">
                  <c:v>1.893</c:v>
                </c:pt>
                <c:pt idx="1910">
                  <c:v>1.8939999999999975</c:v>
                </c:pt>
                <c:pt idx="1911">
                  <c:v>1.895</c:v>
                </c:pt>
                <c:pt idx="1912">
                  <c:v>1.8959999999999975</c:v>
                </c:pt>
                <c:pt idx="1913">
                  <c:v>1.897</c:v>
                </c:pt>
                <c:pt idx="1914">
                  <c:v>1.8979999999999975</c:v>
                </c:pt>
                <c:pt idx="1915">
                  <c:v>1.899</c:v>
                </c:pt>
                <c:pt idx="1916">
                  <c:v>1.9000000000000001</c:v>
                </c:pt>
                <c:pt idx="1917">
                  <c:v>1.901</c:v>
                </c:pt>
                <c:pt idx="1918">
                  <c:v>1.9019999999999975</c:v>
                </c:pt>
                <c:pt idx="1919">
                  <c:v>1.903</c:v>
                </c:pt>
                <c:pt idx="1920">
                  <c:v>1.9039999999999975</c:v>
                </c:pt>
                <c:pt idx="1921">
                  <c:v>1.905</c:v>
                </c:pt>
                <c:pt idx="1922">
                  <c:v>1.9059999999999975</c:v>
                </c:pt>
                <c:pt idx="1923">
                  <c:v>1.907</c:v>
                </c:pt>
                <c:pt idx="1924">
                  <c:v>1.9079999999999975</c:v>
                </c:pt>
                <c:pt idx="1925">
                  <c:v>1.909</c:v>
                </c:pt>
                <c:pt idx="1926">
                  <c:v>1.9100000000000001</c:v>
                </c:pt>
                <c:pt idx="1927">
                  <c:v>1.911</c:v>
                </c:pt>
                <c:pt idx="1928">
                  <c:v>1.9119999999999975</c:v>
                </c:pt>
                <c:pt idx="1929">
                  <c:v>1.913</c:v>
                </c:pt>
                <c:pt idx="1930">
                  <c:v>1.9139999999999975</c:v>
                </c:pt>
                <c:pt idx="1931">
                  <c:v>1.915</c:v>
                </c:pt>
                <c:pt idx="1932">
                  <c:v>1.9159999999999975</c:v>
                </c:pt>
                <c:pt idx="1933">
                  <c:v>1.917</c:v>
                </c:pt>
                <c:pt idx="1934">
                  <c:v>1.9179999999999977</c:v>
                </c:pt>
                <c:pt idx="1935">
                  <c:v>1.919</c:v>
                </c:pt>
                <c:pt idx="1936">
                  <c:v>1.9200000000000021</c:v>
                </c:pt>
                <c:pt idx="1937">
                  <c:v>1.921</c:v>
                </c:pt>
                <c:pt idx="1938">
                  <c:v>1.9219999999999977</c:v>
                </c:pt>
                <c:pt idx="1939">
                  <c:v>1.923</c:v>
                </c:pt>
                <c:pt idx="1940">
                  <c:v>1.9239999999999977</c:v>
                </c:pt>
                <c:pt idx="1941">
                  <c:v>1.925</c:v>
                </c:pt>
                <c:pt idx="1942">
                  <c:v>1.9259999999999977</c:v>
                </c:pt>
                <c:pt idx="1943">
                  <c:v>1.927</c:v>
                </c:pt>
                <c:pt idx="1944">
                  <c:v>1.9279999999999977</c:v>
                </c:pt>
                <c:pt idx="1945">
                  <c:v>1.929</c:v>
                </c:pt>
                <c:pt idx="1946">
                  <c:v>1.9300000000000022</c:v>
                </c:pt>
                <c:pt idx="1947">
                  <c:v>1.931</c:v>
                </c:pt>
                <c:pt idx="1948">
                  <c:v>1.9319999999999977</c:v>
                </c:pt>
                <c:pt idx="1949">
                  <c:v>1.9330000000000001</c:v>
                </c:pt>
                <c:pt idx="1950">
                  <c:v>1.9339999999999977</c:v>
                </c:pt>
                <c:pt idx="1951">
                  <c:v>1.9350000000000001</c:v>
                </c:pt>
                <c:pt idx="1952">
                  <c:v>1.9359999999999977</c:v>
                </c:pt>
                <c:pt idx="1953">
                  <c:v>1.9370000000000001</c:v>
                </c:pt>
                <c:pt idx="1954">
                  <c:v>1.9379999999999977</c:v>
                </c:pt>
                <c:pt idx="1955">
                  <c:v>1.9390000000000001</c:v>
                </c:pt>
                <c:pt idx="1956">
                  <c:v>1.9400000000000022</c:v>
                </c:pt>
                <c:pt idx="1957">
                  <c:v>1.9410000000000001</c:v>
                </c:pt>
                <c:pt idx="1958">
                  <c:v>1.9419999999999977</c:v>
                </c:pt>
                <c:pt idx="1959">
                  <c:v>1.9430000000000001</c:v>
                </c:pt>
                <c:pt idx="1960">
                  <c:v>1.9440000000000022</c:v>
                </c:pt>
                <c:pt idx="1961">
                  <c:v>1.9450000000000001</c:v>
                </c:pt>
                <c:pt idx="1962">
                  <c:v>1.9460000000000022</c:v>
                </c:pt>
                <c:pt idx="1963">
                  <c:v>1.9470000000000001</c:v>
                </c:pt>
                <c:pt idx="1964">
                  <c:v>1.9480000000000022</c:v>
                </c:pt>
                <c:pt idx="1965">
                  <c:v>1.9490000000000001</c:v>
                </c:pt>
                <c:pt idx="1966">
                  <c:v>1.9500000000000022</c:v>
                </c:pt>
                <c:pt idx="1967">
                  <c:v>1.9510000000000001</c:v>
                </c:pt>
                <c:pt idx="1968">
                  <c:v>1.9520000000000022</c:v>
                </c:pt>
                <c:pt idx="1969">
                  <c:v>1.9530000000000001</c:v>
                </c:pt>
                <c:pt idx="1970">
                  <c:v>1.9540000000000022</c:v>
                </c:pt>
                <c:pt idx="1971">
                  <c:v>1.9550000000000001</c:v>
                </c:pt>
                <c:pt idx="1972">
                  <c:v>1.9560000000000022</c:v>
                </c:pt>
                <c:pt idx="1973">
                  <c:v>1.9570000000000001</c:v>
                </c:pt>
                <c:pt idx="1974">
                  <c:v>1.9580000000000022</c:v>
                </c:pt>
                <c:pt idx="1975">
                  <c:v>1.9590000000000001</c:v>
                </c:pt>
                <c:pt idx="1976">
                  <c:v>1.9600000000000022</c:v>
                </c:pt>
                <c:pt idx="1977">
                  <c:v>1.9610000000000001</c:v>
                </c:pt>
                <c:pt idx="1978">
                  <c:v>1.9620000000000022</c:v>
                </c:pt>
                <c:pt idx="1979">
                  <c:v>1.9630000000000001</c:v>
                </c:pt>
                <c:pt idx="1980">
                  <c:v>1.9640000000000022</c:v>
                </c:pt>
                <c:pt idx="1981">
                  <c:v>1.9650000000000001</c:v>
                </c:pt>
                <c:pt idx="1982">
                  <c:v>1.9660000000000022</c:v>
                </c:pt>
                <c:pt idx="1983">
                  <c:v>1.9670000000000001</c:v>
                </c:pt>
                <c:pt idx="1984">
                  <c:v>1.9680000000000022</c:v>
                </c:pt>
                <c:pt idx="1985">
                  <c:v>1.9690000000000001</c:v>
                </c:pt>
                <c:pt idx="1986">
                  <c:v>1.9700000000000022</c:v>
                </c:pt>
                <c:pt idx="1987">
                  <c:v>1.9710000000000001</c:v>
                </c:pt>
                <c:pt idx="1988">
                  <c:v>1.9720000000000024</c:v>
                </c:pt>
                <c:pt idx="1989">
                  <c:v>1.9730000000000001</c:v>
                </c:pt>
                <c:pt idx="1990">
                  <c:v>1.9740000000000024</c:v>
                </c:pt>
                <c:pt idx="1991">
                  <c:v>1.9750000000000001</c:v>
                </c:pt>
                <c:pt idx="1992">
                  <c:v>1.9760000000000024</c:v>
                </c:pt>
                <c:pt idx="1993">
                  <c:v>1.9770000000000001</c:v>
                </c:pt>
                <c:pt idx="1994">
                  <c:v>1.9780000000000024</c:v>
                </c:pt>
                <c:pt idx="1995">
                  <c:v>1.9790000000000001</c:v>
                </c:pt>
                <c:pt idx="1996">
                  <c:v>1.9800000000000024</c:v>
                </c:pt>
                <c:pt idx="1997">
                  <c:v>1.9810000000000001</c:v>
                </c:pt>
                <c:pt idx="1998">
                  <c:v>1.9820000000000024</c:v>
                </c:pt>
                <c:pt idx="1999">
                  <c:v>1.9830000000000001</c:v>
                </c:pt>
                <c:pt idx="2000">
                  <c:v>1.9840000000000024</c:v>
                </c:pt>
                <c:pt idx="2001">
                  <c:v>1.9850000000000001</c:v>
                </c:pt>
                <c:pt idx="2002">
                  <c:v>1.9860000000000024</c:v>
                </c:pt>
                <c:pt idx="2003">
                  <c:v>1.98699</c:v>
                </c:pt>
                <c:pt idx="2004">
                  <c:v>1.9879800000000001</c:v>
                </c:pt>
                <c:pt idx="2005">
                  <c:v>1.9889699999999999</c:v>
                </c:pt>
                <c:pt idx="2006">
                  <c:v>1.98996</c:v>
                </c:pt>
                <c:pt idx="2007">
                  <c:v>1.9909500000000024</c:v>
                </c:pt>
                <c:pt idx="2008">
                  <c:v>1.99194</c:v>
                </c:pt>
                <c:pt idx="2009">
                  <c:v>1.9929300000000001</c:v>
                </c:pt>
                <c:pt idx="2010">
                  <c:v>1.9939199999999999</c:v>
                </c:pt>
                <c:pt idx="2011">
                  <c:v>1.9949100000000022</c:v>
                </c:pt>
                <c:pt idx="2012">
                  <c:v>1.9959</c:v>
                </c:pt>
                <c:pt idx="2013">
                  <c:v>1.9968900000000001</c:v>
                </c:pt>
                <c:pt idx="2014">
                  <c:v>1.9978800000000001</c:v>
                </c:pt>
                <c:pt idx="2015">
                  <c:v>1.9988699999999999</c:v>
                </c:pt>
                <c:pt idx="2016">
                  <c:v>1.99986</c:v>
                </c:pt>
                <c:pt idx="2017">
                  <c:v>2.0008499999999967</c:v>
                </c:pt>
                <c:pt idx="2018">
                  <c:v>2.0018399999999987</c:v>
                </c:pt>
                <c:pt idx="2019">
                  <c:v>2.0028299999999977</c:v>
                </c:pt>
                <c:pt idx="2020">
                  <c:v>2.0038200000000002</c:v>
                </c:pt>
                <c:pt idx="2021">
                  <c:v>2.00481</c:v>
                </c:pt>
                <c:pt idx="2022">
                  <c:v>2.0057999999999998</c:v>
                </c:pt>
                <c:pt idx="2023">
                  <c:v>2.0067900000000001</c:v>
                </c:pt>
                <c:pt idx="2024">
                  <c:v>2.0077799999999999</c:v>
                </c:pt>
                <c:pt idx="2025">
                  <c:v>2.0087700000000002</c:v>
                </c:pt>
                <c:pt idx="2026">
                  <c:v>2.00976</c:v>
                </c:pt>
                <c:pt idx="2027">
                  <c:v>2.0107499999999967</c:v>
                </c:pt>
                <c:pt idx="2028">
                  <c:v>2.0117399999999988</c:v>
                </c:pt>
                <c:pt idx="2029">
                  <c:v>2.0127299999999977</c:v>
                </c:pt>
                <c:pt idx="2030">
                  <c:v>2.0137200000000002</c:v>
                </c:pt>
                <c:pt idx="2031">
                  <c:v>2.01471</c:v>
                </c:pt>
                <c:pt idx="2032">
                  <c:v>2.0156999999999967</c:v>
                </c:pt>
                <c:pt idx="2033">
                  <c:v>2.0166899999999952</c:v>
                </c:pt>
                <c:pt idx="2034">
                  <c:v>2.0176799999999977</c:v>
                </c:pt>
                <c:pt idx="2035">
                  <c:v>2.0186699999999957</c:v>
                </c:pt>
                <c:pt idx="2036">
                  <c:v>2.0196599999999942</c:v>
                </c:pt>
                <c:pt idx="2037">
                  <c:v>2.0206499999999967</c:v>
                </c:pt>
                <c:pt idx="2038">
                  <c:v>2.0216399999999997</c:v>
                </c:pt>
                <c:pt idx="2039">
                  <c:v>2.0226299999999977</c:v>
                </c:pt>
                <c:pt idx="2040">
                  <c:v>2.0236200000000002</c:v>
                </c:pt>
                <c:pt idx="2041">
                  <c:v>2.02461</c:v>
                </c:pt>
                <c:pt idx="2042">
                  <c:v>2.0255999999999998</c:v>
                </c:pt>
                <c:pt idx="2043">
                  <c:v>2.0265900000000001</c:v>
                </c:pt>
                <c:pt idx="2044">
                  <c:v>2.0275799999999999</c:v>
                </c:pt>
                <c:pt idx="2045">
                  <c:v>2.0285700000000002</c:v>
                </c:pt>
                <c:pt idx="2046">
                  <c:v>2.02956</c:v>
                </c:pt>
                <c:pt idx="2047">
                  <c:v>2.0305499999999967</c:v>
                </c:pt>
                <c:pt idx="2048">
                  <c:v>2.0315399999999997</c:v>
                </c:pt>
                <c:pt idx="2049">
                  <c:v>2.0325299999999977</c:v>
                </c:pt>
                <c:pt idx="2050">
                  <c:v>2.0335200000000002</c:v>
                </c:pt>
                <c:pt idx="2051">
                  <c:v>2.03451</c:v>
                </c:pt>
                <c:pt idx="2052">
                  <c:v>2.0355099999999977</c:v>
                </c:pt>
                <c:pt idx="2053">
                  <c:v>2.0364899999999952</c:v>
                </c:pt>
                <c:pt idx="2054">
                  <c:v>2.03749</c:v>
                </c:pt>
                <c:pt idx="2055">
                  <c:v>2.0384799999999967</c:v>
                </c:pt>
                <c:pt idx="2056">
                  <c:v>2.0394699999999952</c:v>
                </c:pt>
                <c:pt idx="2057">
                  <c:v>2.0404599999999977</c:v>
                </c:pt>
                <c:pt idx="2058">
                  <c:v>2.0414499999999967</c:v>
                </c:pt>
                <c:pt idx="2059">
                  <c:v>2.0424399999999987</c:v>
                </c:pt>
                <c:pt idx="2060">
                  <c:v>2.0434299999999999</c:v>
                </c:pt>
                <c:pt idx="2061">
                  <c:v>2.0444200000000001</c:v>
                </c:pt>
                <c:pt idx="2062">
                  <c:v>2.04541</c:v>
                </c:pt>
                <c:pt idx="2063">
                  <c:v>2.0463999999999998</c:v>
                </c:pt>
                <c:pt idx="2064">
                  <c:v>2.0473900000000049</c:v>
                </c:pt>
                <c:pt idx="2065">
                  <c:v>2.0483799999999999</c:v>
                </c:pt>
                <c:pt idx="2066">
                  <c:v>2.0493700000000001</c:v>
                </c:pt>
                <c:pt idx="2067">
                  <c:v>2.05036</c:v>
                </c:pt>
                <c:pt idx="2068">
                  <c:v>2.0513499999999967</c:v>
                </c:pt>
                <c:pt idx="2069">
                  <c:v>2.0523399999999987</c:v>
                </c:pt>
                <c:pt idx="2070">
                  <c:v>2.0533299999999999</c:v>
                </c:pt>
                <c:pt idx="2071">
                  <c:v>2.0543200000000001</c:v>
                </c:pt>
                <c:pt idx="2072">
                  <c:v>2.05531</c:v>
                </c:pt>
                <c:pt idx="2073">
                  <c:v>2.0562999999999967</c:v>
                </c:pt>
                <c:pt idx="2074">
                  <c:v>2.0572900000000001</c:v>
                </c:pt>
                <c:pt idx="2075">
                  <c:v>2.0582799999999977</c:v>
                </c:pt>
                <c:pt idx="2076">
                  <c:v>2.0592699999999957</c:v>
                </c:pt>
                <c:pt idx="2077">
                  <c:v>2.06026</c:v>
                </c:pt>
                <c:pt idx="2078">
                  <c:v>2.0612499999999967</c:v>
                </c:pt>
                <c:pt idx="2079">
                  <c:v>2.0622399999999987</c:v>
                </c:pt>
                <c:pt idx="2080">
                  <c:v>2.0632299999999999</c:v>
                </c:pt>
                <c:pt idx="2081">
                  <c:v>2.0642200000000002</c:v>
                </c:pt>
                <c:pt idx="2082">
                  <c:v>2.06521</c:v>
                </c:pt>
                <c:pt idx="2083">
                  <c:v>2.0661999999999998</c:v>
                </c:pt>
                <c:pt idx="2084">
                  <c:v>2.067190000000005</c:v>
                </c:pt>
                <c:pt idx="2085">
                  <c:v>2.0681799999999999</c:v>
                </c:pt>
                <c:pt idx="2086">
                  <c:v>2.0691700000000002</c:v>
                </c:pt>
                <c:pt idx="2087">
                  <c:v>2.07016</c:v>
                </c:pt>
                <c:pt idx="2088">
                  <c:v>2.0711499999999967</c:v>
                </c:pt>
                <c:pt idx="2089">
                  <c:v>2.0721399999999988</c:v>
                </c:pt>
                <c:pt idx="2090">
                  <c:v>2.0731299999999999</c:v>
                </c:pt>
                <c:pt idx="2091">
                  <c:v>2.0741200000000002</c:v>
                </c:pt>
                <c:pt idx="2092">
                  <c:v>2.07511</c:v>
                </c:pt>
                <c:pt idx="2093">
                  <c:v>2.0760999999999967</c:v>
                </c:pt>
                <c:pt idx="2094">
                  <c:v>2.0770900000000001</c:v>
                </c:pt>
                <c:pt idx="2095">
                  <c:v>2.0780799999999977</c:v>
                </c:pt>
                <c:pt idx="2096">
                  <c:v>2.0790699999999958</c:v>
                </c:pt>
                <c:pt idx="2097">
                  <c:v>2.08006</c:v>
                </c:pt>
                <c:pt idx="2098">
                  <c:v>2.0810499999999967</c:v>
                </c:pt>
                <c:pt idx="2099">
                  <c:v>2.0820399999999997</c:v>
                </c:pt>
                <c:pt idx="2100">
                  <c:v>2.0830299999999999</c:v>
                </c:pt>
                <c:pt idx="2101">
                  <c:v>2.0840200000000002</c:v>
                </c:pt>
                <c:pt idx="2102">
                  <c:v>2.08501</c:v>
                </c:pt>
                <c:pt idx="2103">
                  <c:v>2.0859999999999999</c:v>
                </c:pt>
              </c:numCache>
            </c:numRef>
          </c:xVal>
          <c:yVal>
            <c:numRef>
              <c:f>'InGaAsP_44A design'!$D$1:$D$2104</c:f>
              <c:numCache>
                <c:formatCode>General</c:formatCode>
                <c:ptCount val="2104"/>
                <c:pt idx="0">
                  <c:v>-5.3416500000000013</c:v>
                </c:pt>
                <c:pt idx="1">
                  <c:v>-5.3416500000000013</c:v>
                </c:pt>
                <c:pt idx="2">
                  <c:v>-5.3416500000000013</c:v>
                </c:pt>
                <c:pt idx="3">
                  <c:v>-5.3416500000000013</c:v>
                </c:pt>
                <c:pt idx="4">
                  <c:v>-5.3416500000000013</c:v>
                </c:pt>
                <c:pt idx="5">
                  <c:v>-5.3416500000000013</c:v>
                </c:pt>
                <c:pt idx="6">
                  <c:v>-5.3416500000000013</c:v>
                </c:pt>
                <c:pt idx="7">
                  <c:v>-5.3416500000000013</c:v>
                </c:pt>
                <c:pt idx="8">
                  <c:v>-5.3416500000000013</c:v>
                </c:pt>
                <c:pt idx="9">
                  <c:v>-5.2994399999999997</c:v>
                </c:pt>
                <c:pt idx="10">
                  <c:v>-5.2994399999999997</c:v>
                </c:pt>
                <c:pt idx="11">
                  <c:v>-5.2994399999999997</c:v>
                </c:pt>
                <c:pt idx="12">
                  <c:v>-5.2994399999999997</c:v>
                </c:pt>
                <c:pt idx="13">
                  <c:v>-5.2994399999999997</c:v>
                </c:pt>
                <c:pt idx="14">
                  <c:v>-5.2994399999999997</c:v>
                </c:pt>
                <c:pt idx="15">
                  <c:v>-5.2994399999999997</c:v>
                </c:pt>
                <c:pt idx="16">
                  <c:v>-5.2994399999999997</c:v>
                </c:pt>
                <c:pt idx="17">
                  <c:v>-5.3416500000000013</c:v>
                </c:pt>
                <c:pt idx="18">
                  <c:v>-5.3416500000000013</c:v>
                </c:pt>
                <c:pt idx="19">
                  <c:v>-5.3416500000000013</c:v>
                </c:pt>
                <c:pt idx="20">
                  <c:v>-5.3416500000000013</c:v>
                </c:pt>
                <c:pt idx="21">
                  <c:v>-5.3416500000000013</c:v>
                </c:pt>
                <c:pt idx="22">
                  <c:v>-5.3416500000000013</c:v>
                </c:pt>
                <c:pt idx="23">
                  <c:v>-5.3416500000000013</c:v>
                </c:pt>
                <c:pt idx="24">
                  <c:v>-5.3416500000000013</c:v>
                </c:pt>
                <c:pt idx="25">
                  <c:v>-5.2994399999999997</c:v>
                </c:pt>
                <c:pt idx="26">
                  <c:v>-5.2994399999999997</c:v>
                </c:pt>
                <c:pt idx="27">
                  <c:v>-5.2994399999999997</c:v>
                </c:pt>
                <c:pt idx="28">
                  <c:v>-5.2994399999999997</c:v>
                </c:pt>
                <c:pt idx="29">
                  <c:v>-5.2994399999999997</c:v>
                </c:pt>
                <c:pt idx="30">
                  <c:v>-5.2994399999999997</c:v>
                </c:pt>
                <c:pt idx="31">
                  <c:v>-5.2994399999999997</c:v>
                </c:pt>
                <c:pt idx="32">
                  <c:v>-5.2994399999999997</c:v>
                </c:pt>
                <c:pt idx="33">
                  <c:v>-5.3416500000000013</c:v>
                </c:pt>
                <c:pt idx="34">
                  <c:v>-5.3416500000000013</c:v>
                </c:pt>
                <c:pt idx="35">
                  <c:v>-5.3416500000000013</c:v>
                </c:pt>
                <c:pt idx="36">
                  <c:v>-5.3416500000000013</c:v>
                </c:pt>
                <c:pt idx="37">
                  <c:v>-5.3416500000000013</c:v>
                </c:pt>
                <c:pt idx="38">
                  <c:v>-5.3416500000000013</c:v>
                </c:pt>
                <c:pt idx="39">
                  <c:v>-5.3416500000000013</c:v>
                </c:pt>
                <c:pt idx="40">
                  <c:v>-5.3416500000000013</c:v>
                </c:pt>
                <c:pt idx="41">
                  <c:v>-5.3416500000000013</c:v>
                </c:pt>
                <c:pt idx="42">
                  <c:v>-5.3416500000000013</c:v>
                </c:pt>
                <c:pt idx="43">
                  <c:v>-5.3416500000000013</c:v>
                </c:pt>
                <c:pt idx="44">
                  <c:v>-5.3416500000000013</c:v>
                </c:pt>
                <c:pt idx="45">
                  <c:v>-5.3416500000000013</c:v>
                </c:pt>
                <c:pt idx="46">
                  <c:v>-5.3416500000000013</c:v>
                </c:pt>
                <c:pt idx="47">
                  <c:v>-5.3416500000000013</c:v>
                </c:pt>
                <c:pt idx="48">
                  <c:v>-5.3416500000000013</c:v>
                </c:pt>
                <c:pt idx="49">
                  <c:v>-5.3416500000000013</c:v>
                </c:pt>
                <c:pt idx="50">
                  <c:v>-5.3416500000000013</c:v>
                </c:pt>
                <c:pt idx="51">
                  <c:v>-5.3416500000000013</c:v>
                </c:pt>
                <c:pt idx="52">
                  <c:v>-5.3416500000000013</c:v>
                </c:pt>
                <c:pt idx="53">
                  <c:v>-5.3416500000000013</c:v>
                </c:pt>
                <c:pt idx="54">
                  <c:v>-5.3416500000000013</c:v>
                </c:pt>
                <c:pt idx="55">
                  <c:v>-5.3416500000000013</c:v>
                </c:pt>
                <c:pt idx="56">
                  <c:v>-5.3416500000000013</c:v>
                </c:pt>
                <c:pt idx="57">
                  <c:v>-5.3416500000000013</c:v>
                </c:pt>
                <c:pt idx="58">
                  <c:v>-5.3416500000000013</c:v>
                </c:pt>
                <c:pt idx="59">
                  <c:v>-5.3416500000000013</c:v>
                </c:pt>
                <c:pt idx="60">
                  <c:v>-5.3416500000000013</c:v>
                </c:pt>
                <c:pt idx="61">
                  <c:v>-5.3416500000000013</c:v>
                </c:pt>
                <c:pt idx="62">
                  <c:v>-5.3416500000000013</c:v>
                </c:pt>
                <c:pt idx="63">
                  <c:v>-5.3416500000000013</c:v>
                </c:pt>
                <c:pt idx="64">
                  <c:v>-5.3416500000000013</c:v>
                </c:pt>
                <c:pt idx="65">
                  <c:v>-5.3416500000000013</c:v>
                </c:pt>
                <c:pt idx="66">
                  <c:v>-5.3416500000000013</c:v>
                </c:pt>
                <c:pt idx="67">
                  <c:v>-5.3416500000000013</c:v>
                </c:pt>
                <c:pt idx="68">
                  <c:v>-5.3416500000000013</c:v>
                </c:pt>
                <c:pt idx="69">
                  <c:v>-5.3416500000000013</c:v>
                </c:pt>
                <c:pt idx="70">
                  <c:v>-5.3416500000000013</c:v>
                </c:pt>
                <c:pt idx="71">
                  <c:v>-5.3416500000000013</c:v>
                </c:pt>
                <c:pt idx="72">
                  <c:v>-5.3416500000000013</c:v>
                </c:pt>
                <c:pt idx="73">
                  <c:v>-5.3416500000000013</c:v>
                </c:pt>
                <c:pt idx="74">
                  <c:v>-5.3416500000000013</c:v>
                </c:pt>
                <c:pt idx="75">
                  <c:v>-5.3416500000000013</c:v>
                </c:pt>
                <c:pt idx="76">
                  <c:v>-5.3416500000000013</c:v>
                </c:pt>
                <c:pt idx="77">
                  <c:v>-5.3416500000000013</c:v>
                </c:pt>
                <c:pt idx="78">
                  <c:v>-5.3416500000000013</c:v>
                </c:pt>
                <c:pt idx="79">
                  <c:v>-5.3416500000000013</c:v>
                </c:pt>
                <c:pt idx="80">
                  <c:v>-5.3416500000000013</c:v>
                </c:pt>
                <c:pt idx="81">
                  <c:v>-5.3416500000000013</c:v>
                </c:pt>
                <c:pt idx="82">
                  <c:v>-5.3416500000000013</c:v>
                </c:pt>
                <c:pt idx="83">
                  <c:v>-5.3416500000000013</c:v>
                </c:pt>
                <c:pt idx="84">
                  <c:v>-5.3416500000000013</c:v>
                </c:pt>
                <c:pt idx="85">
                  <c:v>-5.3416500000000013</c:v>
                </c:pt>
                <c:pt idx="86">
                  <c:v>-5.3416500000000013</c:v>
                </c:pt>
                <c:pt idx="87">
                  <c:v>-5.3416500000000013</c:v>
                </c:pt>
                <c:pt idx="88">
                  <c:v>-5.3416500000000013</c:v>
                </c:pt>
                <c:pt idx="89">
                  <c:v>-5.3416500000000013</c:v>
                </c:pt>
                <c:pt idx="90">
                  <c:v>-5.3416500000000013</c:v>
                </c:pt>
                <c:pt idx="91">
                  <c:v>-5.3416500000000013</c:v>
                </c:pt>
                <c:pt idx="92">
                  <c:v>-5.3416500000000013</c:v>
                </c:pt>
                <c:pt idx="93">
                  <c:v>-5.3416500000000013</c:v>
                </c:pt>
                <c:pt idx="94">
                  <c:v>-5.3416500000000013</c:v>
                </c:pt>
                <c:pt idx="95">
                  <c:v>-5.3416500000000013</c:v>
                </c:pt>
                <c:pt idx="96">
                  <c:v>-5.3416500000000013</c:v>
                </c:pt>
                <c:pt idx="97">
                  <c:v>-5.3416500000000013</c:v>
                </c:pt>
                <c:pt idx="98">
                  <c:v>-5.3416500000000013</c:v>
                </c:pt>
                <c:pt idx="99">
                  <c:v>-5.3416500000000013</c:v>
                </c:pt>
                <c:pt idx="100">
                  <c:v>-5.3416500000000013</c:v>
                </c:pt>
                <c:pt idx="101">
                  <c:v>-5.3416500000000013</c:v>
                </c:pt>
                <c:pt idx="102">
                  <c:v>-5.3416500000000013</c:v>
                </c:pt>
                <c:pt idx="103">
                  <c:v>-5.3416500000000013</c:v>
                </c:pt>
                <c:pt idx="104">
                  <c:v>-5.3416500000000013</c:v>
                </c:pt>
                <c:pt idx="105">
                  <c:v>-5.3416500000000013</c:v>
                </c:pt>
                <c:pt idx="106">
                  <c:v>-5.3416500000000013</c:v>
                </c:pt>
                <c:pt idx="107">
                  <c:v>-5.3416500000000013</c:v>
                </c:pt>
                <c:pt idx="108">
                  <c:v>-5.3416500000000013</c:v>
                </c:pt>
                <c:pt idx="109">
                  <c:v>-5.3416500000000013</c:v>
                </c:pt>
                <c:pt idx="110">
                  <c:v>-5.3416500000000013</c:v>
                </c:pt>
                <c:pt idx="111">
                  <c:v>-5.3416500000000013</c:v>
                </c:pt>
                <c:pt idx="112">
                  <c:v>-5.3416500000000013</c:v>
                </c:pt>
                <c:pt idx="113">
                  <c:v>-5.3416500000000013</c:v>
                </c:pt>
                <c:pt idx="114">
                  <c:v>-5.3416500000000013</c:v>
                </c:pt>
                <c:pt idx="115">
                  <c:v>-5.3416500000000013</c:v>
                </c:pt>
                <c:pt idx="116">
                  <c:v>-5.3416500000000013</c:v>
                </c:pt>
                <c:pt idx="117">
                  <c:v>-5.3416500000000013</c:v>
                </c:pt>
                <c:pt idx="118">
                  <c:v>-5.3416500000000013</c:v>
                </c:pt>
                <c:pt idx="119">
                  <c:v>-5.3416500000000013</c:v>
                </c:pt>
                <c:pt idx="120">
                  <c:v>-5.3416500000000013</c:v>
                </c:pt>
                <c:pt idx="121">
                  <c:v>-5.3416500000000013</c:v>
                </c:pt>
                <c:pt idx="122">
                  <c:v>-5.3416500000000013</c:v>
                </c:pt>
                <c:pt idx="123">
                  <c:v>-5.3416500000000013</c:v>
                </c:pt>
                <c:pt idx="124">
                  <c:v>-5.3416500000000013</c:v>
                </c:pt>
                <c:pt idx="125">
                  <c:v>-5.3416500000000013</c:v>
                </c:pt>
                <c:pt idx="126">
                  <c:v>-5.3416500000000013</c:v>
                </c:pt>
                <c:pt idx="127">
                  <c:v>-5.3416500000000013</c:v>
                </c:pt>
                <c:pt idx="128">
                  <c:v>-5.3416500000000013</c:v>
                </c:pt>
                <c:pt idx="129">
                  <c:v>-5.3416500000000013</c:v>
                </c:pt>
                <c:pt idx="130">
                  <c:v>-5.3416500000000013</c:v>
                </c:pt>
                <c:pt idx="131">
                  <c:v>-5.3416500000000013</c:v>
                </c:pt>
                <c:pt idx="132">
                  <c:v>-5.3416500000000013</c:v>
                </c:pt>
                <c:pt idx="133">
                  <c:v>-5.3416500000000013</c:v>
                </c:pt>
                <c:pt idx="134">
                  <c:v>-5.3416500000000013</c:v>
                </c:pt>
                <c:pt idx="135">
                  <c:v>-5.3416500000000013</c:v>
                </c:pt>
                <c:pt idx="136">
                  <c:v>-5.3416500000000013</c:v>
                </c:pt>
                <c:pt idx="137">
                  <c:v>-5.3416500000000013</c:v>
                </c:pt>
                <c:pt idx="138">
                  <c:v>-5.3416500000000013</c:v>
                </c:pt>
                <c:pt idx="139">
                  <c:v>-5.3416500000000013</c:v>
                </c:pt>
                <c:pt idx="140">
                  <c:v>-5.3416500000000013</c:v>
                </c:pt>
                <c:pt idx="141">
                  <c:v>-5.3416500000000013</c:v>
                </c:pt>
                <c:pt idx="142">
                  <c:v>-5.3416500000000013</c:v>
                </c:pt>
                <c:pt idx="143">
                  <c:v>-5.4357600000000099</c:v>
                </c:pt>
                <c:pt idx="144">
                  <c:v>-5.4357600000000099</c:v>
                </c:pt>
                <c:pt idx="145">
                  <c:v>-5.4357600000000099</c:v>
                </c:pt>
                <c:pt idx="146">
                  <c:v>-5.4357600000000099</c:v>
                </c:pt>
                <c:pt idx="147">
                  <c:v>-5.4357600000000099</c:v>
                </c:pt>
                <c:pt idx="148">
                  <c:v>-5.4357600000000099</c:v>
                </c:pt>
                <c:pt idx="149">
                  <c:v>-5.4357600000000099</c:v>
                </c:pt>
                <c:pt idx="150">
                  <c:v>-5.4357600000000099</c:v>
                </c:pt>
                <c:pt idx="151">
                  <c:v>-5.4357600000000099</c:v>
                </c:pt>
                <c:pt idx="152">
                  <c:v>-5.0918299999999999</c:v>
                </c:pt>
                <c:pt idx="153">
                  <c:v>-5.0918299999999999</c:v>
                </c:pt>
                <c:pt idx="154">
                  <c:v>-5.0918299999999999</c:v>
                </c:pt>
                <c:pt idx="155">
                  <c:v>-5.0918299999999999</c:v>
                </c:pt>
                <c:pt idx="156">
                  <c:v>-5.0918299999999999</c:v>
                </c:pt>
                <c:pt idx="157">
                  <c:v>-5.0918299999999999</c:v>
                </c:pt>
                <c:pt idx="158">
                  <c:v>-5.4357600000000099</c:v>
                </c:pt>
                <c:pt idx="159">
                  <c:v>-5.4357600000000099</c:v>
                </c:pt>
                <c:pt idx="160">
                  <c:v>-5.4357600000000099</c:v>
                </c:pt>
                <c:pt idx="161">
                  <c:v>-5.4357600000000099</c:v>
                </c:pt>
                <c:pt idx="162">
                  <c:v>-5.4357600000000099</c:v>
                </c:pt>
                <c:pt idx="163">
                  <c:v>-5.4357600000000099</c:v>
                </c:pt>
                <c:pt idx="164">
                  <c:v>-5.4357600000000099</c:v>
                </c:pt>
                <c:pt idx="165">
                  <c:v>-5.4357600000000099</c:v>
                </c:pt>
                <c:pt idx="166">
                  <c:v>-5.4357600000000099</c:v>
                </c:pt>
                <c:pt idx="167">
                  <c:v>-5.0918299999999999</c:v>
                </c:pt>
                <c:pt idx="168">
                  <c:v>-5.0918299999999999</c:v>
                </c:pt>
                <c:pt idx="169">
                  <c:v>-5.0918299999999999</c:v>
                </c:pt>
                <c:pt idx="170">
                  <c:v>-5.0918299999999999</c:v>
                </c:pt>
                <c:pt idx="171">
                  <c:v>-5.0918299999999999</c:v>
                </c:pt>
                <c:pt idx="172">
                  <c:v>-5.0918299999999999</c:v>
                </c:pt>
                <c:pt idx="173">
                  <c:v>-5.4357600000000099</c:v>
                </c:pt>
                <c:pt idx="174">
                  <c:v>-5.4357600000000099</c:v>
                </c:pt>
                <c:pt idx="175">
                  <c:v>-5.4357600000000099</c:v>
                </c:pt>
                <c:pt idx="176">
                  <c:v>-5.4357600000000099</c:v>
                </c:pt>
                <c:pt idx="177">
                  <c:v>-5.4357600000000099</c:v>
                </c:pt>
                <c:pt idx="178">
                  <c:v>-5.4357600000000099</c:v>
                </c:pt>
                <c:pt idx="179">
                  <c:v>-5.4357600000000099</c:v>
                </c:pt>
                <c:pt idx="180">
                  <c:v>-5.4357600000000099</c:v>
                </c:pt>
                <c:pt idx="181">
                  <c:v>-5.4357600000000099</c:v>
                </c:pt>
                <c:pt idx="182">
                  <c:v>-5.0918299999999999</c:v>
                </c:pt>
                <c:pt idx="183">
                  <c:v>-5.0918299999999999</c:v>
                </c:pt>
                <c:pt idx="184">
                  <c:v>-5.0918299999999999</c:v>
                </c:pt>
                <c:pt idx="185">
                  <c:v>-5.0918299999999999</c:v>
                </c:pt>
                <c:pt idx="186">
                  <c:v>-5.0918299999999999</c:v>
                </c:pt>
                <c:pt idx="187">
                  <c:v>-5.0918299999999999</c:v>
                </c:pt>
                <c:pt idx="188">
                  <c:v>-5.4357600000000099</c:v>
                </c:pt>
                <c:pt idx="189">
                  <c:v>-5.4357600000000099</c:v>
                </c:pt>
                <c:pt idx="190">
                  <c:v>-5.4357600000000099</c:v>
                </c:pt>
                <c:pt idx="191">
                  <c:v>-5.4357600000000099</c:v>
                </c:pt>
                <c:pt idx="192">
                  <c:v>-5.4357600000000099</c:v>
                </c:pt>
                <c:pt idx="193">
                  <c:v>-5.4357600000000099</c:v>
                </c:pt>
                <c:pt idx="194">
                  <c:v>-5.4357600000000099</c:v>
                </c:pt>
                <c:pt idx="195">
                  <c:v>-5.4357600000000099</c:v>
                </c:pt>
                <c:pt idx="196">
                  <c:v>-5.4357600000000099</c:v>
                </c:pt>
                <c:pt idx="197">
                  <c:v>-5.0918299999999999</c:v>
                </c:pt>
                <c:pt idx="198">
                  <c:v>-5.0918299999999999</c:v>
                </c:pt>
                <c:pt idx="199">
                  <c:v>-5.0918299999999999</c:v>
                </c:pt>
                <c:pt idx="200">
                  <c:v>-5.0918299999999999</c:v>
                </c:pt>
                <c:pt idx="201">
                  <c:v>-5.0918299999999999</c:v>
                </c:pt>
                <c:pt idx="202">
                  <c:v>-5.0918299999999999</c:v>
                </c:pt>
                <c:pt idx="203">
                  <c:v>-5.4357600000000099</c:v>
                </c:pt>
                <c:pt idx="204">
                  <c:v>-5.4357600000000099</c:v>
                </c:pt>
                <c:pt idx="205">
                  <c:v>-5.4357600000000099</c:v>
                </c:pt>
                <c:pt idx="206">
                  <c:v>-5.4357600000000099</c:v>
                </c:pt>
                <c:pt idx="207">
                  <c:v>-5.4357600000000099</c:v>
                </c:pt>
                <c:pt idx="208">
                  <c:v>-5.4357600000000099</c:v>
                </c:pt>
                <c:pt idx="209">
                  <c:v>-5.4357600000000099</c:v>
                </c:pt>
                <c:pt idx="210">
                  <c:v>-5.4357600000000099</c:v>
                </c:pt>
                <c:pt idx="211">
                  <c:v>-5.4357600000000099</c:v>
                </c:pt>
                <c:pt idx="212">
                  <c:v>-5.0918299999999999</c:v>
                </c:pt>
                <c:pt idx="213">
                  <c:v>-5.0918299999999999</c:v>
                </c:pt>
                <c:pt idx="214">
                  <c:v>-5.0918299999999999</c:v>
                </c:pt>
                <c:pt idx="215">
                  <c:v>-5.0918299999999999</c:v>
                </c:pt>
                <c:pt idx="216">
                  <c:v>-5.0918299999999999</c:v>
                </c:pt>
                <c:pt idx="217">
                  <c:v>-5.0918299999999999</c:v>
                </c:pt>
                <c:pt idx="218">
                  <c:v>-5.4357600000000099</c:v>
                </c:pt>
                <c:pt idx="219">
                  <c:v>-5.4357600000000099</c:v>
                </c:pt>
                <c:pt idx="220">
                  <c:v>-5.4357600000000099</c:v>
                </c:pt>
                <c:pt idx="221">
                  <c:v>-5.4357600000000099</c:v>
                </c:pt>
                <c:pt idx="222">
                  <c:v>-5.4357600000000099</c:v>
                </c:pt>
                <c:pt idx="223">
                  <c:v>-5.4357600000000099</c:v>
                </c:pt>
                <c:pt idx="224">
                  <c:v>-5.4357600000000099</c:v>
                </c:pt>
                <c:pt idx="225">
                  <c:v>-5.4357600000000099</c:v>
                </c:pt>
                <c:pt idx="226">
                  <c:v>-5.4357600000000099</c:v>
                </c:pt>
                <c:pt idx="227">
                  <c:v>-5.0918299999999999</c:v>
                </c:pt>
                <c:pt idx="228">
                  <c:v>-5.0918299999999999</c:v>
                </c:pt>
                <c:pt idx="229">
                  <c:v>-5.0918299999999999</c:v>
                </c:pt>
                <c:pt idx="230">
                  <c:v>-5.0918299999999999</c:v>
                </c:pt>
                <c:pt idx="231">
                  <c:v>-5.0918299999999999</c:v>
                </c:pt>
                <c:pt idx="232">
                  <c:v>-5.0918299999999999</c:v>
                </c:pt>
                <c:pt idx="233">
                  <c:v>-5.4357600000000099</c:v>
                </c:pt>
                <c:pt idx="234">
                  <c:v>-5.4357600000000099</c:v>
                </c:pt>
                <c:pt idx="235">
                  <c:v>-5.4357600000000099</c:v>
                </c:pt>
                <c:pt idx="236">
                  <c:v>-5.4357600000000099</c:v>
                </c:pt>
                <c:pt idx="237">
                  <c:v>-5.4357600000000099</c:v>
                </c:pt>
                <c:pt idx="238">
                  <c:v>-5.4357600000000099</c:v>
                </c:pt>
                <c:pt idx="239">
                  <c:v>-5.4357600000000099</c:v>
                </c:pt>
                <c:pt idx="240">
                  <c:v>-5.4357600000000099</c:v>
                </c:pt>
                <c:pt idx="241">
                  <c:v>-5.4357600000000099</c:v>
                </c:pt>
                <c:pt idx="242">
                  <c:v>-5.4772500000000024</c:v>
                </c:pt>
                <c:pt idx="243">
                  <c:v>-5.4772500000000024</c:v>
                </c:pt>
                <c:pt idx="244">
                  <c:v>-5.4772500000000024</c:v>
                </c:pt>
                <c:pt idx="245">
                  <c:v>-5.4772500000000024</c:v>
                </c:pt>
                <c:pt idx="246">
                  <c:v>-5.4772500000000024</c:v>
                </c:pt>
                <c:pt idx="247">
                  <c:v>-5.4772500000000024</c:v>
                </c:pt>
                <c:pt idx="248">
                  <c:v>-5.4772500000000024</c:v>
                </c:pt>
                <c:pt idx="249">
                  <c:v>-5.4772500000000024</c:v>
                </c:pt>
                <c:pt idx="250">
                  <c:v>-5.4772500000000024</c:v>
                </c:pt>
                <c:pt idx="251">
                  <c:v>-5.4772500000000024</c:v>
                </c:pt>
                <c:pt idx="252">
                  <c:v>-5.4772500000000024</c:v>
                </c:pt>
                <c:pt idx="253">
                  <c:v>-5.4356000000000089</c:v>
                </c:pt>
                <c:pt idx="254">
                  <c:v>-5.4356000000000089</c:v>
                </c:pt>
                <c:pt idx="255">
                  <c:v>-5.4356000000000089</c:v>
                </c:pt>
                <c:pt idx="256">
                  <c:v>-5.4356000000000089</c:v>
                </c:pt>
                <c:pt idx="257">
                  <c:v>-5.4356000000000089</c:v>
                </c:pt>
                <c:pt idx="258">
                  <c:v>-5.4356000000000089</c:v>
                </c:pt>
                <c:pt idx="259">
                  <c:v>-5.4356000000000089</c:v>
                </c:pt>
                <c:pt idx="260">
                  <c:v>-5.4356000000000089</c:v>
                </c:pt>
                <c:pt idx="261">
                  <c:v>-5.4356000000000089</c:v>
                </c:pt>
                <c:pt idx="262">
                  <c:v>-5.4356000000000089</c:v>
                </c:pt>
                <c:pt idx="263">
                  <c:v>-5.4356000000000089</c:v>
                </c:pt>
                <c:pt idx="264">
                  <c:v>-5.4356000000000089</c:v>
                </c:pt>
                <c:pt idx="265">
                  <c:v>-5.4356000000000089</c:v>
                </c:pt>
                <c:pt idx="266">
                  <c:v>-5.4356000000000089</c:v>
                </c:pt>
                <c:pt idx="267">
                  <c:v>-5.4356000000000089</c:v>
                </c:pt>
                <c:pt idx="268">
                  <c:v>-5.4356000000000089</c:v>
                </c:pt>
                <c:pt idx="269">
                  <c:v>-5.4356000000000089</c:v>
                </c:pt>
                <c:pt idx="270">
                  <c:v>-5.4356000000000089</c:v>
                </c:pt>
                <c:pt idx="271">
                  <c:v>-5.4356000000000089</c:v>
                </c:pt>
                <c:pt idx="272">
                  <c:v>-5.4356000000000089</c:v>
                </c:pt>
                <c:pt idx="273">
                  <c:v>-5.4356000000000089</c:v>
                </c:pt>
                <c:pt idx="274">
                  <c:v>-5.4356000000000089</c:v>
                </c:pt>
                <c:pt idx="275">
                  <c:v>-5.4356000000000089</c:v>
                </c:pt>
                <c:pt idx="276">
                  <c:v>-5.4356000000000089</c:v>
                </c:pt>
                <c:pt idx="277">
                  <c:v>-5.4356000000000089</c:v>
                </c:pt>
                <c:pt idx="278">
                  <c:v>-5.4356000000000089</c:v>
                </c:pt>
                <c:pt idx="279">
                  <c:v>-5.4356000000000089</c:v>
                </c:pt>
                <c:pt idx="280">
                  <c:v>-5.4356000000000089</c:v>
                </c:pt>
                <c:pt idx="281">
                  <c:v>-5.4356000000000089</c:v>
                </c:pt>
                <c:pt idx="282">
                  <c:v>-5.4356000000000089</c:v>
                </c:pt>
                <c:pt idx="283">
                  <c:v>-5.4356000000000089</c:v>
                </c:pt>
                <c:pt idx="284">
                  <c:v>-5.4356000000000089</c:v>
                </c:pt>
                <c:pt idx="285">
                  <c:v>-5.4356000000000089</c:v>
                </c:pt>
                <c:pt idx="286">
                  <c:v>-5.4356000000000089</c:v>
                </c:pt>
                <c:pt idx="287">
                  <c:v>-5.4356000000000089</c:v>
                </c:pt>
                <c:pt idx="288">
                  <c:v>-5.4356000000000089</c:v>
                </c:pt>
                <c:pt idx="289">
                  <c:v>-5.4356000000000089</c:v>
                </c:pt>
                <c:pt idx="290">
                  <c:v>-5.4356000000000089</c:v>
                </c:pt>
                <c:pt idx="291">
                  <c:v>-5.4356000000000089</c:v>
                </c:pt>
                <c:pt idx="292">
                  <c:v>-5.4356000000000089</c:v>
                </c:pt>
                <c:pt idx="293">
                  <c:v>-5.4356000000000089</c:v>
                </c:pt>
                <c:pt idx="294">
                  <c:v>-5.4356000000000089</c:v>
                </c:pt>
                <c:pt idx="295">
                  <c:v>-5.4356000000000089</c:v>
                </c:pt>
                <c:pt idx="296">
                  <c:v>-5.4356000000000089</c:v>
                </c:pt>
                <c:pt idx="297">
                  <c:v>-5.4356000000000089</c:v>
                </c:pt>
                <c:pt idx="298">
                  <c:v>-5.4356000000000089</c:v>
                </c:pt>
                <c:pt idx="299">
                  <c:v>-5.4356000000000089</c:v>
                </c:pt>
                <c:pt idx="300">
                  <c:v>-5.4356000000000089</c:v>
                </c:pt>
                <c:pt idx="301">
                  <c:v>-5.4356000000000089</c:v>
                </c:pt>
                <c:pt idx="302">
                  <c:v>-5.4356000000000089</c:v>
                </c:pt>
                <c:pt idx="303">
                  <c:v>-5.4356000000000089</c:v>
                </c:pt>
                <c:pt idx="304">
                  <c:v>-5.4356000000000089</c:v>
                </c:pt>
                <c:pt idx="305">
                  <c:v>-5.4356000000000089</c:v>
                </c:pt>
                <c:pt idx="306">
                  <c:v>-5.4356000000000089</c:v>
                </c:pt>
                <c:pt idx="307">
                  <c:v>-5.4356000000000089</c:v>
                </c:pt>
                <c:pt idx="308">
                  <c:v>-5.4356000000000089</c:v>
                </c:pt>
                <c:pt idx="309">
                  <c:v>-5.4356000000000089</c:v>
                </c:pt>
                <c:pt idx="310">
                  <c:v>-5.4356000000000089</c:v>
                </c:pt>
                <c:pt idx="311">
                  <c:v>-5.4356000000000089</c:v>
                </c:pt>
                <c:pt idx="312">
                  <c:v>-5.4356000000000089</c:v>
                </c:pt>
                <c:pt idx="313">
                  <c:v>-5.4356000000000089</c:v>
                </c:pt>
                <c:pt idx="314">
                  <c:v>-5.4356000000000089</c:v>
                </c:pt>
                <c:pt idx="315">
                  <c:v>-5.4356000000000089</c:v>
                </c:pt>
                <c:pt idx="316">
                  <c:v>-5.4356000000000089</c:v>
                </c:pt>
                <c:pt idx="317">
                  <c:v>-5.4356000000000089</c:v>
                </c:pt>
                <c:pt idx="318">
                  <c:v>-5.4356000000000089</c:v>
                </c:pt>
                <c:pt idx="319">
                  <c:v>-5.4356000000000089</c:v>
                </c:pt>
                <c:pt idx="320">
                  <c:v>-5.4356000000000089</c:v>
                </c:pt>
                <c:pt idx="321">
                  <c:v>-5.4356000000000089</c:v>
                </c:pt>
                <c:pt idx="322">
                  <c:v>-5.4356000000000089</c:v>
                </c:pt>
                <c:pt idx="323">
                  <c:v>-5.4356000000000089</c:v>
                </c:pt>
                <c:pt idx="324">
                  <c:v>-5.4356000000000089</c:v>
                </c:pt>
                <c:pt idx="325">
                  <c:v>-5.4356000000000089</c:v>
                </c:pt>
                <c:pt idx="326">
                  <c:v>-5.4356000000000089</c:v>
                </c:pt>
                <c:pt idx="327">
                  <c:v>-5.4356000000000089</c:v>
                </c:pt>
                <c:pt idx="328">
                  <c:v>-5.4356000000000089</c:v>
                </c:pt>
                <c:pt idx="329">
                  <c:v>-5.4356000000000089</c:v>
                </c:pt>
                <c:pt idx="330">
                  <c:v>-5.4356000000000089</c:v>
                </c:pt>
                <c:pt idx="331">
                  <c:v>-5.4356000000000089</c:v>
                </c:pt>
                <c:pt idx="332">
                  <c:v>-5.4356000000000089</c:v>
                </c:pt>
                <c:pt idx="333">
                  <c:v>-5.4356000000000089</c:v>
                </c:pt>
                <c:pt idx="334">
                  <c:v>-5.4356000000000089</c:v>
                </c:pt>
                <c:pt idx="335">
                  <c:v>-5.4356000000000089</c:v>
                </c:pt>
                <c:pt idx="336">
                  <c:v>-5.4356000000000089</c:v>
                </c:pt>
                <c:pt idx="337">
                  <c:v>-5.4356000000000089</c:v>
                </c:pt>
                <c:pt idx="338">
                  <c:v>-5.4356000000000089</c:v>
                </c:pt>
                <c:pt idx="339">
                  <c:v>-5.4356000000000089</c:v>
                </c:pt>
                <c:pt idx="340">
                  <c:v>-5.4356000000000089</c:v>
                </c:pt>
                <c:pt idx="341">
                  <c:v>-5.4356000000000089</c:v>
                </c:pt>
                <c:pt idx="342">
                  <c:v>-5.4356000000000089</c:v>
                </c:pt>
                <c:pt idx="343">
                  <c:v>-5.4356000000000089</c:v>
                </c:pt>
                <c:pt idx="344">
                  <c:v>-5.4356000000000089</c:v>
                </c:pt>
                <c:pt idx="345">
                  <c:v>-5.4356000000000089</c:v>
                </c:pt>
                <c:pt idx="346">
                  <c:v>-5.4356000000000089</c:v>
                </c:pt>
                <c:pt idx="347">
                  <c:v>-5.4356000000000089</c:v>
                </c:pt>
                <c:pt idx="348">
                  <c:v>-5.4356000000000089</c:v>
                </c:pt>
                <c:pt idx="349">
                  <c:v>-5.4356000000000089</c:v>
                </c:pt>
                <c:pt idx="350">
                  <c:v>-5.4356000000000089</c:v>
                </c:pt>
                <c:pt idx="351">
                  <c:v>-5.4356000000000089</c:v>
                </c:pt>
                <c:pt idx="352">
                  <c:v>-5.4356000000000089</c:v>
                </c:pt>
                <c:pt idx="353">
                  <c:v>-5.4356000000000089</c:v>
                </c:pt>
                <c:pt idx="354">
                  <c:v>-5.4356000000000089</c:v>
                </c:pt>
                <c:pt idx="355">
                  <c:v>-5.4356000000000089</c:v>
                </c:pt>
                <c:pt idx="356">
                  <c:v>-5.4356000000000089</c:v>
                </c:pt>
                <c:pt idx="357">
                  <c:v>-5.4356000000000089</c:v>
                </c:pt>
                <c:pt idx="358">
                  <c:v>-5.4356000000000089</c:v>
                </c:pt>
                <c:pt idx="359">
                  <c:v>-5.4356000000000089</c:v>
                </c:pt>
                <c:pt idx="360">
                  <c:v>-5.4356000000000089</c:v>
                </c:pt>
                <c:pt idx="361">
                  <c:v>-5.4356000000000089</c:v>
                </c:pt>
                <c:pt idx="362">
                  <c:v>-5.4356000000000089</c:v>
                </c:pt>
                <c:pt idx="363">
                  <c:v>-5.4356000000000089</c:v>
                </c:pt>
                <c:pt idx="364">
                  <c:v>-5.4356000000000089</c:v>
                </c:pt>
                <c:pt idx="365">
                  <c:v>-5.4356000000000089</c:v>
                </c:pt>
                <c:pt idx="366">
                  <c:v>-5.4356000000000089</c:v>
                </c:pt>
                <c:pt idx="367">
                  <c:v>-5.4356000000000089</c:v>
                </c:pt>
                <c:pt idx="368">
                  <c:v>-5.4356000000000089</c:v>
                </c:pt>
                <c:pt idx="369">
                  <c:v>-5.4356000000000089</c:v>
                </c:pt>
                <c:pt idx="370">
                  <c:v>-5.4356000000000089</c:v>
                </c:pt>
                <c:pt idx="371">
                  <c:v>-5.4356000000000089</c:v>
                </c:pt>
                <c:pt idx="372">
                  <c:v>-5.4356000000000089</c:v>
                </c:pt>
                <c:pt idx="373">
                  <c:v>-5.4356000000000089</c:v>
                </c:pt>
                <c:pt idx="374">
                  <c:v>-5.4356000000000089</c:v>
                </c:pt>
                <c:pt idx="375">
                  <c:v>-5.4356000000000089</c:v>
                </c:pt>
                <c:pt idx="376">
                  <c:v>-5.4356000000000089</c:v>
                </c:pt>
                <c:pt idx="377">
                  <c:v>-5.4356000000000089</c:v>
                </c:pt>
                <c:pt idx="378">
                  <c:v>-5.4356000000000089</c:v>
                </c:pt>
                <c:pt idx="379">
                  <c:v>-5.4356000000000089</c:v>
                </c:pt>
                <c:pt idx="380">
                  <c:v>-5.4356000000000089</c:v>
                </c:pt>
                <c:pt idx="381">
                  <c:v>-5.4356000000000089</c:v>
                </c:pt>
                <c:pt idx="382">
                  <c:v>-5.4356000000000089</c:v>
                </c:pt>
                <c:pt idx="383">
                  <c:v>-5.4356000000000089</c:v>
                </c:pt>
                <c:pt idx="384">
                  <c:v>-5.4356000000000089</c:v>
                </c:pt>
                <c:pt idx="385">
                  <c:v>-5.4356000000000089</c:v>
                </c:pt>
                <c:pt idx="386">
                  <c:v>-5.4356000000000089</c:v>
                </c:pt>
                <c:pt idx="387">
                  <c:v>-5.4356000000000089</c:v>
                </c:pt>
                <c:pt idx="388">
                  <c:v>-5.4356000000000089</c:v>
                </c:pt>
                <c:pt idx="389">
                  <c:v>-5.4356000000000089</c:v>
                </c:pt>
                <c:pt idx="390">
                  <c:v>-5.4356000000000089</c:v>
                </c:pt>
                <c:pt idx="391">
                  <c:v>-5.4356000000000089</c:v>
                </c:pt>
                <c:pt idx="392">
                  <c:v>-5.4356000000000089</c:v>
                </c:pt>
                <c:pt idx="393">
                  <c:v>-5.4356000000000089</c:v>
                </c:pt>
                <c:pt idx="394">
                  <c:v>-5.4356000000000089</c:v>
                </c:pt>
                <c:pt idx="395">
                  <c:v>-5.4356000000000089</c:v>
                </c:pt>
                <c:pt idx="396">
                  <c:v>-5.4356000000000089</c:v>
                </c:pt>
                <c:pt idx="397">
                  <c:v>-5.4356000000000089</c:v>
                </c:pt>
                <c:pt idx="398">
                  <c:v>-5.4356000000000089</c:v>
                </c:pt>
                <c:pt idx="399">
                  <c:v>-5.4356000000000089</c:v>
                </c:pt>
                <c:pt idx="400">
                  <c:v>-5.4356000000000089</c:v>
                </c:pt>
                <c:pt idx="401">
                  <c:v>-5.4356000000000089</c:v>
                </c:pt>
                <c:pt idx="402">
                  <c:v>-5.4356000000000089</c:v>
                </c:pt>
                <c:pt idx="403">
                  <c:v>-5.4356000000000089</c:v>
                </c:pt>
                <c:pt idx="404">
                  <c:v>-5.4356000000000089</c:v>
                </c:pt>
                <c:pt idx="405">
                  <c:v>-5.4356000000000089</c:v>
                </c:pt>
                <c:pt idx="406">
                  <c:v>-5.4356000000000089</c:v>
                </c:pt>
                <c:pt idx="407">
                  <c:v>-5.4356000000000089</c:v>
                </c:pt>
                <c:pt idx="408">
                  <c:v>-5.4356000000000089</c:v>
                </c:pt>
                <c:pt idx="409">
                  <c:v>-5.4356000000000089</c:v>
                </c:pt>
                <c:pt idx="410">
                  <c:v>-5.4356000000000089</c:v>
                </c:pt>
                <c:pt idx="411">
                  <c:v>-5.4356000000000089</c:v>
                </c:pt>
                <c:pt idx="412">
                  <c:v>-5.4356000000000089</c:v>
                </c:pt>
                <c:pt idx="413">
                  <c:v>-5.4356000000000089</c:v>
                </c:pt>
                <c:pt idx="414">
                  <c:v>-5.4356000000000089</c:v>
                </c:pt>
                <c:pt idx="415">
                  <c:v>-5.4356000000000089</c:v>
                </c:pt>
                <c:pt idx="416">
                  <c:v>-5.4356000000000089</c:v>
                </c:pt>
                <c:pt idx="417">
                  <c:v>-5.4356000000000089</c:v>
                </c:pt>
                <c:pt idx="418">
                  <c:v>-5.4356000000000089</c:v>
                </c:pt>
                <c:pt idx="419">
                  <c:v>-5.4356000000000089</c:v>
                </c:pt>
                <c:pt idx="420">
                  <c:v>-5.4356000000000089</c:v>
                </c:pt>
                <c:pt idx="421">
                  <c:v>-5.4356000000000089</c:v>
                </c:pt>
                <c:pt idx="422">
                  <c:v>-5.4356000000000089</c:v>
                </c:pt>
                <c:pt idx="423">
                  <c:v>-5.4356000000000089</c:v>
                </c:pt>
                <c:pt idx="424">
                  <c:v>-5.4356000000000089</c:v>
                </c:pt>
                <c:pt idx="425">
                  <c:v>-5.4356000000000089</c:v>
                </c:pt>
                <c:pt idx="426">
                  <c:v>-5.4356000000000089</c:v>
                </c:pt>
                <c:pt idx="427">
                  <c:v>-5.4356000000000089</c:v>
                </c:pt>
                <c:pt idx="428">
                  <c:v>-5.4356000000000089</c:v>
                </c:pt>
                <c:pt idx="429">
                  <c:v>-5.4356000000000089</c:v>
                </c:pt>
                <c:pt idx="430">
                  <c:v>-5.4356000000000089</c:v>
                </c:pt>
                <c:pt idx="431">
                  <c:v>-5.4356000000000089</c:v>
                </c:pt>
                <c:pt idx="432">
                  <c:v>-5.4356000000000089</c:v>
                </c:pt>
                <c:pt idx="433">
                  <c:v>-5.4356000000000089</c:v>
                </c:pt>
                <c:pt idx="434">
                  <c:v>-5.4356000000000089</c:v>
                </c:pt>
                <c:pt idx="435">
                  <c:v>-5.4356000000000089</c:v>
                </c:pt>
                <c:pt idx="436">
                  <c:v>-5.4356000000000089</c:v>
                </c:pt>
                <c:pt idx="437">
                  <c:v>-5.4356000000000089</c:v>
                </c:pt>
                <c:pt idx="438">
                  <c:v>-5.4356000000000089</c:v>
                </c:pt>
                <c:pt idx="439">
                  <c:v>-5.4356000000000089</c:v>
                </c:pt>
                <c:pt idx="440">
                  <c:v>-5.4356000000000089</c:v>
                </c:pt>
                <c:pt idx="441">
                  <c:v>-5.4356000000000089</c:v>
                </c:pt>
                <c:pt idx="442">
                  <c:v>-5.4356000000000089</c:v>
                </c:pt>
                <c:pt idx="443">
                  <c:v>-5.4356000000000089</c:v>
                </c:pt>
                <c:pt idx="444">
                  <c:v>-5.4356000000000089</c:v>
                </c:pt>
                <c:pt idx="445">
                  <c:v>-5.4356000000000089</c:v>
                </c:pt>
                <c:pt idx="446">
                  <c:v>-5.4356000000000089</c:v>
                </c:pt>
                <c:pt idx="447">
                  <c:v>-5.4356000000000089</c:v>
                </c:pt>
                <c:pt idx="448">
                  <c:v>-5.4356000000000089</c:v>
                </c:pt>
                <c:pt idx="449">
                  <c:v>-5.4356000000000089</c:v>
                </c:pt>
                <c:pt idx="450">
                  <c:v>-5.4356000000000089</c:v>
                </c:pt>
                <c:pt idx="451">
                  <c:v>-5.4356000000000089</c:v>
                </c:pt>
                <c:pt idx="452">
                  <c:v>-5.4356000000000089</c:v>
                </c:pt>
                <c:pt idx="453">
                  <c:v>-5.4356000000000089</c:v>
                </c:pt>
                <c:pt idx="454">
                  <c:v>-5.4356000000000089</c:v>
                </c:pt>
                <c:pt idx="455">
                  <c:v>-5.4356000000000089</c:v>
                </c:pt>
                <c:pt idx="456">
                  <c:v>-5.4356000000000089</c:v>
                </c:pt>
                <c:pt idx="457">
                  <c:v>-5.4356000000000089</c:v>
                </c:pt>
                <c:pt idx="458">
                  <c:v>-5.4356000000000089</c:v>
                </c:pt>
                <c:pt idx="459">
                  <c:v>-5.4356000000000089</c:v>
                </c:pt>
                <c:pt idx="460">
                  <c:v>-5.4356000000000089</c:v>
                </c:pt>
                <c:pt idx="461">
                  <c:v>-5.4356000000000089</c:v>
                </c:pt>
                <c:pt idx="462">
                  <c:v>-5.4356000000000089</c:v>
                </c:pt>
                <c:pt idx="463">
                  <c:v>-5.4356000000000089</c:v>
                </c:pt>
                <c:pt idx="464">
                  <c:v>-5.4356000000000089</c:v>
                </c:pt>
                <c:pt idx="465">
                  <c:v>-5.4356000000000089</c:v>
                </c:pt>
                <c:pt idx="466">
                  <c:v>-5.4356000000000089</c:v>
                </c:pt>
                <c:pt idx="467">
                  <c:v>-5.4356000000000089</c:v>
                </c:pt>
                <c:pt idx="468">
                  <c:v>-5.4356000000000089</c:v>
                </c:pt>
                <c:pt idx="469">
                  <c:v>-5.4356000000000089</c:v>
                </c:pt>
                <c:pt idx="470">
                  <c:v>-5.4356000000000089</c:v>
                </c:pt>
                <c:pt idx="471">
                  <c:v>-5.4356000000000089</c:v>
                </c:pt>
                <c:pt idx="472">
                  <c:v>-5.4356000000000089</c:v>
                </c:pt>
                <c:pt idx="473">
                  <c:v>-5.4356000000000089</c:v>
                </c:pt>
                <c:pt idx="474">
                  <c:v>-5.4356000000000089</c:v>
                </c:pt>
                <c:pt idx="475">
                  <c:v>-5.4356000000000089</c:v>
                </c:pt>
                <c:pt idx="476">
                  <c:v>-5.4356000000000089</c:v>
                </c:pt>
                <c:pt idx="477">
                  <c:v>-5.4356000000000089</c:v>
                </c:pt>
                <c:pt idx="478">
                  <c:v>-5.4356000000000089</c:v>
                </c:pt>
                <c:pt idx="479">
                  <c:v>-5.4356000000000089</c:v>
                </c:pt>
                <c:pt idx="480">
                  <c:v>-5.4356000000000089</c:v>
                </c:pt>
                <c:pt idx="481">
                  <c:v>-5.4356000000000089</c:v>
                </c:pt>
                <c:pt idx="482">
                  <c:v>-5.4356000000000089</c:v>
                </c:pt>
                <c:pt idx="483">
                  <c:v>-5.4356000000000089</c:v>
                </c:pt>
                <c:pt idx="484">
                  <c:v>-5.4356000000000089</c:v>
                </c:pt>
                <c:pt idx="485">
                  <c:v>-5.4356000000000089</c:v>
                </c:pt>
                <c:pt idx="486">
                  <c:v>-5.4356000000000089</c:v>
                </c:pt>
                <c:pt idx="487">
                  <c:v>-5.4356000000000089</c:v>
                </c:pt>
                <c:pt idx="488">
                  <c:v>-5.4356000000000089</c:v>
                </c:pt>
                <c:pt idx="489">
                  <c:v>-5.4356000000000089</c:v>
                </c:pt>
                <c:pt idx="490">
                  <c:v>-5.4356000000000089</c:v>
                </c:pt>
                <c:pt idx="491">
                  <c:v>-5.4356000000000089</c:v>
                </c:pt>
                <c:pt idx="492">
                  <c:v>-5.4356000000000089</c:v>
                </c:pt>
                <c:pt idx="493">
                  <c:v>-5.4356000000000089</c:v>
                </c:pt>
                <c:pt idx="494">
                  <c:v>-5.4356000000000089</c:v>
                </c:pt>
                <c:pt idx="495">
                  <c:v>-5.4356000000000089</c:v>
                </c:pt>
                <c:pt idx="496">
                  <c:v>-5.4356000000000089</c:v>
                </c:pt>
                <c:pt idx="497">
                  <c:v>-5.4356000000000089</c:v>
                </c:pt>
                <c:pt idx="498">
                  <c:v>-5.4356000000000089</c:v>
                </c:pt>
                <c:pt idx="499">
                  <c:v>-5.4356000000000089</c:v>
                </c:pt>
                <c:pt idx="500">
                  <c:v>-5.4356000000000089</c:v>
                </c:pt>
                <c:pt idx="501">
                  <c:v>-5.4356000000000089</c:v>
                </c:pt>
                <c:pt idx="502">
                  <c:v>-5.4356000000000089</c:v>
                </c:pt>
                <c:pt idx="503">
                  <c:v>-5.4128400000000001</c:v>
                </c:pt>
                <c:pt idx="504">
                  <c:v>-5.4128400000000001</c:v>
                </c:pt>
                <c:pt idx="505">
                  <c:v>-5.4128400000000001</c:v>
                </c:pt>
                <c:pt idx="506">
                  <c:v>-5.4128400000000001</c:v>
                </c:pt>
                <c:pt idx="507">
                  <c:v>-5.4128400000000001</c:v>
                </c:pt>
                <c:pt idx="508">
                  <c:v>-5.4128400000000001</c:v>
                </c:pt>
                <c:pt idx="509">
                  <c:v>-5.4128400000000001</c:v>
                </c:pt>
                <c:pt idx="510">
                  <c:v>-5.4128400000000001</c:v>
                </c:pt>
                <c:pt idx="511">
                  <c:v>-5.4128400000000001</c:v>
                </c:pt>
                <c:pt idx="512">
                  <c:v>-5.4128400000000001</c:v>
                </c:pt>
                <c:pt idx="513">
                  <c:v>-5.4128400000000001</c:v>
                </c:pt>
                <c:pt idx="514">
                  <c:v>-5.4128400000000001</c:v>
                </c:pt>
                <c:pt idx="515">
                  <c:v>-5.4128400000000001</c:v>
                </c:pt>
                <c:pt idx="516">
                  <c:v>-5.4128400000000001</c:v>
                </c:pt>
                <c:pt idx="517">
                  <c:v>-5.4128400000000001</c:v>
                </c:pt>
                <c:pt idx="518">
                  <c:v>-5.4128400000000001</c:v>
                </c:pt>
                <c:pt idx="519">
                  <c:v>-5.4128400000000001</c:v>
                </c:pt>
                <c:pt idx="520">
                  <c:v>-5.4128400000000001</c:v>
                </c:pt>
                <c:pt idx="521">
                  <c:v>-5.4128400000000001</c:v>
                </c:pt>
                <c:pt idx="522">
                  <c:v>-5.4128400000000001</c:v>
                </c:pt>
                <c:pt idx="523">
                  <c:v>-5.4128400000000001</c:v>
                </c:pt>
                <c:pt idx="524">
                  <c:v>-5.4128400000000001</c:v>
                </c:pt>
                <c:pt idx="525">
                  <c:v>-5.4128400000000001</c:v>
                </c:pt>
                <c:pt idx="526">
                  <c:v>-5.4128400000000001</c:v>
                </c:pt>
                <c:pt idx="527">
                  <c:v>-5.4128400000000001</c:v>
                </c:pt>
                <c:pt idx="528">
                  <c:v>-5.4128400000000001</c:v>
                </c:pt>
                <c:pt idx="529">
                  <c:v>-5.4128400000000001</c:v>
                </c:pt>
                <c:pt idx="530">
                  <c:v>-5.4128400000000001</c:v>
                </c:pt>
                <c:pt idx="531">
                  <c:v>-5.4128400000000001</c:v>
                </c:pt>
                <c:pt idx="532">
                  <c:v>-5.4128400000000001</c:v>
                </c:pt>
                <c:pt idx="533">
                  <c:v>-5.4128400000000001</c:v>
                </c:pt>
                <c:pt idx="534">
                  <c:v>-5.4128400000000001</c:v>
                </c:pt>
                <c:pt idx="535">
                  <c:v>-5.4128400000000001</c:v>
                </c:pt>
                <c:pt idx="536">
                  <c:v>-5.4128400000000001</c:v>
                </c:pt>
                <c:pt idx="537">
                  <c:v>-5.4128400000000001</c:v>
                </c:pt>
                <c:pt idx="538">
                  <c:v>-5.4128400000000001</c:v>
                </c:pt>
                <c:pt idx="539">
                  <c:v>-5.4128400000000001</c:v>
                </c:pt>
                <c:pt idx="540">
                  <c:v>-5.4128400000000001</c:v>
                </c:pt>
                <c:pt idx="541">
                  <c:v>-5.4128400000000001</c:v>
                </c:pt>
                <c:pt idx="542">
                  <c:v>-5.4128400000000001</c:v>
                </c:pt>
                <c:pt idx="543">
                  <c:v>-5.4128400000000001</c:v>
                </c:pt>
                <c:pt idx="544">
                  <c:v>-5.4128400000000001</c:v>
                </c:pt>
                <c:pt idx="545">
                  <c:v>-5.4128400000000001</c:v>
                </c:pt>
                <c:pt idx="546">
                  <c:v>-5.4128400000000001</c:v>
                </c:pt>
                <c:pt idx="547">
                  <c:v>-5.4128400000000001</c:v>
                </c:pt>
                <c:pt idx="548">
                  <c:v>-5.4128400000000001</c:v>
                </c:pt>
                <c:pt idx="549">
                  <c:v>-5.4128400000000001</c:v>
                </c:pt>
                <c:pt idx="550">
                  <c:v>-5.4128400000000001</c:v>
                </c:pt>
                <c:pt idx="551">
                  <c:v>-5.4128400000000001</c:v>
                </c:pt>
                <c:pt idx="552">
                  <c:v>-5.4128400000000001</c:v>
                </c:pt>
                <c:pt idx="553">
                  <c:v>-5.4128400000000001</c:v>
                </c:pt>
                <c:pt idx="554">
                  <c:v>-5.4128400000000001</c:v>
                </c:pt>
                <c:pt idx="555">
                  <c:v>-5.4128400000000001</c:v>
                </c:pt>
                <c:pt idx="556">
                  <c:v>-5.4128400000000001</c:v>
                </c:pt>
                <c:pt idx="557">
                  <c:v>-5.4128400000000001</c:v>
                </c:pt>
                <c:pt idx="558">
                  <c:v>-5.4128400000000001</c:v>
                </c:pt>
                <c:pt idx="559">
                  <c:v>-5.4128400000000001</c:v>
                </c:pt>
                <c:pt idx="560">
                  <c:v>-5.4128400000000001</c:v>
                </c:pt>
                <c:pt idx="561">
                  <c:v>-5.4128400000000001</c:v>
                </c:pt>
                <c:pt idx="562">
                  <c:v>-5.4128400000000001</c:v>
                </c:pt>
                <c:pt idx="563">
                  <c:v>-5.4128400000000001</c:v>
                </c:pt>
                <c:pt idx="564">
                  <c:v>-5.4128400000000001</c:v>
                </c:pt>
                <c:pt idx="565">
                  <c:v>-5.4128400000000001</c:v>
                </c:pt>
                <c:pt idx="566">
                  <c:v>-5.4128400000000001</c:v>
                </c:pt>
                <c:pt idx="567">
                  <c:v>-5.4128400000000001</c:v>
                </c:pt>
                <c:pt idx="568">
                  <c:v>-5.4128400000000001</c:v>
                </c:pt>
                <c:pt idx="569">
                  <c:v>-5.4128400000000001</c:v>
                </c:pt>
                <c:pt idx="570">
                  <c:v>-5.4128400000000001</c:v>
                </c:pt>
                <c:pt idx="571">
                  <c:v>-5.4128400000000001</c:v>
                </c:pt>
                <c:pt idx="572">
                  <c:v>-5.4128400000000001</c:v>
                </c:pt>
                <c:pt idx="573">
                  <c:v>-5.4128400000000001</c:v>
                </c:pt>
                <c:pt idx="574">
                  <c:v>-5.4128400000000001</c:v>
                </c:pt>
                <c:pt idx="575">
                  <c:v>-5.4128400000000001</c:v>
                </c:pt>
                <c:pt idx="576">
                  <c:v>-5.4128400000000001</c:v>
                </c:pt>
                <c:pt idx="577">
                  <c:v>-5.4128400000000001</c:v>
                </c:pt>
                <c:pt idx="578">
                  <c:v>-5.4128400000000001</c:v>
                </c:pt>
                <c:pt idx="579">
                  <c:v>-5.4128400000000001</c:v>
                </c:pt>
                <c:pt idx="580">
                  <c:v>-5.4128400000000001</c:v>
                </c:pt>
                <c:pt idx="581">
                  <c:v>-5.4128400000000001</c:v>
                </c:pt>
                <c:pt idx="582">
                  <c:v>-5.4128400000000001</c:v>
                </c:pt>
                <c:pt idx="583">
                  <c:v>-5.4128400000000001</c:v>
                </c:pt>
                <c:pt idx="584">
                  <c:v>-5.4128400000000001</c:v>
                </c:pt>
                <c:pt idx="585">
                  <c:v>-5.4128400000000001</c:v>
                </c:pt>
                <c:pt idx="586">
                  <c:v>-5.4128400000000001</c:v>
                </c:pt>
                <c:pt idx="587">
                  <c:v>-5.4128400000000001</c:v>
                </c:pt>
                <c:pt idx="588">
                  <c:v>-5.4128400000000001</c:v>
                </c:pt>
                <c:pt idx="589">
                  <c:v>-5.4128400000000001</c:v>
                </c:pt>
                <c:pt idx="590">
                  <c:v>-5.4128400000000001</c:v>
                </c:pt>
                <c:pt idx="591">
                  <c:v>-5.4128400000000001</c:v>
                </c:pt>
                <c:pt idx="592">
                  <c:v>-5.4128400000000001</c:v>
                </c:pt>
                <c:pt idx="593">
                  <c:v>-5.4128400000000001</c:v>
                </c:pt>
                <c:pt idx="594">
                  <c:v>-5.4128400000000001</c:v>
                </c:pt>
                <c:pt idx="595">
                  <c:v>-5.4128400000000001</c:v>
                </c:pt>
                <c:pt idx="596">
                  <c:v>-5.4128400000000001</c:v>
                </c:pt>
                <c:pt idx="597">
                  <c:v>-5.4128400000000001</c:v>
                </c:pt>
                <c:pt idx="598">
                  <c:v>-5.4128400000000001</c:v>
                </c:pt>
                <c:pt idx="599">
                  <c:v>-5.4128400000000001</c:v>
                </c:pt>
                <c:pt idx="600">
                  <c:v>-5.4128400000000001</c:v>
                </c:pt>
                <c:pt idx="601">
                  <c:v>-5.4128400000000001</c:v>
                </c:pt>
                <c:pt idx="602">
                  <c:v>-5.4128400000000001</c:v>
                </c:pt>
                <c:pt idx="603">
                  <c:v>-5.4128400000000001</c:v>
                </c:pt>
                <c:pt idx="604">
                  <c:v>-5.4128400000000001</c:v>
                </c:pt>
                <c:pt idx="605">
                  <c:v>-5.4128400000000001</c:v>
                </c:pt>
                <c:pt idx="606">
                  <c:v>-5.4128400000000001</c:v>
                </c:pt>
                <c:pt idx="607">
                  <c:v>-5.4128400000000001</c:v>
                </c:pt>
                <c:pt idx="608">
                  <c:v>-5.4128400000000001</c:v>
                </c:pt>
                <c:pt idx="609">
                  <c:v>-5.4128400000000001</c:v>
                </c:pt>
                <c:pt idx="610">
                  <c:v>-5.4128400000000001</c:v>
                </c:pt>
                <c:pt idx="611">
                  <c:v>-5.4128400000000001</c:v>
                </c:pt>
                <c:pt idx="612">
                  <c:v>-5.4128400000000001</c:v>
                </c:pt>
                <c:pt idx="613">
                  <c:v>-5.4128400000000001</c:v>
                </c:pt>
                <c:pt idx="614">
                  <c:v>-5.4128400000000001</c:v>
                </c:pt>
                <c:pt idx="615">
                  <c:v>-5.4128400000000001</c:v>
                </c:pt>
                <c:pt idx="616">
                  <c:v>-5.4128400000000001</c:v>
                </c:pt>
                <c:pt idx="617">
                  <c:v>-5.4128400000000001</c:v>
                </c:pt>
                <c:pt idx="618">
                  <c:v>-5.4128400000000001</c:v>
                </c:pt>
                <c:pt idx="619">
                  <c:v>-5.4128400000000001</c:v>
                </c:pt>
                <c:pt idx="620">
                  <c:v>-5.4128400000000001</c:v>
                </c:pt>
                <c:pt idx="621">
                  <c:v>-5.4128400000000001</c:v>
                </c:pt>
                <c:pt idx="622">
                  <c:v>-5.4128400000000001</c:v>
                </c:pt>
                <c:pt idx="623">
                  <c:v>-5.4128400000000001</c:v>
                </c:pt>
                <c:pt idx="624">
                  <c:v>-5.4128400000000001</c:v>
                </c:pt>
                <c:pt idx="625">
                  <c:v>-5.4128400000000001</c:v>
                </c:pt>
                <c:pt idx="626">
                  <c:v>-5.4128400000000001</c:v>
                </c:pt>
                <c:pt idx="627">
                  <c:v>-5.4128400000000001</c:v>
                </c:pt>
                <c:pt idx="628">
                  <c:v>-5.4128400000000001</c:v>
                </c:pt>
                <c:pt idx="629">
                  <c:v>-5.4128400000000001</c:v>
                </c:pt>
                <c:pt idx="630">
                  <c:v>-5.4128400000000001</c:v>
                </c:pt>
                <c:pt idx="631">
                  <c:v>-5.4128400000000001</c:v>
                </c:pt>
                <c:pt idx="632">
                  <c:v>-5.4128400000000001</c:v>
                </c:pt>
                <c:pt idx="633">
                  <c:v>-5.4128400000000001</c:v>
                </c:pt>
                <c:pt idx="634">
                  <c:v>-5.4128400000000001</c:v>
                </c:pt>
                <c:pt idx="635">
                  <c:v>-5.4128400000000001</c:v>
                </c:pt>
                <c:pt idx="636">
                  <c:v>-5.4128400000000001</c:v>
                </c:pt>
                <c:pt idx="637">
                  <c:v>-5.4128400000000001</c:v>
                </c:pt>
                <c:pt idx="638">
                  <c:v>-5.4128400000000001</c:v>
                </c:pt>
                <c:pt idx="639">
                  <c:v>-5.4128400000000001</c:v>
                </c:pt>
                <c:pt idx="640">
                  <c:v>-5.4128400000000001</c:v>
                </c:pt>
                <c:pt idx="641">
                  <c:v>-5.4128400000000001</c:v>
                </c:pt>
                <c:pt idx="642">
                  <c:v>-5.4128400000000001</c:v>
                </c:pt>
                <c:pt idx="643">
                  <c:v>-5.4128400000000001</c:v>
                </c:pt>
                <c:pt idx="644">
                  <c:v>-5.4128400000000001</c:v>
                </c:pt>
                <c:pt idx="645">
                  <c:v>-5.4128400000000001</c:v>
                </c:pt>
                <c:pt idx="646">
                  <c:v>-5.4128400000000001</c:v>
                </c:pt>
                <c:pt idx="647">
                  <c:v>-5.4128400000000001</c:v>
                </c:pt>
                <c:pt idx="648">
                  <c:v>-5.4128400000000001</c:v>
                </c:pt>
                <c:pt idx="649">
                  <c:v>-5.4128400000000001</c:v>
                </c:pt>
                <c:pt idx="650">
                  <c:v>-5.4128400000000001</c:v>
                </c:pt>
                <c:pt idx="651">
                  <c:v>-5.4128400000000001</c:v>
                </c:pt>
                <c:pt idx="652">
                  <c:v>-5.4128400000000001</c:v>
                </c:pt>
                <c:pt idx="653">
                  <c:v>-5.4128400000000001</c:v>
                </c:pt>
                <c:pt idx="654">
                  <c:v>-5.4128400000000001</c:v>
                </c:pt>
                <c:pt idx="655">
                  <c:v>-5.4128400000000001</c:v>
                </c:pt>
                <c:pt idx="656">
                  <c:v>-5.4128400000000001</c:v>
                </c:pt>
                <c:pt idx="657">
                  <c:v>-5.4128400000000001</c:v>
                </c:pt>
                <c:pt idx="658">
                  <c:v>-5.4128400000000001</c:v>
                </c:pt>
                <c:pt idx="659">
                  <c:v>-5.4128400000000001</c:v>
                </c:pt>
                <c:pt idx="660">
                  <c:v>-5.4128400000000001</c:v>
                </c:pt>
                <c:pt idx="661">
                  <c:v>-5.4128400000000001</c:v>
                </c:pt>
                <c:pt idx="662">
                  <c:v>-5.4128400000000001</c:v>
                </c:pt>
                <c:pt idx="663">
                  <c:v>-5.4128400000000001</c:v>
                </c:pt>
                <c:pt idx="664">
                  <c:v>-5.4128400000000001</c:v>
                </c:pt>
                <c:pt idx="665">
                  <c:v>-5.4128400000000001</c:v>
                </c:pt>
                <c:pt idx="666">
                  <c:v>-5.4128400000000001</c:v>
                </c:pt>
                <c:pt idx="667">
                  <c:v>-5.4128400000000001</c:v>
                </c:pt>
                <c:pt idx="668">
                  <c:v>-5.4128400000000001</c:v>
                </c:pt>
                <c:pt idx="669">
                  <c:v>-5.4128400000000001</c:v>
                </c:pt>
                <c:pt idx="670">
                  <c:v>-5.4128400000000001</c:v>
                </c:pt>
                <c:pt idx="671">
                  <c:v>-5.4128400000000001</c:v>
                </c:pt>
                <c:pt idx="672">
                  <c:v>-5.4128400000000001</c:v>
                </c:pt>
                <c:pt idx="673">
                  <c:v>-5.4128400000000001</c:v>
                </c:pt>
                <c:pt idx="674">
                  <c:v>-5.4128400000000001</c:v>
                </c:pt>
                <c:pt idx="675">
                  <c:v>-5.4128400000000001</c:v>
                </c:pt>
                <c:pt idx="676">
                  <c:v>-5.4128400000000001</c:v>
                </c:pt>
                <c:pt idx="677">
                  <c:v>-5.4128400000000001</c:v>
                </c:pt>
                <c:pt idx="678">
                  <c:v>-5.4128400000000001</c:v>
                </c:pt>
                <c:pt idx="679">
                  <c:v>-5.4128400000000001</c:v>
                </c:pt>
                <c:pt idx="680">
                  <c:v>-5.4128400000000001</c:v>
                </c:pt>
                <c:pt idx="681">
                  <c:v>-5.4128400000000001</c:v>
                </c:pt>
                <c:pt idx="682">
                  <c:v>-5.4128400000000001</c:v>
                </c:pt>
                <c:pt idx="683">
                  <c:v>-5.4128400000000001</c:v>
                </c:pt>
                <c:pt idx="684">
                  <c:v>-5.4128400000000001</c:v>
                </c:pt>
                <c:pt idx="685">
                  <c:v>-5.4128400000000001</c:v>
                </c:pt>
                <c:pt idx="686">
                  <c:v>-5.4128400000000001</c:v>
                </c:pt>
                <c:pt idx="687">
                  <c:v>-5.4128400000000001</c:v>
                </c:pt>
                <c:pt idx="688">
                  <c:v>-5.4128400000000001</c:v>
                </c:pt>
                <c:pt idx="689">
                  <c:v>-5.4128400000000001</c:v>
                </c:pt>
                <c:pt idx="690">
                  <c:v>-5.4128400000000001</c:v>
                </c:pt>
                <c:pt idx="691">
                  <c:v>-5.4128400000000001</c:v>
                </c:pt>
                <c:pt idx="692">
                  <c:v>-5.4128400000000001</c:v>
                </c:pt>
                <c:pt idx="693">
                  <c:v>-5.4128400000000001</c:v>
                </c:pt>
                <c:pt idx="694">
                  <c:v>-5.4128400000000001</c:v>
                </c:pt>
                <c:pt idx="695">
                  <c:v>-5.4128400000000001</c:v>
                </c:pt>
                <c:pt idx="696">
                  <c:v>-5.4128400000000001</c:v>
                </c:pt>
                <c:pt idx="697">
                  <c:v>-5.4128400000000001</c:v>
                </c:pt>
                <c:pt idx="698">
                  <c:v>-5.4128400000000001</c:v>
                </c:pt>
                <c:pt idx="699">
                  <c:v>-5.4128400000000001</c:v>
                </c:pt>
                <c:pt idx="700">
                  <c:v>-5.4128400000000001</c:v>
                </c:pt>
                <c:pt idx="701">
                  <c:v>-5.4128400000000001</c:v>
                </c:pt>
                <c:pt idx="702">
                  <c:v>-5.4128400000000001</c:v>
                </c:pt>
                <c:pt idx="703">
                  <c:v>-5.4128400000000001</c:v>
                </c:pt>
                <c:pt idx="704">
                  <c:v>-5.4128400000000001</c:v>
                </c:pt>
                <c:pt idx="705">
                  <c:v>-5.4128400000000001</c:v>
                </c:pt>
                <c:pt idx="706">
                  <c:v>-5.4128400000000001</c:v>
                </c:pt>
                <c:pt idx="707">
                  <c:v>-5.4128400000000001</c:v>
                </c:pt>
                <c:pt idx="708">
                  <c:v>-5.4128400000000001</c:v>
                </c:pt>
                <c:pt idx="709">
                  <c:v>-5.4128400000000001</c:v>
                </c:pt>
                <c:pt idx="710">
                  <c:v>-5.4128400000000001</c:v>
                </c:pt>
                <c:pt idx="711">
                  <c:v>-5.4128400000000001</c:v>
                </c:pt>
                <c:pt idx="712">
                  <c:v>-5.4128400000000001</c:v>
                </c:pt>
                <c:pt idx="713">
                  <c:v>-5.4128400000000001</c:v>
                </c:pt>
                <c:pt idx="714">
                  <c:v>-5.4128400000000001</c:v>
                </c:pt>
                <c:pt idx="715">
                  <c:v>-5.4128400000000001</c:v>
                </c:pt>
                <c:pt idx="716">
                  <c:v>-5.4128400000000001</c:v>
                </c:pt>
                <c:pt idx="717">
                  <c:v>-5.4128400000000001</c:v>
                </c:pt>
                <c:pt idx="718">
                  <c:v>-5.4128400000000001</c:v>
                </c:pt>
                <c:pt idx="719">
                  <c:v>-5.4128400000000001</c:v>
                </c:pt>
                <c:pt idx="720">
                  <c:v>-5.4128400000000001</c:v>
                </c:pt>
                <c:pt idx="721">
                  <c:v>-5.4128400000000001</c:v>
                </c:pt>
                <c:pt idx="722">
                  <c:v>-5.4128400000000001</c:v>
                </c:pt>
                <c:pt idx="723">
                  <c:v>-5.4128400000000001</c:v>
                </c:pt>
                <c:pt idx="724">
                  <c:v>-5.4128400000000001</c:v>
                </c:pt>
                <c:pt idx="725">
                  <c:v>-5.4128400000000001</c:v>
                </c:pt>
                <c:pt idx="726">
                  <c:v>-5.4128400000000001</c:v>
                </c:pt>
                <c:pt idx="727">
                  <c:v>-5.4128400000000001</c:v>
                </c:pt>
                <c:pt idx="728">
                  <c:v>-5.4128400000000001</c:v>
                </c:pt>
                <c:pt idx="729">
                  <c:v>-5.4128400000000001</c:v>
                </c:pt>
                <c:pt idx="730">
                  <c:v>-5.4128400000000001</c:v>
                </c:pt>
                <c:pt idx="731">
                  <c:v>-5.4128400000000001</c:v>
                </c:pt>
                <c:pt idx="732">
                  <c:v>-5.4128400000000001</c:v>
                </c:pt>
                <c:pt idx="733">
                  <c:v>-5.4128400000000001</c:v>
                </c:pt>
                <c:pt idx="734">
                  <c:v>-5.4128400000000001</c:v>
                </c:pt>
                <c:pt idx="735">
                  <c:v>-5.4128400000000001</c:v>
                </c:pt>
                <c:pt idx="736">
                  <c:v>-5.4128400000000001</c:v>
                </c:pt>
                <c:pt idx="737">
                  <c:v>-5.4128400000000001</c:v>
                </c:pt>
                <c:pt idx="738">
                  <c:v>-5.4128400000000001</c:v>
                </c:pt>
                <c:pt idx="739">
                  <c:v>-5.4128400000000001</c:v>
                </c:pt>
                <c:pt idx="740">
                  <c:v>-5.4128400000000001</c:v>
                </c:pt>
                <c:pt idx="741">
                  <c:v>-5.4128400000000001</c:v>
                </c:pt>
                <c:pt idx="742">
                  <c:v>-5.4128400000000001</c:v>
                </c:pt>
                <c:pt idx="743">
                  <c:v>-5.4128400000000001</c:v>
                </c:pt>
                <c:pt idx="744">
                  <c:v>-5.4128400000000001</c:v>
                </c:pt>
                <c:pt idx="745">
                  <c:v>-5.4128400000000001</c:v>
                </c:pt>
                <c:pt idx="746">
                  <c:v>-5.4128400000000001</c:v>
                </c:pt>
                <c:pt idx="747">
                  <c:v>-5.4128400000000001</c:v>
                </c:pt>
                <c:pt idx="748">
                  <c:v>-5.4128400000000001</c:v>
                </c:pt>
                <c:pt idx="749">
                  <c:v>-5.4128400000000001</c:v>
                </c:pt>
                <c:pt idx="750">
                  <c:v>-5.4128400000000001</c:v>
                </c:pt>
                <c:pt idx="751">
                  <c:v>-5.4128400000000001</c:v>
                </c:pt>
                <c:pt idx="752">
                  <c:v>-5.4128400000000001</c:v>
                </c:pt>
                <c:pt idx="753">
                  <c:v>-5.4128400000000001</c:v>
                </c:pt>
                <c:pt idx="754">
                  <c:v>-5.4128400000000001</c:v>
                </c:pt>
                <c:pt idx="755">
                  <c:v>-5.4128400000000001</c:v>
                </c:pt>
                <c:pt idx="756">
                  <c:v>-5.4128400000000001</c:v>
                </c:pt>
                <c:pt idx="757">
                  <c:v>-5.4128400000000001</c:v>
                </c:pt>
                <c:pt idx="758">
                  <c:v>-5.4128400000000001</c:v>
                </c:pt>
                <c:pt idx="759">
                  <c:v>-5.4128400000000001</c:v>
                </c:pt>
                <c:pt idx="760">
                  <c:v>-5.4128400000000001</c:v>
                </c:pt>
                <c:pt idx="761">
                  <c:v>-5.4128400000000001</c:v>
                </c:pt>
                <c:pt idx="762">
                  <c:v>-5.4128400000000001</c:v>
                </c:pt>
                <c:pt idx="763">
                  <c:v>-5.4128400000000001</c:v>
                </c:pt>
                <c:pt idx="764">
                  <c:v>-5.4128400000000001</c:v>
                </c:pt>
                <c:pt idx="765">
                  <c:v>-5.4128400000000001</c:v>
                </c:pt>
                <c:pt idx="766">
                  <c:v>-5.4128400000000001</c:v>
                </c:pt>
                <c:pt idx="767">
                  <c:v>-5.4128400000000001</c:v>
                </c:pt>
                <c:pt idx="768">
                  <c:v>-5.4128400000000001</c:v>
                </c:pt>
                <c:pt idx="769">
                  <c:v>-5.4128400000000001</c:v>
                </c:pt>
                <c:pt idx="770">
                  <c:v>-5.4128400000000001</c:v>
                </c:pt>
                <c:pt idx="771">
                  <c:v>-5.4128400000000001</c:v>
                </c:pt>
                <c:pt idx="772">
                  <c:v>-5.4128400000000001</c:v>
                </c:pt>
                <c:pt idx="773">
                  <c:v>-5.4128400000000001</c:v>
                </c:pt>
                <c:pt idx="774">
                  <c:v>-5.4128400000000001</c:v>
                </c:pt>
                <c:pt idx="775">
                  <c:v>-5.4128400000000001</c:v>
                </c:pt>
                <c:pt idx="776">
                  <c:v>-5.4128400000000001</c:v>
                </c:pt>
                <c:pt idx="777">
                  <c:v>-5.4128400000000001</c:v>
                </c:pt>
                <c:pt idx="778">
                  <c:v>-5.4128400000000001</c:v>
                </c:pt>
                <c:pt idx="779">
                  <c:v>-5.4128400000000001</c:v>
                </c:pt>
                <c:pt idx="780">
                  <c:v>-5.4128400000000001</c:v>
                </c:pt>
                <c:pt idx="781">
                  <c:v>-5.4128400000000001</c:v>
                </c:pt>
                <c:pt idx="782">
                  <c:v>-5.4128400000000001</c:v>
                </c:pt>
                <c:pt idx="783">
                  <c:v>-5.4128400000000001</c:v>
                </c:pt>
                <c:pt idx="784">
                  <c:v>-5.4128400000000001</c:v>
                </c:pt>
                <c:pt idx="785">
                  <c:v>-5.4128400000000001</c:v>
                </c:pt>
                <c:pt idx="786">
                  <c:v>-5.4128400000000001</c:v>
                </c:pt>
                <c:pt idx="787">
                  <c:v>-5.4128400000000001</c:v>
                </c:pt>
                <c:pt idx="788">
                  <c:v>-5.4128400000000001</c:v>
                </c:pt>
                <c:pt idx="789">
                  <c:v>-5.4128400000000001</c:v>
                </c:pt>
                <c:pt idx="790">
                  <c:v>-5.4128400000000001</c:v>
                </c:pt>
                <c:pt idx="791">
                  <c:v>-5.4128400000000001</c:v>
                </c:pt>
                <c:pt idx="792">
                  <c:v>-5.4128400000000001</c:v>
                </c:pt>
                <c:pt idx="793">
                  <c:v>-5.4128400000000001</c:v>
                </c:pt>
                <c:pt idx="794">
                  <c:v>-5.4128400000000001</c:v>
                </c:pt>
                <c:pt idx="795">
                  <c:v>-5.4128400000000001</c:v>
                </c:pt>
                <c:pt idx="796">
                  <c:v>-5.4128400000000001</c:v>
                </c:pt>
                <c:pt idx="797">
                  <c:v>-5.4128400000000001</c:v>
                </c:pt>
                <c:pt idx="798">
                  <c:v>-5.4128400000000001</c:v>
                </c:pt>
                <c:pt idx="799">
                  <c:v>-5.4128400000000001</c:v>
                </c:pt>
                <c:pt idx="800">
                  <c:v>-5.4128400000000001</c:v>
                </c:pt>
                <c:pt idx="801">
                  <c:v>-5.4128400000000001</c:v>
                </c:pt>
                <c:pt idx="802">
                  <c:v>-5.4128400000000001</c:v>
                </c:pt>
                <c:pt idx="803">
                  <c:v>-5.4128400000000001</c:v>
                </c:pt>
                <c:pt idx="804">
                  <c:v>-5.4128400000000001</c:v>
                </c:pt>
                <c:pt idx="805">
                  <c:v>-5.4128400000000001</c:v>
                </c:pt>
                <c:pt idx="806">
                  <c:v>-5.4128400000000001</c:v>
                </c:pt>
                <c:pt idx="807">
                  <c:v>-5.4128400000000001</c:v>
                </c:pt>
                <c:pt idx="808">
                  <c:v>-5.4128400000000001</c:v>
                </c:pt>
                <c:pt idx="809">
                  <c:v>-5.4128400000000001</c:v>
                </c:pt>
                <c:pt idx="810">
                  <c:v>-5.4128400000000001</c:v>
                </c:pt>
                <c:pt idx="811">
                  <c:v>-5.4128400000000001</c:v>
                </c:pt>
                <c:pt idx="812">
                  <c:v>-5.4128400000000001</c:v>
                </c:pt>
                <c:pt idx="813">
                  <c:v>-5.4128400000000001</c:v>
                </c:pt>
                <c:pt idx="814">
                  <c:v>-5.4128400000000001</c:v>
                </c:pt>
                <c:pt idx="815">
                  <c:v>-5.4128400000000001</c:v>
                </c:pt>
                <c:pt idx="816">
                  <c:v>-5.4128400000000001</c:v>
                </c:pt>
                <c:pt idx="817">
                  <c:v>-5.4128400000000001</c:v>
                </c:pt>
                <c:pt idx="818">
                  <c:v>-5.4128400000000001</c:v>
                </c:pt>
                <c:pt idx="819">
                  <c:v>-5.4128400000000001</c:v>
                </c:pt>
                <c:pt idx="820">
                  <c:v>-5.4128400000000001</c:v>
                </c:pt>
                <c:pt idx="821">
                  <c:v>-5.4128400000000001</c:v>
                </c:pt>
                <c:pt idx="822">
                  <c:v>-5.4128400000000001</c:v>
                </c:pt>
                <c:pt idx="823">
                  <c:v>-5.4128400000000001</c:v>
                </c:pt>
                <c:pt idx="824">
                  <c:v>-5.4128400000000001</c:v>
                </c:pt>
                <c:pt idx="825">
                  <c:v>-5.4128400000000001</c:v>
                </c:pt>
                <c:pt idx="826">
                  <c:v>-5.4128400000000001</c:v>
                </c:pt>
                <c:pt idx="827">
                  <c:v>-5.4128400000000001</c:v>
                </c:pt>
                <c:pt idx="828">
                  <c:v>-5.4128400000000001</c:v>
                </c:pt>
                <c:pt idx="829">
                  <c:v>-5.4128400000000001</c:v>
                </c:pt>
                <c:pt idx="830">
                  <c:v>-5.4128400000000001</c:v>
                </c:pt>
                <c:pt idx="831">
                  <c:v>-5.4128400000000001</c:v>
                </c:pt>
                <c:pt idx="832">
                  <c:v>-5.4128400000000001</c:v>
                </c:pt>
                <c:pt idx="833">
                  <c:v>-5.4128400000000001</c:v>
                </c:pt>
                <c:pt idx="834">
                  <c:v>-5.4128400000000001</c:v>
                </c:pt>
                <c:pt idx="835">
                  <c:v>-5.4128400000000001</c:v>
                </c:pt>
                <c:pt idx="836">
                  <c:v>-5.4128400000000001</c:v>
                </c:pt>
                <c:pt idx="837">
                  <c:v>-5.4128400000000001</c:v>
                </c:pt>
                <c:pt idx="838">
                  <c:v>-5.4128400000000001</c:v>
                </c:pt>
                <c:pt idx="839">
                  <c:v>-5.4128400000000001</c:v>
                </c:pt>
                <c:pt idx="840">
                  <c:v>-5.4128400000000001</c:v>
                </c:pt>
                <c:pt idx="841">
                  <c:v>-5.4128400000000001</c:v>
                </c:pt>
                <c:pt idx="842">
                  <c:v>-5.4128400000000001</c:v>
                </c:pt>
                <c:pt idx="843">
                  <c:v>-5.4128400000000001</c:v>
                </c:pt>
                <c:pt idx="844">
                  <c:v>-5.4128400000000001</c:v>
                </c:pt>
                <c:pt idx="845">
                  <c:v>-5.4128400000000001</c:v>
                </c:pt>
                <c:pt idx="846">
                  <c:v>-5.4128400000000001</c:v>
                </c:pt>
                <c:pt idx="847">
                  <c:v>-5.4128400000000001</c:v>
                </c:pt>
                <c:pt idx="848">
                  <c:v>-5.4128400000000001</c:v>
                </c:pt>
                <c:pt idx="849">
                  <c:v>-5.4128400000000001</c:v>
                </c:pt>
                <c:pt idx="850">
                  <c:v>-5.4128400000000001</c:v>
                </c:pt>
                <c:pt idx="851">
                  <c:v>-5.4128400000000001</c:v>
                </c:pt>
                <c:pt idx="852">
                  <c:v>-5.4128400000000001</c:v>
                </c:pt>
                <c:pt idx="853">
                  <c:v>-5.4128400000000001</c:v>
                </c:pt>
                <c:pt idx="854">
                  <c:v>-5.4128400000000001</c:v>
                </c:pt>
                <c:pt idx="855">
                  <c:v>-5.4128400000000001</c:v>
                </c:pt>
                <c:pt idx="856">
                  <c:v>-5.4128400000000001</c:v>
                </c:pt>
                <c:pt idx="857">
                  <c:v>-5.4128400000000001</c:v>
                </c:pt>
                <c:pt idx="858">
                  <c:v>-5.4128400000000001</c:v>
                </c:pt>
                <c:pt idx="859">
                  <c:v>-5.4128400000000001</c:v>
                </c:pt>
                <c:pt idx="860">
                  <c:v>-5.4128400000000001</c:v>
                </c:pt>
                <c:pt idx="861">
                  <c:v>-5.4128400000000001</c:v>
                </c:pt>
                <c:pt idx="862">
                  <c:v>-5.4128400000000001</c:v>
                </c:pt>
                <c:pt idx="863">
                  <c:v>-5.4128400000000001</c:v>
                </c:pt>
                <c:pt idx="864">
                  <c:v>-5.4128400000000001</c:v>
                </c:pt>
                <c:pt idx="865">
                  <c:v>-5.4128400000000001</c:v>
                </c:pt>
                <c:pt idx="866">
                  <c:v>-5.4128400000000001</c:v>
                </c:pt>
                <c:pt idx="867">
                  <c:v>-5.4128400000000001</c:v>
                </c:pt>
                <c:pt idx="868">
                  <c:v>-5.4128400000000001</c:v>
                </c:pt>
                <c:pt idx="869">
                  <c:v>-5.4128400000000001</c:v>
                </c:pt>
                <c:pt idx="870">
                  <c:v>-5.4128400000000001</c:v>
                </c:pt>
                <c:pt idx="871">
                  <c:v>-5.4128400000000001</c:v>
                </c:pt>
                <c:pt idx="872">
                  <c:v>-5.4128400000000001</c:v>
                </c:pt>
                <c:pt idx="873">
                  <c:v>-5.4128400000000001</c:v>
                </c:pt>
                <c:pt idx="874">
                  <c:v>-5.4128400000000001</c:v>
                </c:pt>
                <c:pt idx="875">
                  <c:v>-5.4128400000000001</c:v>
                </c:pt>
                <c:pt idx="876">
                  <c:v>-5.4128400000000001</c:v>
                </c:pt>
                <c:pt idx="877">
                  <c:v>-5.4128400000000001</c:v>
                </c:pt>
                <c:pt idx="878">
                  <c:v>-5.4128400000000001</c:v>
                </c:pt>
                <c:pt idx="879">
                  <c:v>-5.4128400000000001</c:v>
                </c:pt>
                <c:pt idx="880">
                  <c:v>-5.4128400000000001</c:v>
                </c:pt>
                <c:pt idx="881">
                  <c:v>-5.4128400000000001</c:v>
                </c:pt>
                <c:pt idx="882">
                  <c:v>-5.4128400000000001</c:v>
                </c:pt>
                <c:pt idx="883">
                  <c:v>-5.4128400000000001</c:v>
                </c:pt>
                <c:pt idx="884">
                  <c:v>-5.4128400000000001</c:v>
                </c:pt>
                <c:pt idx="885">
                  <c:v>-5.4128400000000001</c:v>
                </c:pt>
                <c:pt idx="886">
                  <c:v>-5.4128400000000001</c:v>
                </c:pt>
                <c:pt idx="887">
                  <c:v>-5.4128400000000001</c:v>
                </c:pt>
                <c:pt idx="888">
                  <c:v>-5.4128400000000001</c:v>
                </c:pt>
                <c:pt idx="889">
                  <c:v>-5.4128400000000001</c:v>
                </c:pt>
                <c:pt idx="890">
                  <c:v>-5.4128400000000001</c:v>
                </c:pt>
                <c:pt idx="891">
                  <c:v>-5.4128400000000001</c:v>
                </c:pt>
                <c:pt idx="892">
                  <c:v>-5.4128400000000001</c:v>
                </c:pt>
                <c:pt idx="893">
                  <c:v>-5.4128400000000001</c:v>
                </c:pt>
                <c:pt idx="894">
                  <c:v>-5.4128400000000001</c:v>
                </c:pt>
                <c:pt idx="895">
                  <c:v>-5.4128400000000001</c:v>
                </c:pt>
                <c:pt idx="896">
                  <c:v>-5.4128400000000001</c:v>
                </c:pt>
                <c:pt idx="897">
                  <c:v>-5.4128400000000001</c:v>
                </c:pt>
                <c:pt idx="898">
                  <c:v>-5.4128400000000001</c:v>
                </c:pt>
                <c:pt idx="899">
                  <c:v>-5.4128400000000001</c:v>
                </c:pt>
                <c:pt idx="900">
                  <c:v>-5.4128400000000001</c:v>
                </c:pt>
                <c:pt idx="901">
                  <c:v>-5.4128400000000001</c:v>
                </c:pt>
                <c:pt idx="902">
                  <c:v>-5.4128400000000001</c:v>
                </c:pt>
                <c:pt idx="903">
                  <c:v>-5.4128400000000001</c:v>
                </c:pt>
                <c:pt idx="904">
                  <c:v>-5.4128400000000001</c:v>
                </c:pt>
                <c:pt idx="905">
                  <c:v>-5.4128400000000001</c:v>
                </c:pt>
                <c:pt idx="906">
                  <c:v>-5.4128400000000001</c:v>
                </c:pt>
                <c:pt idx="907">
                  <c:v>-5.4128400000000001</c:v>
                </c:pt>
                <c:pt idx="908">
                  <c:v>-5.4128400000000001</c:v>
                </c:pt>
                <c:pt idx="909">
                  <c:v>-5.4128400000000001</c:v>
                </c:pt>
                <c:pt idx="910">
                  <c:v>-5.4128400000000001</c:v>
                </c:pt>
                <c:pt idx="911">
                  <c:v>-5.4128400000000001</c:v>
                </c:pt>
                <c:pt idx="912">
                  <c:v>-5.4128400000000001</c:v>
                </c:pt>
                <c:pt idx="913">
                  <c:v>-5.4128400000000001</c:v>
                </c:pt>
                <c:pt idx="914">
                  <c:v>-5.4128400000000001</c:v>
                </c:pt>
                <c:pt idx="915">
                  <c:v>-5.4128400000000001</c:v>
                </c:pt>
                <c:pt idx="916">
                  <c:v>-5.4128400000000001</c:v>
                </c:pt>
                <c:pt idx="917">
                  <c:v>-5.4128400000000001</c:v>
                </c:pt>
                <c:pt idx="918">
                  <c:v>-5.4128400000000001</c:v>
                </c:pt>
                <c:pt idx="919">
                  <c:v>-5.4128400000000001</c:v>
                </c:pt>
                <c:pt idx="920">
                  <c:v>-5.4128400000000001</c:v>
                </c:pt>
                <c:pt idx="921">
                  <c:v>-5.4128400000000001</c:v>
                </c:pt>
                <c:pt idx="922">
                  <c:v>-5.4128400000000001</c:v>
                </c:pt>
                <c:pt idx="923">
                  <c:v>-5.4128400000000001</c:v>
                </c:pt>
                <c:pt idx="924">
                  <c:v>-5.4128400000000001</c:v>
                </c:pt>
                <c:pt idx="925">
                  <c:v>-5.4128400000000001</c:v>
                </c:pt>
                <c:pt idx="926">
                  <c:v>-5.4128400000000001</c:v>
                </c:pt>
                <c:pt idx="927">
                  <c:v>-5.4128400000000001</c:v>
                </c:pt>
                <c:pt idx="928">
                  <c:v>-5.4128400000000001</c:v>
                </c:pt>
                <c:pt idx="929">
                  <c:v>-5.4128400000000001</c:v>
                </c:pt>
                <c:pt idx="930">
                  <c:v>-5.4128400000000001</c:v>
                </c:pt>
                <c:pt idx="931">
                  <c:v>-5.4128400000000001</c:v>
                </c:pt>
                <c:pt idx="932">
                  <c:v>-5.4128400000000001</c:v>
                </c:pt>
                <c:pt idx="933">
                  <c:v>-5.4128400000000001</c:v>
                </c:pt>
                <c:pt idx="934">
                  <c:v>-5.4128400000000001</c:v>
                </c:pt>
                <c:pt idx="935">
                  <c:v>-5.4128400000000001</c:v>
                </c:pt>
                <c:pt idx="936">
                  <c:v>-5.4128400000000001</c:v>
                </c:pt>
                <c:pt idx="937">
                  <c:v>-5.4128400000000001</c:v>
                </c:pt>
                <c:pt idx="938">
                  <c:v>-5.4128400000000001</c:v>
                </c:pt>
                <c:pt idx="939">
                  <c:v>-5.4128400000000001</c:v>
                </c:pt>
                <c:pt idx="940">
                  <c:v>-5.4128400000000001</c:v>
                </c:pt>
                <c:pt idx="941">
                  <c:v>-5.4128400000000001</c:v>
                </c:pt>
                <c:pt idx="942">
                  <c:v>-5.4128400000000001</c:v>
                </c:pt>
                <c:pt idx="943">
                  <c:v>-5.4128400000000001</c:v>
                </c:pt>
                <c:pt idx="944">
                  <c:v>-5.4128400000000001</c:v>
                </c:pt>
                <c:pt idx="945">
                  <c:v>-5.4128400000000001</c:v>
                </c:pt>
                <c:pt idx="946">
                  <c:v>-5.4128400000000001</c:v>
                </c:pt>
                <c:pt idx="947">
                  <c:v>-5.4128400000000001</c:v>
                </c:pt>
                <c:pt idx="948">
                  <c:v>-5.4128400000000001</c:v>
                </c:pt>
                <c:pt idx="949">
                  <c:v>-5.4128400000000001</c:v>
                </c:pt>
                <c:pt idx="950">
                  <c:v>-5.4128400000000001</c:v>
                </c:pt>
                <c:pt idx="951">
                  <c:v>-5.4128400000000001</c:v>
                </c:pt>
                <c:pt idx="952">
                  <c:v>-5.4128400000000001</c:v>
                </c:pt>
                <c:pt idx="953">
                  <c:v>-5.4128400000000001</c:v>
                </c:pt>
                <c:pt idx="954">
                  <c:v>-5.4128400000000001</c:v>
                </c:pt>
                <c:pt idx="955">
                  <c:v>-5.4128400000000001</c:v>
                </c:pt>
                <c:pt idx="956">
                  <c:v>-5.4128400000000001</c:v>
                </c:pt>
                <c:pt idx="957">
                  <c:v>-5.4128400000000001</c:v>
                </c:pt>
                <c:pt idx="958">
                  <c:v>-5.4128400000000001</c:v>
                </c:pt>
                <c:pt idx="959">
                  <c:v>-5.4128400000000001</c:v>
                </c:pt>
                <c:pt idx="960">
                  <c:v>-5.4128400000000001</c:v>
                </c:pt>
                <c:pt idx="961">
                  <c:v>-5.4128400000000001</c:v>
                </c:pt>
                <c:pt idx="962">
                  <c:v>-5.4128400000000001</c:v>
                </c:pt>
                <c:pt idx="963">
                  <c:v>-5.4128400000000001</c:v>
                </c:pt>
                <c:pt idx="964">
                  <c:v>-5.4128400000000001</c:v>
                </c:pt>
                <c:pt idx="965">
                  <c:v>-5.4128400000000001</c:v>
                </c:pt>
                <c:pt idx="966">
                  <c:v>-5.4128400000000001</c:v>
                </c:pt>
                <c:pt idx="967">
                  <c:v>-5.4128400000000001</c:v>
                </c:pt>
                <c:pt idx="968">
                  <c:v>-5.4128400000000001</c:v>
                </c:pt>
                <c:pt idx="969">
                  <c:v>-5.4128400000000001</c:v>
                </c:pt>
                <c:pt idx="970">
                  <c:v>-5.4128400000000001</c:v>
                </c:pt>
                <c:pt idx="971">
                  <c:v>-5.4128400000000001</c:v>
                </c:pt>
                <c:pt idx="972">
                  <c:v>-5.4128400000000001</c:v>
                </c:pt>
                <c:pt idx="973">
                  <c:v>-5.4128400000000001</c:v>
                </c:pt>
                <c:pt idx="974">
                  <c:v>-5.4128400000000001</c:v>
                </c:pt>
                <c:pt idx="975">
                  <c:v>-5.4128400000000001</c:v>
                </c:pt>
                <c:pt idx="976">
                  <c:v>-5.4128400000000001</c:v>
                </c:pt>
                <c:pt idx="977">
                  <c:v>-5.4128400000000001</c:v>
                </c:pt>
                <c:pt idx="978">
                  <c:v>-5.4128400000000001</c:v>
                </c:pt>
                <c:pt idx="979">
                  <c:v>-5.4128400000000001</c:v>
                </c:pt>
                <c:pt idx="980">
                  <c:v>-5.4128400000000001</c:v>
                </c:pt>
                <c:pt idx="981">
                  <c:v>-5.4128400000000001</c:v>
                </c:pt>
                <c:pt idx="982">
                  <c:v>-5.4128400000000001</c:v>
                </c:pt>
                <c:pt idx="983">
                  <c:v>-5.4128400000000001</c:v>
                </c:pt>
                <c:pt idx="984">
                  <c:v>-5.4128400000000001</c:v>
                </c:pt>
                <c:pt idx="985">
                  <c:v>-5.4128400000000001</c:v>
                </c:pt>
                <c:pt idx="986">
                  <c:v>-5.4128400000000001</c:v>
                </c:pt>
                <c:pt idx="987">
                  <c:v>-5.4128400000000001</c:v>
                </c:pt>
                <c:pt idx="988">
                  <c:v>-5.4128400000000001</c:v>
                </c:pt>
                <c:pt idx="989">
                  <c:v>-5.4128400000000001</c:v>
                </c:pt>
                <c:pt idx="990">
                  <c:v>-5.4128400000000001</c:v>
                </c:pt>
                <c:pt idx="991">
                  <c:v>-5.4128400000000001</c:v>
                </c:pt>
                <c:pt idx="992">
                  <c:v>-5.4128400000000001</c:v>
                </c:pt>
                <c:pt idx="993">
                  <c:v>-5.4128400000000001</c:v>
                </c:pt>
                <c:pt idx="994">
                  <c:v>-5.4128400000000001</c:v>
                </c:pt>
                <c:pt idx="995">
                  <c:v>-5.4128400000000001</c:v>
                </c:pt>
                <c:pt idx="996">
                  <c:v>-5.4128400000000001</c:v>
                </c:pt>
                <c:pt idx="997">
                  <c:v>-5.4128400000000001</c:v>
                </c:pt>
                <c:pt idx="998">
                  <c:v>-5.4128400000000001</c:v>
                </c:pt>
                <c:pt idx="999">
                  <c:v>-5.4128400000000001</c:v>
                </c:pt>
                <c:pt idx="1000">
                  <c:v>-5.4128400000000001</c:v>
                </c:pt>
                <c:pt idx="1001">
                  <c:v>-5.4128400000000001</c:v>
                </c:pt>
                <c:pt idx="1002">
                  <c:v>-5.4128400000000001</c:v>
                </c:pt>
                <c:pt idx="1003">
                  <c:v>-5.4128400000000001</c:v>
                </c:pt>
                <c:pt idx="1004">
                  <c:v>-5.4128400000000001</c:v>
                </c:pt>
                <c:pt idx="1005">
                  <c:v>-5.4128400000000001</c:v>
                </c:pt>
                <c:pt idx="1006">
                  <c:v>-5.4128400000000001</c:v>
                </c:pt>
                <c:pt idx="1007">
                  <c:v>-5.4128400000000001</c:v>
                </c:pt>
                <c:pt idx="1008">
                  <c:v>-5.4128400000000001</c:v>
                </c:pt>
                <c:pt idx="1009">
                  <c:v>-5.4128400000000001</c:v>
                </c:pt>
                <c:pt idx="1010">
                  <c:v>-5.4128400000000001</c:v>
                </c:pt>
                <c:pt idx="1011">
                  <c:v>-5.4128400000000001</c:v>
                </c:pt>
                <c:pt idx="1012">
                  <c:v>-5.4128400000000001</c:v>
                </c:pt>
                <c:pt idx="1013">
                  <c:v>-5.4128400000000001</c:v>
                </c:pt>
                <c:pt idx="1014">
                  <c:v>-5.4128400000000001</c:v>
                </c:pt>
                <c:pt idx="1015">
                  <c:v>-5.4128400000000001</c:v>
                </c:pt>
                <c:pt idx="1016">
                  <c:v>-5.4128400000000001</c:v>
                </c:pt>
                <c:pt idx="1017">
                  <c:v>-5.4128400000000001</c:v>
                </c:pt>
                <c:pt idx="1018">
                  <c:v>-5.4128400000000001</c:v>
                </c:pt>
                <c:pt idx="1019">
                  <c:v>-5.4128400000000001</c:v>
                </c:pt>
                <c:pt idx="1020">
                  <c:v>-5.4128400000000001</c:v>
                </c:pt>
                <c:pt idx="1021">
                  <c:v>-5.4128400000000001</c:v>
                </c:pt>
                <c:pt idx="1022">
                  <c:v>-5.4128400000000001</c:v>
                </c:pt>
                <c:pt idx="1023">
                  <c:v>-5.4128400000000001</c:v>
                </c:pt>
                <c:pt idx="1024">
                  <c:v>-5.4128400000000001</c:v>
                </c:pt>
                <c:pt idx="1025">
                  <c:v>-5.4128400000000001</c:v>
                </c:pt>
                <c:pt idx="1026">
                  <c:v>-5.4128400000000001</c:v>
                </c:pt>
                <c:pt idx="1027">
                  <c:v>-5.4128400000000001</c:v>
                </c:pt>
                <c:pt idx="1028">
                  <c:v>-5.4128400000000001</c:v>
                </c:pt>
                <c:pt idx="1029">
                  <c:v>-5.4128400000000001</c:v>
                </c:pt>
                <c:pt idx="1030">
                  <c:v>-5.4128400000000001</c:v>
                </c:pt>
                <c:pt idx="1031">
                  <c:v>-5.4128400000000001</c:v>
                </c:pt>
                <c:pt idx="1032">
                  <c:v>-5.4128400000000001</c:v>
                </c:pt>
                <c:pt idx="1033">
                  <c:v>-5.4128400000000001</c:v>
                </c:pt>
                <c:pt idx="1034">
                  <c:v>-5.4128400000000001</c:v>
                </c:pt>
                <c:pt idx="1035">
                  <c:v>-5.4128400000000001</c:v>
                </c:pt>
                <c:pt idx="1036">
                  <c:v>-5.4128400000000001</c:v>
                </c:pt>
                <c:pt idx="1037">
                  <c:v>-5.4128400000000001</c:v>
                </c:pt>
                <c:pt idx="1038">
                  <c:v>-5.4128400000000001</c:v>
                </c:pt>
                <c:pt idx="1039">
                  <c:v>-5.4128400000000001</c:v>
                </c:pt>
                <c:pt idx="1040">
                  <c:v>-5.4128400000000001</c:v>
                </c:pt>
                <c:pt idx="1041">
                  <c:v>-5.4128400000000001</c:v>
                </c:pt>
                <c:pt idx="1042">
                  <c:v>-5.4128400000000001</c:v>
                </c:pt>
                <c:pt idx="1043">
                  <c:v>-5.4128400000000001</c:v>
                </c:pt>
                <c:pt idx="1044">
                  <c:v>-5.4128400000000001</c:v>
                </c:pt>
                <c:pt idx="1045">
                  <c:v>-5.4128400000000001</c:v>
                </c:pt>
                <c:pt idx="1046">
                  <c:v>-5.4128400000000001</c:v>
                </c:pt>
                <c:pt idx="1047">
                  <c:v>-5.4128400000000001</c:v>
                </c:pt>
                <c:pt idx="1048">
                  <c:v>-5.4128400000000001</c:v>
                </c:pt>
                <c:pt idx="1049">
                  <c:v>-5.4128400000000001</c:v>
                </c:pt>
                <c:pt idx="1050">
                  <c:v>-5.4128400000000001</c:v>
                </c:pt>
                <c:pt idx="1051">
                  <c:v>-5.4128400000000001</c:v>
                </c:pt>
                <c:pt idx="1052">
                  <c:v>-5.4128400000000001</c:v>
                </c:pt>
                <c:pt idx="1053">
                  <c:v>-5.4128400000000001</c:v>
                </c:pt>
                <c:pt idx="1054">
                  <c:v>-5.4128400000000001</c:v>
                </c:pt>
                <c:pt idx="1055">
                  <c:v>-5.4128400000000001</c:v>
                </c:pt>
                <c:pt idx="1056">
                  <c:v>-5.4128400000000001</c:v>
                </c:pt>
                <c:pt idx="1057">
                  <c:v>-5.4128400000000001</c:v>
                </c:pt>
                <c:pt idx="1058">
                  <c:v>-5.4128400000000001</c:v>
                </c:pt>
                <c:pt idx="1059">
                  <c:v>-5.4128400000000001</c:v>
                </c:pt>
                <c:pt idx="1060">
                  <c:v>-5.4128400000000001</c:v>
                </c:pt>
                <c:pt idx="1061">
                  <c:v>-5.4128400000000001</c:v>
                </c:pt>
                <c:pt idx="1062">
                  <c:v>-5.4128400000000001</c:v>
                </c:pt>
                <c:pt idx="1063">
                  <c:v>-5.4128400000000001</c:v>
                </c:pt>
                <c:pt idx="1064">
                  <c:v>-5.4128400000000001</c:v>
                </c:pt>
                <c:pt idx="1065">
                  <c:v>-5.4128400000000001</c:v>
                </c:pt>
                <c:pt idx="1066">
                  <c:v>-5.4128400000000001</c:v>
                </c:pt>
                <c:pt idx="1067">
                  <c:v>-5.4128400000000001</c:v>
                </c:pt>
                <c:pt idx="1068">
                  <c:v>-5.4128400000000001</c:v>
                </c:pt>
                <c:pt idx="1069">
                  <c:v>-5.4128400000000001</c:v>
                </c:pt>
                <c:pt idx="1070">
                  <c:v>-5.4128400000000001</c:v>
                </c:pt>
                <c:pt idx="1071">
                  <c:v>-5.4128400000000001</c:v>
                </c:pt>
                <c:pt idx="1072">
                  <c:v>-5.4128400000000001</c:v>
                </c:pt>
                <c:pt idx="1073">
                  <c:v>-5.4128400000000001</c:v>
                </c:pt>
                <c:pt idx="1074">
                  <c:v>-5.4128400000000001</c:v>
                </c:pt>
                <c:pt idx="1075">
                  <c:v>-5.4128400000000001</c:v>
                </c:pt>
                <c:pt idx="1076">
                  <c:v>-5.4128400000000001</c:v>
                </c:pt>
                <c:pt idx="1077">
                  <c:v>-5.4128400000000001</c:v>
                </c:pt>
                <c:pt idx="1078">
                  <c:v>-5.4128400000000001</c:v>
                </c:pt>
                <c:pt idx="1079">
                  <c:v>-5.4128400000000001</c:v>
                </c:pt>
                <c:pt idx="1080">
                  <c:v>-5.4128400000000001</c:v>
                </c:pt>
                <c:pt idx="1081">
                  <c:v>-5.4128400000000001</c:v>
                </c:pt>
                <c:pt idx="1082">
                  <c:v>-5.4128400000000001</c:v>
                </c:pt>
                <c:pt idx="1083">
                  <c:v>-5.4128400000000001</c:v>
                </c:pt>
                <c:pt idx="1084">
                  <c:v>-5.4128400000000001</c:v>
                </c:pt>
                <c:pt idx="1085">
                  <c:v>-5.4128400000000001</c:v>
                </c:pt>
                <c:pt idx="1086">
                  <c:v>-5.4128400000000001</c:v>
                </c:pt>
                <c:pt idx="1087">
                  <c:v>-5.4128400000000001</c:v>
                </c:pt>
                <c:pt idx="1088">
                  <c:v>-5.4128400000000001</c:v>
                </c:pt>
                <c:pt idx="1089">
                  <c:v>-5.4128400000000001</c:v>
                </c:pt>
                <c:pt idx="1090">
                  <c:v>-5.4128400000000001</c:v>
                </c:pt>
                <c:pt idx="1091">
                  <c:v>-5.4128400000000001</c:v>
                </c:pt>
                <c:pt idx="1092">
                  <c:v>-5.4128400000000001</c:v>
                </c:pt>
                <c:pt idx="1093">
                  <c:v>-5.4128400000000001</c:v>
                </c:pt>
                <c:pt idx="1094">
                  <c:v>-5.4128400000000001</c:v>
                </c:pt>
                <c:pt idx="1095">
                  <c:v>-5.4128400000000001</c:v>
                </c:pt>
                <c:pt idx="1096">
                  <c:v>-5.4128400000000001</c:v>
                </c:pt>
                <c:pt idx="1097">
                  <c:v>-5.4128400000000001</c:v>
                </c:pt>
                <c:pt idx="1098">
                  <c:v>-5.4128400000000001</c:v>
                </c:pt>
                <c:pt idx="1099">
                  <c:v>-5.4128400000000001</c:v>
                </c:pt>
                <c:pt idx="1100">
                  <c:v>-5.4128400000000001</c:v>
                </c:pt>
                <c:pt idx="1101">
                  <c:v>-5.4128400000000001</c:v>
                </c:pt>
                <c:pt idx="1102">
                  <c:v>-5.4128400000000001</c:v>
                </c:pt>
                <c:pt idx="1103">
                  <c:v>-5.4128400000000001</c:v>
                </c:pt>
                <c:pt idx="1104">
                  <c:v>-5.4128400000000001</c:v>
                </c:pt>
                <c:pt idx="1105">
                  <c:v>-5.4128400000000001</c:v>
                </c:pt>
                <c:pt idx="1106">
                  <c:v>-5.4128400000000001</c:v>
                </c:pt>
                <c:pt idx="1107">
                  <c:v>-5.4128400000000001</c:v>
                </c:pt>
                <c:pt idx="1108">
                  <c:v>-5.4128400000000001</c:v>
                </c:pt>
                <c:pt idx="1109">
                  <c:v>-5.4128400000000001</c:v>
                </c:pt>
                <c:pt idx="1110">
                  <c:v>-5.4128400000000001</c:v>
                </c:pt>
                <c:pt idx="1111">
                  <c:v>-5.4128400000000001</c:v>
                </c:pt>
                <c:pt idx="1112">
                  <c:v>-5.4128400000000001</c:v>
                </c:pt>
                <c:pt idx="1113">
                  <c:v>-5.4128400000000001</c:v>
                </c:pt>
                <c:pt idx="1114">
                  <c:v>-5.4128400000000001</c:v>
                </c:pt>
                <c:pt idx="1115">
                  <c:v>-5.4128400000000001</c:v>
                </c:pt>
                <c:pt idx="1116">
                  <c:v>-5.4128400000000001</c:v>
                </c:pt>
                <c:pt idx="1117">
                  <c:v>-5.4128400000000001</c:v>
                </c:pt>
                <c:pt idx="1118">
                  <c:v>-5.4128400000000001</c:v>
                </c:pt>
                <c:pt idx="1119">
                  <c:v>-5.4128400000000001</c:v>
                </c:pt>
                <c:pt idx="1120">
                  <c:v>-5.4128400000000001</c:v>
                </c:pt>
                <c:pt idx="1121">
                  <c:v>-5.4128400000000001</c:v>
                </c:pt>
                <c:pt idx="1122">
                  <c:v>-5.4128400000000001</c:v>
                </c:pt>
                <c:pt idx="1123">
                  <c:v>-5.4128400000000001</c:v>
                </c:pt>
                <c:pt idx="1124">
                  <c:v>-5.4128400000000001</c:v>
                </c:pt>
                <c:pt idx="1125">
                  <c:v>-5.4128400000000001</c:v>
                </c:pt>
                <c:pt idx="1126">
                  <c:v>-5.4128400000000001</c:v>
                </c:pt>
                <c:pt idx="1127">
                  <c:v>-5.4128400000000001</c:v>
                </c:pt>
                <c:pt idx="1128">
                  <c:v>-5.4128400000000001</c:v>
                </c:pt>
                <c:pt idx="1129">
                  <c:v>-5.4128400000000001</c:v>
                </c:pt>
                <c:pt idx="1130">
                  <c:v>-5.4128400000000001</c:v>
                </c:pt>
                <c:pt idx="1131">
                  <c:v>-5.4128400000000001</c:v>
                </c:pt>
                <c:pt idx="1132">
                  <c:v>-5.4128400000000001</c:v>
                </c:pt>
                <c:pt idx="1133">
                  <c:v>-5.4128400000000001</c:v>
                </c:pt>
                <c:pt idx="1134">
                  <c:v>-5.4128400000000001</c:v>
                </c:pt>
                <c:pt idx="1135">
                  <c:v>-5.4128400000000001</c:v>
                </c:pt>
                <c:pt idx="1136">
                  <c:v>-5.4128400000000001</c:v>
                </c:pt>
                <c:pt idx="1137">
                  <c:v>-5.4128400000000001</c:v>
                </c:pt>
                <c:pt idx="1138">
                  <c:v>-5.4128400000000001</c:v>
                </c:pt>
                <c:pt idx="1139">
                  <c:v>-5.4128400000000001</c:v>
                </c:pt>
                <c:pt idx="1140">
                  <c:v>-5.4128400000000001</c:v>
                </c:pt>
                <c:pt idx="1141">
                  <c:v>-5.4128400000000001</c:v>
                </c:pt>
                <c:pt idx="1142">
                  <c:v>-5.4128400000000001</c:v>
                </c:pt>
                <c:pt idx="1143">
                  <c:v>-5.4128400000000001</c:v>
                </c:pt>
                <c:pt idx="1144">
                  <c:v>-5.4128400000000001</c:v>
                </c:pt>
                <c:pt idx="1145">
                  <c:v>-5.4128400000000001</c:v>
                </c:pt>
                <c:pt idx="1146">
                  <c:v>-5.4128400000000001</c:v>
                </c:pt>
                <c:pt idx="1147">
                  <c:v>-5.4128400000000001</c:v>
                </c:pt>
                <c:pt idx="1148">
                  <c:v>-5.4128400000000001</c:v>
                </c:pt>
                <c:pt idx="1149">
                  <c:v>-5.4128400000000001</c:v>
                </c:pt>
                <c:pt idx="1150">
                  <c:v>-5.4128400000000001</c:v>
                </c:pt>
                <c:pt idx="1151">
                  <c:v>-5.4128400000000001</c:v>
                </c:pt>
                <c:pt idx="1152">
                  <c:v>-5.4128400000000001</c:v>
                </c:pt>
                <c:pt idx="1153">
                  <c:v>-5.4128400000000001</c:v>
                </c:pt>
                <c:pt idx="1154">
                  <c:v>-5.4128400000000001</c:v>
                </c:pt>
                <c:pt idx="1155">
                  <c:v>-5.4128400000000001</c:v>
                </c:pt>
                <c:pt idx="1156">
                  <c:v>-5.4128400000000001</c:v>
                </c:pt>
                <c:pt idx="1157">
                  <c:v>-5.4128400000000001</c:v>
                </c:pt>
                <c:pt idx="1158">
                  <c:v>-5.4128400000000001</c:v>
                </c:pt>
                <c:pt idx="1159">
                  <c:v>-5.4128400000000001</c:v>
                </c:pt>
                <c:pt idx="1160">
                  <c:v>-5.4128400000000001</c:v>
                </c:pt>
                <c:pt idx="1161">
                  <c:v>-5.4128400000000001</c:v>
                </c:pt>
                <c:pt idx="1162">
                  <c:v>-5.4128400000000001</c:v>
                </c:pt>
                <c:pt idx="1163">
                  <c:v>-5.4128400000000001</c:v>
                </c:pt>
                <c:pt idx="1164">
                  <c:v>-5.4128400000000001</c:v>
                </c:pt>
                <c:pt idx="1165">
                  <c:v>-5.4128400000000001</c:v>
                </c:pt>
                <c:pt idx="1166">
                  <c:v>-5.4128400000000001</c:v>
                </c:pt>
                <c:pt idx="1167">
                  <c:v>-5.4128400000000001</c:v>
                </c:pt>
                <c:pt idx="1168">
                  <c:v>-5.4128400000000001</c:v>
                </c:pt>
                <c:pt idx="1169">
                  <c:v>-5.4128400000000001</c:v>
                </c:pt>
                <c:pt idx="1170">
                  <c:v>-5.4128400000000001</c:v>
                </c:pt>
                <c:pt idx="1171">
                  <c:v>-5.4128400000000001</c:v>
                </c:pt>
                <c:pt idx="1172">
                  <c:v>-5.4128400000000001</c:v>
                </c:pt>
                <c:pt idx="1173">
                  <c:v>-5.4128400000000001</c:v>
                </c:pt>
                <c:pt idx="1174">
                  <c:v>-5.4128400000000001</c:v>
                </c:pt>
                <c:pt idx="1175">
                  <c:v>-5.4128400000000001</c:v>
                </c:pt>
                <c:pt idx="1176">
                  <c:v>-5.4128400000000001</c:v>
                </c:pt>
                <c:pt idx="1177">
                  <c:v>-5.4128400000000001</c:v>
                </c:pt>
                <c:pt idx="1178">
                  <c:v>-5.4128400000000001</c:v>
                </c:pt>
                <c:pt idx="1179">
                  <c:v>-5.4128400000000001</c:v>
                </c:pt>
                <c:pt idx="1180">
                  <c:v>-5.4128400000000001</c:v>
                </c:pt>
                <c:pt idx="1181">
                  <c:v>-5.4128400000000001</c:v>
                </c:pt>
                <c:pt idx="1182">
                  <c:v>-5.4128400000000001</c:v>
                </c:pt>
                <c:pt idx="1183">
                  <c:v>-5.4128400000000001</c:v>
                </c:pt>
                <c:pt idx="1184">
                  <c:v>-5.4128400000000001</c:v>
                </c:pt>
                <c:pt idx="1185">
                  <c:v>-5.4128400000000001</c:v>
                </c:pt>
                <c:pt idx="1186">
                  <c:v>-5.4128400000000001</c:v>
                </c:pt>
                <c:pt idx="1187">
                  <c:v>-5.4128400000000001</c:v>
                </c:pt>
                <c:pt idx="1188">
                  <c:v>-5.4128400000000001</c:v>
                </c:pt>
                <c:pt idx="1189">
                  <c:v>-5.4128400000000001</c:v>
                </c:pt>
                <c:pt idx="1190">
                  <c:v>-5.4128400000000001</c:v>
                </c:pt>
                <c:pt idx="1191">
                  <c:v>-5.4128400000000001</c:v>
                </c:pt>
                <c:pt idx="1192">
                  <c:v>-5.4128400000000001</c:v>
                </c:pt>
                <c:pt idx="1193">
                  <c:v>-5.4128400000000001</c:v>
                </c:pt>
                <c:pt idx="1194">
                  <c:v>-5.4128400000000001</c:v>
                </c:pt>
                <c:pt idx="1195">
                  <c:v>-5.4128400000000001</c:v>
                </c:pt>
                <c:pt idx="1196">
                  <c:v>-5.4128400000000001</c:v>
                </c:pt>
                <c:pt idx="1197">
                  <c:v>-5.4128400000000001</c:v>
                </c:pt>
                <c:pt idx="1198">
                  <c:v>-5.4128400000000001</c:v>
                </c:pt>
                <c:pt idx="1199">
                  <c:v>-5.4128400000000001</c:v>
                </c:pt>
                <c:pt idx="1200">
                  <c:v>-5.4128400000000001</c:v>
                </c:pt>
                <c:pt idx="1201">
                  <c:v>-5.4128400000000001</c:v>
                </c:pt>
                <c:pt idx="1202">
                  <c:v>-5.4128400000000001</c:v>
                </c:pt>
                <c:pt idx="1203">
                  <c:v>-5.4128400000000001</c:v>
                </c:pt>
                <c:pt idx="1204">
                  <c:v>-5.4128400000000001</c:v>
                </c:pt>
                <c:pt idx="1205">
                  <c:v>-5.4128400000000001</c:v>
                </c:pt>
                <c:pt idx="1206">
                  <c:v>-5.4128400000000001</c:v>
                </c:pt>
                <c:pt idx="1207">
                  <c:v>-5.4128400000000001</c:v>
                </c:pt>
                <c:pt idx="1208">
                  <c:v>-5.4128400000000001</c:v>
                </c:pt>
                <c:pt idx="1209">
                  <c:v>-5.4128400000000001</c:v>
                </c:pt>
                <c:pt idx="1210">
                  <c:v>-5.4128400000000001</c:v>
                </c:pt>
                <c:pt idx="1211">
                  <c:v>-5.4128400000000001</c:v>
                </c:pt>
                <c:pt idx="1212">
                  <c:v>-5.4128400000000001</c:v>
                </c:pt>
                <c:pt idx="1213">
                  <c:v>-5.4128400000000001</c:v>
                </c:pt>
                <c:pt idx="1214">
                  <c:v>-5.4128400000000001</c:v>
                </c:pt>
                <c:pt idx="1215">
                  <c:v>-5.4128400000000001</c:v>
                </c:pt>
                <c:pt idx="1216">
                  <c:v>-5.4128400000000001</c:v>
                </c:pt>
                <c:pt idx="1217">
                  <c:v>-5.4128400000000001</c:v>
                </c:pt>
                <c:pt idx="1218">
                  <c:v>-5.4128400000000001</c:v>
                </c:pt>
                <c:pt idx="1219">
                  <c:v>-5.4128400000000001</c:v>
                </c:pt>
                <c:pt idx="1220">
                  <c:v>-5.4128400000000001</c:v>
                </c:pt>
                <c:pt idx="1221">
                  <c:v>-5.4128400000000001</c:v>
                </c:pt>
                <c:pt idx="1222">
                  <c:v>-5.4128400000000001</c:v>
                </c:pt>
                <c:pt idx="1223">
                  <c:v>-5.4128400000000001</c:v>
                </c:pt>
                <c:pt idx="1224">
                  <c:v>-5.4128400000000001</c:v>
                </c:pt>
                <c:pt idx="1225">
                  <c:v>-5.4128400000000001</c:v>
                </c:pt>
                <c:pt idx="1226">
                  <c:v>-5.4128400000000001</c:v>
                </c:pt>
                <c:pt idx="1227">
                  <c:v>-5.4128400000000001</c:v>
                </c:pt>
                <c:pt idx="1228">
                  <c:v>-5.4128400000000001</c:v>
                </c:pt>
                <c:pt idx="1229">
                  <c:v>-5.4128400000000001</c:v>
                </c:pt>
                <c:pt idx="1230">
                  <c:v>-5.4128400000000001</c:v>
                </c:pt>
                <c:pt idx="1231">
                  <c:v>-5.4128400000000001</c:v>
                </c:pt>
                <c:pt idx="1232">
                  <c:v>-5.4128400000000001</c:v>
                </c:pt>
                <c:pt idx="1233">
                  <c:v>-5.4128400000000001</c:v>
                </c:pt>
                <c:pt idx="1234">
                  <c:v>-5.4128400000000001</c:v>
                </c:pt>
                <c:pt idx="1235">
                  <c:v>-5.4128400000000001</c:v>
                </c:pt>
                <c:pt idx="1236">
                  <c:v>-5.4128400000000001</c:v>
                </c:pt>
                <c:pt idx="1237">
                  <c:v>-5.4128400000000001</c:v>
                </c:pt>
                <c:pt idx="1238">
                  <c:v>-5.4128400000000001</c:v>
                </c:pt>
                <c:pt idx="1239">
                  <c:v>-5.4128400000000001</c:v>
                </c:pt>
                <c:pt idx="1240">
                  <c:v>-5.4128400000000001</c:v>
                </c:pt>
                <c:pt idx="1241">
                  <c:v>-5.4128400000000001</c:v>
                </c:pt>
                <c:pt idx="1242">
                  <c:v>-5.4128400000000001</c:v>
                </c:pt>
                <c:pt idx="1243">
                  <c:v>-5.4128400000000001</c:v>
                </c:pt>
                <c:pt idx="1244">
                  <c:v>-5.4128400000000001</c:v>
                </c:pt>
                <c:pt idx="1245">
                  <c:v>-5.4128400000000001</c:v>
                </c:pt>
                <c:pt idx="1246">
                  <c:v>-5.4128400000000001</c:v>
                </c:pt>
                <c:pt idx="1247">
                  <c:v>-5.4128400000000001</c:v>
                </c:pt>
                <c:pt idx="1248">
                  <c:v>-5.4128400000000001</c:v>
                </c:pt>
                <c:pt idx="1249">
                  <c:v>-5.4128400000000001</c:v>
                </c:pt>
                <c:pt idx="1250">
                  <c:v>-5.4128400000000001</c:v>
                </c:pt>
                <c:pt idx="1251">
                  <c:v>-5.4128400000000001</c:v>
                </c:pt>
                <c:pt idx="1252">
                  <c:v>-5.4128400000000001</c:v>
                </c:pt>
                <c:pt idx="1253">
                  <c:v>-5.4128400000000001</c:v>
                </c:pt>
                <c:pt idx="1254">
                  <c:v>-5.4128400000000001</c:v>
                </c:pt>
                <c:pt idx="1255">
                  <c:v>-5.4128400000000001</c:v>
                </c:pt>
                <c:pt idx="1256">
                  <c:v>-5.4128400000000001</c:v>
                </c:pt>
                <c:pt idx="1257">
                  <c:v>-5.4128400000000001</c:v>
                </c:pt>
                <c:pt idx="1258">
                  <c:v>-5.4128400000000001</c:v>
                </c:pt>
                <c:pt idx="1259">
                  <c:v>-5.4128400000000001</c:v>
                </c:pt>
                <c:pt idx="1260">
                  <c:v>-5.4128400000000001</c:v>
                </c:pt>
                <c:pt idx="1261">
                  <c:v>-5.4128400000000001</c:v>
                </c:pt>
                <c:pt idx="1262">
                  <c:v>-5.4128400000000001</c:v>
                </c:pt>
                <c:pt idx="1263">
                  <c:v>-5.4128400000000001</c:v>
                </c:pt>
                <c:pt idx="1264">
                  <c:v>-5.4128400000000001</c:v>
                </c:pt>
                <c:pt idx="1265">
                  <c:v>-5.4128400000000001</c:v>
                </c:pt>
                <c:pt idx="1266">
                  <c:v>-5.4128400000000001</c:v>
                </c:pt>
                <c:pt idx="1267">
                  <c:v>-5.4128400000000001</c:v>
                </c:pt>
                <c:pt idx="1268">
                  <c:v>-5.4128400000000001</c:v>
                </c:pt>
                <c:pt idx="1269">
                  <c:v>-5.4128400000000001</c:v>
                </c:pt>
                <c:pt idx="1270">
                  <c:v>-5.4128400000000001</c:v>
                </c:pt>
                <c:pt idx="1271">
                  <c:v>-5.4128400000000001</c:v>
                </c:pt>
                <c:pt idx="1272">
                  <c:v>-5.4128400000000001</c:v>
                </c:pt>
                <c:pt idx="1273">
                  <c:v>-5.4128400000000001</c:v>
                </c:pt>
                <c:pt idx="1274">
                  <c:v>-5.4128400000000001</c:v>
                </c:pt>
                <c:pt idx="1275">
                  <c:v>-5.4128400000000001</c:v>
                </c:pt>
                <c:pt idx="1276">
                  <c:v>-5.4128400000000001</c:v>
                </c:pt>
                <c:pt idx="1277">
                  <c:v>-5.4128400000000001</c:v>
                </c:pt>
                <c:pt idx="1278">
                  <c:v>-5.4128400000000001</c:v>
                </c:pt>
                <c:pt idx="1279">
                  <c:v>-5.4128400000000001</c:v>
                </c:pt>
                <c:pt idx="1280">
                  <c:v>-5.4128400000000001</c:v>
                </c:pt>
                <c:pt idx="1281">
                  <c:v>-5.4128400000000001</c:v>
                </c:pt>
                <c:pt idx="1282">
                  <c:v>-5.4128400000000001</c:v>
                </c:pt>
                <c:pt idx="1283">
                  <c:v>-5.4128400000000001</c:v>
                </c:pt>
                <c:pt idx="1284">
                  <c:v>-5.4128400000000001</c:v>
                </c:pt>
                <c:pt idx="1285">
                  <c:v>-5.4128400000000001</c:v>
                </c:pt>
                <c:pt idx="1286">
                  <c:v>-5.4128400000000001</c:v>
                </c:pt>
                <c:pt idx="1287">
                  <c:v>-5.4128400000000001</c:v>
                </c:pt>
                <c:pt idx="1288">
                  <c:v>-5.4128400000000001</c:v>
                </c:pt>
                <c:pt idx="1289">
                  <c:v>-5.4128400000000001</c:v>
                </c:pt>
                <c:pt idx="1290">
                  <c:v>-5.4128400000000001</c:v>
                </c:pt>
                <c:pt idx="1291">
                  <c:v>-5.4128400000000001</c:v>
                </c:pt>
                <c:pt idx="1292">
                  <c:v>-5.4128400000000001</c:v>
                </c:pt>
                <c:pt idx="1293">
                  <c:v>-5.4128400000000001</c:v>
                </c:pt>
                <c:pt idx="1294">
                  <c:v>-5.4128400000000001</c:v>
                </c:pt>
                <c:pt idx="1295">
                  <c:v>-5.4128400000000001</c:v>
                </c:pt>
                <c:pt idx="1296">
                  <c:v>-5.4128400000000001</c:v>
                </c:pt>
                <c:pt idx="1297">
                  <c:v>-5.4128400000000001</c:v>
                </c:pt>
                <c:pt idx="1298">
                  <c:v>-5.4128400000000001</c:v>
                </c:pt>
                <c:pt idx="1299">
                  <c:v>-5.4128400000000001</c:v>
                </c:pt>
                <c:pt idx="1300">
                  <c:v>-5.4128400000000001</c:v>
                </c:pt>
                <c:pt idx="1301">
                  <c:v>-5.4128400000000001</c:v>
                </c:pt>
                <c:pt idx="1302">
                  <c:v>-5.4128400000000001</c:v>
                </c:pt>
                <c:pt idx="1303">
                  <c:v>-5.4128400000000001</c:v>
                </c:pt>
                <c:pt idx="1304">
                  <c:v>-5.4128400000000001</c:v>
                </c:pt>
                <c:pt idx="1305">
                  <c:v>-5.4128400000000001</c:v>
                </c:pt>
                <c:pt idx="1306">
                  <c:v>-5.4128400000000001</c:v>
                </c:pt>
                <c:pt idx="1307">
                  <c:v>-5.4128400000000001</c:v>
                </c:pt>
                <c:pt idx="1308">
                  <c:v>-5.4128400000000001</c:v>
                </c:pt>
                <c:pt idx="1309">
                  <c:v>-5.4128400000000001</c:v>
                </c:pt>
                <c:pt idx="1310">
                  <c:v>-5.4128400000000001</c:v>
                </c:pt>
                <c:pt idx="1311">
                  <c:v>-5.4128400000000001</c:v>
                </c:pt>
                <c:pt idx="1312">
                  <c:v>-5.4128400000000001</c:v>
                </c:pt>
                <c:pt idx="1313">
                  <c:v>-5.4128400000000001</c:v>
                </c:pt>
                <c:pt idx="1314">
                  <c:v>-5.4128400000000001</c:v>
                </c:pt>
                <c:pt idx="1315">
                  <c:v>-5.4128400000000001</c:v>
                </c:pt>
                <c:pt idx="1316">
                  <c:v>-5.4128400000000001</c:v>
                </c:pt>
                <c:pt idx="1317">
                  <c:v>-5.4128400000000001</c:v>
                </c:pt>
                <c:pt idx="1318">
                  <c:v>-5.4128400000000001</c:v>
                </c:pt>
                <c:pt idx="1319">
                  <c:v>-5.4128400000000001</c:v>
                </c:pt>
                <c:pt idx="1320">
                  <c:v>-5.4128400000000001</c:v>
                </c:pt>
                <c:pt idx="1321">
                  <c:v>-5.4128400000000001</c:v>
                </c:pt>
                <c:pt idx="1322">
                  <c:v>-5.4128400000000001</c:v>
                </c:pt>
                <c:pt idx="1323">
                  <c:v>-5.4128400000000001</c:v>
                </c:pt>
                <c:pt idx="1324">
                  <c:v>-5.4128400000000001</c:v>
                </c:pt>
                <c:pt idx="1325">
                  <c:v>-5.4128400000000001</c:v>
                </c:pt>
                <c:pt idx="1326">
                  <c:v>-5.4128400000000001</c:v>
                </c:pt>
                <c:pt idx="1327">
                  <c:v>-5.4128400000000001</c:v>
                </c:pt>
                <c:pt idx="1328">
                  <c:v>-5.4128400000000001</c:v>
                </c:pt>
                <c:pt idx="1329">
                  <c:v>-5.4128400000000001</c:v>
                </c:pt>
                <c:pt idx="1330">
                  <c:v>-5.4128400000000001</c:v>
                </c:pt>
                <c:pt idx="1331">
                  <c:v>-5.4128400000000001</c:v>
                </c:pt>
                <c:pt idx="1332">
                  <c:v>-5.4128400000000001</c:v>
                </c:pt>
                <c:pt idx="1333">
                  <c:v>-5.4128400000000001</c:v>
                </c:pt>
                <c:pt idx="1334">
                  <c:v>-5.4128400000000001</c:v>
                </c:pt>
                <c:pt idx="1335">
                  <c:v>-5.4128400000000001</c:v>
                </c:pt>
                <c:pt idx="1336">
                  <c:v>-5.4128400000000001</c:v>
                </c:pt>
                <c:pt idx="1337">
                  <c:v>-5.4128400000000001</c:v>
                </c:pt>
                <c:pt idx="1338">
                  <c:v>-5.4128400000000001</c:v>
                </c:pt>
                <c:pt idx="1339">
                  <c:v>-5.4128400000000001</c:v>
                </c:pt>
                <c:pt idx="1340">
                  <c:v>-5.4128400000000001</c:v>
                </c:pt>
                <c:pt idx="1341">
                  <c:v>-5.4128400000000001</c:v>
                </c:pt>
                <c:pt idx="1342">
                  <c:v>-5.4128400000000001</c:v>
                </c:pt>
                <c:pt idx="1343">
                  <c:v>-5.4128400000000001</c:v>
                </c:pt>
                <c:pt idx="1344">
                  <c:v>-5.4128400000000001</c:v>
                </c:pt>
                <c:pt idx="1345">
                  <c:v>-5.4128400000000001</c:v>
                </c:pt>
                <c:pt idx="1346">
                  <c:v>-5.4128400000000001</c:v>
                </c:pt>
                <c:pt idx="1347">
                  <c:v>-5.4128400000000001</c:v>
                </c:pt>
                <c:pt idx="1348">
                  <c:v>-5.4128400000000001</c:v>
                </c:pt>
                <c:pt idx="1349">
                  <c:v>-5.4128400000000001</c:v>
                </c:pt>
                <c:pt idx="1350">
                  <c:v>-5.4128400000000001</c:v>
                </c:pt>
                <c:pt idx="1351">
                  <c:v>-5.4128400000000001</c:v>
                </c:pt>
                <c:pt idx="1352">
                  <c:v>-5.4128400000000001</c:v>
                </c:pt>
                <c:pt idx="1353">
                  <c:v>-5.4128400000000001</c:v>
                </c:pt>
                <c:pt idx="1354">
                  <c:v>-5.4128400000000001</c:v>
                </c:pt>
                <c:pt idx="1355">
                  <c:v>-5.4128400000000001</c:v>
                </c:pt>
                <c:pt idx="1356">
                  <c:v>-5.4128400000000001</c:v>
                </c:pt>
                <c:pt idx="1357">
                  <c:v>-5.4128400000000001</c:v>
                </c:pt>
                <c:pt idx="1358">
                  <c:v>-5.4128400000000001</c:v>
                </c:pt>
                <c:pt idx="1359">
                  <c:v>-5.4128400000000001</c:v>
                </c:pt>
                <c:pt idx="1360">
                  <c:v>-5.4128400000000001</c:v>
                </c:pt>
                <c:pt idx="1361">
                  <c:v>-5.4128400000000001</c:v>
                </c:pt>
                <c:pt idx="1362">
                  <c:v>-5.4128400000000001</c:v>
                </c:pt>
                <c:pt idx="1363">
                  <c:v>-5.4128400000000001</c:v>
                </c:pt>
                <c:pt idx="1364">
                  <c:v>-5.4128400000000001</c:v>
                </c:pt>
                <c:pt idx="1365">
                  <c:v>-5.4128400000000001</c:v>
                </c:pt>
                <c:pt idx="1366">
                  <c:v>-5.4128400000000001</c:v>
                </c:pt>
                <c:pt idx="1367">
                  <c:v>-5.4128400000000001</c:v>
                </c:pt>
                <c:pt idx="1368">
                  <c:v>-5.4128400000000001</c:v>
                </c:pt>
                <c:pt idx="1369">
                  <c:v>-5.4128400000000001</c:v>
                </c:pt>
                <c:pt idx="1370">
                  <c:v>-5.4128400000000001</c:v>
                </c:pt>
                <c:pt idx="1371">
                  <c:v>-5.4128400000000001</c:v>
                </c:pt>
                <c:pt idx="1372">
                  <c:v>-5.4128400000000001</c:v>
                </c:pt>
                <c:pt idx="1373">
                  <c:v>-5.4128400000000001</c:v>
                </c:pt>
                <c:pt idx="1374">
                  <c:v>-5.4128400000000001</c:v>
                </c:pt>
                <c:pt idx="1375">
                  <c:v>-5.4128400000000001</c:v>
                </c:pt>
                <c:pt idx="1376">
                  <c:v>-5.4128400000000001</c:v>
                </c:pt>
                <c:pt idx="1377">
                  <c:v>-5.4128400000000001</c:v>
                </c:pt>
                <c:pt idx="1378">
                  <c:v>-5.4128400000000001</c:v>
                </c:pt>
                <c:pt idx="1379">
                  <c:v>-5.4128400000000001</c:v>
                </c:pt>
                <c:pt idx="1380">
                  <c:v>-5.4128400000000001</c:v>
                </c:pt>
                <c:pt idx="1381">
                  <c:v>-5.4128400000000001</c:v>
                </c:pt>
                <c:pt idx="1382">
                  <c:v>-5.4128400000000001</c:v>
                </c:pt>
                <c:pt idx="1383">
                  <c:v>-5.4128400000000001</c:v>
                </c:pt>
                <c:pt idx="1384">
                  <c:v>-5.4128400000000001</c:v>
                </c:pt>
                <c:pt idx="1385">
                  <c:v>-5.4128400000000001</c:v>
                </c:pt>
                <c:pt idx="1386">
                  <c:v>-5.4128400000000001</c:v>
                </c:pt>
                <c:pt idx="1387">
                  <c:v>-5.4128400000000001</c:v>
                </c:pt>
                <c:pt idx="1388">
                  <c:v>-5.4128400000000001</c:v>
                </c:pt>
                <c:pt idx="1389">
                  <c:v>-5.4128400000000001</c:v>
                </c:pt>
                <c:pt idx="1390">
                  <c:v>-5.4128400000000001</c:v>
                </c:pt>
                <c:pt idx="1391">
                  <c:v>-5.4128400000000001</c:v>
                </c:pt>
                <c:pt idx="1392">
                  <c:v>-5.4128400000000001</c:v>
                </c:pt>
                <c:pt idx="1393">
                  <c:v>-5.4128400000000001</c:v>
                </c:pt>
                <c:pt idx="1394">
                  <c:v>-5.4128400000000001</c:v>
                </c:pt>
                <c:pt idx="1395">
                  <c:v>-5.4128400000000001</c:v>
                </c:pt>
                <c:pt idx="1396">
                  <c:v>-5.4128400000000001</c:v>
                </c:pt>
                <c:pt idx="1397">
                  <c:v>-5.4128400000000001</c:v>
                </c:pt>
                <c:pt idx="1398">
                  <c:v>-5.4128400000000001</c:v>
                </c:pt>
                <c:pt idx="1399">
                  <c:v>-5.4128400000000001</c:v>
                </c:pt>
                <c:pt idx="1400">
                  <c:v>-5.4128400000000001</c:v>
                </c:pt>
                <c:pt idx="1401">
                  <c:v>-5.4128400000000001</c:v>
                </c:pt>
                <c:pt idx="1402">
                  <c:v>-5.4128400000000001</c:v>
                </c:pt>
                <c:pt idx="1403">
                  <c:v>-5.4128400000000001</c:v>
                </c:pt>
                <c:pt idx="1404">
                  <c:v>-5.4128400000000001</c:v>
                </c:pt>
                <c:pt idx="1405">
                  <c:v>-5.4128400000000001</c:v>
                </c:pt>
                <c:pt idx="1406">
                  <c:v>-5.4128400000000001</c:v>
                </c:pt>
                <c:pt idx="1407">
                  <c:v>-5.4128400000000001</c:v>
                </c:pt>
                <c:pt idx="1408">
                  <c:v>-5.4128400000000001</c:v>
                </c:pt>
                <c:pt idx="1409">
                  <c:v>-5.4128400000000001</c:v>
                </c:pt>
                <c:pt idx="1410">
                  <c:v>-5.4128400000000001</c:v>
                </c:pt>
                <c:pt idx="1411">
                  <c:v>-5.4128400000000001</c:v>
                </c:pt>
                <c:pt idx="1412">
                  <c:v>-5.4128400000000001</c:v>
                </c:pt>
                <c:pt idx="1413">
                  <c:v>-5.4128400000000001</c:v>
                </c:pt>
                <c:pt idx="1414">
                  <c:v>-5.4128400000000001</c:v>
                </c:pt>
                <c:pt idx="1415">
                  <c:v>-5.4128400000000001</c:v>
                </c:pt>
                <c:pt idx="1416">
                  <c:v>-5.4128400000000001</c:v>
                </c:pt>
                <c:pt idx="1417">
                  <c:v>-5.4128400000000001</c:v>
                </c:pt>
                <c:pt idx="1418">
                  <c:v>-5.4128400000000001</c:v>
                </c:pt>
                <c:pt idx="1419">
                  <c:v>-5.4128400000000001</c:v>
                </c:pt>
                <c:pt idx="1420">
                  <c:v>-5.4128400000000001</c:v>
                </c:pt>
                <c:pt idx="1421">
                  <c:v>-5.4128400000000001</c:v>
                </c:pt>
                <c:pt idx="1422">
                  <c:v>-5.4128400000000001</c:v>
                </c:pt>
                <c:pt idx="1423">
                  <c:v>-5.4128400000000001</c:v>
                </c:pt>
                <c:pt idx="1424">
                  <c:v>-5.4128400000000001</c:v>
                </c:pt>
                <c:pt idx="1425">
                  <c:v>-5.4128400000000001</c:v>
                </c:pt>
                <c:pt idx="1426">
                  <c:v>-5.4128400000000001</c:v>
                </c:pt>
                <c:pt idx="1427">
                  <c:v>-5.4128400000000001</c:v>
                </c:pt>
                <c:pt idx="1428">
                  <c:v>-5.4128400000000001</c:v>
                </c:pt>
                <c:pt idx="1429">
                  <c:v>-5.4128400000000001</c:v>
                </c:pt>
                <c:pt idx="1430">
                  <c:v>-5.4128400000000001</c:v>
                </c:pt>
                <c:pt idx="1431">
                  <c:v>-5.4128400000000001</c:v>
                </c:pt>
                <c:pt idx="1432">
                  <c:v>-5.4128400000000001</c:v>
                </c:pt>
                <c:pt idx="1433">
                  <c:v>-5.4128400000000001</c:v>
                </c:pt>
                <c:pt idx="1434">
                  <c:v>-5.4128400000000001</c:v>
                </c:pt>
                <c:pt idx="1435">
                  <c:v>-5.4128400000000001</c:v>
                </c:pt>
                <c:pt idx="1436">
                  <c:v>-5.4128400000000001</c:v>
                </c:pt>
                <c:pt idx="1437">
                  <c:v>-5.4128400000000001</c:v>
                </c:pt>
                <c:pt idx="1438">
                  <c:v>-5.4128400000000001</c:v>
                </c:pt>
                <c:pt idx="1439">
                  <c:v>-5.4128400000000001</c:v>
                </c:pt>
                <c:pt idx="1440">
                  <c:v>-5.4128400000000001</c:v>
                </c:pt>
                <c:pt idx="1441">
                  <c:v>-5.4128400000000001</c:v>
                </c:pt>
                <c:pt idx="1442">
                  <c:v>-5.4128400000000001</c:v>
                </c:pt>
                <c:pt idx="1443">
                  <c:v>-5.4128400000000001</c:v>
                </c:pt>
                <c:pt idx="1444">
                  <c:v>-5.4128400000000001</c:v>
                </c:pt>
                <c:pt idx="1445">
                  <c:v>-5.4128400000000001</c:v>
                </c:pt>
                <c:pt idx="1446">
                  <c:v>-5.4128400000000001</c:v>
                </c:pt>
                <c:pt idx="1447">
                  <c:v>-5.4128400000000001</c:v>
                </c:pt>
                <c:pt idx="1448">
                  <c:v>-5.4128400000000001</c:v>
                </c:pt>
                <c:pt idx="1449">
                  <c:v>-5.4128400000000001</c:v>
                </c:pt>
                <c:pt idx="1450">
                  <c:v>-5.4128400000000001</c:v>
                </c:pt>
                <c:pt idx="1451">
                  <c:v>-5.4128400000000001</c:v>
                </c:pt>
                <c:pt idx="1452">
                  <c:v>-5.4128400000000001</c:v>
                </c:pt>
                <c:pt idx="1453">
                  <c:v>-5.4128400000000001</c:v>
                </c:pt>
                <c:pt idx="1454">
                  <c:v>-5.4128400000000001</c:v>
                </c:pt>
                <c:pt idx="1455">
                  <c:v>-5.4128400000000001</c:v>
                </c:pt>
                <c:pt idx="1456">
                  <c:v>-5.4128400000000001</c:v>
                </c:pt>
                <c:pt idx="1457">
                  <c:v>-5.4128400000000001</c:v>
                </c:pt>
                <c:pt idx="1458">
                  <c:v>-5.4128400000000001</c:v>
                </c:pt>
                <c:pt idx="1459">
                  <c:v>-5.4128400000000001</c:v>
                </c:pt>
                <c:pt idx="1460">
                  <c:v>-5.4128400000000001</c:v>
                </c:pt>
                <c:pt idx="1461">
                  <c:v>-5.4128400000000001</c:v>
                </c:pt>
                <c:pt idx="1462">
                  <c:v>-5.4128400000000001</c:v>
                </c:pt>
                <c:pt idx="1463">
                  <c:v>-5.4128400000000001</c:v>
                </c:pt>
                <c:pt idx="1464">
                  <c:v>-5.4128400000000001</c:v>
                </c:pt>
                <c:pt idx="1465">
                  <c:v>-5.4128400000000001</c:v>
                </c:pt>
                <c:pt idx="1466">
                  <c:v>-5.4128400000000001</c:v>
                </c:pt>
                <c:pt idx="1467">
                  <c:v>-5.4128400000000001</c:v>
                </c:pt>
                <c:pt idx="1468">
                  <c:v>-5.4128400000000001</c:v>
                </c:pt>
                <c:pt idx="1469">
                  <c:v>-5.4128400000000001</c:v>
                </c:pt>
                <c:pt idx="1470">
                  <c:v>-5.4128400000000001</c:v>
                </c:pt>
                <c:pt idx="1471">
                  <c:v>-5.4128400000000001</c:v>
                </c:pt>
                <c:pt idx="1472">
                  <c:v>-5.4128400000000001</c:v>
                </c:pt>
                <c:pt idx="1473">
                  <c:v>-5.4128400000000001</c:v>
                </c:pt>
                <c:pt idx="1474">
                  <c:v>-5.4128400000000001</c:v>
                </c:pt>
                <c:pt idx="1475">
                  <c:v>-5.4128400000000001</c:v>
                </c:pt>
                <c:pt idx="1476">
                  <c:v>-5.4128400000000001</c:v>
                </c:pt>
                <c:pt idx="1477">
                  <c:v>-5.4128400000000001</c:v>
                </c:pt>
                <c:pt idx="1478">
                  <c:v>-5.4128400000000001</c:v>
                </c:pt>
                <c:pt idx="1479">
                  <c:v>-5.4128400000000001</c:v>
                </c:pt>
                <c:pt idx="1480">
                  <c:v>-5.4128400000000001</c:v>
                </c:pt>
                <c:pt idx="1481">
                  <c:v>-5.4128400000000001</c:v>
                </c:pt>
                <c:pt idx="1482">
                  <c:v>-5.4128400000000001</c:v>
                </c:pt>
                <c:pt idx="1483">
                  <c:v>-5.4128400000000001</c:v>
                </c:pt>
                <c:pt idx="1484">
                  <c:v>-5.4128400000000001</c:v>
                </c:pt>
                <c:pt idx="1485">
                  <c:v>-5.4128400000000001</c:v>
                </c:pt>
                <c:pt idx="1486">
                  <c:v>-5.4128400000000001</c:v>
                </c:pt>
                <c:pt idx="1487">
                  <c:v>-5.4128400000000001</c:v>
                </c:pt>
                <c:pt idx="1488">
                  <c:v>-5.4128400000000001</c:v>
                </c:pt>
                <c:pt idx="1489">
                  <c:v>-5.4128400000000001</c:v>
                </c:pt>
                <c:pt idx="1490">
                  <c:v>-5.4128400000000001</c:v>
                </c:pt>
                <c:pt idx="1491">
                  <c:v>-5.4128400000000001</c:v>
                </c:pt>
                <c:pt idx="1492">
                  <c:v>-5.4128400000000001</c:v>
                </c:pt>
                <c:pt idx="1493">
                  <c:v>-5.4128400000000001</c:v>
                </c:pt>
                <c:pt idx="1494">
                  <c:v>-5.4128400000000001</c:v>
                </c:pt>
                <c:pt idx="1495">
                  <c:v>-5.4128400000000001</c:v>
                </c:pt>
                <c:pt idx="1496">
                  <c:v>-5.4128400000000001</c:v>
                </c:pt>
                <c:pt idx="1497">
                  <c:v>-5.4128400000000001</c:v>
                </c:pt>
                <c:pt idx="1498">
                  <c:v>-5.4128400000000001</c:v>
                </c:pt>
                <c:pt idx="1499">
                  <c:v>-5.4128400000000001</c:v>
                </c:pt>
                <c:pt idx="1500">
                  <c:v>-5.4128400000000001</c:v>
                </c:pt>
                <c:pt idx="1501">
                  <c:v>-5.4128400000000001</c:v>
                </c:pt>
                <c:pt idx="1502">
                  <c:v>-5.4128400000000001</c:v>
                </c:pt>
                <c:pt idx="1503">
                  <c:v>-5.4128400000000001</c:v>
                </c:pt>
                <c:pt idx="1504">
                  <c:v>-5.4128400000000001</c:v>
                </c:pt>
                <c:pt idx="1505">
                  <c:v>-5.4128400000000001</c:v>
                </c:pt>
                <c:pt idx="1506">
                  <c:v>-5.4128400000000001</c:v>
                </c:pt>
                <c:pt idx="1507">
                  <c:v>-5.4128400000000001</c:v>
                </c:pt>
                <c:pt idx="1508">
                  <c:v>-5.4128400000000001</c:v>
                </c:pt>
                <c:pt idx="1509">
                  <c:v>-5.4128400000000001</c:v>
                </c:pt>
                <c:pt idx="1510">
                  <c:v>-5.4128400000000001</c:v>
                </c:pt>
                <c:pt idx="1511">
                  <c:v>-5.4128400000000001</c:v>
                </c:pt>
                <c:pt idx="1512">
                  <c:v>-5.4128400000000001</c:v>
                </c:pt>
                <c:pt idx="1513">
                  <c:v>-5.4128400000000001</c:v>
                </c:pt>
                <c:pt idx="1514">
                  <c:v>-5.4128400000000001</c:v>
                </c:pt>
                <c:pt idx="1515">
                  <c:v>-5.4128400000000001</c:v>
                </c:pt>
                <c:pt idx="1516">
                  <c:v>-5.4128400000000001</c:v>
                </c:pt>
                <c:pt idx="1517">
                  <c:v>-5.4128400000000001</c:v>
                </c:pt>
                <c:pt idx="1518">
                  <c:v>-5.4128400000000001</c:v>
                </c:pt>
                <c:pt idx="1519">
                  <c:v>-5.4128400000000001</c:v>
                </c:pt>
                <c:pt idx="1520">
                  <c:v>-5.4128400000000001</c:v>
                </c:pt>
                <c:pt idx="1521">
                  <c:v>-5.4128400000000001</c:v>
                </c:pt>
                <c:pt idx="1522">
                  <c:v>-5.4128400000000001</c:v>
                </c:pt>
                <c:pt idx="1523">
                  <c:v>-5.4128400000000001</c:v>
                </c:pt>
                <c:pt idx="1524">
                  <c:v>-5.4128400000000001</c:v>
                </c:pt>
                <c:pt idx="1525">
                  <c:v>-5.4128400000000001</c:v>
                </c:pt>
                <c:pt idx="1526">
                  <c:v>-5.4128400000000001</c:v>
                </c:pt>
                <c:pt idx="1527">
                  <c:v>-5.4128400000000001</c:v>
                </c:pt>
                <c:pt idx="1528">
                  <c:v>-5.4128400000000001</c:v>
                </c:pt>
                <c:pt idx="1529">
                  <c:v>-5.4128400000000001</c:v>
                </c:pt>
                <c:pt idx="1530">
                  <c:v>-5.4128400000000001</c:v>
                </c:pt>
                <c:pt idx="1531">
                  <c:v>-5.4128400000000001</c:v>
                </c:pt>
                <c:pt idx="1532">
                  <c:v>-5.4128400000000001</c:v>
                </c:pt>
                <c:pt idx="1533">
                  <c:v>-5.4128400000000001</c:v>
                </c:pt>
                <c:pt idx="1534">
                  <c:v>-5.4128400000000001</c:v>
                </c:pt>
                <c:pt idx="1535">
                  <c:v>-5.4128400000000001</c:v>
                </c:pt>
                <c:pt idx="1536">
                  <c:v>-5.4128400000000001</c:v>
                </c:pt>
                <c:pt idx="1537">
                  <c:v>-5.4128400000000001</c:v>
                </c:pt>
                <c:pt idx="1538">
                  <c:v>-5.4128400000000001</c:v>
                </c:pt>
                <c:pt idx="1539">
                  <c:v>-5.4128400000000001</c:v>
                </c:pt>
                <c:pt idx="1540">
                  <c:v>-5.4128400000000001</c:v>
                </c:pt>
                <c:pt idx="1541">
                  <c:v>-5.4128400000000001</c:v>
                </c:pt>
                <c:pt idx="1542">
                  <c:v>-5.4128400000000001</c:v>
                </c:pt>
                <c:pt idx="1543">
                  <c:v>-5.4128400000000001</c:v>
                </c:pt>
                <c:pt idx="1544">
                  <c:v>-5.4128400000000001</c:v>
                </c:pt>
                <c:pt idx="1545">
                  <c:v>-5.4128400000000001</c:v>
                </c:pt>
                <c:pt idx="1546">
                  <c:v>-5.4128400000000001</c:v>
                </c:pt>
                <c:pt idx="1547">
                  <c:v>-5.4128400000000001</c:v>
                </c:pt>
                <c:pt idx="1548">
                  <c:v>-5.4128400000000001</c:v>
                </c:pt>
                <c:pt idx="1549">
                  <c:v>-5.4128400000000001</c:v>
                </c:pt>
                <c:pt idx="1550">
                  <c:v>-5.4128400000000001</c:v>
                </c:pt>
                <c:pt idx="1551">
                  <c:v>-5.4128400000000001</c:v>
                </c:pt>
                <c:pt idx="1552">
                  <c:v>-5.4128400000000001</c:v>
                </c:pt>
                <c:pt idx="1553">
                  <c:v>-5.4128400000000001</c:v>
                </c:pt>
                <c:pt idx="1554">
                  <c:v>-5.4128400000000001</c:v>
                </c:pt>
                <c:pt idx="1555">
                  <c:v>-5.4128400000000001</c:v>
                </c:pt>
                <c:pt idx="1556">
                  <c:v>-5.4128400000000001</c:v>
                </c:pt>
                <c:pt idx="1557">
                  <c:v>-5.4128400000000001</c:v>
                </c:pt>
                <c:pt idx="1558">
                  <c:v>-5.4128400000000001</c:v>
                </c:pt>
                <c:pt idx="1559">
                  <c:v>-5.4128400000000001</c:v>
                </c:pt>
                <c:pt idx="1560">
                  <c:v>-5.4128400000000001</c:v>
                </c:pt>
                <c:pt idx="1561">
                  <c:v>-5.4128400000000001</c:v>
                </c:pt>
                <c:pt idx="1562">
                  <c:v>-5.4128400000000001</c:v>
                </c:pt>
                <c:pt idx="1563">
                  <c:v>-5.4128400000000001</c:v>
                </c:pt>
                <c:pt idx="1564">
                  <c:v>-5.4128400000000001</c:v>
                </c:pt>
                <c:pt idx="1565">
                  <c:v>-5.4128400000000001</c:v>
                </c:pt>
                <c:pt idx="1566">
                  <c:v>-5.4128400000000001</c:v>
                </c:pt>
                <c:pt idx="1567">
                  <c:v>-5.4128400000000001</c:v>
                </c:pt>
                <c:pt idx="1568">
                  <c:v>-5.4128400000000001</c:v>
                </c:pt>
                <c:pt idx="1569">
                  <c:v>-5.4128400000000001</c:v>
                </c:pt>
                <c:pt idx="1570">
                  <c:v>-5.4128400000000001</c:v>
                </c:pt>
                <c:pt idx="1571">
                  <c:v>-5.4128400000000001</c:v>
                </c:pt>
                <c:pt idx="1572">
                  <c:v>-5.4128400000000001</c:v>
                </c:pt>
                <c:pt idx="1573">
                  <c:v>-5.4128400000000001</c:v>
                </c:pt>
                <c:pt idx="1574">
                  <c:v>-5.4128400000000001</c:v>
                </c:pt>
                <c:pt idx="1575">
                  <c:v>-5.4128400000000001</c:v>
                </c:pt>
                <c:pt idx="1576">
                  <c:v>-5.4128400000000001</c:v>
                </c:pt>
                <c:pt idx="1577">
                  <c:v>-5.4128400000000001</c:v>
                </c:pt>
                <c:pt idx="1578">
                  <c:v>-5.4128400000000001</c:v>
                </c:pt>
                <c:pt idx="1579">
                  <c:v>-5.4128400000000001</c:v>
                </c:pt>
                <c:pt idx="1580">
                  <c:v>-5.4128400000000001</c:v>
                </c:pt>
                <c:pt idx="1581">
                  <c:v>-5.4128400000000001</c:v>
                </c:pt>
                <c:pt idx="1582">
                  <c:v>-5.4128400000000001</c:v>
                </c:pt>
                <c:pt idx="1583">
                  <c:v>-5.4128400000000001</c:v>
                </c:pt>
                <c:pt idx="1584">
                  <c:v>-5.4128400000000001</c:v>
                </c:pt>
                <c:pt idx="1585">
                  <c:v>-5.4128400000000001</c:v>
                </c:pt>
                <c:pt idx="1586">
                  <c:v>-5.4128400000000001</c:v>
                </c:pt>
                <c:pt idx="1587">
                  <c:v>-5.4128400000000001</c:v>
                </c:pt>
                <c:pt idx="1588">
                  <c:v>-5.4128400000000001</c:v>
                </c:pt>
                <c:pt idx="1589">
                  <c:v>-5.4128400000000001</c:v>
                </c:pt>
                <c:pt idx="1590">
                  <c:v>-5.4128400000000001</c:v>
                </c:pt>
                <c:pt idx="1591">
                  <c:v>-5.4128400000000001</c:v>
                </c:pt>
                <c:pt idx="1592">
                  <c:v>-5.4128400000000001</c:v>
                </c:pt>
                <c:pt idx="1593">
                  <c:v>-5.4128400000000001</c:v>
                </c:pt>
                <c:pt idx="1594">
                  <c:v>-5.4128400000000001</c:v>
                </c:pt>
                <c:pt idx="1595">
                  <c:v>-5.4128400000000001</c:v>
                </c:pt>
                <c:pt idx="1596">
                  <c:v>-5.4128400000000001</c:v>
                </c:pt>
                <c:pt idx="1597">
                  <c:v>-5.4128400000000001</c:v>
                </c:pt>
                <c:pt idx="1598">
                  <c:v>-5.4128400000000001</c:v>
                </c:pt>
                <c:pt idx="1599">
                  <c:v>-5.4128400000000001</c:v>
                </c:pt>
                <c:pt idx="1600">
                  <c:v>-5.4128400000000001</c:v>
                </c:pt>
                <c:pt idx="1601">
                  <c:v>-5.4128400000000001</c:v>
                </c:pt>
                <c:pt idx="1602">
                  <c:v>-5.4128400000000001</c:v>
                </c:pt>
                <c:pt idx="1603">
                  <c:v>-5.4128400000000001</c:v>
                </c:pt>
                <c:pt idx="1604">
                  <c:v>-5.4128400000000001</c:v>
                </c:pt>
                <c:pt idx="1605">
                  <c:v>-5.4128400000000001</c:v>
                </c:pt>
                <c:pt idx="1606">
                  <c:v>-5.4128400000000001</c:v>
                </c:pt>
                <c:pt idx="1607">
                  <c:v>-5.4128400000000001</c:v>
                </c:pt>
                <c:pt idx="1608">
                  <c:v>-5.4128400000000001</c:v>
                </c:pt>
                <c:pt idx="1609">
                  <c:v>-5.4128400000000001</c:v>
                </c:pt>
                <c:pt idx="1610">
                  <c:v>-5.4128400000000001</c:v>
                </c:pt>
                <c:pt idx="1611">
                  <c:v>-5.4128400000000001</c:v>
                </c:pt>
                <c:pt idx="1612">
                  <c:v>-5.4128400000000001</c:v>
                </c:pt>
                <c:pt idx="1613">
                  <c:v>-5.4128400000000001</c:v>
                </c:pt>
                <c:pt idx="1614">
                  <c:v>-5.4128400000000001</c:v>
                </c:pt>
                <c:pt idx="1615">
                  <c:v>-5.4128400000000001</c:v>
                </c:pt>
                <c:pt idx="1616">
                  <c:v>-5.4128400000000001</c:v>
                </c:pt>
                <c:pt idx="1617">
                  <c:v>-5.4128400000000001</c:v>
                </c:pt>
                <c:pt idx="1618">
                  <c:v>-5.4128400000000001</c:v>
                </c:pt>
                <c:pt idx="1619">
                  <c:v>-5.4128400000000001</c:v>
                </c:pt>
                <c:pt idx="1620">
                  <c:v>-5.4128400000000001</c:v>
                </c:pt>
                <c:pt idx="1621">
                  <c:v>-5.4128400000000001</c:v>
                </c:pt>
                <c:pt idx="1622">
                  <c:v>-5.4128400000000001</c:v>
                </c:pt>
                <c:pt idx="1623">
                  <c:v>-5.4128400000000001</c:v>
                </c:pt>
                <c:pt idx="1624">
                  <c:v>-5.4128400000000001</c:v>
                </c:pt>
                <c:pt idx="1625">
                  <c:v>-5.4128400000000001</c:v>
                </c:pt>
                <c:pt idx="1626">
                  <c:v>-5.4128400000000001</c:v>
                </c:pt>
                <c:pt idx="1627">
                  <c:v>-5.4128400000000001</c:v>
                </c:pt>
                <c:pt idx="1628">
                  <c:v>-5.4128400000000001</c:v>
                </c:pt>
                <c:pt idx="1629">
                  <c:v>-5.4128400000000001</c:v>
                </c:pt>
                <c:pt idx="1630">
                  <c:v>-5.4128400000000001</c:v>
                </c:pt>
                <c:pt idx="1631">
                  <c:v>-5.4128400000000001</c:v>
                </c:pt>
                <c:pt idx="1632">
                  <c:v>-5.4128400000000001</c:v>
                </c:pt>
                <c:pt idx="1633">
                  <c:v>-5.4128400000000001</c:v>
                </c:pt>
                <c:pt idx="1634">
                  <c:v>-5.4128400000000001</c:v>
                </c:pt>
                <c:pt idx="1635">
                  <c:v>-5.4128400000000001</c:v>
                </c:pt>
                <c:pt idx="1636">
                  <c:v>-5.4128400000000001</c:v>
                </c:pt>
                <c:pt idx="1637">
                  <c:v>-5.4128400000000001</c:v>
                </c:pt>
                <c:pt idx="1638">
                  <c:v>-5.4128400000000001</c:v>
                </c:pt>
                <c:pt idx="1639">
                  <c:v>-5.4128400000000001</c:v>
                </c:pt>
                <c:pt idx="1640">
                  <c:v>-5.4128400000000001</c:v>
                </c:pt>
                <c:pt idx="1641">
                  <c:v>-5.4128400000000001</c:v>
                </c:pt>
                <c:pt idx="1642">
                  <c:v>-5.4128400000000001</c:v>
                </c:pt>
                <c:pt idx="1643">
                  <c:v>-5.4128400000000001</c:v>
                </c:pt>
                <c:pt idx="1644">
                  <c:v>-5.4128400000000001</c:v>
                </c:pt>
                <c:pt idx="1645">
                  <c:v>-5.4128400000000001</c:v>
                </c:pt>
                <c:pt idx="1646">
                  <c:v>-5.4128400000000001</c:v>
                </c:pt>
                <c:pt idx="1647">
                  <c:v>-5.4128400000000001</c:v>
                </c:pt>
                <c:pt idx="1648">
                  <c:v>-5.4128400000000001</c:v>
                </c:pt>
                <c:pt idx="1649">
                  <c:v>-5.4128400000000001</c:v>
                </c:pt>
                <c:pt idx="1650">
                  <c:v>-5.4128400000000001</c:v>
                </c:pt>
                <c:pt idx="1651">
                  <c:v>-5.4128400000000001</c:v>
                </c:pt>
                <c:pt idx="1652">
                  <c:v>-5.4128400000000001</c:v>
                </c:pt>
                <c:pt idx="1653">
                  <c:v>-5.4128400000000001</c:v>
                </c:pt>
                <c:pt idx="1654">
                  <c:v>-5.4128400000000001</c:v>
                </c:pt>
                <c:pt idx="1655">
                  <c:v>-5.4128400000000001</c:v>
                </c:pt>
                <c:pt idx="1656">
                  <c:v>-5.4128400000000001</c:v>
                </c:pt>
                <c:pt idx="1657">
                  <c:v>-5.4128400000000001</c:v>
                </c:pt>
                <c:pt idx="1658">
                  <c:v>-5.4128400000000001</c:v>
                </c:pt>
                <c:pt idx="1659">
                  <c:v>-5.4128400000000001</c:v>
                </c:pt>
                <c:pt idx="1660">
                  <c:v>-5.4128400000000001</c:v>
                </c:pt>
                <c:pt idx="1661">
                  <c:v>-5.4128400000000001</c:v>
                </c:pt>
                <c:pt idx="1662">
                  <c:v>-5.4128400000000001</c:v>
                </c:pt>
                <c:pt idx="1663">
                  <c:v>-5.4128400000000001</c:v>
                </c:pt>
                <c:pt idx="1664">
                  <c:v>-5.4128400000000001</c:v>
                </c:pt>
                <c:pt idx="1665">
                  <c:v>-5.4128400000000001</c:v>
                </c:pt>
                <c:pt idx="1666">
                  <c:v>-5.4128400000000001</c:v>
                </c:pt>
                <c:pt idx="1667">
                  <c:v>-5.4128400000000001</c:v>
                </c:pt>
                <c:pt idx="1668">
                  <c:v>-5.4128400000000001</c:v>
                </c:pt>
                <c:pt idx="1669">
                  <c:v>-5.4128400000000001</c:v>
                </c:pt>
                <c:pt idx="1670">
                  <c:v>-5.4128400000000001</c:v>
                </c:pt>
                <c:pt idx="1671">
                  <c:v>-5.4128400000000001</c:v>
                </c:pt>
                <c:pt idx="1672">
                  <c:v>-5.4128400000000001</c:v>
                </c:pt>
                <c:pt idx="1673">
                  <c:v>-5.4128400000000001</c:v>
                </c:pt>
                <c:pt idx="1674">
                  <c:v>-5.4128400000000001</c:v>
                </c:pt>
                <c:pt idx="1675">
                  <c:v>-5.4128400000000001</c:v>
                </c:pt>
                <c:pt idx="1676">
                  <c:v>-5.4128400000000001</c:v>
                </c:pt>
                <c:pt idx="1677">
                  <c:v>-5.4128400000000001</c:v>
                </c:pt>
                <c:pt idx="1678">
                  <c:v>-5.4128400000000001</c:v>
                </c:pt>
                <c:pt idx="1679">
                  <c:v>-5.4128400000000001</c:v>
                </c:pt>
                <c:pt idx="1680">
                  <c:v>-5.4128400000000001</c:v>
                </c:pt>
                <c:pt idx="1681">
                  <c:v>-5.4128400000000001</c:v>
                </c:pt>
                <c:pt idx="1682">
                  <c:v>-5.4128400000000001</c:v>
                </c:pt>
                <c:pt idx="1683">
                  <c:v>-5.4128400000000001</c:v>
                </c:pt>
                <c:pt idx="1684">
                  <c:v>-5.4128400000000001</c:v>
                </c:pt>
                <c:pt idx="1685">
                  <c:v>-5.4128400000000001</c:v>
                </c:pt>
                <c:pt idx="1686">
                  <c:v>-5.4128400000000001</c:v>
                </c:pt>
                <c:pt idx="1687">
                  <c:v>-5.4128400000000001</c:v>
                </c:pt>
                <c:pt idx="1688">
                  <c:v>-5.4128400000000001</c:v>
                </c:pt>
                <c:pt idx="1689">
                  <c:v>-5.4128400000000001</c:v>
                </c:pt>
                <c:pt idx="1690">
                  <c:v>-5.4128400000000001</c:v>
                </c:pt>
                <c:pt idx="1691">
                  <c:v>-5.4128400000000001</c:v>
                </c:pt>
                <c:pt idx="1692">
                  <c:v>-5.4128400000000001</c:v>
                </c:pt>
                <c:pt idx="1693">
                  <c:v>-5.4128400000000001</c:v>
                </c:pt>
                <c:pt idx="1694">
                  <c:v>-5.4128400000000001</c:v>
                </c:pt>
                <c:pt idx="1695">
                  <c:v>-5.4128400000000001</c:v>
                </c:pt>
                <c:pt idx="1696">
                  <c:v>-5.4128400000000001</c:v>
                </c:pt>
                <c:pt idx="1697">
                  <c:v>-5.4128400000000001</c:v>
                </c:pt>
                <c:pt idx="1698">
                  <c:v>-5.4128400000000001</c:v>
                </c:pt>
                <c:pt idx="1699">
                  <c:v>-5.4128400000000001</c:v>
                </c:pt>
                <c:pt idx="1700">
                  <c:v>-5.4128400000000001</c:v>
                </c:pt>
                <c:pt idx="1701">
                  <c:v>-5.4128400000000001</c:v>
                </c:pt>
                <c:pt idx="1702">
                  <c:v>-5.4128400000000001</c:v>
                </c:pt>
                <c:pt idx="1703">
                  <c:v>-5.4128400000000001</c:v>
                </c:pt>
                <c:pt idx="1704">
                  <c:v>-5.4128400000000001</c:v>
                </c:pt>
                <c:pt idx="1705">
                  <c:v>-5.4128400000000001</c:v>
                </c:pt>
                <c:pt idx="1706">
                  <c:v>-5.4128400000000001</c:v>
                </c:pt>
                <c:pt idx="1707">
                  <c:v>-5.4128400000000001</c:v>
                </c:pt>
                <c:pt idx="1708">
                  <c:v>-5.4128400000000001</c:v>
                </c:pt>
                <c:pt idx="1709">
                  <c:v>-5.4128400000000001</c:v>
                </c:pt>
                <c:pt idx="1710">
                  <c:v>-5.4128400000000001</c:v>
                </c:pt>
                <c:pt idx="1711">
                  <c:v>-5.4128400000000001</c:v>
                </c:pt>
                <c:pt idx="1712">
                  <c:v>-5.4128400000000001</c:v>
                </c:pt>
                <c:pt idx="1713">
                  <c:v>-5.4128400000000001</c:v>
                </c:pt>
                <c:pt idx="1714">
                  <c:v>-5.4128400000000001</c:v>
                </c:pt>
                <c:pt idx="1715">
                  <c:v>-5.4128400000000001</c:v>
                </c:pt>
                <c:pt idx="1716">
                  <c:v>-5.4128400000000001</c:v>
                </c:pt>
                <c:pt idx="1717">
                  <c:v>-5.4128400000000001</c:v>
                </c:pt>
                <c:pt idx="1718">
                  <c:v>-5.4128400000000001</c:v>
                </c:pt>
                <c:pt idx="1719">
                  <c:v>-5.4128400000000001</c:v>
                </c:pt>
                <c:pt idx="1720">
                  <c:v>-5.4128400000000001</c:v>
                </c:pt>
                <c:pt idx="1721">
                  <c:v>-5.4128400000000001</c:v>
                </c:pt>
                <c:pt idx="1722">
                  <c:v>-5.4128400000000001</c:v>
                </c:pt>
                <c:pt idx="1723">
                  <c:v>-5.4128400000000001</c:v>
                </c:pt>
                <c:pt idx="1724">
                  <c:v>-5.4128400000000001</c:v>
                </c:pt>
                <c:pt idx="1725">
                  <c:v>-5.4128400000000001</c:v>
                </c:pt>
                <c:pt idx="1726">
                  <c:v>-5.4128400000000001</c:v>
                </c:pt>
                <c:pt idx="1727">
                  <c:v>-5.4128400000000001</c:v>
                </c:pt>
                <c:pt idx="1728">
                  <c:v>-5.4128400000000001</c:v>
                </c:pt>
                <c:pt idx="1729">
                  <c:v>-5.4128400000000001</c:v>
                </c:pt>
                <c:pt idx="1730">
                  <c:v>-5.4128400000000001</c:v>
                </c:pt>
                <c:pt idx="1731">
                  <c:v>-5.4128400000000001</c:v>
                </c:pt>
                <c:pt idx="1732">
                  <c:v>-5.4128400000000001</c:v>
                </c:pt>
                <c:pt idx="1733">
                  <c:v>-5.4128400000000001</c:v>
                </c:pt>
                <c:pt idx="1734">
                  <c:v>-5.4128400000000001</c:v>
                </c:pt>
                <c:pt idx="1735">
                  <c:v>-5.4128400000000001</c:v>
                </c:pt>
                <c:pt idx="1736">
                  <c:v>-5.4128400000000001</c:v>
                </c:pt>
                <c:pt idx="1737">
                  <c:v>-5.4128400000000001</c:v>
                </c:pt>
                <c:pt idx="1738">
                  <c:v>-5.4128400000000001</c:v>
                </c:pt>
                <c:pt idx="1739">
                  <c:v>-5.4128400000000001</c:v>
                </c:pt>
                <c:pt idx="1740">
                  <c:v>-5.4128400000000001</c:v>
                </c:pt>
                <c:pt idx="1741">
                  <c:v>-5.4128400000000001</c:v>
                </c:pt>
                <c:pt idx="1742">
                  <c:v>-5.4128400000000001</c:v>
                </c:pt>
                <c:pt idx="1743">
                  <c:v>-5.4128400000000001</c:v>
                </c:pt>
                <c:pt idx="1744">
                  <c:v>-5.4128400000000001</c:v>
                </c:pt>
                <c:pt idx="1745">
                  <c:v>-5.4128400000000001</c:v>
                </c:pt>
                <c:pt idx="1746">
                  <c:v>-5.4128400000000001</c:v>
                </c:pt>
                <c:pt idx="1747">
                  <c:v>-5.4128400000000001</c:v>
                </c:pt>
                <c:pt idx="1748">
                  <c:v>-5.4128400000000001</c:v>
                </c:pt>
                <c:pt idx="1749">
                  <c:v>-5.4128400000000001</c:v>
                </c:pt>
                <c:pt idx="1750">
                  <c:v>-5.4128400000000001</c:v>
                </c:pt>
                <c:pt idx="1751">
                  <c:v>-5.4128400000000001</c:v>
                </c:pt>
                <c:pt idx="1752">
                  <c:v>-5.4128400000000001</c:v>
                </c:pt>
                <c:pt idx="1753">
                  <c:v>-5.4128400000000001</c:v>
                </c:pt>
                <c:pt idx="1754">
                  <c:v>-5.4128400000000001</c:v>
                </c:pt>
                <c:pt idx="1755">
                  <c:v>-5.4128400000000001</c:v>
                </c:pt>
                <c:pt idx="1756">
                  <c:v>-5.4128400000000001</c:v>
                </c:pt>
                <c:pt idx="1757">
                  <c:v>-5.4128400000000001</c:v>
                </c:pt>
                <c:pt idx="1758">
                  <c:v>-5.4128400000000001</c:v>
                </c:pt>
                <c:pt idx="1759">
                  <c:v>-5.4128400000000001</c:v>
                </c:pt>
                <c:pt idx="1760">
                  <c:v>-5.4128400000000001</c:v>
                </c:pt>
                <c:pt idx="1761">
                  <c:v>-5.4128400000000001</c:v>
                </c:pt>
                <c:pt idx="1762">
                  <c:v>-5.4128400000000001</c:v>
                </c:pt>
                <c:pt idx="1763">
                  <c:v>-5.4128400000000001</c:v>
                </c:pt>
                <c:pt idx="1764">
                  <c:v>-5.4128400000000001</c:v>
                </c:pt>
                <c:pt idx="1765">
                  <c:v>-5.4128400000000001</c:v>
                </c:pt>
                <c:pt idx="1766">
                  <c:v>-5.4128400000000001</c:v>
                </c:pt>
                <c:pt idx="1767">
                  <c:v>-5.4128400000000001</c:v>
                </c:pt>
                <c:pt idx="1768">
                  <c:v>-5.4128400000000001</c:v>
                </c:pt>
                <c:pt idx="1769">
                  <c:v>-5.4128400000000001</c:v>
                </c:pt>
                <c:pt idx="1770">
                  <c:v>-5.4128400000000001</c:v>
                </c:pt>
                <c:pt idx="1771">
                  <c:v>-5.4128400000000001</c:v>
                </c:pt>
                <c:pt idx="1772">
                  <c:v>-5.4128400000000001</c:v>
                </c:pt>
                <c:pt idx="1773">
                  <c:v>-5.4128400000000001</c:v>
                </c:pt>
                <c:pt idx="1774">
                  <c:v>-5.4128400000000001</c:v>
                </c:pt>
                <c:pt idx="1775">
                  <c:v>-5.4128400000000001</c:v>
                </c:pt>
                <c:pt idx="1776">
                  <c:v>-5.4128400000000001</c:v>
                </c:pt>
                <c:pt idx="1777">
                  <c:v>-5.4128400000000001</c:v>
                </c:pt>
                <c:pt idx="1778">
                  <c:v>-5.4128400000000001</c:v>
                </c:pt>
                <c:pt idx="1779">
                  <c:v>-5.4128400000000001</c:v>
                </c:pt>
                <c:pt idx="1780">
                  <c:v>-5.4128400000000001</c:v>
                </c:pt>
                <c:pt idx="1781">
                  <c:v>-5.4128400000000001</c:v>
                </c:pt>
                <c:pt idx="1782">
                  <c:v>-5.4128400000000001</c:v>
                </c:pt>
                <c:pt idx="1783">
                  <c:v>-5.4128400000000001</c:v>
                </c:pt>
                <c:pt idx="1784">
                  <c:v>-5.4128400000000001</c:v>
                </c:pt>
                <c:pt idx="1785">
                  <c:v>-5.4128400000000001</c:v>
                </c:pt>
                <c:pt idx="1786">
                  <c:v>-5.4128400000000001</c:v>
                </c:pt>
                <c:pt idx="1787">
                  <c:v>-5.4128400000000001</c:v>
                </c:pt>
                <c:pt idx="1788">
                  <c:v>-5.4128400000000001</c:v>
                </c:pt>
                <c:pt idx="1789">
                  <c:v>-5.4128400000000001</c:v>
                </c:pt>
                <c:pt idx="1790">
                  <c:v>-5.4128400000000001</c:v>
                </c:pt>
                <c:pt idx="1791">
                  <c:v>-5.4128400000000001</c:v>
                </c:pt>
                <c:pt idx="1792">
                  <c:v>-5.4128400000000001</c:v>
                </c:pt>
                <c:pt idx="1793">
                  <c:v>-5.4128400000000001</c:v>
                </c:pt>
                <c:pt idx="1794">
                  <c:v>-5.4128400000000001</c:v>
                </c:pt>
                <c:pt idx="1795">
                  <c:v>-5.4128400000000001</c:v>
                </c:pt>
                <c:pt idx="1796">
                  <c:v>-5.4128400000000001</c:v>
                </c:pt>
                <c:pt idx="1797">
                  <c:v>-5.4128400000000001</c:v>
                </c:pt>
                <c:pt idx="1798">
                  <c:v>-5.4128400000000001</c:v>
                </c:pt>
                <c:pt idx="1799">
                  <c:v>-5.4128400000000001</c:v>
                </c:pt>
                <c:pt idx="1800">
                  <c:v>-5.4128400000000001</c:v>
                </c:pt>
                <c:pt idx="1801">
                  <c:v>-5.4128400000000001</c:v>
                </c:pt>
                <c:pt idx="1802">
                  <c:v>-5.4128400000000001</c:v>
                </c:pt>
                <c:pt idx="1803">
                  <c:v>-5.4128400000000001</c:v>
                </c:pt>
                <c:pt idx="1804">
                  <c:v>-5.4128400000000001</c:v>
                </c:pt>
                <c:pt idx="1805">
                  <c:v>-5.4128400000000001</c:v>
                </c:pt>
                <c:pt idx="1806">
                  <c:v>-5.4128400000000001</c:v>
                </c:pt>
                <c:pt idx="1807">
                  <c:v>-5.4128400000000001</c:v>
                </c:pt>
                <c:pt idx="1808">
                  <c:v>-5.4128400000000001</c:v>
                </c:pt>
                <c:pt idx="1809">
                  <c:v>-5.4128400000000001</c:v>
                </c:pt>
                <c:pt idx="1810">
                  <c:v>-5.4128400000000001</c:v>
                </c:pt>
                <c:pt idx="1811">
                  <c:v>-5.4128400000000001</c:v>
                </c:pt>
                <c:pt idx="1812">
                  <c:v>-5.4128400000000001</c:v>
                </c:pt>
                <c:pt idx="1813">
                  <c:v>-5.4128400000000001</c:v>
                </c:pt>
                <c:pt idx="1814">
                  <c:v>-5.4128400000000001</c:v>
                </c:pt>
                <c:pt idx="1815">
                  <c:v>-5.4128400000000001</c:v>
                </c:pt>
                <c:pt idx="1816">
                  <c:v>-5.4128400000000001</c:v>
                </c:pt>
                <c:pt idx="1817">
                  <c:v>-5.4128400000000001</c:v>
                </c:pt>
                <c:pt idx="1818">
                  <c:v>-5.4128400000000001</c:v>
                </c:pt>
                <c:pt idx="1819">
                  <c:v>-5.4128400000000001</c:v>
                </c:pt>
                <c:pt idx="1820">
                  <c:v>-5.4128400000000001</c:v>
                </c:pt>
                <c:pt idx="1821">
                  <c:v>-5.4128400000000001</c:v>
                </c:pt>
                <c:pt idx="1822">
                  <c:v>-5.4128400000000001</c:v>
                </c:pt>
                <c:pt idx="1823">
                  <c:v>-5.4128400000000001</c:v>
                </c:pt>
                <c:pt idx="1824">
                  <c:v>-5.4128400000000001</c:v>
                </c:pt>
                <c:pt idx="1825">
                  <c:v>-5.4128400000000001</c:v>
                </c:pt>
                <c:pt idx="1826">
                  <c:v>-5.4128400000000001</c:v>
                </c:pt>
                <c:pt idx="1827">
                  <c:v>-5.4128400000000001</c:v>
                </c:pt>
                <c:pt idx="1828">
                  <c:v>-5.4128400000000001</c:v>
                </c:pt>
                <c:pt idx="1829">
                  <c:v>-5.4128400000000001</c:v>
                </c:pt>
                <c:pt idx="1830">
                  <c:v>-5.4128400000000001</c:v>
                </c:pt>
                <c:pt idx="1831">
                  <c:v>-5.4128400000000001</c:v>
                </c:pt>
                <c:pt idx="1832">
                  <c:v>-5.4128400000000001</c:v>
                </c:pt>
                <c:pt idx="1833">
                  <c:v>-5.4128400000000001</c:v>
                </c:pt>
                <c:pt idx="1834">
                  <c:v>-5.4128400000000001</c:v>
                </c:pt>
                <c:pt idx="1835">
                  <c:v>-5.4128400000000001</c:v>
                </c:pt>
                <c:pt idx="1836">
                  <c:v>-5.4128400000000001</c:v>
                </c:pt>
                <c:pt idx="1837">
                  <c:v>-5.4128400000000001</c:v>
                </c:pt>
                <c:pt idx="1838">
                  <c:v>-5.4128400000000001</c:v>
                </c:pt>
                <c:pt idx="1839">
                  <c:v>-5.4128400000000001</c:v>
                </c:pt>
                <c:pt idx="1840">
                  <c:v>-5.4128400000000001</c:v>
                </c:pt>
                <c:pt idx="1841">
                  <c:v>-5.4128400000000001</c:v>
                </c:pt>
                <c:pt idx="1842">
                  <c:v>-5.4128400000000001</c:v>
                </c:pt>
                <c:pt idx="1843">
                  <c:v>-5.4128400000000001</c:v>
                </c:pt>
                <c:pt idx="1844">
                  <c:v>-5.4128400000000001</c:v>
                </c:pt>
                <c:pt idx="1845">
                  <c:v>-5.4128400000000001</c:v>
                </c:pt>
                <c:pt idx="1846">
                  <c:v>-5.4128400000000001</c:v>
                </c:pt>
                <c:pt idx="1847">
                  <c:v>-5.4128400000000001</c:v>
                </c:pt>
                <c:pt idx="1848">
                  <c:v>-5.4128400000000001</c:v>
                </c:pt>
                <c:pt idx="1849">
                  <c:v>-5.4128400000000001</c:v>
                </c:pt>
                <c:pt idx="1850">
                  <c:v>-5.4128400000000001</c:v>
                </c:pt>
                <c:pt idx="1851">
                  <c:v>-5.4128400000000001</c:v>
                </c:pt>
                <c:pt idx="1852">
                  <c:v>-5.4128400000000001</c:v>
                </c:pt>
                <c:pt idx="1853">
                  <c:v>-5.4128400000000001</c:v>
                </c:pt>
                <c:pt idx="1854">
                  <c:v>-5.4128400000000001</c:v>
                </c:pt>
                <c:pt idx="1855">
                  <c:v>-5.4128400000000001</c:v>
                </c:pt>
                <c:pt idx="1856">
                  <c:v>-5.4128400000000001</c:v>
                </c:pt>
                <c:pt idx="1857">
                  <c:v>-5.4128400000000001</c:v>
                </c:pt>
                <c:pt idx="1858">
                  <c:v>-5.4128400000000001</c:v>
                </c:pt>
                <c:pt idx="1859">
                  <c:v>-5.4128400000000001</c:v>
                </c:pt>
                <c:pt idx="1860">
                  <c:v>-5.4128400000000001</c:v>
                </c:pt>
                <c:pt idx="1861">
                  <c:v>-5.4128400000000001</c:v>
                </c:pt>
                <c:pt idx="1862">
                  <c:v>-5.4128400000000001</c:v>
                </c:pt>
                <c:pt idx="1863">
                  <c:v>-5.4128400000000001</c:v>
                </c:pt>
                <c:pt idx="1864">
                  <c:v>-5.4128400000000001</c:v>
                </c:pt>
                <c:pt idx="1865">
                  <c:v>-5.4128400000000001</c:v>
                </c:pt>
                <c:pt idx="1866">
                  <c:v>-5.4128400000000001</c:v>
                </c:pt>
                <c:pt idx="1867">
                  <c:v>-5.4128400000000001</c:v>
                </c:pt>
                <c:pt idx="1868">
                  <c:v>-5.4128400000000001</c:v>
                </c:pt>
                <c:pt idx="1869">
                  <c:v>-5.4128400000000001</c:v>
                </c:pt>
                <c:pt idx="1870">
                  <c:v>-5.4128400000000001</c:v>
                </c:pt>
                <c:pt idx="1871">
                  <c:v>-5.4128400000000001</c:v>
                </c:pt>
                <c:pt idx="1872">
                  <c:v>-5.4128400000000001</c:v>
                </c:pt>
                <c:pt idx="1873">
                  <c:v>-5.4128400000000001</c:v>
                </c:pt>
                <c:pt idx="1874">
                  <c:v>-5.4128400000000001</c:v>
                </c:pt>
                <c:pt idx="1875">
                  <c:v>-5.4128400000000001</c:v>
                </c:pt>
                <c:pt idx="1876">
                  <c:v>-5.4128400000000001</c:v>
                </c:pt>
                <c:pt idx="1877">
                  <c:v>-5.4128400000000001</c:v>
                </c:pt>
                <c:pt idx="1878">
                  <c:v>-5.4128400000000001</c:v>
                </c:pt>
                <c:pt idx="1879">
                  <c:v>-5.4128400000000001</c:v>
                </c:pt>
                <c:pt idx="1880">
                  <c:v>-5.4128400000000001</c:v>
                </c:pt>
                <c:pt idx="1881">
                  <c:v>-5.4128400000000001</c:v>
                </c:pt>
                <c:pt idx="1882">
                  <c:v>-5.4128400000000001</c:v>
                </c:pt>
                <c:pt idx="1883">
                  <c:v>-5.4128400000000001</c:v>
                </c:pt>
                <c:pt idx="1884">
                  <c:v>-5.4128400000000001</c:v>
                </c:pt>
                <c:pt idx="1885">
                  <c:v>-5.4128400000000001</c:v>
                </c:pt>
                <c:pt idx="1886">
                  <c:v>-5.4128400000000001</c:v>
                </c:pt>
                <c:pt idx="1887">
                  <c:v>-5.4128400000000001</c:v>
                </c:pt>
                <c:pt idx="1888">
                  <c:v>-5.4128400000000001</c:v>
                </c:pt>
                <c:pt idx="1889">
                  <c:v>-5.4128400000000001</c:v>
                </c:pt>
                <c:pt idx="1890">
                  <c:v>-5.4128400000000001</c:v>
                </c:pt>
                <c:pt idx="1891">
                  <c:v>-5.4128400000000001</c:v>
                </c:pt>
                <c:pt idx="1892">
                  <c:v>-5.4128400000000001</c:v>
                </c:pt>
                <c:pt idx="1893">
                  <c:v>-5.4128400000000001</c:v>
                </c:pt>
                <c:pt idx="1894">
                  <c:v>-5.4128400000000001</c:v>
                </c:pt>
                <c:pt idx="1895">
                  <c:v>-5.4128400000000001</c:v>
                </c:pt>
                <c:pt idx="1896">
                  <c:v>-5.4128400000000001</c:v>
                </c:pt>
                <c:pt idx="1897">
                  <c:v>-5.4128400000000001</c:v>
                </c:pt>
                <c:pt idx="1898">
                  <c:v>-5.4128400000000001</c:v>
                </c:pt>
                <c:pt idx="1899">
                  <c:v>-5.4128400000000001</c:v>
                </c:pt>
                <c:pt idx="1900">
                  <c:v>-5.4128400000000001</c:v>
                </c:pt>
                <c:pt idx="1901">
                  <c:v>-5.4128400000000001</c:v>
                </c:pt>
                <c:pt idx="1902">
                  <c:v>-5.4128400000000001</c:v>
                </c:pt>
                <c:pt idx="1903">
                  <c:v>-5.4128400000000001</c:v>
                </c:pt>
                <c:pt idx="1904">
                  <c:v>-5.4128400000000001</c:v>
                </c:pt>
                <c:pt idx="1905">
                  <c:v>-5.4128400000000001</c:v>
                </c:pt>
                <c:pt idx="1906">
                  <c:v>-5.4128400000000001</c:v>
                </c:pt>
                <c:pt idx="1907">
                  <c:v>-5.4128400000000001</c:v>
                </c:pt>
                <c:pt idx="1908">
                  <c:v>-5.4128400000000001</c:v>
                </c:pt>
                <c:pt idx="1909">
                  <c:v>-5.4128400000000001</c:v>
                </c:pt>
                <c:pt idx="1910">
                  <c:v>-5.4128400000000001</c:v>
                </c:pt>
                <c:pt idx="1911">
                  <c:v>-5.4128400000000001</c:v>
                </c:pt>
                <c:pt idx="1912">
                  <c:v>-5.4128400000000001</c:v>
                </c:pt>
                <c:pt idx="1913">
                  <c:v>-5.4128400000000001</c:v>
                </c:pt>
                <c:pt idx="1914">
                  <c:v>-5.4128400000000001</c:v>
                </c:pt>
                <c:pt idx="1915">
                  <c:v>-5.4128400000000001</c:v>
                </c:pt>
                <c:pt idx="1916">
                  <c:v>-5.4128400000000001</c:v>
                </c:pt>
                <c:pt idx="1917">
                  <c:v>-5.4128400000000001</c:v>
                </c:pt>
                <c:pt idx="1918">
                  <c:v>-5.4128400000000001</c:v>
                </c:pt>
                <c:pt idx="1919">
                  <c:v>-5.4128400000000001</c:v>
                </c:pt>
                <c:pt idx="1920">
                  <c:v>-5.4128400000000001</c:v>
                </c:pt>
                <c:pt idx="1921">
                  <c:v>-5.4128400000000001</c:v>
                </c:pt>
                <c:pt idx="1922">
                  <c:v>-5.4128400000000001</c:v>
                </c:pt>
                <c:pt idx="1923">
                  <c:v>-5.4128400000000001</c:v>
                </c:pt>
                <c:pt idx="1924">
                  <c:v>-5.4128400000000001</c:v>
                </c:pt>
                <c:pt idx="1925">
                  <c:v>-5.4128400000000001</c:v>
                </c:pt>
                <c:pt idx="1926">
                  <c:v>-5.4128400000000001</c:v>
                </c:pt>
                <c:pt idx="1927">
                  <c:v>-5.4128400000000001</c:v>
                </c:pt>
                <c:pt idx="1928">
                  <c:v>-5.4128400000000001</c:v>
                </c:pt>
                <c:pt idx="1929">
                  <c:v>-5.4128400000000001</c:v>
                </c:pt>
                <c:pt idx="1930">
                  <c:v>-5.4128400000000001</c:v>
                </c:pt>
                <c:pt idx="1931">
                  <c:v>-5.4128400000000001</c:v>
                </c:pt>
                <c:pt idx="1932">
                  <c:v>-5.4128400000000001</c:v>
                </c:pt>
                <c:pt idx="1933">
                  <c:v>-5.4128400000000001</c:v>
                </c:pt>
                <c:pt idx="1934">
                  <c:v>-5.4128400000000001</c:v>
                </c:pt>
                <c:pt idx="1935">
                  <c:v>-5.4128400000000001</c:v>
                </c:pt>
                <c:pt idx="1936">
                  <c:v>-5.4128400000000001</c:v>
                </c:pt>
                <c:pt idx="1937">
                  <c:v>-5.4128400000000001</c:v>
                </c:pt>
                <c:pt idx="1938">
                  <c:v>-5.4128400000000001</c:v>
                </c:pt>
                <c:pt idx="1939">
                  <c:v>-5.4128400000000001</c:v>
                </c:pt>
                <c:pt idx="1940">
                  <c:v>-5.4128400000000001</c:v>
                </c:pt>
                <c:pt idx="1941">
                  <c:v>-5.4128400000000001</c:v>
                </c:pt>
                <c:pt idx="1942">
                  <c:v>-5.4128400000000001</c:v>
                </c:pt>
                <c:pt idx="1943">
                  <c:v>-5.4128400000000001</c:v>
                </c:pt>
                <c:pt idx="1944">
                  <c:v>-5.4128400000000001</c:v>
                </c:pt>
                <c:pt idx="1945">
                  <c:v>-5.4128400000000001</c:v>
                </c:pt>
                <c:pt idx="1946">
                  <c:v>-5.4128400000000001</c:v>
                </c:pt>
                <c:pt idx="1947">
                  <c:v>-5.4128400000000001</c:v>
                </c:pt>
                <c:pt idx="1948">
                  <c:v>-5.4128400000000001</c:v>
                </c:pt>
                <c:pt idx="1949">
                  <c:v>-5.4128400000000001</c:v>
                </c:pt>
                <c:pt idx="1950">
                  <c:v>-5.4128400000000001</c:v>
                </c:pt>
                <c:pt idx="1951">
                  <c:v>-5.4128400000000001</c:v>
                </c:pt>
                <c:pt idx="1952">
                  <c:v>-5.4128400000000001</c:v>
                </c:pt>
                <c:pt idx="1953">
                  <c:v>-5.4128400000000001</c:v>
                </c:pt>
                <c:pt idx="1954">
                  <c:v>-5.4128400000000001</c:v>
                </c:pt>
                <c:pt idx="1955">
                  <c:v>-5.4128400000000001</c:v>
                </c:pt>
                <c:pt idx="1956">
                  <c:v>-5.4128400000000001</c:v>
                </c:pt>
                <c:pt idx="1957">
                  <c:v>-5.4128400000000001</c:v>
                </c:pt>
                <c:pt idx="1958">
                  <c:v>-5.4128400000000001</c:v>
                </c:pt>
                <c:pt idx="1959">
                  <c:v>-5.4128400000000001</c:v>
                </c:pt>
                <c:pt idx="1960">
                  <c:v>-5.4128400000000001</c:v>
                </c:pt>
                <c:pt idx="1961">
                  <c:v>-5.4128400000000001</c:v>
                </c:pt>
                <c:pt idx="1962">
                  <c:v>-5.4128400000000001</c:v>
                </c:pt>
                <c:pt idx="1963">
                  <c:v>-5.4128400000000001</c:v>
                </c:pt>
                <c:pt idx="1964">
                  <c:v>-5.4128400000000001</c:v>
                </c:pt>
                <c:pt idx="1965">
                  <c:v>-5.4128400000000001</c:v>
                </c:pt>
                <c:pt idx="1966">
                  <c:v>-5.4128400000000001</c:v>
                </c:pt>
                <c:pt idx="1967">
                  <c:v>-5.4128400000000001</c:v>
                </c:pt>
                <c:pt idx="1968">
                  <c:v>-5.4128400000000001</c:v>
                </c:pt>
                <c:pt idx="1969">
                  <c:v>-5.4128400000000001</c:v>
                </c:pt>
                <c:pt idx="1970">
                  <c:v>-5.4128400000000001</c:v>
                </c:pt>
                <c:pt idx="1971">
                  <c:v>-5.4128400000000001</c:v>
                </c:pt>
                <c:pt idx="1972">
                  <c:v>-5.4128400000000001</c:v>
                </c:pt>
                <c:pt idx="1973">
                  <c:v>-5.4128400000000001</c:v>
                </c:pt>
                <c:pt idx="1974">
                  <c:v>-5.4128400000000001</c:v>
                </c:pt>
                <c:pt idx="1975">
                  <c:v>-5.4128400000000001</c:v>
                </c:pt>
                <c:pt idx="1976">
                  <c:v>-5.4128400000000001</c:v>
                </c:pt>
                <c:pt idx="1977">
                  <c:v>-5.4128400000000001</c:v>
                </c:pt>
                <c:pt idx="1978">
                  <c:v>-5.4128400000000001</c:v>
                </c:pt>
                <c:pt idx="1979">
                  <c:v>-5.4128400000000001</c:v>
                </c:pt>
                <c:pt idx="1980">
                  <c:v>-5.4128400000000001</c:v>
                </c:pt>
                <c:pt idx="1981">
                  <c:v>-5.4128400000000001</c:v>
                </c:pt>
                <c:pt idx="1982">
                  <c:v>-5.4128400000000001</c:v>
                </c:pt>
                <c:pt idx="1983">
                  <c:v>-5.4128400000000001</c:v>
                </c:pt>
                <c:pt idx="1984">
                  <c:v>-5.4128400000000001</c:v>
                </c:pt>
                <c:pt idx="1985">
                  <c:v>-5.4128400000000001</c:v>
                </c:pt>
                <c:pt idx="1986">
                  <c:v>-5.4128400000000001</c:v>
                </c:pt>
                <c:pt idx="1987">
                  <c:v>-5.4128400000000001</c:v>
                </c:pt>
                <c:pt idx="1988">
                  <c:v>-5.4128400000000001</c:v>
                </c:pt>
                <c:pt idx="1989">
                  <c:v>-5.4128400000000001</c:v>
                </c:pt>
                <c:pt idx="1990">
                  <c:v>-5.4128400000000001</c:v>
                </c:pt>
                <c:pt idx="1991">
                  <c:v>-5.4128400000000001</c:v>
                </c:pt>
                <c:pt idx="1992">
                  <c:v>-5.4128400000000001</c:v>
                </c:pt>
                <c:pt idx="1993">
                  <c:v>-5.4128400000000001</c:v>
                </c:pt>
                <c:pt idx="1994">
                  <c:v>-5.4128400000000001</c:v>
                </c:pt>
                <c:pt idx="1995">
                  <c:v>-5.4128400000000001</c:v>
                </c:pt>
                <c:pt idx="1996">
                  <c:v>-5.4128400000000001</c:v>
                </c:pt>
                <c:pt idx="1997">
                  <c:v>-5.4128400000000001</c:v>
                </c:pt>
                <c:pt idx="1998">
                  <c:v>-5.4128400000000001</c:v>
                </c:pt>
                <c:pt idx="1999">
                  <c:v>-5.4128400000000001</c:v>
                </c:pt>
                <c:pt idx="2000">
                  <c:v>-5.4128400000000001</c:v>
                </c:pt>
                <c:pt idx="2001">
                  <c:v>-5.4128400000000001</c:v>
                </c:pt>
                <c:pt idx="2002">
                  <c:v>-5.4128400000000001</c:v>
                </c:pt>
                <c:pt idx="2003">
                  <c:v>-5.7289599999999945</c:v>
                </c:pt>
                <c:pt idx="2004">
                  <c:v>-5.7289599999999945</c:v>
                </c:pt>
                <c:pt idx="2005">
                  <c:v>-5.7289599999999945</c:v>
                </c:pt>
                <c:pt idx="2006">
                  <c:v>-5.7289599999999945</c:v>
                </c:pt>
                <c:pt idx="2007">
                  <c:v>-5.7289599999999945</c:v>
                </c:pt>
                <c:pt idx="2008">
                  <c:v>-5.7289599999999945</c:v>
                </c:pt>
                <c:pt idx="2009">
                  <c:v>-5.7289599999999945</c:v>
                </c:pt>
                <c:pt idx="2010">
                  <c:v>-5.7289599999999945</c:v>
                </c:pt>
                <c:pt idx="2011">
                  <c:v>-5.7289599999999945</c:v>
                </c:pt>
                <c:pt idx="2012">
                  <c:v>-5.7289599999999945</c:v>
                </c:pt>
                <c:pt idx="2013">
                  <c:v>-5.7289599999999945</c:v>
                </c:pt>
                <c:pt idx="2014">
                  <c:v>-5.7289599999999945</c:v>
                </c:pt>
                <c:pt idx="2015">
                  <c:v>-5.7289599999999945</c:v>
                </c:pt>
                <c:pt idx="2016">
                  <c:v>-5.7289599999999945</c:v>
                </c:pt>
                <c:pt idx="2017">
                  <c:v>-5.7289599999999945</c:v>
                </c:pt>
                <c:pt idx="2018">
                  <c:v>-5.7289599999999945</c:v>
                </c:pt>
                <c:pt idx="2019">
                  <c:v>-5.7289599999999945</c:v>
                </c:pt>
                <c:pt idx="2020">
                  <c:v>-5.7289599999999945</c:v>
                </c:pt>
                <c:pt idx="2021">
                  <c:v>-5.7289599999999945</c:v>
                </c:pt>
                <c:pt idx="2022">
                  <c:v>-5.7289599999999945</c:v>
                </c:pt>
                <c:pt idx="2023">
                  <c:v>-5.7289599999999945</c:v>
                </c:pt>
                <c:pt idx="2024">
                  <c:v>-5.7289599999999945</c:v>
                </c:pt>
                <c:pt idx="2025">
                  <c:v>-5.7289599999999945</c:v>
                </c:pt>
                <c:pt idx="2026">
                  <c:v>-5.7289599999999945</c:v>
                </c:pt>
                <c:pt idx="2027">
                  <c:v>-5.7289599999999945</c:v>
                </c:pt>
                <c:pt idx="2028">
                  <c:v>-5.7289599999999945</c:v>
                </c:pt>
                <c:pt idx="2029">
                  <c:v>-5.7289599999999945</c:v>
                </c:pt>
                <c:pt idx="2030">
                  <c:v>-5.7289599999999945</c:v>
                </c:pt>
                <c:pt idx="2031">
                  <c:v>-5.7289599999999945</c:v>
                </c:pt>
                <c:pt idx="2032">
                  <c:v>-5.7289599999999945</c:v>
                </c:pt>
                <c:pt idx="2033">
                  <c:v>-5.7289599999999945</c:v>
                </c:pt>
                <c:pt idx="2034">
                  <c:v>-5.7289599999999945</c:v>
                </c:pt>
                <c:pt idx="2035">
                  <c:v>-5.7289599999999945</c:v>
                </c:pt>
                <c:pt idx="2036">
                  <c:v>-5.7289599999999945</c:v>
                </c:pt>
                <c:pt idx="2037">
                  <c:v>-5.7289599999999945</c:v>
                </c:pt>
                <c:pt idx="2038">
                  <c:v>-5.7289599999999945</c:v>
                </c:pt>
                <c:pt idx="2039">
                  <c:v>-5.7289599999999945</c:v>
                </c:pt>
                <c:pt idx="2040">
                  <c:v>-5.7289599999999945</c:v>
                </c:pt>
                <c:pt idx="2041">
                  <c:v>-5.7289599999999945</c:v>
                </c:pt>
                <c:pt idx="2042">
                  <c:v>-5.7289599999999945</c:v>
                </c:pt>
                <c:pt idx="2043">
                  <c:v>-5.7289599999999945</c:v>
                </c:pt>
                <c:pt idx="2044">
                  <c:v>-5.7289599999999945</c:v>
                </c:pt>
                <c:pt idx="2045">
                  <c:v>-5.7289599999999945</c:v>
                </c:pt>
                <c:pt idx="2046">
                  <c:v>-5.7289599999999945</c:v>
                </c:pt>
                <c:pt idx="2047">
                  <c:v>-5.7289599999999945</c:v>
                </c:pt>
                <c:pt idx="2048">
                  <c:v>-5.7289599999999945</c:v>
                </c:pt>
                <c:pt idx="2049">
                  <c:v>-5.7289599999999945</c:v>
                </c:pt>
                <c:pt idx="2050">
                  <c:v>-5.7289599999999945</c:v>
                </c:pt>
                <c:pt idx="2051">
                  <c:v>-5.7289599999999945</c:v>
                </c:pt>
                <c:pt idx="2052">
                  <c:v>-5.7289599999999945</c:v>
                </c:pt>
                <c:pt idx="2053">
                  <c:v>-5.7289599999999945</c:v>
                </c:pt>
                <c:pt idx="2054">
                  <c:v>-5.7289599999999945</c:v>
                </c:pt>
                <c:pt idx="2055">
                  <c:v>-5.7289599999999945</c:v>
                </c:pt>
                <c:pt idx="2056">
                  <c:v>-5.7289599999999945</c:v>
                </c:pt>
                <c:pt idx="2057">
                  <c:v>-5.7289599999999945</c:v>
                </c:pt>
                <c:pt idx="2058">
                  <c:v>-5.7289599999999945</c:v>
                </c:pt>
                <c:pt idx="2059">
                  <c:v>-5.7289599999999945</c:v>
                </c:pt>
                <c:pt idx="2060">
                  <c:v>-5.7289599999999945</c:v>
                </c:pt>
                <c:pt idx="2061">
                  <c:v>-5.7289599999999945</c:v>
                </c:pt>
                <c:pt idx="2062">
                  <c:v>-5.7289599999999945</c:v>
                </c:pt>
                <c:pt idx="2063">
                  <c:v>-5.7289599999999945</c:v>
                </c:pt>
                <c:pt idx="2064">
                  <c:v>-5.7289599999999945</c:v>
                </c:pt>
                <c:pt idx="2065">
                  <c:v>-5.7289599999999945</c:v>
                </c:pt>
                <c:pt idx="2066">
                  <c:v>-5.7289599999999945</c:v>
                </c:pt>
                <c:pt idx="2067">
                  <c:v>-5.7289599999999945</c:v>
                </c:pt>
                <c:pt idx="2068">
                  <c:v>-5.7289599999999945</c:v>
                </c:pt>
                <c:pt idx="2069">
                  <c:v>-5.7289599999999945</c:v>
                </c:pt>
                <c:pt idx="2070">
                  <c:v>-5.7289599999999945</c:v>
                </c:pt>
                <c:pt idx="2071">
                  <c:v>-5.7289599999999945</c:v>
                </c:pt>
                <c:pt idx="2072">
                  <c:v>-5.7289599999999945</c:v>
                </c:pt>
                <c:pt idx="2073">
                  <c:v>-5.7289599999999945</c:v>
                </c:pt>
                <c:pt idx="2074">
                  <c:v>-5.7289599999999945</c:v>
                </c:pt>
                <c:pt idx="2075">
                  <c:v>-5.7289599999999945</c:v>
                </c:pt>
                <c:pt idx="2076">
                  <c:v>-5.7289599999999945</c:v>
                </c:pt>
                <c:pt idx="2077">
                  <c:v>-5.7289599999999945</c:v>
                </c:pt>
                <c:pt idx="2078">
                  <c:v>-5.7289599999999945</c:v>
                </c:pt>
                <c:pt idx="2079">
                  <c:v>-5.7289599999999945</c:v>
                </c:pt>
                <c:pt idx="2080">
                  <c:v>-5.7289599999999945</c:v>
                </c:pt>
                <c:pt idx="2081">
                  <c:v>-5.7289599999999945</c:v>
                </c:pt>
                <c:pt idx="2082">
                  <c:v>-5.7289599999999945</c:v>
                </c:pt>
                <c:pt idx="2083">
                  <c:v>-5.7289599999999945</c:v>
                </c:pt>
                <c:pt idx="2084">
                  <c:v>-5.7289599999999945</c:v>
                </c:pt>
                <c:pt idx="2085">
                  <c:v>-5.7289599999999945</c:v>
                </c:pt>
                <c:pt idx="2086">
                  <c:v>-5.7289599999999945</c:v>
                </c:pt>
                <c:pt idx="2087">
                  <c:v>-5.7289599999999945</c:v>
                </c:pt>
                <c:pt idx="2088">
                  <c:v>-5.7289599999999945</c:v>
                </c:pt>
                <c:pt idx="2089">
                  <c:v>-5.7289599999999945</c:v>
                </c:pt>
                <c:pt idx="2090">
                  <c:v>-5.7289599999999945</c:v>
                </c:pt>
                <c:pt idx="2091">
                  <c:v>-5.7289599999999945</c:v>
                </c:pt>
                <c:pt idx="2092">
                  <c:v>-5.7289599999999945</c:v>
                </c:pt>
                <c:pt idx="2093">
                  <c:v>-5.7289599999999945</c:v>
                </c:pt>
                <c:pt idx="2094">
                  <c:v>-5.7289599999999945</c:v>
                </c:pt>
                <c:pt idx="2095">
                  <c:v>-5.7289599999999945</c:v>
                </c:pt>
                <c:pt idx="2096">
                  <c:v>-5.7289599999999945</c:v>
                </c:pt>
                <c:pt idx="2097">
                  <c:v>-5.7289599999999945</c:v>
                </c:pt>
                <c:pt idx="2098">
                  <c:v>-5.7289599999999945</c:v>
                </c:pt>
                <c:pt idx="2099">
                  <c:v>-5.7289599999999945</c:v>
                </c:pt>
                <c:pt idx="2100">
                  <c:v>-5.7289599999999945</c:v>
                </c:pt>
                <c:pt idx="2101">
                  <c:v>-5.7289599999999945</c:v>
                </c:pt>
                <c:pt idx="2102">
                  <c:v>-5.7289599999999945</c:v>
                </c:pt>
                <c:pt idx="2103">
                  <c:v>-5.7289599999999945</c:v>
                </c:pt>
              </c:numCache>
            </c:numRef>
          </c:yVal>
        </c:ser>
        <c:axId val="267671424"/>
        <c:axId val="267672960"/>
      </c:scatterChart>
      <c:valAx>
        <c:axId val="267671424"/>
        <c:scaling>
          <c:orientation val="minMax"/>
          <c:max val="0.60000000000000064"/>
          <c:min val="0"/>
        </c:scaling>
        <c:delete val="1"/>
        <c:axPos val="b"/>
        <c:numFmt formatCode="General" sourceLinked="1"/>
        <c:tickLblPos val="none"/>
        <c:crossAx val="267672960"/>
        <c:crosses val="autoZero"/>
        <c:crossBetween val="midCat"/>
      </c:valAx>
      <c:valAx>
        <c:axId val="267672960"/>
        <c:scaling>
          <c:orientation val="minMax"/>
          <c:max val="-3.5"/>
          <c:min val="-6"/>
        </c:scaling>
        <c:delete val="1"/>
        <c:axPos val="l"/>
        <c:numFmt formatCode="General" sourceLinked="1"/>
        <c:tickLblPos val="none"/>
        <c:crossAx val="267671424"/>
        <c:crosses val="autoZero"/>
        <c:crossBetween val="midCat"/>
      </c:valAx>
    </c:plotArea>
    <c:plotVisOnly val="1"/>
  </c:chart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35461975975748"/>
          <c:y val="3.1835181892586009E-2"/>
          <c:w val="0.55122848180244866"/>
          <c:h val="0.76883082445972528"/>
        </c:manualLayout>
      </c:layout>
      <c:scatterChart>
        <c:scatterStyle val="lineMarker"/>
        <c:ser>
          <c:idx val="0"/>
          <c:order val="0"/>
          <c:tx>
            <c:v>75 * 75 pads</c:v>
          </c:tx>
          <c:spPr>
            <a:ln w="28575">
              <a:noFill/>
            </a:ln>
          </c:spPr>
          <c:marker>
            <c:symbol val="none"/>
          </c:marker>
          <c:trendline>
            <c:trendlineType val="linear"/>
          </c:trendline>
          <c:trendline>
            <c:spPr>
              <a:ln w="22225">
                <a:solidFill>
                  <a:srgbClr val="00B0F0"/>
                </a:solidFill>
              </a:ln>
            </c:spPr>
            <c:trendlineType val="linear"/>
          </c:trendline>
          <c:errBars>
            <c:errDir val="y"/>
            <c:errBarType val="both"/>
            <c:errValType val="cust"/>
            <c:plus>
              <c:numRef>
                <c:f>Sheet1!$C$33:$C$37</c:f>
                <c:numCache>
                  <c:formatCode>General</c:formatCode>
                  <c:ptCount val="5"/>
                  <c:pt idx="0">
                    <c:v>0.48200518669378312</c:v>
                  </c:pt>
                  <c:pt idx="1">
                    <c:v>0.79532446209057572</c:v>
                  </c:pt>
                  <c:pt idx="2">
                    <c:v>0.81339473811884588</c:v>
                  </c:pt>
                  <c:pt idx="3">
                    <c:v>0.68719211287654691</c:v>
                  </c:pt>
                  <c:pt idx="4">
                    <c:v>0.77298965064263214</c:v>
                  </c:pt>
                </c:numCache>
              </c:numRef>
            </c:plus>
            <c:minus>
              <c:numRef>
                <c:f>Sheet1!$C$33:$C$37</c:f>
                <c:numCache>
                  <c:formatCode>General</c:formatCode>
                  <c:ptCount val="5"/>
                  <c:pt idx="0">
                    <c:v>0.48200518669378312</c:v>
                  </c:pt>
                  <c:pt idx="1">
                    <c:v>0.79532446209057572</c:v>
                  </c:pt>
                  <c:pt idx="2">
                    <c:v>0.81339473811884588</c:v>
                  </c:pt>
                  <c:pt idx="3">
                    <c:v>0.68719211287654691</c:v>
                  </c:pt>
                  <c:pt idx="4">
                    <c:v>0.77298965064263214</c:v>
                  </c:pt>
                </c:numCache>
              </c:numRef>
            </c:minus>
          </c:errBars>
          <c:xVal>
            <c:numRef>
              <c:f>Sheet1!$A$33:$A$37</c:f>
              <c:numCache>
                <c:formatCode>General</c:formatCode>
                <c:ptCount val="5"/>
                <c:pt idx="0">
                  <c:v>5</c:v>
                </c:pt>
                <c:pt idx="1">
                  <c:v>8</c:v>
                </c:pt>
                <c:pt idx="2">
                  <c:v>12</c:v>
                </c:pt>
                <c:pt idx="3">
                  <c:v>15</c:v>
                </c:pt>
                <c:pt idx="4">
                  <c:v>20</c:v>
                </c:pt>
              </c:numCache>
            </c:numRef>
          </c:xVal>
          <c:yVal>
            <c:numRef>
              <c:f>Sheet1!$B$33:$B$37</c:f>
              <c:numCache>
                <c:formatCode>General</c:formatCode>
                <c:ptCount val="5"/>
                <c:pt idx="0">
                  <c:v>13.32866666666667</c:v>
                </c:pt>
                <c:pt idx="1">
                  <c:v>16.744333333333294</c:v>
                </c:pt>
                <c:pt idx="2">
                  <c:v>20.795333333333282</c:v>
                </c:pt>
                <c:pt idx="3">
                  <c:v>23.768666666666647</c:v>
                </c:pt>
                <c:pt idx="4">
                  <c:v>27.904666666666667</c:v>
                </c:pt>
              </c:numCache>
            </c:numRef>
          </c:yVal>
        </c:ser>
        <c:ser>
          <c:idx val="1"/>
          <c:order val="1"/>
          <c:tx>
            <c:v>Elongated Pads</c:v>
          </c:tx>
          <c:spPr>
            <a:ln w="28575">
              <a:noFill/>
            </a:ln>
          </c:spPr>
          <c:marker>
            <c:symbol val="none"/>
          </c:marker>
          <c:trendline>
            <c:trendlineType val="linear"/>
          </c:trendline>
          <c:trendline>
            <c:spPr>
              <a:ln w="25400">
                <a:solidFill>
                  <a:srgbClr val="FF0000"/>
                </a:solidFill>
              </a:ln>
            </c:spPr>
            <c:trendlineType val="linear"/>
          </c:trendline>
          <c:errBars>
            <c:errDir val="y"/>
            <c:errBarType val="both"/>
            <c:errValType val="cust"/>
            <c:plus>
              <c:numRef>
                <c:f>Sheet1!$C$83:$C$88</c:f>
                <c:numCache>
                  <c:formatCode>General</c:formatCode>
                  <c:ptCount val="6"/>
                  <c:pt idx="0">
                    <c:v>0.24224574299667104</c:v>
                  </c:pt>
                  <c:pt idx="1">
                    <c:v>0.1291046087481004</c:v>
                  </c:pt>
                  <c:pt idx="2">
                    <c:v>0.20880373559902388</c:v>
                  </c:pt>
                  <c:pt idx="3">
                    <c:v>0.17972478960900121</c:v>
                  </c:pt>
                  <c:pt idx="4">
                    <c:v>0.25044759930971588</c:v>
                  </c:pt>
                  <c:pt idx="5">
                    <c:v>0.28575688968072321</c:v>
                  </c:pt>
                </c:numCache>
              </c:numRef>
            </c:plus>
            <c:minus>
              <c:numRef>
                <c:f>Sheet1!$C$83:$C$88</c:f>
                <c:numCache>
                  <c:formatCode>General</c:formatCode>
                  <c:ptCount val="6"/>
                  <c:pt idx="0">
                    <c:v>0.24224574299667104</c:v>
                  </c:pt>
                  <c:pt idx="1">
                    <c:v>0.1291046087481004</c:v>
                  </c:pt>
                  <c:pt idx="2">
                    <c:v>0.20880373559902388</c:v>
                  </c:pt>
                  <c:pt idx="3">
                    <c:v>0.17972478960900121</c:v>
                  </c:pt>
                  <c:pt idx="4">
                    <c:v>0.25044759930971588</c:v>
                  </c:pt>
                  <c:pt idx="5">
                    <c:v>0.28575688968072321</c:v>
                  </c:pt>
                </c:numCache>
              </c:numRef>
            </c:minus>
          </c:errBars>
          <c:xVal>
            <c:numRef>
              <c:f>Sheet1!$A$83:$A$88</c:f>
              <c:numCache>
                <c:formatCode>General</c:formatCode>
                <c:ptCount val="6"/>
                <c:pt idx="0">
                  <c:v>5</c:v>
                </c:pt>
                <c:pt idx="1">
                  <c:v>8</c:v>
                </c:pt>
                <c:pt idx="2">
                  <c:v>12</c:v>
                </c:pt>
                <c:pt idx="3">
                  <c:v>15</c:v>
                </c:pt>
                <c:pt idx="4">
                  <c:v>20</c:v>
                </c:pt>
                <c:pt idx="5">
                  <c:v>28</c:v>
                </c:pt>
              </c:numCache>
            </c:numRef>
          </c:xVal>
          <c:yVal>
            <c:numRef>
              <c:f>Sheet1!$B$83:$B$88</c:f>
              <c:numCache>
                <c:formatCode>General</c:formatCode>
                <c:ptCount val="6"/>
                <c:pt idx="0">
                  <c:v>2.5363333333333333</c:v>
                </c:pt>
                <c:pt idx="1">
                  <c:v>3.5579999999999998</c:v>
                </c:pt>
                <c:pt idx="2">
                  <c:v>4.8193333333333381</c:v>
                </c:pt>
                <c:pt idx="3">
                  <c:v>5.7150000000000007</c:v>
                </c:pt>
                <c:pt idx="4">
                  <c:v>7.2423333333333391</c:v>
                </c:pt>
                <c:pt idx="5">
                  <c:v>9.6989999999999998</c:v>
                </c:pt>
              </c:numCache>
            </c:numRef>
          </c:yVal>
        </c:ser>
        <c:ser>
          <c:idx val="2"/>
          <c:order val="2"/>
          <c:tx>
            <c:v>Circles (5)</c:v>
          </c:tx>
          <c:spPr>
            <a:ln w="28575">
              <a:noFill/>
            </a:ln>
          </c:spPr>
          <c:marker>
            <c:symbol val="none"/>
          </c:marker>
          <c:trendline>
            <c:trendlineType val="linear"/>
          </c:trendline>
          <c:trendline>
            <c:spPr>
              <a:ln w="25400">
                <a:solidFill>
                  <a:srgbClr val="92D050"/>
                </a:solidFill>
              </a:ln>
            </c:spPr>
            <c:trendlineType val="linear"/>
          </c:trendline>
          <c:errBars>
            <c:errDir val="y"/>
            <c:errBarType val="both"/>
            <c:errValType val="cust"/>
            <c:plus>
              <c:numRef>
                <c:f>Sheet1!$C$164:$C$168</c:f>
                <c:numCache>
                  <c:formatCode>General</c:formatCode>
                  <c:ptCount val="5"/>
                  <c:pt idx="0">
                    <c:v>8.9314052645706465E-2</c:v>
                  </c:pt>
                  <c:pt idx="1">
                    <c:v>0.1643532780324149</c:v>
                  </c:pt>
                  <c:pt idx="2">
                    <c:v>0.25158895047291435</c:v>
                  </c:pt>
                  <c:pt idx="3">
                    <c:v>0.10379306335203713</c:v>
                  </c:pt>
                  <c:pt idx="4">
                    <c:v>3.3941125496954355E-2</c:v>
                  </c:pt>
                </c:numCache>
              </c:numRef>
            </c:plus>
            <c:minus>
              <c:numRef>
                <c:f>Sheet1!$C$164:$C$168</c:f>
                <c:numCache>
                  <c:formatCode>General</c:formatCode>
                  <c:ptCount val="5"/>
                  <c:pt idx="0">
                    <c:v>8.9314052645706465E-2</c:v>
                  </c:pt>
                  <c:pt idx="1">
                    <c:v>0.1643532780324149</c:v>
                  </c:pt>
                  <c:pt idx="2">
                    <c:v>0.25158895047291435</c:v>
                  </c:pt>
                  <c:pt idx="3">
                    <c:v>0.10379306335203713</c:v>
                  </c:pt>
                  <c:pt idx="4">
                    <c:v>3.3941125496954355E-2</c:v>
                  </c:pt>
                </c:numCache>
              </c:numRef>
            </c:minus>
          </c:errBars>
          <c:xVal>
            <c:numRef>
              <c:f>Sheet1!$A$164:$A$168</c:f>
              <c:numCache>
                <c:formatCode>General</c:formatCode>
                <c:ptCount val="5"/>
                <c:pt idx="0">
                  <c:v>5</c:v>
                </c:pt>
                <c:pt idx="1">
                  <c:v>8</c:v>
                </c:pt>
                <c:pt idx="2">
                  <c:v>12</c:v>
                </c:pt>
                <c:pt idx="3">
                  <c:v>15</c:v>
                </c:pt>
                <c:pt idx="4">
                  <c:v>20</c:v>
                </c:pt>
              </c:numCache>
            </c:numRef>
          </c:xVal>
          <c:yVal>
            <c:numRef>
              <c:f>Sheet1!$B$164:$B$168</c:f>
              <c:numCache>
                <c:formatCode>General</c:formatCode>
                <c:ptCount val="5"/>
                <c:pt idx="0">
                  <c:v>3.3756666666666639</c:v>
                </c:pt>
                <c:pt idx="1">
                  <c:v>4.8666666666666663</c:v>
                </c:pt>
                <c:pt idx="2">
                  <c:v>6.6629999999999949</c:v>
                </c:pt>
                <c:pt idx="3">
                  <c:v>7.8139999999999965</c:v>
                </c:pt>
                <c:pt idx="4">
                  <c:v>9.9490000000000016</c:v>
                </c:pt>
              </c:numCache>
            </c:numRef>
          </c:yVal>
        </c:ser>
        <c:ser>
          <c:idx val="3"/>
          <c:order val="3"/>
          <c:tx>
            <c:v>Circles (4)</c:v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25400">
                <a:solidFill>
                  <a:srgbClr val="808080"/>
                </a:solidFill>
              </a:ln>
            </c:spPr>
            <c:trendlineType val="linear"/>
          </c:trendline>
          <c:errBars>
            <c:errDir val="y"/>
            <c:errBarType val="both"/>
            <c:errValType val="cust"/>
            <c:plus>
              <c:numRef>
                <c:f>Sheet1!$C$269:$C$272</c:f>
                <c:numCache>
                  <c:formatCode>General</c:formatCode>
                  <c:ptCount val="4"/>
                  <c:pt idx="0">
                    <c:v>0.13717962676724269</c:v>
                  </c:pt>
                  <c:pt idx="1">
                    <c:v>0.23255160717563306</c:v>
                  </c:pt>
                  <c:pt idx="2">
                    <c:v>0.39286638950160097</c:v>
                  </c:pt>
                  <c:pt idx="3">
                    <c:v>0.14027205708907281</c:v>
                  </c:pt>
                </c:numCache>
              </c:numRef>
            </c:plus>
            <c:minus>
              <c:numRef>
                <c:f>Sheet1!$C$269:$C$272</c:f>
                <c:numCache>
                  <c:formatCode>General</c:formatCode>
                  <c:ptCount val="4"/>
                  <c:pt idx="0">
                    <c:v>0.13717962676724269</c:v>
                  </c:pt>
                  <c:pt idx="1">
                    <c:v>0.23255160717563306</c:v>
                  </c:pt>
                  <c:pt idx="2">
                    <c:v>0.39286638950160097</c:v>
                  </c:pt>
                  <c:pt idx="3">
                    <c:v>0.14027205708907281</c:v>
                  </c:pt>
                </c:numCache>
              </c:numRef>
            </c:minus>
          </c:errBars>
          <c:xVal>
            <c:numRef>
              <c:f>Sheet1!$A$269:$A$272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12</c:v>
                </c:pt>
                <c:pt idx="3">
                  <c:v>20</c:v>
                </c:pt>
              </c:numCache>
            </c:numRef>
          </c:xVal>
          <c:yVal>
            <c:numRef>
              <c:f>Sheet1!$B$269:$B$272</c:f>
              <c:numCache>
                <c:formatCode>General</c:formatCode>
                <c:ptCount val="4"/>
                <c:pt idx="0">
                  <c:v>2.834749999999997</c:v>
                </c:pt>
                <c:pt idx="1">
                  <c:v>4.1142499999999975</c:v>
                </c:pt>
                <c:pt idx="2">
                  <c:v>5.6379999999999955</c:v>
                </c:pt>
                <c:pt idx="3">
                  <c:v>8.697750000000001</c:v>
                </c:pt>
              </c:numCache>
            </c:numRef>
          </c:yVal>
        </c:ser>
        <c:axId val="267502336"/>
        <c:axId val="267504256"/>
      </c:scatterChart>
      <c:valAx>
        <c:axId val="2675023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/>
                  <a:t>Distance between pads (microns)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67504256"/>
        <c:crosses val="autoZero"/>
        <c:crossBetween val="midCat"/>
      </c:valAx>
      <c:valAx>
        <c:axId val="267504256"/>
        <c:scaling>
          <c:orientation val="minMax"/>
        </c:scaling>
        <c:delete val="1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1" dirty="0"/>
                  <a:t>Measured resistance (Ohm )</a:t>
                </a:r>
              </a:p>
            </c:rich>
          </c:tx>
          <c:layout>
            <c:manualLayout>
              <c:xMode val="edge"/>
              <c:yMode val="edge"/>
              <c:x val="1.3505597240860664E-2"/>
              <c:y val="9.3775997818577705E-2"/>
            </c:manualLayout>
          </c:layout>
        </c:title>
        <c:numFmt formatCode="General" sourceLinked="1"/>
        <c:tickLblPos val="none"/>
        <c:crossAx val="26750233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68883774516955643"/>
          <c:y val="0.21278604690542807"/>
          <c:w val="0.15288611455321241"/>
          <c:h val="0.44537271793506189"/>
        </c:manualLayout>
      </c:layout>
    </c:legend>
    <c:plotVisOnly val="1"/>
  </c:chart>
  <c:externalData r:id="rId2"/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0669228846394241"/>
          <c:y val="8.7535946593633077E-2"/>
          <c:w val="0.74286422530517249"/>
          <c:h val="0.88824774620563729"/>
        </c:manualLayout>
      </c:layout>
      <c:scatterChart>
        <c:scatterStyle val="smoothMarker"/>
        <c:ser>
          <c:idx val="0"/>
          <c:order val="0"/>
          <c:tx>
            <c:v>Pd/Ge to InGaAs </c:v>
          </c:tx>
          <c:xVal>
            <c:numRef>
              <c:f>Sheet3!$B$5:$B$7</c:f>
              <c:numCache>
                <c:formatCode>General</c:formatCode>
                <c:ptCount val="3"/>
                <c:pt idx="0">
                  <c:v>0.9</c:v>
                </c:pt>
                <c:pt idx="1">
                  <c:v>2.7</c:v>
                </c:pt>
                <c:pt idx="2">
                  <c:v>11</c:v>
                </c:pt>
              </c:numCache>
            </c:numRef>
          </c:xVal>
          <c:yVal>
            <c:numRef>
              <c:f>Sheet3!$F$5:$F$7</c:f>
              <c:numCache>
                <c:formatCode>0.00E+00</c:formatCode>
                <c:ptCount val="3"/>
                <c:pt idx="0">
                  <c:v>3.6500000000000189E-5</c:v>
                </c:pt>
                <c:pt idx="1">
                  <c:v>6.0000000000000332E-6</c:v>
                </c:pt>
                <c:pt idx="2">
                  <c:v>3.8000000000000191E-6</c:v>
                </c:pt>
              </c:numCache>
            </c:numRef>
          </c:yVal>
          <c:smooth val="1"/>
        </c:ser>
        <c:ser>
          <c:idx val="1"/>
          <c:order val="1"/>
          <c:tx>
            <c:v>Pd/Ge to InP</c:v>
          </c:tx>
          <c:xVal>
            <c:numRef>
              <c:f>Sheet3!$B$5:$B$7</c:f>
              <c:numCache>
                <c:formatCode>General</c:formatCode>
                <c:ptCount val="3"/>
                <c:pt idx="0">
                  <c:v>0.9</c:v>
                </c:pt>
                <c:pt idx="1">
                  <c:v>2.7</c:v>
                </c:pt>
                <c:pt idx="2">
                  <c:v>11</c:v>
                </c:pt>
              </c:numCache>
            </c:numRef>
          </c:xVal>
          <c:yVal>
            <c:numRef>
              <c:f>Sheet3!$K$5:$K$7</c:f>
              <c:numCache>
                <c:formatCode>0.00E+00</c:formatCode>
                <c:ptCount val="3"/>
                <c:pt idx="0">
                  <c:v>1.2000000000000061E-6</c:v>
                </c:pt>
                <c:pt idx="1">
                  <c:v>7.5000000000000346E-5</c:v>
                </c:pt>
                <c:pt idx="2">
                  <c:v>5.3000000000000191E-5</c:v>
                </c:pt>
              </c:numCache>
            </c:numRef>
          </c:yVal>
          <c:smooth val="1"/>
        </c:ser>
        <c:axId val="267929856"/>
        <c:axId val="267940224"/>
      </c:scatterChart>
      <c:valAx>
        <c:axId val="2679298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/>
                  <a:t>Pd/Ge</a:t>
                </a:r>
                <a:r>
                  <a:rPr lang="en-US" sz="1400" baseline="0" dirty="0"/>
                  <a:t> ratio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77855705536808173"/>
              <c:y val="1.8107383316215983E-3"/>
            </c:manualLayout>
          </c:layout>
        </c:title>
        <c:numFmt formatCode="General" sourceLinked="1"/>
        <c:tickLblPos val="nextTo"/>
        <c:crossAx val="267940224"/>
        <c:crosses val="autoZero"/>
        <c:crossBetween val="midCat"/>
      </c:valAx>
      <c:valAx>
        <c:axId val="267940224"/>
        <c:scaling>
          <c:logBase val="10"/>
          <c:orientation val="minMax"/>
          <c:max val="5.0000000000000034E-4"/>
          <c:min val="5.0000000000000379E-7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dirty="0"/>
                  <a:t>Specific</a:t>
                </a:r>
                <a:r>
                  <a:rPr lang="en-US" sz="1200" b="0" baseline="0" dirty="0"/>
                  <a:t> Contact resistance </a:t>
                </a:r>
                <a:endParaRPr lang="en-US" sz="1200" b="0" baseline="0" dirty="0" smtClean="0"/>
              </a:p>
            </c:rich>
          </c:tx>
        </c:title>
        <c:numFmt formatCode="0.E+00" sourceLinked="0"/>
        <c:tickLblPos val="nextTo"/>
        <c:crossAx val="2679298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4304323801630061"/>
          <c:y val="0.77772499270924522"/>
          <c:w val="0.29105263157894767"/>
          <c:h val="0.13394750656167992"/>
        </c:manualLayout>
      </c:layout>
    </c:legend>
    <c:plotVisOnly val="1"/>
  </c:chart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6166399338971744E-2"/>
          <c:y val="8.1015706370037077E-2"/>
          <c:w val="0.87349798289102754"/>
          <c:h val="0.81012615436758983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28575">
              <a:noFill/>
            </a:ln>
          </c:spPr>
          <c:xVal>
            <c:numRef>
              <c:f>Sheet1!$A$2:$A$525</c:f>
              <c:numCache>
                <c:formatCode>General</c:formatCode>
                <c:ptCount val="524"/>
                <c:pt idx="1">
                  <c:v>0</c:v>
                </c:pt>
                <c:pt idx="2">
                  <c:v>4.4550000000000001</c:v>
                </c:pt>
                <c:pt idx="3">
                  <c:v>8.91</c:v>
                </c:pt>
                <c:pt idx="4">
                  <c:v>13.42</c:v>
                </c:pt>
                <c:pt idx="5">
                  <c:v>17.82</c:v>
                </c:pt>
                <c:pt idx="6">
                  <c:v>22.274999999999999</c:v>
                </c:pt>
                <c:pt idx="7">
                  <c:v>26.784999999999989</c:v>
                </c:pt>
                <c:pt idx="8">
                  <c:v>31.24</c:v>
                </c:pt>
                <c:pt idx="9">
                  <c:v>35.695000000000171</c:v>
                </c:pt>
                <c:pt idx="10">
                  <c:v>40.205000000000013</c:v>
                </c:pt>
                <c:pt idx="11">
                  <c:v>44.660000000000011</c:v>
                </c:pt>
                <c:pt idx="12">
                  <c:v>49.115000000000002</c:v>
                </c:pt>
                <c:pt idx="13">
                  <c:v>53.57</c:v>
                </c:pt>
                <c:pt idx="14">
                  <c:v>58.025000000000013</c:v>
                </c:pt>
                <c:pt idx="15">
                  <c:v>62.48</c:v>
                </c:pt>
                <c:pt idx="16">
                  <c:v>66.935000000000002</c:v>
                </c:pt>
                <c:pt idx="17">
                  <c:v>71.445000000000007</c:v>
                </c:pt>
                <c:pt idx="18">
                  <c:v>75.900000000000006</c:v>
                </c:pt>
                <c:pt idx="19">
                  <c:v>80.35499999999999</c:v>
                </c:pt>
                <c:pt idx="20">
                  <c:v>84.864999999999995</c:v>
                </c:pt>
                <c:pt idx="21">
                  <c:v>89.32</c:v>
                </c:pt>
                <c:pt idx="22">
                  <c:v>93.774999999999991</c:v>
                </c:pt>
                <c:pt idx="23">
                  <c:v>98.23</c:v>
                </c:pt>
                <c:pt idx="24">
                  <c:v>102.69</c:v>
                </c:pt>
                <c:pt idx="25">
                  <c:v>107.14</c:v>
                </c:pt>
                <c:pt idx="26">
                  <c:v>111.64999999999999</c:v>
                </c:pt>
                <c:pt idx="27">
                  <c:v>116.11</c:v>
                </c:pt>
                <c:pt idx="28">
                  <c:v>120.56</c:v>
                </c:pt>
                <c:pt idx="29">
                  <c:v>125.07</c:v>
                </c:pt>
                <c:pt idx="30">
                  <c:v>129.53</c:v>
                </c:pt>
                <c:pt idx="31">
                  <c:v>133.97999999999999</c:v>
                </c:pt>
                <c:pt idx="32">
                  <c:v>138.44</c:v>
                </c:pt>
                <c:pt idx="33">
                  <c:v>142.89000000000001</c:v>
                </c:pt>
                <c:pt idx="34">
                  <c:v>147.34</c:v>
                </c:pt>
                <c:pt idx="35">
                  <c:v>151.85000000000068</c:v>
                </c:pt>
                <c:pt idx="36">
                  <c:v>156.31</c:v>
                </c:pt>
                <c:pt idx="37">
                  <c:v>160.76</c:v>
                </c:pt>
                <c:pt idx="38">
                  <c:v>165.28</c:v>
                </c:pt>
                <c:pt idx="39">
                  <c:v>169.73</c:v>
                </c:pt>
                <c:pt idx="40">
                  <c:v>174.19</c:v>
                </c:pt>
                <c:pt idx="41">
                  <c:v>178.64</c:v>
                </c:pt>
                <c:pt idx="42">
                  <c:v>183.09</c:v>
                </c:pt>
                <c:pt idx="43">
                  <c:v>187.55</c:v>
                </c:pt>
                <c:pt idx="44">
                  <c:v>192.06</c:v>
                </c:pt>
                <c:pt idx="45">
                  <c:v>196.51</c:v>
                </c:pt>
                <c:pt idx="46">
                  <c:v>200.97</c:v>
                </c:pt>
                <c:pt idx="47">
                  <c:v>205.48000000000027</c:v>
                </c:pt>
                <c:pt idx="48">
                  <c:v>209.94</c:v>
                </c:pt>
                <c:pt idx="49">
                  <c:v>214.39000000000001</c:v>
                </c:pt>
                <c:pt idx="50">
                  <c:v>218.84</c:v>
                </c:pt>
                <c:pt idx="51">
                  <c:v>223.3</c:v>
                </c:pt>
                <c:pt idx="52">
                  <c:v>227.75</c:v>
                </c:pt>
                <c:pt idx="53">
                  <c:v>232.26</c:v>
                </c:pt>
                <c:pt idx="54">
                  <c:v>236.72</c:v>
                </c:pt>
                <c:pt idx="55">
                  <c:v>241.18</c:v>
                </c:pt>
                <c:pt idx="56">
                  <c:v>245.69</c:v>
                </c:pt>
                <c:pt idx="57">
                  <c:v>250.14</c:v>
                </c:pt>
                <c:pt idx="58">
                  <c:v>254.59</c:v>
                </c:pt>
                <c:pt idx="59">
                  <c:v>259.05</c:v>
                </c:pt>
                <c:pt idx="60">
                  <c:v>263.5</c:v>
                </c:pt>
                <c:pt idx="61">
                  <c:v>267.95999999999964</c:v>
                </c:pt>
                <c:pt idx="62">
                  <c:v>272.47000000000003</c:v>
                </c:pt>
                <c:pt idx="63">
                  <c:v>276.92999999999893</c:v>
                </c:pt>
                <c:pt idx="64">
                  <c:v>281.38</c:v>
                </c:pt>
                <c:pt idx="65">
                  <c:v>285.89</c:v>
                </c:pt>
                <c:pt idx="66">
                  <c:v>290.35000000000002</c:v>
                </c:pt>
                <c:pt idx="67">
                  <c:v>294.8</c:v>
                </c:pt>
                <c:pt idx="68">
                  <c:v>299.31</c:v>
                </c:pt>
                <c:pt idx="69">
                  <c:v>303.70999999999964</c:v>
                </c:pt>
                <c:pt idx="70">
                  <c:v>308.17</c:v>
                </c:pt>
                <c:pt idx="71">
                  <c:v>312.68</c:v>
                </c:pt>
                <c:pt idx="72">
                  <c:v>317.13</c:v>
                </c:pt>
                <c:pt idx="73">
                  <c:v>321.58</c:v>
                </c:pt>
                <c:pt idx="74">
                  <c:v>326.10000000000002</c:v>
                </c:pt>
                <c:pt idx="75">
                  <c:v>330.55</c:v>
                </c:pt>
                <c:pt idx="76">
                  <c:v>335</c:v>
                </c:pt>
                <c:pt idx="77">
                  <c:v>339.51</c:v>
                </c:pt>
                <c:pt idx="78">
                  <c:v>343.91999999999899</c:v>
                </c:pt>
                <c:pt idx="79">
                  <c:v>348.37</c:v>
                </c:pt>
                <c:pt idx="80">
                  <c:v>352.88</c:v>
                </c:pt>
                <c:pt idx="81">
                  <c:v>357.33</c:v>
                </c:pt>
                <c:pt idx="82">
                  <c:v>361.78999999999894</c:v>
                </c:pt>
                <c:pt idx="83">
                  <c:v>366.3</c:v>
                </c:pt>
                <c:pt idx="84">
                  <c:v>370.75</c:v>
                </c:pt>
                <c:pt idx="85">
                  <c:v>375.21</c:v>
                </c:pt>
                <c:pt idx="86">
                  <c:v>379.71999999999969</c:v>
                </c:pt>
                <c:pt idx="87">
                  <c:v>384.12</c:v>
                </c:pt>
                <c:pt idx="88">
                  <c:v>388.57</c:v>
                </c:pt>
                <c:pt idx="89">
                  <c:v>393.08</c:v>
                </c:pt>
                <c:pt idx="90">
                  <c:v>397.54</c:v>
                </c:pt>
                <c:pt idx="91">
                  <c:v>402</c:v>
                </c:pt>
                <c:pt idx="92">
                  <c:v>406.5</c:v>
                </c:pt>
                <c:pt idx="93">
                  <c:v>410.96</c:v>
                </c:pt>
                <c:pt idx="94">
                  <c:v>415.41999999999899</c:v>
                </c:pt>
                <c:pt idx="95">
                  <c:v>419.92999999999893</c:v>
                </c:pt>
                <c:pt idx="96">
                  <c:v>424.32</c:v>
                </c:pt>
                <c:pt idx="97">
                  <c:v>428.78</c:v>
                </c:pt>
                <c:pt idx="98">
                  <c:v>433.28999999999894</c:v>
                </c:pt>
                <c:pt idx="99">
                  <c:v>437.75</c:v>
                </c:pt>
                <c:pt idx="100">
                  <c:v>442.2</c:v>
                </c:pt>
                <c:pt idx="101">
                  <c:v>446.65000000000032</c:v>
                </c:pt>
                <c:pt idx="102">
                  <c:v>451.17</c:v>
                </c:pt>
                <c:pt idx="103">
                  <c:v>455.62</c:v>
                </c:pt>
                <c:pt idx="104">
                  <c:v>460.07</c:v>
                </c:pt>
                <c:pt idx="105">
                  <c:v>464.53</c:v>
                </c:pt>
                <c:pt idx="106">
                  <c:v>468.98999999999899</c:v>
                </c:pt>
                <c:pt idx="107">
                  <c:v>473.44</c:v>
                </c:pt>
                <c:pt idx="108">
                  <c:v>477.95</c:v>
                </c:pt>
                <c:pt idx="109">
                  <c:v>482.4</c:v>
                </c:pt>
                <c:pt idx="110">
                  <c:v>486.86</c:v>
                </c:pt>
                <c:pt idx="111">
                  <c:v>491.37</c:v>
                </c:pt>
                <c:pt idx="112">
                  <c:v>495.82</c:v>
                </c:pt>
                <c:pt idx="113">
                  <c:v>500.28</c:v>
                </c:pt>
                <c:pt idx="114">
                  <c:v>504.74</c:v>
                </c:pt>
                <c:pt idx="115">
                  <c:v>509.19</c:v>
                </c:pt>
                <c:pt idx="116">
                  <c:v>513.64</c:v>
                </c:pt>
                <c:pt idx="117">
                  <c:v>518.15</c:v>
                </c:pt>
                <c:pt idx="118">
                  <c:v>522.61</c:v>
                </c:pt>
                <c:pt idx="119">
                  <c:v>527.07000000000005</c:v>
                </c:pt>
                <c:pt idx="120">
                  <c:v>531.58000000000004</c:v>
                </c:pt>
                <c:pt idx="121">
                  <c:v>536.03</c:v>
                </c:pt>
                <c:pt idx="122">
                  <c:v>540.49</c:v>
                </c:pt>
                <c:pt idx="123">
                  <c:v>544.93999999999949</c:v>
                </c:pt>
                <c:pt idx="124">
                  <c:v>549.39</c:v>
                </c:pt>
                <c:pt idx="125">
                  <c:v>553.84999999999798</c:v>
                </c:pt>
                <c:pt idx="126">
                  <c:v>558.35999999999797</c:v>
                </c:pt>
                <c:pt idx="127">
                  <c:v>562.81999999999948</c:v>
                </c:pt>
                <c:pt idx="128">
                  <c:v>567.27000000000055</c:v>
                </c:pt>
                <c:pt idx="129">
                  <c:v>571.78000000000054</c:v>
                </c:pt>
                <c:pt idx="130">
                  <c:v>576.24</c:v>
                </c:pt>
                <c:pt idx="131">
                  <c:v>580.69000000000005</c:v>
                </c:pt>
                <c:pt idx="132">
                  <c:v>585.14</c:v>
                </c:pt>
                <c:pt idx="133">
                  <c:v>589.6</c:v>
                </c:pt>
                <c:pt idx="134">
                  <c:v>594.04999999999939</c:v>
                </c:pt>
                <c:pt idx="135">
                  <c:v>598.57000000000005</c:v>
                </c:pt>
                <c:pt idx="136">
                  <c:v>603.02</c:v>
                </c:pt>
                <c:pt idx="137">
                  <c:v>607.48</c:v>
                </c:pt>
                <c:pt idx="138">
                  <c:v>611.99</c:v>
                </c:pt>
                <c:pt idx="139">
                  <c:v>616.43999999999949</c:v>
                </c:pt>
                <c:pt idx="140">
                  <c:v>620.89</c:v>
                </c:pt>
                <c:pt idx="141">
                  <c:v>625.34999999999798</c:v>
                </c:pt>
                <c:pt idx="142">
                  <c:v>629.79999999999995</c:v>
                </c:pt>
                <c:pt idx="143">
                  <c:v>634.26</c:v>
                </c:pt>
                <c:pt idx="144">
                  <c:v>638.77000000000055</c:v>
                </c:pt>
                <c:pt idx="145">
                  <c:v>643.23</c:v>
                </c:pt>
                <c:pt idx="146">
                  <c:v>647.67999999999995</c:v>
                </c:pt>
                <c:pt idx="147">
                  <c:v>652.19000000000005</c:v>
                </c:pt>
                <c:pt idx="148">
                  <c:v>656.64</c:v>
                </c:pt>
                <c:pt idx="149">
                  <c:v>661.1</c:v>
                </c:pt>
                <c:pt idx="150">
                  <c:v>665.55</c:v>
                </c:pt>
                <c:pt idx="151">
                  <c:v>670.01</c:v>
                </c:pt>
                <c:pt idx="152">
                  <c:v>674.47</c:v>
                </c:pt>
                <c:pt idx="153">
                  <c:v>678.98</c:v>
                </c:pt>
                <c:pt idx="154">
                  <c:v>683.43</c:v>
                </c:pt>
                <c:pt idx="155">
                  <c:v>687.88</c:v>
                </c:pt>
                <c:pt idx="156">
                  <c:v>692.39</c:v>
                </c:pt>
                <c:pt idx="157">
                  <c:v>696.84999999999798</c:v>
                </c:pt>
                <c:pt idx="158">
                  <c:v>701.3</c:v>
                </c:pt>
                <c:pt idx="159">
                  <c:v>705.76</c:v>
                </c:pt>
                <c:pt idx="160">
                  <c:v>710.22</c:v>
                </c:pt>
                <c:pt idx="161">
                  <c:v>714.67000000000053</c:v>
                </c:pt>
                <c:pt idx="162">
                  <c:v>719.18000000000052</c:v>
                </c:pt>
                <c:pt idx="163">
                  <c:v>723.63</c:v>
                </c:pt>
                <c:pt idx="164">
                  <c:v>728.09</c:v>
                </c:pt>
                <c:pt idx="165">
                  <c:v>732.6</c:v>
                </c:pt>
                <c:pt idx="166">
                  <c:v>737.05</c:v>
                </c:pt>
                <c:pt idx="167">
                  <c:v>741.51</c:v>
                </c:pt>
                <c:pt idx="168">
                  <c:v>745.97</c:v>
                </c:pt>
                <c:pt idx="169">
                  <c:v>750.42</c:v>
                </c:pt>
                <c:pt idx="170">
                  <c:v>754.88</c:v>
                </c:pt>
                <c:pt idx="171">
                  <c:v>759.38</c:v>
                </c:pt>
                <c:pt idx="172">
                  <c:v>763.83999999999946</c:v>
                </c:pt>
                <c:pt idx="173">
                  <c:v>768.29000000000053</c:v>
                </c:pt>
                <c:pt idx="174">
                  <c:v>772.8</c:v>
                </c:pt>
                <c:pt idx="175">
                  <c:v>777.26</c:v>
                </c:pt>
                <c:pt idx="176">
                  <c:v>781.72</c:v>
                </c:pt>
                <c:pt idx="177">
                  <c:v>786.17000000000053</c:v>
                </c:pt>
                <c:pt idx="178">
                  <c:v>790.63</c:v>
                </c:pt>
                <c:pt idx="179">
                  <c:v>795.08</c:v>
                </c:pt>
                <c:pt idx="180">
                  <c:v>799.59</c:v>
                </c:pt>
                <c:pt idx="181">
                  <c:v>804.04</c:v>
                </c:pt>
                <c:pt idx="182">
                  <c:v>808.5</c:v>
                </c:pt>
                <c:pt idx="183">
                  <c:v>813.01</c:v>
                </c:pt>
                <c:pt idx="184">
                  <c:v>817.47</c:v>
                </c:pt>
                <c:pt idx="185">
                  <c:v>821.92</c:v>
                </c:pt>
                <c:pt idx="186">
                  <c:v>826.43</c:v>
                </c:pt>
                <c:pt idx="187">
                  <c:v>830.82999999999947</c:v>
                </c:pt>
                <c:pt idx="188">
                  <c:v>835.28000000000054</c:v>
                </c:pt>
                <c:pt idx="189">
                  <c:v>839.79000000000053</c:v>
                </c:pt>
                <c:pt idx="190">
                  <c:v>844.25</c:v>
                </c:pt>
                <c:pt idx="191">
                  <c:v>848.71</c:v>
                </c:pt>
                <c:pt idx="192">
                  <c:v>853.16</c:v>
                </c:pt>
                <c:pt idx="193">
                  <c:v>857.67000000000053</c:v>
                </c:pt>
                <c:pt idx="194">
                  <c:v>862.13</c:v>
                </c:pt>
                <c:pt idx="195">
                  <c:v>866.58</c:v>
                </c:pt>
                <c:pt idx="196">
                  <c:v>871.03</c:v>
                </c:pt>
                <c:pt idx="197">
                  <c:v>875.49</c:v>
                </c:pt>
                <c:pt idx="198">
                  <c:v>879.94999999999948</c:v>
                </c:pt>
                <c:pt idx="199">
                  <c:v>884.45999999999947</c:v>
                </c:pt>
                <c:pt idx="200">
                  <c:v>888.91</c:v>
                </c:pt>
                <c:pt idx="201">
                  <c:v>893.37</c:v>
                </c:pt>
                <c:pt idx="202">
                  <c:v>897.88</c:v>
                </c:pt>
                <c:pt idx="203">
                  <c:v>902.32999999999947</c:v>
                </c:pt>
                <c:pt idx="204">
                  <c:v>906.78000000000054</c:v>
                </c:pt>
                <c:pt idx="205">
                  <c:v>911.24</c:v>
                </c:pt>
                <c:pt idx="206">
                  <c:v>915.7</c:v>
                </c:pt>
                <c:pt idx="207">
                  <c:v>920.15</c:v>
                </c:pt>
                <c:pt idx="208">
                  <c:v>924.66</c:v>
                </c:pt>
                <c:pt idx="209">
                  <c:v>929.12</c:v>
                </c:pt>
                <c:pt idx="210">
                  <c:v>933.57</c:v>
                </c:pt>
                <c:pt idx="211">
                  <c:v>938.08</c:v>
                </c:pt>
                <c:pt idx="212">
                  <c:v>942.53</c:v>
                </c:pt>
                <c:pt idx="213">
                  <c:v>946.99</c:v>
                </c:pt>
                <c:pt idx="214">
                  <c:v>951.44999999999948</c:v>
                </c:pt>
                <c:pt idx="215">
                  <c:v>955.9</c:v>
                </c:pt>
                <c:pt idx="216">
                  <c:v>960.35999999999797</c:v>
                </c:pt>
                <c:pt idx="217">
                  <c:v>964.87</c:v>
                </c:pt>
                <c:pt idx="218">
                  <c:v>969.31999999999948</c:v>
                </c:pt>
                <c:pt idx="219">
                  <c:v>973.77000000000055</c:v>
                </c:pt>
                <c:pt idx="220">
                  <c:v>978.28000000000054</c:v>
                </c:pt>
                <c:pt idx="221">
                  <c:v>982.74</c:v>
                </c:pt>
                <c:pt idx="222">
                  <c:v>987.2</c:v>
                </c:pt>
                <c:pt idx="223">
                  <c:v>991.65</c:v>
                </c:pt>
                <c:pt idx="224">
                  <c:v>996.11</c:v>
                </c:pt>
                <c:pt idx="225">
                  <c:v>1000.6</c:v>
                </c:pt>
                <c:pt idx="226">
                  <c:v>1005.1</c:v>
                </c:pt>
                <c:pt idx="227">
                  <c:v>1009.5</c:v>
                </c:pt>
                <c:pt idx="228">
                  <c:v>1014</c:v>
                </c:pt>
                <c:pt idx="229">
                  <c:v>1018.5</c:v>
                </c:pt>
                <c:pt idx="230">
                  <c:v>1022.9</c:v>
                </c:pt>
                <c:pt idx="231">
                  <c:v>1027.4000000000001</c:v>
                </c:pt>
                <c:pt idx="232">
                  <c:v>1031.9000000000001</c:v>
                </c:pt>
                <c:pt idx="233">
                  <c:v>1036.3</c:v>
                </c:pt>
                <c:pt idx="234">
                  <c:v>1040.8</c:v>
                </c:pt>
                <c:pt idx="235">
                  <c:v>1045.3</c:v>
                </c:pt>
                <c:pt idx="236">
                  <c:v>1049.7</c:v>
                </c:pt>
                <c:pt idx="237">
                  <c:v>1054.2</c:v>
                </c:pt>
                <c:pt idx="238">
                  <c:v>1058.7</c:v>
                </c:pt>
                <c:pt idx="239">
                  <c:v>1063.2</c:v>
                </c:pt>
                <c:pt idx="240">
                  <c:v>1067.5999999999999</c:v>
                </c:pt>
                <c:pt idx="241">
                  <c:v>1072.0999999999999</c:v>
                </c:pt>
                <c:pt idx="242">
                  <c:v>1076.5</c:v>
                </c:pt>
                <c:pt idx="243">
                  <c:v>1081</c:v>
                </c:pt>
                <c:pt idx="244">
                  <c:v>1085.5</c:v>
                </c:pt>
                <c:pt idx="245">
                  <c:v>1089.9000000000001</c:v>
                </c:pt>
                <c:pt idx="246">
                  <c:v>1094.4000000000001</c:v>
                </c:pt>
                <c:pt idx="247">
                  <c:v>1098.9000000000001</c:v>
                </c:pt>
                <c:pt idx="248">
                  <c:v>1103.4000000000001</c:v>
                </c:pt>
                <c:pt idx="249">
                  <c:v>1107.8</c:v>
                </c:pt>
                <c:pt idx="250">
                  <c:v>1112.3</c:v>
                </c:pt>
                <c:pt idx="251">
                  <c:v>1116.7</c:v>
                </c:pt>
                <c:pt idx="252">
                  <c:v>1121.2</c:v>
                </c:pt>
                <c:pt idx="253">
                  <c:v>1125.7</c:v>
                </c:pt>
                <c:pt idx="254">
                  <c:v>1130.0999999999999</c:v>
                </c:pt>
                <c:pt idx="255">
                  <c:v>1134.5999999999999</c:v>
                </c:pt>
                <c:pt idx="256">
                  <c:v>1139.0999999999999</c:v>
                </c:pt>
                <c:pt idx="257">
                  <c:v>1143.5999999999999</c:v>
                </c:pt>
                <c:pt idx="258">
                  <c:v>1148</c:v>
                </c:pt>
                <c:pt idx="259">
                  <c:v>1152.5</c:v>
                </c:pt>
                <c:pt idx="260">
                  <c:v>1156.9000000000001</c:v>
                </c:pt>
                <c:pt idx="261">
                  <c:v>1161.4000000000001</c:v>
                </c:pt>
                <c:pt idx="262">
                  <c:v>1165.9000000000001</c:v>
                </c:pt>
                <c:pt idx="263">
                  <c:v>1170.3</c:v>
                </c:pt>
                <c:pt idx="264">
                  <c:v>1174.8</c:v>
                </c:pt>
                <c:pt idx="265">
                  <c:v>1179.3</c:v>
                </c:pt>
                <c:pt idx="266">
                  <c:v>1183.8</c:v>
                </c:pt>
                <c:pt idx="267">
                  <c:v>1188.2</c:v>
                </c:pt>
                <c:pt idx="268">
                  <c:v>1192.7</c:v>
                </c:pt>
                <c:pt idx="269">
                  <c:v>1197.0999999999999</c:v>
                </c:pt>
                <c:pt idx="270">
                  <c:v>1201.5999999999999</c:v>
                </c:pt>
                <c:pt idx="271">
                  <c:v>1206.0999999999999</c:v>
                </c:pt>
                <c:pt idx="272">
                  <c:v>1210.5</c:v>
                </c:pt>
                <c:pt idx="273">
                  <c:v>1215</c:v>
                </c:pt>
                <c:pt idx="274">
                  <c:v>1219.5</c:v>
                </c:pt>
                <c:pt idx="275">
                  <c:v>1224</c:v>
                </c:pt>
                <c:pt idx="276">
                  <c:v>1228.4000000000001</c:v>
                </c:pt>
                <c:pt idx="277">
                  <c:v>1232.9000000000001</c:v>
                </c:pt>
                <c:pt idx="278">
                  <c:v>1237.3</c:v>
                </c:pt>
                <c:pt idx="279">
                  <c:v>1241.8</c:v>
                </c:pt>
                <c:pt idx="280">
                  <c:v>1246.2</c:v>
                </c:pt>
                <c:pt idx="281">
                  <c:v>1250.8</c:v>
                </c:pt>
                <c:pt idx="282">
                  <c:v>1255.2</c:v>
                </c:pt>
                <c:pt idx="283">
                  <c:v>1259.7</c:v>
                </c:pt>
                <c:pt idx="284">
                  <c:v>1264.2</c:v>
                </c:pt>
                <c:pt idx="285">
                  <c:v>1268.5999999999999</c:v>
                </c:pt>
                <c:pt idx="286">
                  <c:v>1273</c:v>
                </c:pt>
                <c:pt idx="287">
                  <c:v>1277.5</c:v>
                </c:pt>
                <c:pt idx="288">
                  <c:v>1282</c:v>
                </c:pt>
                <c:pt idx="289">
                  <c:v>1286.5</c:v>
                </c:pt>
                <c:pt idx="290">
                  <c:v>1291</c:v>
                </c:pt>
                <c:pt idx="291">
                  <c:v>1295.4000000000001</c:v>
                </c:pt>
                <c:pt idx="292">
                  <c:v>1299.9000000000001</c:v>
                </c:pt>
                <c:pt idx="293">
                  <c:v>1304.4000000000001</c:v>
                </c:pt>
                <c:pt idx="294">
                  <c:v>1308.8</c:v>
                </c:pt>
                <c:pt idx="295">
                  <c:v>1313.2</c:v>
                </c:pt>
                <c:pt idx="296">
                  <c:v>1317.7</c:v>
                </c:pt>
                <c:pt idx="297">
                  <c:v>1322.2</c:v>
                </c:pt>
                <c:pt idx="298">
                  <c:v>1326.7</c:v>
                </c:pt>
                <c:pt idx="299">
                  <c:v>1331.2</c:v>
                </c:pt>
                <c:pt idx="300">
                  <c:v>1335.6</c:v>
                </c:pt>
                <c:pt idx="301">
                  <c:v>1340.1</c:v>
                </c:pt>
                <c:pt idx="302">
                  <c:v>1344.6</c:v>
                </c:pt>
                <c:pt idx="303">
                  <c:v>1349</c:v>
                </c:pt>
                <c:pt idx="304">
                  <c:v>1353.5</c:v>
                </c:pt>
                <c:pt idx="305">
                  <c:v>1358</c:v>
                </c:pt>
                <c:pt idx="306">
                  <c:v>1362.4</c:v>
                </c:pt>
                <c:pt idx="307">
                  <c:v>1366.9</c:v>
                </c:pt>
                <c:pt idx="308">
                  <c:v>1371.4</c:v>
                </c:pt>
                <c:pt idx="309">
                  <c:v>1375.8</c:v>
                </c:pt>
                <c:pt idx="310">
                  <c:v>1380.3</c:v>
                </c:pt>
                <c:pt idx="311">
                  <c:v>1384.8</c:v>
                </c:pt>
                <c:pt idx="312">
                  <c:v>1389.2</c:v>
                </c:pt>
                <c:pt idx="313">
                  <c:v>1393.7</c:v>
                </c:pt>
                <c:pt idx="314">
                  <c:v>1398.2</c:v>
                </c:pt>
                <c:pt idx="315">
                  <c:v>1402.6</c:v>
                </c:pt>
                <c:pt idx="316">
                  <c:v>1407.1</c:v>
                </c:pt>
                <c:pt idx="317">
                  <c:v>1411.6</c:v>
                </c:pt>
                <c:pt idx="318">
                  <c:v>1416</c:v>
                </c:pt>
                <c:pt idx="319">
                  <c:v>1420.5</c:v>
                </c:pt>
                <c:pt idx="320">
                  <c:v>1425</c:v>
                </c:pt>
                <c:pt idx="321">
                  <c:v>1429.5</c:v>
                </c:pt>
                <c:pt idx="322">
                  <c:v>1433.9</c:v>
                </c:pt>
                <c:pt idx="323">
                  <c:v>1438.4</c:v>
                </c:pt>
                <c:pt idx="324">
                  <c:v>1442.8</c:v>
                </c:pt>
                <c:pt idx="325">
                  <c:v>1447.3</c:v>
                </c:pt>
                <c:pt idx="326">
                  <c:v>1451.8</c:v>
                </c:pt>
                <c:pt idx="327">
                  <c:v>1456.2</c:v>
                </c:pt>
                <c:pt idx="328">
                  <c:v>1460.7</c:v>
                </c:pt>
                <c:pt idx="329">
                  <c:v>1465.2</c:v>
                </c:pt>
                <c:pt idx="330">
                  <c:v>1469.7</c:v>
                </c:pt>
                <c:pt idx="331">
                  <c:v>1474.1</c:v>
                </c:pt>
                <c:pt idx="332">
                  <c:v>1478.6</c:v>
                </c:pt>
                <c:pt idx="333">
                  <c:v>1483</c:v>
                </c:pt>
                <c:pt idx="334">
                  <c:v>1487.5</c:v>
                </c:pt>
                <c:pt idx="335">
                  <c:v>1492</c:v>
                </c:pt>
                <c:pt idx="336">
                  <c:v>1496.4</c:v>
                </c:pt>
                <c:pt idx="337">
                  <c:v>1500.9</c:v>
                </c:pt>
                <c:pt idx="338">
                  <c:v>1505.4</c:v>
                </c:pt>
                <c:pt idx="339">
                  <c:v>1509.9</c:v>
                </c:pt>
                <c:pt idx="340">
                  <c:v>1514.3</c:v>
                </c:pt>
                <c:pt idx="341">
                  <c:v>1518.8</c:v>
                </c:pt>
                <c:pt idx="342">
                  <c:v>1523.2</c:v>
                </c:pt>
                <c:pt idx="343">
                  <c:v>1527.7</c:v>
                </c:pt>
                <c:pt idx="344">
                  <c:v>1532.2</c:v>
                </c:pt>
                <c:pt idx="345">
                  <c:v>1536.6</c:v>
                </c:pt>
                <c:pt idx="346">
                  <c:v>1541.1</c:v>
                </c:pt>
                <c:pt idx="347">
                  <c:v>1545.6</c:v>
                </c:pt>
                <c:pt idx="348">
                  <c:v>1550.1</c:v>
                </c:pt>
                <c:pt idx="349">
                  <c:v>1554.5</c:v>
                </c:pt>
                <c:pt idx="350">
                  <c:v>1559</c:v>
                </c:pt>
                <c:pt idx="351">
                  <c:v>1563.4</c:v>
                </c:pt>
                <c:pt idx="352">
                  <c:v>1567.9</c:v>
                </c:pt>
                <c:pt idx="353">
                  <c:v>1572.4</c:v>
                </c:pt>
                <c:pt idx="354">
                  <c:v>1576.8</c:v>
                </c:pt>
                <c:pt idx="355">
                  <c:v>1581.3</c:v>
                </c:pt>
                <c:pt idx="356">
                  <c:v>1585.8</c:v>
                </c:pt>
                <c:pt idx="357">
                  <c:v>1590.3</c:v>
                </c:pt>
                <c:pt idx="358">
                  <c:v>1594.7</c:v>
                </c:pt>
                <c:pt idx="359">
                  <c:v>1599.2</c:v>
                </c:pt>
                <c:pt idx="360">
                  <c:v>1603.6</c:v>
                </c:pt>
                <c:pt idx="361">
                  <c:v>1608.1</c:v>
                </c:pt>
                <c:pt idx="362">
                  <c:v>1612.6</c:v>
                </c:pt>
                <c:pt idx="363">
                  <c:v>1617.1</c:v>
                </c:pt>
                <c:pt idx="364">
                  <c:v>1621.5</c:v>
                </c:pt>
                <c:pt idx="365">
                  <c:v>1626</c:v>
                </c:pt>
                <c:pt idx="366">
                  <c:v>1630.5</c:v>
                </c:pt>
                <c:pt idx="367">
                  <c:v>1634.9</c:v>
                </c:pt>
                <c:pt idx="368">
                  <c:v>1639.3</c:v>
                </c:pt>
                <c:pt idx="369">
                  <c:v>1643.8</c:v>
                </c:pt>
                <c:pt idx="370">
                  <c:v>1648.3</c:v>
                </c:pt>
                <c:pt idx="371">
                  <c:v>1652.8</c:v>
                </c:pt>
                <c:pt idx="372">
                  <c:v>1657.3</c:v>
                </c:pt>
                <c:pt idx="373">
                  <c:v>1661.7</c:v>
                </c:pt>
                <c:pt idx="374">
                  <c:v>1666.2</c:v>
                </c:pt>
                <c:pt idx="375">
                  <c:v>1670.7</c:v>
                </c:pt>
                <c:pt idx="376">
                  <c:v>1675.1</c:v>
                </c:pt>
                <c:pt idx="377">
                  <c:v>1679.5</c:v>
                </c:pt>
                <c:pt idx="378">
                  <c:v>1684</c:v>
                </c:pt>
                <c:pt idx="379">
                  <c:v>1688.5</c:v>
                </c:pt>
                <c:pt idx="380">
                  <c:v>1693</c:v>
                </c:pt>
                <c:pt idx="381">
                  <c:v>1697.5</c:v>
                </c:pt>
                <c:pt idx="382">
                  <c:v>1701.9</c:v>
                </c:pt>
                <c:pt idx="383">
                  <c:v>1706.4</c:v>
                </c:pt>
                <c:pt idx="384">
                  <c:v>1710.9</c:v>
                </c:pt>
                <c:pt idx="385">
                  <c:v>1715.3</c:v>
                </c:pt>
                <c:pt idx="386">
                  <c:v>1719.7</c:v>
                </c:pt>
                <c:pt idx="387">
                  <c:v>1724.3</c:v>
                </c:pt>
                <c:pt idx="388">
                  <c:v>1728.7</c:v>
                </c:pt>
                <c:pt idx="389">
                  <c:v>1733.2</c:v>
                </c:pt>
                <c:pt idx="390">
                  <c:v>1737.7</c:v>
                </c:pt>
                <c:pt idx="391">
                  <c:v>1742.1</c:v>
                </c:pt>
                <c:pt idx="392">
                  <c:v>1746.6</c:v>
                </c:pt>
                <c:pt idx="393">
                  <c:v>1751.1</c:v>
                </c:pt>
                <c:pt idx="394">
                  <c:v>1755.5</c:v>
                </c:pt>
                <c:pt idx="395">
                  <c:v>1759.9</c:v>
                </c:pt>
                <c:pt idx="396">
                  <c:v>1764.5</c:v>
                </c:pt>
                <c:pt idx="397">
                  <c:v>1768.9</c:v>
                </c:pt>
                <c:pt idx="398">
                  <c:v>1773.4</c:v>
                </c:pt>
                <c:pt idx="399">
                  <c:v>1777.9</c:v>
                </c:pt>
                <c:pt idx="400">
                  <c:v>1782.3</c:v>
                </c:pt>
                <c:pt idx="401">
                  <c:v>1786.8</c:v>
                </c:pt>
                <c:pt idx="402">
                  <c:v>1791.3</c:v>
                </c:pt>
                <c:pt idx="403">
                  <c:v>1795.8</c:v>
                </c:pt>
                <c:pt idx="404">
                  <c:v>1800.2</c:v>
                </c:pt>
                <c:pt idx="405">
                  <c:v>1804.7</c:v>
                </c:pt>
                <c:pt idx="406">
                  <c:v>1809.1</c:v>
                </c:pt>
                <c:pt idx="407">
                  <c:v>1813.6</c:v>
                </c:pt>
                <c:pt idx="408">
                  <c:v>1818.1</c:v>
                </c:pt>
                <c:pt idx="409">
                  <c:v>1822.5</c:v>
                </c:pt>
                <c:pt idx="410">
                  <c:v>1827</c:v>
                </c:pt>
                <c:pt idx="411">
                  <c:v>1831.5</c:v>
                </c:pt>
                <c:pt idx="412">
                  <c:v>1836</c:v>
                </c:pt>
                <c:pt idx="413">
                  <c:v>1840.4</c:v>
                </c:pt>
                <c:pt idx="414">
                  <c:v>1844.9</c:v>
                </c:pt>
                <c:pt idx="415">
                  <c:v>1849.3</c:v>
                </c:pt>
                <c:pt idx="416">
                  <c:v>1853.8</c:v>
                </c:pt>
                <c:pt idx="417">
                  <c:v>1858.3</c:v>
                </c:pt>
                <c:pt idx="418">
                  <c:v>1862.7</c:v>
                </c:pt>
                <c:pt idx="419">
                  <c:v>1867.2</c:v>
                </c:pt>
                <c:pt idx="420">
                  <c:v>1871.7</c:v>
                </c:pt>
                <c:pt idx="421">
                  <c:v>1876.2</c:v>
                </c:pt>
                <c:pt idx="422">
                  <c:v>1880.6</c:v>
                </c:pt>
                <c:pt idx="423">
                  <c:v>1885.1</c:v>
                </c:pt>
                <c:pt idx="424">
                  <c:v>1889.5</c:v>
                </c:pt>
                <c:pt idx="425">
                  <c:v>1894</c:v>
                </c:pt>
                <c:pt idx="426">
                  <c:v>1898.5</c:v>
                </c:pt>
                <c:pt idx="427">
                  <c:v>1902.9</c:v>
                </c:pt>
                <c:pt idx="428">
                  <c:v>1907.4</c:v>
                </c:pt>
                <c:pt idx="429">
                  <c:v>1911.9</c:v>
                </c:pt>
                <c:pt idx="430">
                  <c:v>1916.4</c:v>
                </c:pt>
                <c:pt idx="431">
                  <c:v>1920.8</c:v>
                </c:pt>
                <c:pt idx="432">
                  <c:v>1925.3</c:v>
                </c:pt>
                <c:pt idx="433">
                  <c:v>1929.7</c:v>
                </c:pt>
                <c:pt idx="434">
                  <c:v>1934.2</c:v>
                </c:pt>
                <c:pt idx="435">
                  <c:v>1938.7</c:v>
                </c:pt>
                <c:pt idx="436">
                  <c:v>1943.2</c:v>
                </c:pt>
                <c:pt idx="437">
                  <c:v>1947.6</c:v>
                </c:pt>
                <c:pt idx="438">
                  <c:v>1952.1</c:v>
                </c:pt>
                <c:pt idx="439">
                  <c:v>1956.6</c:v>
                </c:pt>
                <c:pt idx="440">
                  <c:v>1961</c:v>
                </c:pt>
                <c:pt idx="441">
                  <c:v>1965.5</c:v>
                </c:pt>
                <c:pt idx="442">
                  <c:v>1969.9</c:v>
                </c:pt>
                <c:pt idx="443">
                  <c:v>1974.4</c:v>
                </c:pt>
                <c:pt idx="444">
                  <c:v>1978.9</c:v>
                </c:pt>
                <c:pt idx="445">
                  <c:v>1983.4</c:v>
                </c:pt>
                <c:pt idx="446">
                  <c:v>1987.8</c:v>
                </c:pt>
                <c:pt idx="447">
                  <c:v>1992.3</c:v>
                </c:pt>
                <c:pt idx="448">
                  <c:v>1996.8</c:v>
                </c:pt>
                <c:pt idx="449">
                  <c:v>2001.2</c:v>
                </c:pt>
                <c:pt idx="450">
                  <c:v>2005.7</c:v>
                </c:pt>
                <c:pt idx="451">
                  <c:v>2010.1</c:v>
                </c:pt>
                <c:pt idx="452">
                  <c:v>2014.6</c:v>
                </c:pt>
                <c:pt idx="453">
                  <c:v>2019.1</c:v>
                </c:pt>
                <c:pt idx="454">
                  <c:v>2023.6</c:v>
                </c:pt>
                <c:pt idx="455">
                  <c:v>2028</c:v>
                </c:pt>
                <c:pt idx="456">
                  <c:v>2032.5</c:v>
                </c:pt>
                <c:pt idx="457">
                  <c:v>2037</c:v>
                </c:pt>
                <c:pt idx="458">
                  <c:v>2041.4</c:v>
                </c:pt>
                <c:pt idx="459">
                  <c:v>2045.8</c:v>
                </c:pt>
                <c:pt idx="460">
                  <c:v>2050.3000000000002</c:v>
                </c:pt>
                <c:pt idx="461">
                  <c:v>2054.8000000000002</c:v>
                </c:pt>
                <c:pt idx="462">
                  <c:v>2059.3000000000002</c:v>
                </c:pt>
                <c:pt idx="463">
                  <c:v>2063.8000000000002</c:v>
                </c:pt>
                <c:pt idx="464">
                  <c:v>2068.1999999999998</c:v>
                </c:pt>
                <c:pt idx="465">
                  <c:v>2072.6999999999998</c:v>
                </c:pt>
                <c:pt idx="466">
                  <c:v>2077.1999999999998</c:v>
                </c:pt>
                <c:pt idx="467">
                  <c:v>2081.6</c:v>
                </c:pt>
                <c:pt idx="468">
                  <c:v>2086</c:v>
                </c:pt>
                <c:pt idx="469">
                  <c:v>2090.6</c:v>
                </c:pt>
                <c:pt idx="470">
                  <c:v>2095</c:v>
                </c:pt>
                <c:pt idx="471">
                  <c:v>2099.5</c:v>
                </c:pt>
                <c:pt idx="472">
                  <c:v>2104</c:v>
                </c:pt>
                <c:pt idx="473">
                  <c:v>2108.4</c:v>
                </c:pt>
                <c:pt idx="474">
                  <c:v>2112.9</c:v>
                </c:pt>
                <c:pt idx="475">
                  <c:v>2117.4</c:v>
                </c:pt>
                <c:pt idx="476">
                  <c:v>2121.8000000000002</c:v>
                </c:pt>
                <c:pt idx="477">
                  <c:v>2126.1999999999998</c:v>
                </c:pt>
                <c:pt idx="478">
                  <c:v>2130.8000000000002</c:v>
                </c:pt>
                <c:pt idx="479">
                  <c:v>2135.1999999999998</c:v>
                </c:pt>
                <c:pt idx="480">
                  <c:v>2139.6999999999998</c:v>
                </c:pt>
                <c:pt idx="481">
                  <c:v>2144.1999999999998</c:v>
                </c:pt>
                <c:pt idx="482">
                  <c:v>2148.6</c:v>
                </c:pt>
                <c:pt idx="483">
                  <c:v>2153.1</c:v>
                </c:pt>
                <c:pt idx="484">
                  <c:v>2157.6</c:v>
                </c:pt>
                <c:pt idx="485">
                  <c:v>2162.1</c:v>
                </c:pt>
                <c:pt idx="486">
                  <c:v>2166.4</c:v>
                </c:pt>
                <c:pt idx="487">
                  <c:v>2171</c:v>
                </c:pt>
                <c:pt idx="488">
                  <c:v>2175.4</c:v>
                </c:pt>
                <c:pt idx="489">
                  <c:v>2179.9</c:v>
                </c:pt>
                <c:pt idx="490">
                  <c:v>2184.4</c:v>
                </c:pt>
                <c:pt idx="491">
                  <c:v>2188.8000000000002</c:v>
                </c:pt>
                <c:pt idx="492">
                  <c:v>2193.3000000000002</c:v>
                </c:pt>
                <c:pt idx="493">
                  <c:v>2197.8000000000002</c:v>
                </c:pt>
                <c:pt idx="494">
                  <c:v>2202.3000000000002</c:v>
                </c:pt>
                <c:pt idx="495">
                  <c:v>2206.6999999999998</c:v>
                </c:pt>
                <c:pt idx="496">
                  <c:v>2211.1999999999998</c:v>
                </c:pt>
                <c:pt idx="497">
                  <c:v>2215.6</c:v>
                </c:pt>
                <c:pt idx="498">
                  <c:v>2220.1</c:v>
                </c:pt>
                <c:pt idx="499">
                  <c:v>2224.6</c:v>
                </c:pt>
                <c:pt idx="500">
                  <c:v>2229</c:v>
                </c:pt>
                <c:pt idx="501">
                  <c:v>2233.5</c:v>
                </c:pt>
                <c:pt idx="502">
                  <c:v>2238</c:v>
                </c:pt>
                <c:pt idx="503">
                  <c:v>2242.5</c:v>
                </c:pt>
                <c:pt idx="504">
                  <c:v>2246.9</c:v>
                </c:pt>
                <c:pt idx="505">
                  <c:v>2251.4</c:v>
                </c:pt>
                <c:pt idx="506">
                  <c:v>2255.8000000000002</c:v>
                </c:pt>
                <c:pt idx="507">
                  <c:v>2260.3000000000002</c:v>
                </c:pt>
                <c:pt idx="508">
                  <c:v>2264.8000000000002</c:v>
                </c:pt>
                <c:pt idx="509">
                  <c:v>2269.1999999999998</c:v>
                </c:pt>
                <c:pt idx="510">
                  <c:v>2273.6999999999998</c:v>
                </c:pt>
                <c:pt idx="511">
                  <c:v>2278.1999999999998</c:v>
                </c:pt>
                <c:pt idx="512">
                  <c:v>2282.6999999999998</c:v>
                </c:pt>
                <c:pt idx="513">
                  <c:v>2287.1</c:v>
                </c:pt>
                <c:pt idx="514">
                  <c:v>2291.6</c:v>
                </c:pt>
                <c:pt idx="515">
                  <c:v>2296</c:v>
                </c:pt>
                <c:pt idx="516">
                  <c:v>2300.5</c:v>
                </c:pt>
                <c:pt idx="517">
                  <c:v>2305</c:v>
                </c:pt>
                <c:pt idx="518">
                  <c:v>2309.4</c:v>
                </c:pt>
                <c:pt idx="519">
                  <c:v>2313.9</c:v>
                </c:pt>
                <c:pt idx="520">
                  <c:v>2318.4</c:v>
                </c:pt>
                <c:pt idx="521">
                  <c:v>2322.9</c:v>
                </c:pt>
                <c:pt idx="522">
                  <c:v>2327.3000000000002</c:v>
                </c:pt>
                <c:pt idx="523">
                  <c:v>2331.8000000000002</c:v>
                </c:pt>
              </c:numCache>
            </c:numRef>
          </c:xVal>
          <c:yVal>
            <c:numRef>
              <c:f>Sheet1!$B$2:$B$525</c:f>
              <c:numCache>
                <c:formatCode>General</c:formatCode>
                <c:ptCount val="524"/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27Al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</c:marker>
          <c:xVal>
            <c:numRef>
              <c:f>Sheet1!$A$2:$A$525</c:f>
              <c:numCache>
                <c:formatCode>General</c:formatCode>
                <c:ptCount val="524"/>
                <c:pt idx="1">
                  <c:v>0</c:v>
                </c:pt>
                <c:pt idx="2">
                  <c:v>4.4550000000000001</c:v>
                </c:pt>
                <c:pt idx="3">
                  <c:v>8.91</c:v>
                </c:pt>
                <c:pt idx="4">
                  <c:v>13.42</c:v>
                </c:pt>
                <c:pt idx="5">
                  <c:v>17.82</c:v>
                </c:pt>
                <c:pt idx="6">
                  <c:v>22.274999999999999</c:v>
                </c:pt>
                <c:pt idx="7">
                  <c:v>26.784999999999989</c:v>
                </c:pt>
                <c:pt idx="8">
                  <c:v>31.24</c:v>
                </c:pt>
                <c:pt idx="9">
                  <c:v>35.695000000000171</c:v>
                </c:pt>
                <c:pt idx="10">
                  <c:v>40.205000000000013</c:v>
                </c:pt>
                <c:pt idx="11">
                  <c:v>44.660000000000011</c:v>
                </c:pt>
                <c:pt idx="12">
                  <c:v>49.115000000000002</c:v>
                </c:pt>
                <c:pt idx="13">
                  <c:v>53.57</c:v>
                </c:pt>
                <c:pt idx="14">
                  <c:v>58.025000000000013</c:v>
                </c:pt>
                <c:pt idx="15">
                  <c:v>62.48</c:v>
                </c:pt>
                <c:pt idx="16">
                  <c:v>66.935000000000002</c:v>
                </c:pt>
                <c:pt idx="17">
                  <c:v>71.445000000000007</c:v>
                </c:pt>
                <c:pt idx="18">
                  <c:v>75.900000000000006</c:v>
                </c:pt>
                <c:pt idx="19">
                  <c:v>80.35499999999999</c:v>
                </c:pt>
                <c:pt idx="20">
                  <c:v>84.864999999999995</c:v>
                </c:pt>
                <c:pt idx="21">
                  <c:v>89.32</c:v>
                </c:pt>
                <c:pt idx="22">
                  <c:v>93.774999999999991</c:v>
                </c:pt>
                <c:pt idx="23">
                  <c:v>98.23</c:v>
                </c:pt>
                <c:pt idx="24">
                  <c:v>102.69</c:v>
                </c:pt>
                <c:pt idx="25">
                  <c:v>107.14</c:v>
                </c:pt>
                <c:pt idx="26">
                  <c:v>111.64999999999999</c:v>
                </c:pt>
                <c:pt idx="27">
                  <c:v>116.11</c:v>
                </c:pt>
                <c:pt idx="28">
                  <c:v>120.56</c:v>
                </c:pt>
                <c:pt idx="29">
                  <c:v>125.07</c:v>
                </c:pt>
                <c:pt idx="30">
                  <c:v>129.53</c:v>
                </c:pt>
                <c:pt idx="31">
                  <c:v>133.97999999999999</c:v>
                </c:pt>
                <c:pt idx="32">
                  <c:v>138.44</c:v>
                </c:pt>
                <c:pt idx="33">
                  <c:v>142.89000000000001</c:v>
                </c:pt>
                <c:pt idx="34">
                  <c:v>147.34</c:v>
                </c:pt>
                <c:pt idx="35">
                  <c:v>151.85000000000068</c:v>
                </c:pt>
                <c:pt idx="36">
                  <c:v>156.31</c:v>
                </c:pt>
                <c:pt idx="37">
                  <c:v>160.76</c:v>
                </c:pt>
                <c:pt idx="38">
                  <c:v>165.28</c:v>
                </c:pt>
                <c:pt idx="39">
                  <c:v>169.73</c:v>
                </c:pt>
                <c:pt idx="40">
                  <c:v>174.19</c:v>
                </c:pt>
                <c:pt idx="41">
                  <c:v>178.64</c:v>
                </c:pt>
                <c:pt idx="42">
                  <c:v>183.09</c:v>
                </c:pt>
                <c:pt idx="43">
                  <c:v>187.55</c:v>
                </c:pt>
                <c:pt idx="44">
                  <c:v>192.06</c:v>
                </c:pt>
                <c:pt idx="45">
                  <c:v>196.51</c:v>
                </c:pt>
                <c:pt idx="46">
                  <c:v>200.97</c:v>
                </c:pt>
                <c:pt idx="47">
                  <c:v>205.48000000000027</c:v>
                </c:pt>
                <c:pt idx="48">
                  <c:v>209.94</c:v>
                </c:pt>
                <c:pt idx="49">
                  <c:v>214.39000000000001</c:v>
                </c:pt>
                <c:pt idx="50">
                  <c:v>218.84</c:v>
                </c:pt>
                <c:pt idx="51">
                  <c:v>223.3</c:v>
                </c:pt>
                <c:pt idx="52">
                  <c:v>227.75</c:v>
                </c:pt>
                <c:pt idx="53">
                  <c:v>232.26</c:v>
                </c:pt>
                <c:pt idx="54">
                  <c:v>236.72</c:v>
                </c:pt>
                <c:pt idx="55">
                  <c:v>241.18</c:v>
                </c:pt>
                <c:pt idx="56">
                  <c:v>245.69</c:v>
                </c:pt>
                <c:pt idx="57">
                  <c:v>250.14</c:v>
                </c:pt>
                <c:pt idx="58">
                  <c:v>254.59</c:v>
                </c:pt>
                <c:pt idx="59">
                  <c:v>259.05</c:v>
                </c:pt>
                <c:pt idx="60">
                  <c:v>263.5</c:v>
                </c:pt>
                <c:pt idx="61">
                  <c:v>267.95999999999964</c:v>
                </c:pt>
                <c:pt idx="62">
                  <c:v>272.47000000000003</c:v>
                </c:pt>
                <c:pt idx="63">
                  <c:v>276.92999999999893</c:v>
                </c:pt>
                <c:pt idx="64">
                  <c:v>281.38</c:v>
                </c:pt>
                <c:pt idx="65">
                  <c:v>285.89</c:v>
                </c:pt>
                <c:pt idx="66">
                  <c:v>290.35000000000002</c:v>
                </c:pt>
                <c:pt idx="67">
                  <c:v>294.8</c:v>
                </c:pt>
                <c:pt idx="68">
                  <c:v>299.31</c:v>
                </c:pt>
                <c:pt idx="69">
                  <c:v>303.70999999999964</c:v>
                </c:pt>
                <c:pt idx="70">
                  <c:v>308.17</c:v>
                </c:pt>
                <c:pt idx="71">
                  <c:v>312.68</c:v>
                </c:pt>
                <c:pt idx="72">
                  <c:v>317.13</c:v>
                </c:pt>
                <c:pt idx="73">
                  <c:v>321.58</c:v>
                </c:pt>
                <c:pt idx="74">
                  <c:v>326.10000000000002</c:v>
                </c:pt>
                <c:pt idx="75">
                  <c:v>330.55</c:v>
                </c:pt>
                <c:pt idx="76">
                  <c:v>335</c:v>
                </c:pt>
                <c:pt idx="77">
                  <c:v>339.51</c:v>
                </c:pt>
                <c:pt idx="78">
                  <c:v>343.91999999999899</c:v>
                </c:pt>
                <c:pt idx="79">
                  <c:v>348.37</c:v>
                </c:pt>
                <c:pt idx="80">
                  <c:v>352.88</c:v>
                </c:pt>
                <c:pt idx="81">
                  <c:v>357.33</c:v>
                </c:pt>
                <c:pt idx="82">
                  <c:v>361.78999999999894</c:v>
                </c:pt>
                <c:pt idx="83">
                  <c:v>366.3</c:v>
                </c:pt>
                <c:pt idx="84">
                  <c:v>370.75</c:v>
                </c:pt>
                <c:pt idx="85">
                  <c:v>375.21</c:v>
                </c:pt>
                <c:pt idx="86">
                  <c:v>379.71999999999969</c:v>
                </c:pt>
                <c:pt idx="87">
                  <c:v>384.12</c:v>
                </c:pt>
                <c:pt idx="88">
                  <c:v>388.57</c:v>
                </c:pt>
                <c:pt idx="89">
                  <c:v>393.08</c:v>
                </c:pt>
                <c:pt idx="90">
                  <c:v>397.54</c:v>
                </c:pt>
                <c:pt idx="91">
                  <c:v>402</c:v>
                </c:pt>
                <c:pt idx="92">
                  <c:v>406.5</c:v>
                </c:pt>
                <c:pt idx="93">
                  <c:v>410.96</c:v>
                </c:pt>
                <c:pt idx="94">
                  <c:v>415.41999999999899</c:v>
                </c:pt>
                <c:pt idx="95">
                  <c:v>419.92999999999893</c:v>
                </c:pt>
                <c:pt idx="96">
                  <c:v>424.32</c:v>
                </c:pt>
                <c:pt idx="97">
                  <c:v>428.78</c:v>
                </c:pt>
                <c:pt idx="98">
                  <c:v>433.28999999999894</c:v>
                </c:pt>
                <c:pt idx="99">
                  <c:v>437.75</c:v>
                </c:pt>
                <c:pt idx="100">
                  <c:v>442.2</c:v>
                </c:pt>
                <c:pt idx="101">
                  <c:v>446.65000000000032</c:v>
                </c:pt>
                <c:pt idx="102">
                  <c:v>451.17</c:v>
                </c:pt>
                <c:pt idx="103">
                  <c:v>455.62</c:v>
                </c:pt>
                <c:pt idx="104">
                  <c:v>460.07</c:v>
                </c:pt>
                <c:pt idx="105">
                  <c:v>464.53</c:v>
                </c:pt>
                <c:pt idx="106">
                  <c:v>468.98999999999899</c:v>
                </c:pt>
                <c:pt idx="107">
                  <c:v>473.44</c:v>
                </c:pt>
                <c:pt idx="108">
                  <c:v>477.95</c:v>
                </c:pt>
                <c:pt idx="109">
                  <c:v>482.4</c:v>
                </c:pt>
                <c:pt idx="110">
                  <c:v>486.86</c:v>
                </c:pt>
                <c:pt idx="111">
                  <c:v>491.37</c:v>
                </c:pt>
                <c:pt idx="112">
                  <c:v>495.82</c:v>
                </c:pt>
                <c:pt idx="113">
                  <c:v>500.28</c:v>
                </c:pt>
                <c:pt idx="114">
                  <c:v>504.74</c:v>
                </c:pt>
                <c:pt idx="115">
                  <c:v>509.19</c:v>
                </c:pt>
                <c:pt idx="116">
                  <c:v>513.64</c:v>
                </c:pt>
                <c:pt idx="117">
                  <c:v>518.15</c:v>
                </c:pt>
                <c:pt idx="118">
                  <c:v>522.61</c:v>
                </c:pt>
                <c:pt idx="119">
                  <c:v>527.07000000000005</c:v>
                </c:pt>
                <c:pt idx="120">
                  <c:v>531.58000000000004</c:v>
                </c:pt>
                <c:pt idx="121">
                  <c:v>536.03</c:v>
                </c:pt>
                <c:pt idx="122">
                  <c:v>540.49</c:v>
                </c:pt>
                <c:pt idx="123">
                  <c:v>544.93999999999949</c:v>
                </c:pt>
                <c:pt idx="124">
                  <c:v>549.39</c:v>
                </c:pt>
                <c:pt idx="125">
                  <c:v>553.84999999999798</c:v>
                </c:pt>
                <c:pt idx="126">
                  <c:v>558.35999999999797</c:v>
                </c:pt>
                <c:pt idx="127">
                  <c:v>562.81999999999948</c:v>
                </c:pt>
                <c:pt idx="128">
                  <c:v>567.27000000000055</c:v>
                </c:pt>
                <c:pt idx="129">
                  <c:v>571.78000000000054</c:v>
                </c:pt>
                <c:pt idx="130">
                  <c:v>576.24</c:v>
                </c:pt>
                <c:pt idx="131">
                  <c:v>580.69000000000005</c:v>
                </c:pt>
                <c:pt idx="132">
                  <c:v>585.14</c:v>
                </c:pt>
                <c:pt idx="133">
                  <c:v>589.6</c:v>
                </c:pt>
                <c:pt idx="134">
                  <c:v>594.04999999999939</c:v>
                </c:pt>
                <c:pt idx="135">
                  <c:v>598.57000000000005</c:v>
                </c:pt>
                <c:pt idx="136">
                  <c:v>603.02</c:v>
                </c:pt>
                <c:pt idx="137">
                  <c:v>607.48</c:v>
                </c:pt>
                <c:pt idx="138">
                  <c:v>611.99</c:v>
                </c:pt>
                <c:pt idx="139">
                  <c:v>616.43999999999949</c:v>
                </c:pt>
                <c:pt idx="140">
                  <c:v>620.89</c:v>
                </c:pt>
                <c:pt idx="141">
                  <c:v>625.34999999999798</c:v>
                </c:pt>
                <c:pt idx="142">
                  <c:v>629.79999999999995</c:v>
                </c:pt>
                <c:pt idx="143">
                  <c:v>634.26</c:v>
                </c:pt>
                <c:pt idx="144">
                  <c:v>638.77000000000055</c:v>
                </c:pt>
                <c:pt idx="145">
                  <c:v>643.23</c:v>
                </c:pt>
                <c:pt idx="146">
                  <c:v>647.67999999999995</c:v>
                </c:pt>
                <c:pt idx="147">
                  <c:v>652.19000000000005</c:v>
                </c:pt>
                <c:pt idx="148">
                  <c:v>656.64</c:v>
                </c:pt>
                <c:pt idx="149">
                  <c:v>661.1</c:v>
                </c:pt>
                <c:pt idx="150">
                  <c:v>665.55</c:v>
                </c:pt>
                <c:pt idx="151">
                  <c:v>670.01</c:v>
                </c:pt>
                <c:pt idx="152">
                  <c:v>674.47</c:v>
                </c:pt>
                <c:pt idx="153">
                  <c:v>678.98</c:v>
                </c:pt>
                <c:pt idx="154">
                  <c:v>683.43</c:v>
                </c:pt>
                <c:pt idx="155">
                  <c:v>687.88</c:v>
                </c:pt>
                <c:pt idx="156">
                  <c:v>692.39</c:v>
                </c:pt>
                <c:pt idx="157">
                  <c:v>696.84999999999798</c:v>
                </c:pt>
                <c:pt idx="158">
                  <c:v>701.3</c:v>
                </c:pt>
                <c:pt idx="159">
                  <c:v>705.76</c:v>
                </c:pt>
                <c:pt idx="160">
                  <c:v>710.22</c:v>
                </c:pt>
                <c:pt idx="161">
                  <c:v>714.67000000000053</c:v>
                </c:pt>
                <c:pt idx="162">
                  <c:v>719.18000000000052</c:v>
                </c:pt>
                <c:pt idx="163">
                  <c:v>723.63</c:v>
                </c:pt>
                <c:pt idx="164">
                  <c:v>728.09</c:v>
                </c:pt>
                <c:pt idx="165">
                  <c:v>732.6</c:v>
                </c:pt>
                <c:pt idx="166">
                  <c:v>737.05</c:v>
                </c:pt>
                <c:pt idx="167">
                  <c:v>741.51</c:v>
                </c:pt>
                <c:pt idx="168">
                  <c:v>745.97</c:v>
                </c:pt>
                <c:pt idx="169">
                  <c:v>750.42</c:v>
                </c:pt>
                <c:pt idx="170">
                  <c:v>754.88</c:v>
                </c:pt>
                <c:pt idx="171">
                  <c:v>759.38</c:v>
                </c:pt>
                <c:pt idx="172">
                  <c:v>763.83999999999946</c:v>
                </c:pt>
                <c:pt idx="173">
                  <c:v>768.29000000000053</c:v>
                </c:pt>
                <c:pt idx="174">
                  <c:v>772.8</c:v>
                </c:pt>
                <c:pt idx="175">
                  <c:v>777.26</c:v>
                </c:pt>
                <c:pt idx="176">
                  <c:v>781.72</c:v>
                </c:pt>
                <c:pt idx="177">
                  <c:v>786.17000000000053</c:v>
                </c:pt>
                <c:pt idx="178">
                  <c:v>790.63</c:v>
                </c:pt>
                <c:pt idx="179">
                  <c:v>795.08</c:v>
                </c:pt>
                <c:pt idx="180">
                  <c:v>799.59</c:v>
                </c:pt>
                <c:pt idx="181">
                  <c:v>804.04</c:v>
                </c:pt>
                <c:pt idx="182">
                  <c:v>808.5</c:v>
                </c:pt>
                <c:pt idx="183">
                  <c:v>813.01</c:v>
                </c:pt>
                <c:pt idx="184">
                  <c:v>817.47</c:v>
                </c:pt>
                <c:pt idx="185">
                  <c:v>821.92</c:v>
                </c:pt>
                <c:pt idx="186">
                  <c:v>826.43</c:v>
                </c:pt>
                <c:pt idx="187">
                  <c:v>830.82999999999947</c:v>
                </c:pt>
                <c:pt idx="188">
                  <c:v>835.28000000000054</c:v>
                </c:pt>
                <c:pt idx="189">
                  <c:v>839.79000000000053</c:v>
                </c:pt>
                <c:pt idx="190">
                  <c:v>844.25</c:v>
                </c:pt>
                <c:pt idx="191">
                  <c:v>848.71</c:v>
                </c:pt>
                <c:pt idx="192">
                  <c:v>853.16</c:v>
                </c:pt>
                <c:pt idx="193">
                  <c:v>857.67000000000053</c:v>
                </c:pt>
                <c:pt idx="194">
                  <c:v>862.13</c:v>
                </c:pt>
                <c:pt idx="195">
                  <c:v>866.58</c:v>
                </c:pt>
                <c:pt idx="196">
                  <c:v>871.03</c:v>
                </c:pt>
                <c:pt idx="197">
                  <c:v>875.49</c:v>
                </c:pt>
                <c:pt idx="198">
                  <c:v>879.94999999999948</c:v>
                </c:pt>
                <c:pt idx="199">
                  <c:v>884.45999999999947</c:v>
                </c:pt>
                <c:pt idx="200">
                  <c:v>888.91</c:v>
                </c:pt>
                <c:pt idx="201">
                  <c:v>893.37</c:v>
                </c:pt>
                <c:pt idx="202">
                  <c:v>897.88</c:v>
                </c:pt>
                <c:pt idx="203">
                  <c:v>902.32999999999947</c:v>
                </c:pt>
                <c:pt idx="204">
                  <c:v>906.78000000000054</c:v>
                </c:pt>
                <c:pt idx="205">
                  <c:v>911.24</c:v>
                </c:pt>
                <c:pt idx="206">
                  <c:v>915.7</c:v>
                </c:pt>
                <c:pt idx="207">
                  <c:v>920.15</c:v>
                </c:pt>
                <c:pt idx="208">
                  <c:v>924.66</c:v>
                </c:pt>
                <c:pt idx="209">
                  <c:v>929.12</c:v>
                </c:pt>
                <c:pt idx="210">
                  <c:v>933.57</c:v>
                </c:pt>
                <c:pt idx="211">
                  <c:v>938.08</c:v>
                </c:pt>
                <c:pt idx="212">
                  <c:v>942.53</c:v>
                </c:pt>
                <c:pt idx="213">
                  <c:v>946.99</c:v>
                </c:pt>
                <c:pt idx="214">
                  <c:v>951.44999999999948</c:v>
                </c:pt>
                <c:pt idx="215">
                  <c:v>955.9</c:v>
                </c:pt>
                <c:pt idx="216">
                  <c:v>960.35999999999797</c:v>
                </c:pt>
                <c:pt idx="217">
                  <c:v>964.87</c:v>
                </c:pt>
                <c:pt idx="218">
                  <c:v>969.31999999999948</c:v>
                </c:pt>
                <c:pt idx="219">
                  <c:v>973.77000000000055</c:v>
                </c:pt>
                <c:pt idx="220">
                  <c:v>978.28000000000054</c:v>
                </c:pt>
                <c:pt idx="221">
                  <c:v>982.74</c:v>
                </c:pt>
                <c:pt idx="222">
                  <c:v>987.2</c:v>
                </c:pt>
                <c:pt idx="223">
                  <c:v>991.65</c:v>
                </c:pt>
                <c:pt idx="224">
                  <c:v>996.11</c:v>
                </c:pt>
                <c:pt idx="225">
                  <c:v>1000.6</c:v>
                </c:pt>
                <c:pt idx="226">
                  <c:v>1005.1</c:v>
                </c:pt>
                <c:pt idx="227">
                  <c:v>1009.5</c:v>
                </c:pt>
                <c:pt idx="228">
                  <c:v>1014</c:v>
                </c:pt>
                <c:pt idx="229">
                  <c:v>1018.5</c:v>
                </c:pt>
                <c:pt idx="230">
                  <c:v>1022.9</c:v>
                </c:pt>
                <c:pt idx="231">
                  <c:v>1027.4000000000001</c:v>
                </c:pt>
                <c:pt idx="232">
                  <c:v>1031.9000000000001</c:v>
                </c:pt>
                <c:pt idx="233">
                  <c:v>1036.3</c:v>
                </c:pt>
                <c:pt idx="234">
                  <c:v>1040.8</c:v>
                </c:pt>
                <c:pt idx="235">
                  <c:v>1045.3</c:v>
                </c:pt>
                <c:pt idx="236">
                  <c:v>1049.7</c:v>
                </c:pt>
                <c:pt idx="237">
                  <c:v>1054.2</c:v>
                </c:pt>
                <c:pt idx="238">
                  <c:v>1058.7</c:v>
                </c:pt>
                <c:pt idx="239">
                  <c:v>1063.2</c:v>
                </c:pt>
                <c:pt idx="240">
                  <c:v>1067.5999999999999</c:v>
                </c:pt>
                <c:pt idx="241">
                  <c:v>1072.0999999999999</c:v>
                </c:pt>
                <c:pt idx="242">
                  <c:v>1076.5</c:v>
                </c:pt>
                <c:pt idx="243">
                  <c:v>1081</c:v>
                </c:pt>
                <c:pt idx="244">
                  <c:v>1085.5</c:v>
                </c:pt>
                <c:pt idx="245">
                  <c:v>1089.9000000000001</c:v>
                </c:pt>
                <c:pt idx="246">
                  <c:v>1094.4000000000001</c:v>
                </c:pt>
                <c:pt idx="247">
                  <c:v>1098.9000000000001</c:v>
                </c:pt>
                <c:pt idx="248">
                  <c:v>1103.4000000000001</c:v>
                </c:pt>
                <c:pt idx="249">
                  <c:v>1107.8</c:v>
                </c:pt>
                <c:pt idx="250">
                  <c:v>1112.3</c:v>
                </c:pt>
                <c:pt idx="251">
                  <c:v>1116.7</c:v>
                </c:pt>
                <c:pt idx="252">
                  <c:v>1121.2</c:v>
                </c:pt>
                <c:pt idx="253">
                  <c:v>1125.7</c:v>
                </c:pt>
                <c:pt idx="254">
                  <c:v>1130.0999999999999</c:v>
                </c:pt>
                <c:pt idx="255">
                  <c:v>1134.5999999999999</c:v>
                </c:pt>
                <c:pt idx="256">
                  <c:v>1139.0999999999999</c:v>
                </c:pt>
                <c:pt idx="257">
                  <c:v>1143.5999999999999</c:v>
                </c:pt>
                <c:pt idx="258">
                  <c:v>1148</c:v>
                </c:pt>
                <c:pt idx="259">
                  <c:v>1152.5</c:v>
                </c:pt>
                <c:pt idx="260">
                  <c:v>1156.9000000000001</c:v>
                </c:pt>
                <c:pt idx="261">
                  <c:v>1161.4000000000001</c:v>
                </c:pt>
                <c:pt idx="262">
                  <c:v>1165.9000000000001</c:v>
                </c:pt>
                <c:pt idx="263">
                  <c:v>1170.3</c:v>
                </c:pt>
                <c:pt idx="264">
                  <c:v>1174.8</c:v>
                </c:pt>
                <c:pt idx="265">
                  <c:v>1179.3</c:v>
                </c:pt>
                <c:pt idx="266">
                  <c:v>1183.8</c:v>
                </c:pt>
                <c:pt idx="267">
                  <c:v>1188.2</c:v>
                </c:pt>
                <c:pt idx="268">
                  <c:v>1192.7</c:v>
                </c:pt>
                <c:pt idx="269">
                  <c:v>1197.0999999999999</c:v>
                </c:pt>
                <c:pt idx="270">
                  <c:v>1201.5999999999999</c:v>
                </c:pt>
                <c:pt idx="271">
                  <c:v>1206.0999999999999</c:v>
                </c:pt>
                <c:pt idx="272">
                  <c:v>1210.5</c:v>
                </c:pt>
                <c:pt idx="273">
                  <c:v>1215</c:v>
                </c:pt>
                <c:pt idx="274">
                  <c:v>1219.5</c:v>
                </c:pt>
                <c:pt idx="275">
                  <c:v>1224</c:v>
                </c:pt>
                <c:pt idx="276">
                  <c:v>1228.4000000000001</c:v>
                </c:pt>
                <c:pt idx="277">
                  <c:v>1232.9000000000001</c:v>
                </c:pt>
                <c:pt idx="278">
                  <c:v>1237.3</c:v>
                </c:pt>
                <c:pt idx="279">
                  <c:v>1241.8</c:v>
                </c:pt>
                <c:pt idx="280">
                  <c:v>1246.2</c:v>
                </c:pt>
                <c:pt idx="281">
                  <c:v>1250.8</c:v>
                </c:pt>
                <c:pt idx="282">
                  <c:v>1255.2</c:v>
                </c:pt>
                <c:pt idx="283">
                  <c:v>1259.7</c:v>
                </c:pt>
                <c:pt idx="284">
                  <c:v>1264.2</c:v>
                </c:pt>
                <c:pt idx="285">
                  <c:v>1268.5999999999999</c:v>
                </c:pt>
                <c:pt idx="286">
                  <c:v>1273</c:v>
                </c:pt>
                <c:pt idx="287">
                  <c:v>1277.5</c:v>
                </c:pt>
                <c:pt idx="288">
                  <c:v>1282</c:v>
                </c:pt>
                <c:pt idx="289">
                  <c:v>1286.5</c:v>
                </c:pt>
                <c:pt idx="290">
                  <c:v>1291</c:v>
                </c:pt>
                <c:pt idx="291">
                  <c:v>1295.4000000000001</c:v>
                </c:pt>
                <c:pt idx="292">
                  <c:v>1299.9000000000001</c:v>
                </c:pt>
                <c:pt idx="293">
                  <c:v>1304.4000000000001</c:v>
                </c:pt>
                <c:pt idx="294">
                  <c:v>1308.8</c:v>
                </c:pt>
                <c:pt idx="295">
                  <c:v>1313.2</c:v>
                </c:pt>
                <c:pt idx="296">
                  <c:v>1317.7</c:v>
                </c:pt>
                <c:pt idx="297">
                  <c:v>1322.2</c:v>
                </c:pt>
                <c:pt idx="298">
                  <c:v>1326.7</c:v>
                </c:pt>
                <c:pt idx="299">
                  <c:v>1331.2</c:v>
                </c:pt>
                <c:pt idx="300">
                  <c:v>1335.6</c:v>
                </c:pt>
                <c:pt idx="301">
                  <c:v>1340.1</c:v>
                </c:pt>
                <c:pt idx="302">
                  <c:v>1344.6</c:v>
                </c:pt>
                <c:pt idx="303">
                  <c:v>1349</c:v>
                </c:pt>
                <c:pt idx="304">
                  <c:v>1353.5</c:v>
                </c:pt>
                <c:pt idx="305">
                  <c:v>1358</c:v>
                </c:pt>
                <c:pt idx="306">
                  <c:v>1362.4</c:v>
                </c:pt>
                <c:pt idx="307">
                  <c:v>1366.9</c:v>
                </c:pt>
                <c:pt idx="308">
                  <c:v>1371.4</c:v>
                </c:pt>
                <c:pt idx="309">
                  <c:v>1375.8</c:v>
                </c:pt>
                <c:pt idx="310">
                  <c:v>1380.3</c:v>
                </c:pt>
                <c:pt idx="311">
                  <c:v>1384.8</c:v>
                </c:pt>
                <c:pt idx="312">
                  <c:v>1389.2</c:v>
                </c:pt>
                <c:pt idx="313">
                  <c:v>1393.7</c:v>
                </c:pt>
                <c:pt idx="314">
                  <c:v>1398.2</c:v>
                </c:pt>
                <c:pt idx="315">
                  <c:v>1402.6</c:v>
                </c:pt>
                <c:pt idx="316">
                  <c:v>1407.1</c:v>
                </c:pt>
                <c:pt idx="317">
                  <c:v>1411.6</c:v>
                </c:pt>
                <c:pt idx="318">
                  <c:v>1416</c:v>
                </c:pt>
                <c:pt idx="319">
                  <c:v>1420.5</c:v>
                </c:pt>
                <c:pt idx="320">
                  <c:v>1425</c:v>
                </c:pt>
                <c:pt idx="321">
                  <c:v>1429.5</c:v>
                </c:pt>
                <c:pt idx="322">
                  <c:v>1433.9</c:v>
                </c:pt>
                <c:pt idx="323">
                  <c:v>1438.4</c:v>
                </c:pt>
                <c:pt idx="324">
                  <c:v>1442.8</c:v>
                </c:pt>
                <c:pt idx="325">
                  <c:v>1447.3</c:v>
                </c:pt>
                <c:pt idx="326">
                  <c:v>1451.8</c:v>
                </c:pt>
                <c:pt idx="327">
                  <c:v>1456.2</c:v>
                </c:pt>
                <c:pt idx="328">
                  <c:v>1460.7</c:v>
                </c:pt>
                <c:pt idx="329">
                  <c:v>1465.2</c:v>
                </c:pt>
                <c:pt idx="330">
                  <c:v>1469.7</c:v>
                </c:pt>
                <c:pt idx="331">
                  <c:v>1474.1</c:v>
                </c:pt>
                <c:pt idx="332">
                  <c:v>1478.6</c:v>
                </c:pt>
                <c:pt idx="333">
                  <c:v>1483</c:v>
                </c:pt>
                <c:pt idx="334">
                  <c:v>1487.5</c:v>
                </c:pt>
                <c:pt idx="335">
                  <c:v>1492</c:v>
                </c:pt>
                <c:pt idx="336">
                  <c:v>1496.4</c:v>
                </c:pt>
                <c:pt idx="337">
                  <c:v>1500.9</c:v>
                </c:pt>
                <c:pt idx="338">
                  <c:v>1505.4</c:v>
                </c:pt>
                <c:pt idx="339">
                  <c:v>1509.9</c:v>
                </c:pt>
                <c:pt idx="340">
                  <c:v>1514.3</c:v>
                </c:pt>
                <c:pt idx="341">
                  <c:v>1518.8</c:v>
                </c:pt>
                <c:pt idx="342">
                  <c:v>1523.2</c:v>
                </c:pt>
                <c:pt idx="343">
                  <c:v>1527.7</c:v>
                </c:pt>
                <c:pt idx="344">
                  <c:v>1532.2</c:v>
                </c:pt>
                <c:pt idx="345">
                  <c:v>1536.6</c:v>
                </c:pt>
                <c:pt idx="346">
                  <c:v>1541.1</c:v>
                </c:pt>
                <c:pt idx="347">
                  <c:v>1545.6</c:v>
                </c:pt>
                <c:pt idx="348">
                  <c:v>1550.1</c:v>
                </c:pt>
                <c:pt idx="349">
                  <c:v>1554.5</c:v>
                </c:pt>
                <c:pt idx="350">
                  <c:v>1559</c:v>
                </c:pt>
                <c:pt idx="351">
                  <c:v>1563.4</c:v>
                </c:pt>
                <c:pt idx="352">
                  <c:v>1567.9</c:v>
                </c:pt>
                <c:pt idx="353">
                  <c:v>1572.4</c:v>
                </c:pt>
                <c:pt idx="354">
                  <c:v>1576.8</c:v>
                </c:pt>
                <c:pt idx="355">
                  <c:v>1581.3</c:v>
                </c:pt>
                <c:pt idx="356">
                  <c:v>1585.8</c:v>
                </c:pt>
                <c:pt idx="357">
                  <c:v>1590.3</c:v>
                </c:pt>
                <c:pt idx="358">
                  <c:v>1594.7</c:v>
                </c:pt>
                <c:pt idx="359">
                  <c:v>1599.2</c:v>
                </c:pt>
                <c:pt idx="360">
                  <c:v>1603.6</c:v>
                </c:pt>
                <c:pt idx="361">
                  <c:v>1608.1</c:v>
                </c:pt>
                <c:pt idx="362">
                  <c:v>1612.6</c:v>
                </c:pt>
                <c:pt idx="363">
                  <c:v>1617.1</c:v>
                </c:pt>
                <c:pt idx="364">
                  <c:v>1621.5</c:v>
                </c:pt>
                <c:pt idx="365">
                  <c:v>1626</c:v>
                </c:pt>
                <c:pt idx="366">
                  <c:v>1630.5</c:v>
                </c:pt>
                <c:pt idx="367">
                  <c:v>1634.9</c:v>
                </c:pt>
                <c:pt idx="368">
                  <c:v>1639.3</c:v>
                </c:pt>
                <c:pt idx="369">
                  <c:v>1643.8</c:v>
                </c:pt>
                <c:pt idx="370">
                  <c:v>1648.3</c:v>
                </c:pt>
                <c:pt idx="371">
                  <c:v>1652.8</c:v>
                </c:pt>
                <c:pt idx="372">
                  <c:v>1657.3</c:v>
                </c:pt>
                <c:pt idx="373">
                  <c:v>1661.7</c:v>
                </c:pt>
                <c:pt idx="374">
                  <c:v>1666.2</c:v>
                </c:pt>
                <c:pt idx="375">
                  <c:v>1670.7</c:v>
                </c:pt>
                <c:pt idx="376">
                  <c:v>1675.1</c:v>
                </c:pt>
                <c:pt idx="377">
                  <c:v>1679.5</c:v>
                </c:pt>
                <c:pt idx="378">
                  <c:v>1684</c:v>
                </c:pt>
                <c:pt idx="379">
                  <c:v>1688.5</c:v>
                </c:pt>
                <c:pt idx="380">
                  <c:v>1693</c:v>
                </c:pt>
                <c:pt idx="381">
                  <c:v>1697.5</c:v>
                </c:pt>
                <c:pt idx="382">
                  <c:v>1701.9</c:v>
                </c:pt>
                <c:pt idx="383">
                  <c:v>1706.4</c:v>
                </c:pt>
                <c:pt idx="384">
                  <c:v>1710.9</c:v>
                </c:pt>
                <c:pt idx="385">
                  <c:v>1715.3</c:v>
                </c:pt>
                <c:pt idx="386">
                  <c:v>1719.7</c:v>
                </c:pt>
                <c:pt idx="387">
                  <c:v>1724.3</c:v>
                </c:pt>
                <c:pt idx="388">
                  <c:v>1728.7</c:v>
                </c:pt>
                <c:pt idx="389">
                  <c:v>1733.2</c:v>
                </c:pt>
                <c:pt idx="390">
                  <c:v>1737.7</c:v>
                </c:pt>
                <c:pt idx="391">
                  <c:v>1742.1</c:v>
                </c:pt>
                <c:pt idx="392">
                  <c:v>1746.6</c:v>
                </c:pt>
                <c:pt idx="393">
                  <c:v>1751.1</c:v>
                </c:pt>
                <c:pt idx="394">
                  <c:v>1755.5</c:v>
                </c:pt>
                <c:pt idx="395">
                  <c:v>1759.9</c:v>
                </c:pt>
                <c:pt idx="396">
                  <c:v>1764.5</c:v>
                </c:pt>
                <c:pt idx="397">
                  <c:v>1768.9</c:v>
                </c:pt>
                <c:pt idx="398">
                  <c:v>1773.4</c:v>
                </c:pt>
                <c:pt idx="399">
                  <c:v>1777.9</c:v>
                </c:pt>
                <c:pt idx="400">
                  <c:v>1782.3</c:v>
                </c:pt>
                <c:pt idx="401">
                  <c:v>1786.8</c:v>
                </c:pt>
                <c:pt idx="402">
                  <c:v>1791.3</c:v>
                </c:pt>
                <c:pt idx="403">
                  <c:v>1795.8</c:v>
                </c:pt>
                <c:pt idx="404">
                  <c:v>1800.2</c:v>
                </c:pt>
                <c:pt idx="405">
                  <c:v>1804.7</c:v>
                </c:pt>
                <c:pt idx="406">
                  <c:v>1809.1</c:v>
                </c:pt>
                <c:pt idx="407">
                  <c:v>1813.6</c:v>
                </c:pt>
                <c:pt idx="408">
                  <c:v>1818.1</c:v>
                </c:pt>
                <c:pt idx="409">
                  <c:v>1822.5</c:v>
                </c:pt>
                <c:pt idx="410">
                  <c:v>1827</c:v>
                </c:pt>
                <c:pt idx="411">
                  <c:v>1831.5</c:v>
                </c:pt>
                <c:pt idx="412">
                  <c:v>1836</c:v>
                </c:pt>
                <c:pt idx="413">
                  <c:v>1840.4</c:v>
                </c:pt>
                <c:pt idx="414">
                  <c:v>1844.9</c:v>
                </c:pt>
                <c:pt idx="415">
                  <c:v>1849.3</c:v>
                </c:pt>
                <c:pt idx="416">
                  <c:v>1853.8</c:v>
                </c:pt>
                <c:pt idx="417">
                  <c:v>1858.3</c:v>
                </c:pt>
                <c:pt idx="418">
                  <c:v>1862.7</c:v>
                </c:pt>
                <c:pt idx="419">
                  <c:v>1867.2</c:v>
                </c:pt>
                <c:pt idx="420">
                  <c:v>1871.7</c:v>
                </c:pt>
                <c:pt idx="421">
                  <c:v>1876.2</c:v>
                </c:pt>
                <c:pt idx="422">
                  <c:v>1880.6</c:v>
                </c:pt>
                <c:pt idx="423">
                  <c:v>1885.1</c:v>
                </c:pt>
                <c:pt idx="424">
                  <c:v>1889.5</c:v>
                </c:pt>
                <c:pt idx="425">
                  <c:v>1894</c:v>
                </c:pt>
                <c:pt idx="426">
                  <c:v>1898.5</c:v>
                </c:pt>
                <c:pt idx="427">
                  <c:v>1902.9</c:v>
                </c:pt>
                <c:pt idx="428">
                  <c:v>1907.4</c:v>
                </c:pt>
                <c:pt idx="429">
                  <c:v>1911.9</c:v>
                </c:pt>
                <c:pt idx="430">
                  <c:v>1916.4</c:v>
                </c:pt>
                <c:pt idx="431">
                  <c:v>1920.8</c:v>
                </c:pt>
                <c:pt idx="432">
                  <c:v>1925.3</c:v>
                </c:pt>
                <c:pt idx="433">
                  <c:v>1929.7</c:v>
                </c:pt>
                <c:pt idx="434">
                  <c:v>1934.2</c:v>
                </c:pt>
                <c:pt idx="435">
                  <c:v>1938.7</c:v>
                </c:pt>
                <c:pt idx="436">
                  <c:v>1943.2</c:v>
                </c:pt>
                <c:pt idx="437">
                  <c:v>1947.6</c:v>
                </c:pt>
                <c:pt idx="438">
                  <c:v>1952.1</c:v>
                </c:pt>
                <c:pt idx="439">
                  <c:v>1956.6</c:v>
                </c:pt>
                <c:pt idx="440">
                  <c:v>1961</c:v>
                </c:pt>
                <c:pt idx="441">
                  <c:v>1965.5</c:v>
                </c:pt>
                <c:pt idx="442">
                  <c:v>1969.9</c:v>
                </c:pt>
                <c:pt idx="443">
                  <c:v>1974.4</c:v>
                </c:pt>
                <c:pt idx="444">
                  <c:v>1978.9</c:v>
                </c:pt>
                <c:pt idx="445">
                  <c:v>1983.4</c:v>
                </c:pt>
                <c:pt idx="446">
                  <c:v>1987.8</c:v>
                </c:pt>
                <c:pt idx="447">
                  <c:v>1992.3</c:v>
                </c:pt>
                <c:pt idx="448">
                  <c:v>1996.8</c:v>
                </c:pt>
                <c:pt idx="449">
                  <c:v>2001.2</c:v>
                </c:pt>
                <c:pt idx="450">
                  <c:v>2005.7</c:v>
                </c:pt>
                <c:pt idx="451">
                  <c:v>2010.1</c:v>
                </c:pt>
                <c:pt idx="452">
                  <c:v>2014.6</c:v>
                </c:pt>
                <c:pt idx="453">
                  <c:v>2019.1</c:v>
                </c:pt>
                <c:pt idx="454">
                  <c:v>2023.6</c:v>
                </c:pt>
                <c:pt idx="455">
                  <c:v>2028</c:v>
                </c:pt>
                <c:pt idx="456">
                  <c:v>2032.5</c:v>
                </c:pt>
                <c:pt idx="457">
                  <c:v>2037</c:v>
                </c:pt>
                <c:pt idx="458">
                  <c:v>2041.4</c:v>
                </c:pt>
                <c:pt idx="459">
                  <c:v>2045.8</c:v>
                </c:pt>
                <c:pt idx="460">
                  <c:v>2050.3000000000002</c:v>
                </c:pt>
                <c:pt idx="461">
                  <c:v>2054.8000000000002</c:v>
                </c:pt>
                <c:pt idx="462">
                  <c:v>2059.3000000000002</c:v>
                </c:pt>
                <c:pt idx="463">
                  <c:v>2063.8000000000002</c:v>
                </c:pt>
                <c:pt idx="464">
                  <c:v>2068.1999999999998</c:v>
                </c:pt>
                <c:pt idx="465">
                  <c:v>2072.6999999999998</c:v>
                </c:pt>
                <c:pt idx="466">
                  <c:v>2077.1999999999998</c:v>
                </c:pt>
                <c:pt idx="467">
                  <c:v>2081.6</c:v>
                </c:pt>
                <c:pt idx="468">
                  <c:v>2086</c:v>
                </c:pt>
                <c:pt idx="469">
                  <c:v>2090.6</c:v>
                </c:pt>
                <c:pt idx="470">
                  <c:v>2095</c:v>
                </c:pt>
                <c:pt idx="471">
                  <c:v>2099.5</c:v>
                </c:pt>
                <c:pt idx="472">
                  <c:v>2104</c:v>
                </c:pt>
                <c:pt idx="473">
                  <c:v>2108.4</c:v>
                </c:pt>
                <c:pt idx="474">
                  <c:v>2112.9</c:v>
                </c:pt>
                <c:pt idx="475">
                  <c:v>2117.4</c:v>
                </c:pt>
                <c:pt idx="476">
                  <c:v>2121.8000000000002</c:v>
                </c:pt>
                <c:pt idx="477">
                  <c:v>2126.1999999999998</c:v>
                </c:pt>
                <c:pt idx="478">
                  <c:v>2130.8000000000002</c:v>
                </c:pt>
                <c:pt idx="479">
                  <c:v>2135.1999999999998</c:v>
                </c:pt>
                <c:pt idx="480">
                  <c:v>2139.6999999999998</c:v>
                </c:pt>
                <c:pt idx="481">
                  <c:v>2144.1999999999998</c:v>
                </c:pt>
                <c:pt idx="482">
                  <c:v>2148.6</c:v>
                </c:pt>
                <c:pt idx="483">
                  <c:v>2153.1</c:v>
                </c:pt>
                <c:pt idx="484">
                  <c:v>2157.6</c:v>
                </c:pt>
                <c:pt idx="485">
                  <c:v>2162.1</c:v>
                </c:pt>
                <c:pt idx="486">
                  <c:v>2166.4</c:v>
                </c:pt>
                <c:pt idx="487">
                  <c:v>2171</c:v>
                </c:pt>
                <c:pt idx="488">
                  <c:v>2175.4</c:v>
                </c:pt>
                <c:pt idx="489">
                  <c:v>2179.9</c:v>
                </c:pt>
                <c:pt idx="490">
                  <c:v>2184.4</c:v>
                </c:pt>
                <c:pt idx="491">
                  <c:v>2188.8000000000002</c:v>
                </c:pt>
                <c:pt idx="492">
                  <c:v>2193.3000000000002</c:v>
                </c:pt>
                <c:pt idx="493">
                  <c:v>2197.8000000000002</c:v>
                </c:pt>
                <c:pt idx="494">
                  <c:v>2202.3000000000002</c:v>
                </c:pt>
                <c:pt idx="495">
                  <c:v>2206.6999999999998</c:v>
                </c:pt>
                <c:pt idx="496">
                  <c:v>2211.1999999999998</c:v>
                </c:pt>
                <c:pt idx="497">
                  <c:v>2215.6</c:v>
                </c:pt>
                <c:pt idx="498">
                  <c:v>2220.1</c:v>
                </c:pt>
                <c:pt idx="499">
                  <c:v>2224.6</c:v>
                </c:pt>
                <c:pt idx="500">
                  <c:v>2229</c:v>
                </c:pt>
                <c:pt idx="501">
                  <c:v>2233.5</c:v>
                </c:pt>
                <c:pt idx="502">
                  <c:v>2238</c:v>
                </c:pt>
                <c:pt idx="503">
                  <c:v>2242.5</c:v>
                </c:pt>
                <c:pt idx="504">
                  <c:v>2246.9</c:v>
                </c:pt>
                <c:pt idx="505">
                  <c:v>2251.4</c:v>
                </c:pt>
                <c:pt idx="506">
                  <c:v>2255.8000000000002</c:v>
                </c:pt>
                <c:pt idx="507">
                  <c:v>2260.3000000000002</c:v>
                </c:pt>
                <c:pt idx="508">
                  <c:v>2264.8000000000002</c:v>
                </c:pt>
                <c:pt idx="509">
                  <c:v>2269.1999999999998</c:v>
                </c:pt>
                <c:pt idx="510">
                  <c:v>2273.6999999999998</c:v>
                </c:pt>
                <c:pt idx="511">
                  <c:v>2278.1999999999998</c:v>
                </c:pt>
                <c:pt idx="512">
                  <c:v>2282.6999999999998</c:v>
                </c:pt>
                <c:pt idx="513">
                  <c:v>2287.1</c:v>
                </c:pt>
                <c:pt idx="514">
                  <c:v>2291.6</c:v>
                </c:pt>
                <c:pt idx="515">
                  <c:v>2296</c:v>
                </c:pt>
                <c:pt idx="516">
                  <c:v>2300.5</c:v>
                </c:pt>
                <c:pt idx="517">
                  <c:v>2305</c:v>
                </c:pt>
                <c:pt idx="518">
                  <c:v>2309.4</c:v>
                </c:pt>
                <c:pt idx="519">
                  <c:v>2313.9</c:v>
                </c:pt>
                <c:pt idx="520">
                  <c:v>2318.4</c:v>
                </c:pt>
                <c:pt idx="521">
                  <c:v>2322.9</c:v>
                </c:pt>
                <c:pt idx="522">
                  <c:v>2327.3000000000002</c:v>
                </c:pt>
                <c:pt idx="523">
                  <c:v>2331.8000000000002</c:v>
                </c:pt>
              </c:numCache>
            </c:numRef>
          </c:xVal>
          <c:yVal>
            <c:numRef>
              <c:f>Sheet1!$C$2:$C$525</c:f>
              <c:numCache>
                <c:formatCode>0.00E+00</c:formatCode>
                <c:ptCount val="524"/>
                <c:pt idx="1">
                  <c:v>154940</c:v>
                </c:pt>
                <c:pt idx="2" formatCode="General">
                  <c:v>58234</c:v>
                </c:pt>
                <c:pt idx="3" formatCode="General">
                  <c:v>12182</c:v>
                </c:pt>
                <c:pt idx="4" formatCode="General">
                  <c:v>2596</c:v>
                </c:pt>
                <c:pt idx="5" formatCode="General">
                  <c:v>662</c:v>
                </c:pt>
                <c:pt idx="6" formatCode="General">
                  <c:v>274</c:v>
                </c:pt>
                <c:pt idx="7" formatCode="General">
                  <c:v>140</c:v>
                </c:pt>
                <c:pt idx="8" formatCode="General">
                  <c:v>154</c:v>
                </c:pt>
                <c:pt idx="9" formatCode="General">
                  <c:v>88</c:v>
                </c:pt>
                <c:pt idx="10" formatCode="General">
                  <c:v>86</c:v>
                </c:pt>
                <c:pt idx="11" formatCode="General">
                  <c:v>72</c:v>
                </c:pt>
                <c:pt idx="12" formatCode="General">
                  <c:v>72</c:v>
                </c:pt>
                <c:pt idx="13" formatCode="General">
                  <c:v>80</c:v>
                </c:pt>
                <c:pt idx="14" formatCode="General">
                  <c:v>90</c:v>
                </c:pt>
                <c:pt idx="15" formatCode="General">
                  <c:v>104</c:v>
                </c:pt>
                <c:pt idx="16" formatCode="General">
                  <c:v>92</c:v>
                </c:pt>
                <c:pt idx="17" formatCode="General">
                  <c:v>114</c:v>
                </c:pt>
                <c:pt idx="18" formatCode="General">
                  <c:v>110</c:v>
                </c:pt>
                <c:pt idx="19" formatCode="General">
                  <c:v>76</c:v>
                </c:pt>
                <c:pt idx="20" formatCode="General">
                  <c:v>62</c:v>
                </c:pt>
                <c:pt idx="21" formatCode="General">
                  <c:v>64</c:v>
                </c:pt>
                <c:pt idx="22" formatCode="General">
                  <c:v>66</c:v>
                </c:pt>
                <c:pt idx="23" formatCode="General">
                  <c:v>58</c:v>
                </c:pt>
                <c:pt idx="24" formatCode="General">
                  <c:v>56</c:v>
                </c:pt>
                <c:pt idx="25" formatCode="General">
                  <c:v>56</c:v>
                </c:pt>
                <c:pt idx="26" formatCode="General">
                  <c:v>60</c:v>
                </c:pt>
                <c:pt idx="27" formatCode="General">
                  <c:v>70</c:v>
                </c:pt>
                <c:pt idx="28" formatCode="General">
                  <c:v>106</c:v>
                </c:pt>
                <c:pt idx="29" formatCode="General">
                  <c:v>82</c:v>
                </c:pt>
                <c:pt idx="30" formatCode="General">
                  <c:v>76</c:v>
                </c:pt>
                <c:pt idx="31" formatCode="General">
                  <c:v>60</c:v>
                </c:pt>
                <c:pt idx="32" formatCode="General">
                  <c:v>96</c:v>
                </c:pt>
                <c:pt idx="33" formatCode="General">
                  <c:v>82</c:v>
                </c:pt>
                <c:pt idx="34" formatCode="General">
                  <c:v>70</c:v>
                </c:pt>
                <c:pt idx="35" formatCode="General">
                  <c:v>78</c:v>
                </c:pt>
                <c:pt idx="36" formatCode="General">
                  <c:v>78</c:v>
                </c:pt>
                <c:pt idx="37" formatCode="General">
                  <c:v>104</c:v>
                </c:pt>
                <c:pt idx="38" formatCode="General">
                  <c:v>76</c:v>
                </c:pt>
                <c:pt idx="39" formatCode="General">
                  <c:v>88</c:v>
                </c:pt>
                <c:pt idx="40" formatCode="General">
                  <c:v>84</c:v>
                </c:pt>
                <c:pt idx="41" formatCode="General">
                  <c:v>118</c:v>
                </c:pt>
                <c:pt idx="42" formatCode="General">
                  <c:v>84</c:v>
                </c:pt>
                <c:pt idx="43" formatCode="General">
                  <c:v>88</c:v>
                </c:pt>
                <c:pt idx="44" formatCode="General">
                  <c:v>58</c:v>
                </c:pt>
                <c:pt idx="45" formatCode="General">
                  <c:v>82</c:v>
                </c:pt>
                <c:pt idx="46" formatCode="General">
                  <c:v>60</c:v>
                </c:pt>
                <c:pt idx="47" formatCode="General">
                  <c:v>60</c:v>
                </c:pt>
                <c:pt idx="48" formatCode="General">
                  <c:v>76</c:v>
                </c:pt>
                <c:pt idx="49" formatCode="General">
                  <c:v>76</c:v>
                </c:pt>
                <c:pt idx="50" formatCode="General">
                  <c:v>94</c:v>
                </c:pt>
                <c:pt idx="51" formatCode="General">
                  <c:v>84</c:v>
                </c:pt>
                <c:pt idx="52" formatCode="General">
                  <c:v>62</c:v>
                </c:pt>
                <c:pt idx="53" formatCode="General">
                  <c:v>62</c:v>
                </c:pt>
                <c:pt idx="54" formatCode="General">
                  <c:v>66</c:v>
                </c:pt>
                <c:pt idx="55" formatCode="General">
                  <c:v>72</c:v>
                </c:pt>
                <c:pt idx="56" formatCode="General">
                  <c:v>76</c:v>
                </c:pt>
                <c:pt idx="57" formatCode="General">
                  <c:v>74</c:v>
                </c:pt>
                <c:pt idx="58" formatCode="General">
                  <c:v>118</c:v>
                </c:pt>
                <c:pt idx="59" formatCode="General">
                  <c:v>90</c:v>
                </c:pt>
                <c:pt idx="60" formatCode="General">
                  <c:v>50</c:v>
                </c:pt>
                <c:pt idx="61" formatCode="General">
                  <c:v>110</c:v>
                </c:pt>
                <c:pt idx="62" formatCode="General">
                  <c:v>86</c:v>
                </c:pt>
                <c:pt idx="63" formatCode="General">
                  <c:v>84</c:v>
                </c:pt>
                <c:pt idx="64" formatCode="General">
                  <c:v>58</c:v>
                </c:pt>
                <c:pt idx="65" formatCode="General">
                  <c:v>52</c:v>
                </c:pt>
                <c:pt idx="66" formatCode="General">
                  <c:v>72</c:v>
                </c:pt>
                <c:pt idx="67" formatCode="General">
                  <c:v>64</c:v>
                </c:pt>
                <c:pt idx="68" formatCode="General">
                  <c:v>94</c:v>
                </c:pt>
                <c:pt idx="69" formatCode="General">
                  <c:v>70</c:v>
                </c:pt>
                <c:pt idx="70" formatCode="General">
                  <c:v>74</c:v>
                </c:pt>
                <c:pt idx="71" formatCode="General">
                  <c:v>70</c:v>
                </c:pt>
                <c:pt idx="72" formatCode="General">
                  <c:v>80</c:v>
                </c:pt>
                <c:pt idx="73" formatCode="General">
                  <c:v>92</c:v>
                </c:pt>
                <c:pt idx="74" formatCode="General">
                  <c:v>88</c:v>
                </c:pt>
                <c:pt idx="75" formatCode="General">
                  <c:v>66</c:v>
                </c:pt>
                <c:pt idx="76" formatCode="General">
                  <c:v>74</c:v>
                </c:pt>
                <c:pt idx="77" formatCode="General">
                  <c:v>54</c:v>
                </c:pt>
                <c:pt idx="78" formatCode="General">
                  <c:v>88</c:v>
                </c:pt>
                <c:pt idx="79" formatCode="General">
                  <c:v>44</c:v>
                </c:pt>
                <c:pt idx="80" formatCode="General">
                  <c:v>112</c:v>
                </c:pt>
                <c:pt idx="81" formatCode="General">
                  <c:v>90</c:v>
                </c:pt>
                <c:pt idx="82" formatCode="General">
                  <c:v>110</c:v>
                </c:pt>
                <c:pt idx="83" formatCode="General">
                  <c:v>200</c:v>
                </c:pt>
                <c:pt idx="84" formatCode="General">
                  <c:v>214</c:v>
                </c:pt>
                <c:pt idx="85" formatCode="General">
                  <c:v>438</c:v>
                </c:pt>
                <c:pt idx="86" formatCode="General">
                  <c:v>582</c:v>
                </c:pt>
                <c:pt idx="87" formatCode="General">
                  <c:v>1130</c:v>
                </c:pt>
                <c:pt idx="88" formatCode="General">
                  <c:v>2142</c:v>
                </c:pt>
                <c:pt idx="89" formatCode="General">
                  <c:v>3496</c:v>
                </c:pt>
                <c:pt idx="90" formatCode="General">
                  <c:v>6764</c:v>
                </c:pt>
                <c:pt idx="91" formatCode="General">
                  <c:v>19018</c:v>
                </c:pt>
                <c:pt idx="92" formatCode="General">
                  <c:v>21710</c:v>
                </c:pt>
                <c:pt idx="93" formatCode="General">
                  <c:v>9176</c:v>
                </c:pt>
                <c:pt idx="94" formatCode="General">
                  <c:v>4338</c:v>
                </c:pt>
                <c:pt idx="95" formatCode="General">
                  <c:v>2546</c:v>
                </c:pt>
                <c:pt idx="96" formatCode="General">
                  <c:v>1526</c:v>
                </c:pt>
                <c:pt idx="97" formatCode="General">
                  <c:v>898</c:v>
                </c:pt>
                <c:pt idx="98" formatCode="General">
                  <c:v>404</c:v>
                </c:pt>
                <c:pt idx="99" formatCode="General">
                  <c:v>270</c:v>
                </c:pt>
                <c:pt idx="100" formatCode="General">
                  <c:v>208</c:v>
                </c:pt>
                <c:pt idx="101" formatCode="General">
                  <c:v>160</c:v>
                </c:pt>
                <c:pt idx="102" formatCode="General">
                  <c:v>94</c:v>
                </c:pt>
                <c:pt idx="103" formatCode="General">
                  <c:v>116</c:v>
                </c:pt>
                <c:pt idx="104" formatCode="General">
                  <c:v>166</c:v>
                </c:pt>
                <c:pt idx="105" formatCode="General">
                  <c:v>126</c:v>
                </c:pt>
                <c:pt idx="106" formatCode="General">
                  <c:v>144</c:v>
                </c:pt>
                <c:pt idx="107" formatCode="General">
                  <c:v>116</c:v>
                </c:pt>
                <c:pt idx="108" formatCode="General">
                  <c:v>110</c:v>
                </c:pt>
                <c:pt idx="109" formatCode="General">
                  <c:v>138</c:v>
                </c:pt>
                <c:pt idx="110" formatCode="General">
                  <c:v>82</c:v>
                </c:pt>
                <c:pt idx="111" formatCode="General">
                  <c:v>92</c:v>
                </c:pt>
                <c:pt idx="112" formatCode="General">
                  <c:v>110</c:v>
                </c:pt>
                <c:pt idx="113" formatCode="General">
                  <c:v>146</c:v>
                </c:pt>
                <c:pt idx="114" formatCode="General">
                  <c:v>66</c:v>
                </c:pt>
                <c:pt idx="115" formatCode="General">
                  <c:v>126</c:v>
                </c:pt>
                <c:pt idx="116" formatCode="General">
                  <c:v>124</c:v>
                </c:pt>
                <c:pt idx="117" formatCode="General">
                  <c:v>132</c:v>
                </c:pt>
                <c:pt idx="118" formatCode="General">
                  <c:v>108</c:v>
                </c:pt>
                <c:pt idx="119" formatCode="General">
                  <c:v>146</c:v>
                </c:pt>
                <c:pt idx="120" formatCode="General">
                  <c:v>104</c:v>
                </c:pt>
                <c:pt idx="121" formatCode="General">
                  <c:v>110</c:v>
                </c:pt>
                <c:pt idx="122" formatCode="General">
                  <c:v>108</c:v>
                </c:pt>
                <c:pt idx="123" formatCode="General">
                  <c:v>92</c:v>
                </c:pt>
                <c:pt idx="124" formatCode="General">
                  <c:v>110</c:v>
                </c:pt>
                <c:pt idx="125" formatCode="General">
                  <c:v>122</c:v>
                </c:pt>
                <c:pt idx="126" formatCode="General">
                  <c:v>88</c:v>
                </c:pt>
                <c:pt idx="127" formatCode="General">
                  <c:v>90</c:v>
                </c:pt>
                <c:pt idx="128" formatCode="General">
                  <c:v>104</c:v>
                </c:pt>
                <c:pt idx="129" formatCode="General">
                  <c:v>90</c:v>
                </c:pt>
                <c:pt idx="130" formatCode="General">
                  <c:v>80</c:v>
                </c:pt>
                <c:pt idx="131" formatCode="General">
                  <c:v>122</c:v>
                </c:pt>
                <c:pt idx="132" formatCode="General">
                  <c:v>102</c:v>
                </c:pt>
                <c:pt idx="133" formatCode="General">
                  <c:v>102</c:v>
                </c:pt>
                <c:pt idx="134" formatCode="General">
                  <c:v>100</c:v>
                </c:pt>
                <c:pt idx="135" formatCode="General">
                  <c:v>112</c:v>
                </c:pt>
                <c:pt idx="136" formatCode="General">
                  <c:v>88</c:v>
                </c:pt>
                <c:pt idx="137" formatCode="General">
                  <c:v>104</c:v>
                </c:pt>
                <c:pt idx="138" formatCode="General">
                  <c:v>112</c:v>
                </c:pt>
                <c:pt idx="139" formatCode="General">
                  <c:v>82</c:v>
                </c:pt>
                <c:pt idx="140" formatCode="General">
                  <c:v>114</c:v>
                </c:pt>
                <c:pt idx="141" formatCode="General">
                  <c:v>108</c:v>
                </c:pt>
                <c:pt idx="142" formatCode="General">
                  <c:v>124</c:v>
                </c:pt>
                <c:pt idx="143" formatCode="General">
                  <c:v>124</c:v>
                </c:pt>
                <c:pt idx="144" formatCode="General">
                  <c:v>92</c:v>
                </c:pt>
                <c:pt idx="145" formatCode="General">
                  <c:v>146</c:v>
                </c:pt>
                <c:pt idx="146" formatCode="General">
                  <c:v>114</c:v>
                </c:pt>
                <c:pt idx="147" formatCode="General">
                  <c:v>128</c:v>
                </c:pt>
                <c:pt idx="148" formatCode="General">
                  <c:v>96</c:v>
                </c:pt>
                <c:pt idx="149" formatCode="General">
                  <c:v>108</c:v>
                </c:pt>
                <c:pt idx="150" formatCode="General">
                  <c:v>134</c:v>
                </c:pt>
                <c:pt idx="151" formatCode="General">
                  <c:v>114</c:v>
                </c:pt>
                <c:pt idx="152" formatCode="General">
                  <c:v>196</c:v>
                </c:pt>
                <c:pt idx="153" formatCode="General">
                  <c:v>100</c:v>
                </c:pt>
                <c:pt idx="154" formatCode="General">
                  <c:v>158</c:v>
                </c:pt>
                <c:pt idx="155" formatCode="General">
                  <c:v>152</c:v>
                </c:pt>
                <c:pt idx="156" formatCode="General">
                  <c:v>82</c:v>
                </c:pt>
                <c:pt idx="157" formatCode="General">
                  <c:v>118</c:v>
                </c:pt>
                <c:pt idx="158" formatCode="General">
                  <c:v>142</c:v>
                </c:pt>
                <c:pt idx="159" formatCode="General">
                  <c:v>166</c:v>
                </c:pt>
                <c:pt idx="160" formatCode="General">
                  <c:v>174</c:v>
                </c:pt>
                <c:pt idx="161" formatCode="General">
                  <c:v>148</c:v>
                </c:pt>
                <c:pt idx="162" formatCode="General">
                  <c:v>148</c:v>
                </c:pt>
                <c:pt idx="163" formatCode="General">
                  <c:v>176</c:v>
                </c:pt>
                <c:pt idx="164" formatCode="General">
                  <c:v>164</c:v>
                </c:pt>
                <c:pt idx="165" formatCode="General">
                  <c:v>176</c:v>
                </c:pt>
                <c:pt idx="166" formatCode="General">
                  <c:v>190</c:v>
                </c:pt>
                <c:pt idx="167" formatCode="General">
                  <c:v>144</c:v>
                </c:pt>
                <c:pt idx="168" formatCode="General">
                  <c:v>128</c:v>
                </c:pt>
                <c:pt idx="169" formatCode="General">
                  <c:v>168</c:v>
                </c:pt>
                <c:pt idx="170" formatCode="General">
                  <c:v>210</c:v>
                </c:pt>
                <c:pt idx="171" formatCode="General">
                  <c:v>168</c:v>
                </c:pt>
                <c:pt idx="172" formatCode="General">
                  <c:v>264</c:v>
                </c:pt>
                <c:pt idx="173" formatCode="General">
                  <c:v>184</c:v>
                </c:pt>
                <c:pt idx="174" formatCode="General">
                  <c:v>176</c:v>
                </c:pt>
                <c:pt idx="175" formatCode="General">
                  <c:v>206</c:v>
                </c:pt>
                <c:pt idx="176" formatCode="General">
                  <c:v>174</c:v>
                </c:pt>
                <c:pt idx="177" formatCode="General">
                  <c:v>176</c:v>
                </c:pt>
                <c:pt idx="178" formatCode="General">
                  <c:v>186</c:v>
                </c:pt>
                <c:pt idx="179" formatCode="General">
                  <c:v>208</c:v>
                </c:pt>
                <c:pt idx="180" formatCode="General">
                  <c:v>250</c:v>
                </c:pt>
                <c:pt idx="181" formatCode="General">
                  <c:v>252</c:v>
                </c:pt>
                <c:pt idx="182" formatCode="General">
                  <c:v>250</c:v>
                </c:pt>
                <c:pt idx="183" formatCode="General">
                  <c:v>244</c:v>
                </c:pt>
                <c:pt idx="184" formatCode="General">
                  <c:v>242</c:v>
                </c:pt>
                <c:pt idx="185" formatCode="General">
                  <c:v>250</c:v>
                </c:pt>
                <c:pt idx="186" formatCode="General">
                  <c:v>248</c:v>
                </c:pt>
                <c:pt idx="187" formatCode="General">
                  <c:v>214</c:v>
                </c:pt>
                <c:pt idx="188" formatCode="General">
                  <c:v>246</c:v>
                </c:pt>
                <c:pt idx="189" formatCode="General">
                  <c:v>292</c:v>
                </c:pt>
                <c:pt idx="190" formatCode="General">
                  <c:v>304</c:v>
                </c:pt>
                <c:pt idx="191" formatCode="General">
                  <c:v>210</c:v>
                </c:pt>
                <c:pt idx="192" formatCode="General">
                  <c:v>262</c:v>
                </c:pt>
                <c:pt idx="193" formatCode="General">
                  <c:v>270</c:v>
                </c:pt>
                <c:pt idx="194" formatCode="General">
                  <c:v>264</c:v>
                </c:pt>
                <c:pt idx="195" formatCode="General">
                  <c:v>300</c:v>
                </c:pt>
                <c:pt idx="196" formatCode="General">
                  <c:v>308</c:v>
                </c:pt>
                <c:pt idx="197" formatCode="General">
                  <c:v>294</c:v>
                </c:pt>
                <c:pt idx="198" formatCode="General">
                  <c:v>294</c:v>
                </c:pt>
                <c:pt idx="199" formatCode="General">
                  <c:v>312</c:v>
                </c:pt>
                <c:pt idx="200" formatCode="General">
                  <c:v>210</c:v>
                </c:pt>
                <c:pt idx="201" formatCode="General">
                  <c:v>274</c:v>
                </c:pt>
                <c:pt idx="202" formatCode="General">
                  <c:v>268</c:v>
                </c:pt>
                <c:pt idx="203" formatCode="General">
                  <c:v>254</c:v>
                </c:pt>
                <c:pt idx="204" formatCode="General">
                  <c:v>324</c:v>
                </c:pt>
                <c:pt idx="205" formatCode="General">
                  <c:v>280</c:v>
                </c:pt>
                <c:pt idx="206" formatCode="General">
                  <c:v>282</c:v>
                </c:pt>
                <c:pt idx="207" formatCode="General">
                  <c:v>314</c:v>
                </c:pt>
                <c:pt idx="208" formatCode="General">
                  <c:v>274</c:v>
                </c:pt>
                <c:pt idx="209" formatCode="General">
                  <c:v>324</c:v>
                </c:pt>
                <c:pt idx="210" formatCode="General">
                  <c:v>286</c:v>
                </c:pt>
                <c:pt idx="211" formatCode="General">
                  <c:v>350</c:v>
                </c:pt>
                <c:pt idx="212" formatCode="General">
                  <c:v>272</c:v>
                </c:pt>
                <c:pt idx="213" formatCode="General">
                  <c:v>246</c:v>
                </c:pt>
                <c:pt idx="214" formatCode="General">
                  <c:v>246</c:v>
                </c:pt>
                <c:pt idx="215" formatCode="General">
                  <c:v>240</c:v>
                </c:pt>
                <c:pt idx="216" formatCode="General">
                  <c:v>252</c:v>
                </c:pt>
                <c:pt idx="217" formatCode="General">
                  <c:v>280</c:v>
                </c:pt>
                <c:pt idx="218" formatCode="General">
                  <c:v>324</c:v>
                </c:pt>
                <c:pt idx="219" formatCode="General">
                  <c:v>314</c:v>
                </c:pt>
                <c:pt idx="220" formatCode="General">
                  <c:v>358</c:v>
                </c:pt>
                <c:pt idx="221" formatCode="General">
                  <c:v>318</c:v>
                </c:pt>
                <c:pt idx="222" formatCode="General">
                  <c:v>258</c:v>
                </c:pt>
                <c:pt idx="223" formatCode="General">
                  <c:v>254</c:v>
                </c:pt>
                <c:pt idx="224" formatCode="General">
                  <c:v>292</c:v>
                </c:pt>
                <c:pt idx="225" formatCode="General">
                  <c:v>276</c:v>
                </c:pt>
                <c:pt idx="226" formatCode="General">
                  <c:v>304</c:v>
                </c:pt>
                <c:pt idx="227" formatCode="General">
                  <c:v>340</c:v>
                </c:pt>
                <c:pt idx="228" formatCode="General">
                  <c:v>254</c:v>
                </c:pt>
                <c:pt idx="229" formatCode="General">
                  <c:v>292</c:v>
                </c:pt>
                <c:pt idx="230" formatCode="General">
                  <c:v>282</c:v>
                </c:pt>
                <c:pt idx="231" formatCode="General">
                  <c:v>296</c:v>
                </c:pt>
                <c:pt idx="232" formatCode="General">
                  <c:v>254</c:v>
                </c:pt>
                <c:pt idx="233" formatCode="General">
                  <c:v>238</c:v>
                </c:pt>
                <c:pt idx="234" formatCode="General">
                  <c:v>264</c:v>
                </c:pt>
                <c:pt idx="235" formatCode="General">
                  <c:v>266</c:v>
                </c:pt>
                <c:pt idx="236" formatCode="General">
                  <c:v>318</c:v>
                </c:pt>
                <c:pt idx="237" formatCode="General">
                  <c:v>322</c:v>
                </c:pt>
                <c:pt idx="238" formatCode="General">
                  <c:v>298</c:v>
                </c:pt>
                <c:pt idx="239" formatCode="General">
                  <c:v>256</c:v>
                </c:pt>
                <c:pt idx="240" formatCode="General">
                  <c:v>310</c:v>
                </c:pt>
                <c:pt idx="241" formatCode="General">
                  <c:v>286</c:v>
                </c:pt>
                <c:pt idx="242" formatCode="General">
                  <c:v>342</c:v>
                </c:pt>
                <c:pt idx="243" formatCode="General">
                  <c:v>282</c:v>
                </c:pt>
                <c:pt idx="244" formatCode="General">
                  <c:v>334</c:v>
                </c:pt>
                <c:pt idx="245" formatCode="General">
                  <c:v>294</c:v>
                </c:pt>
                <c:pt idx="246" formatCode="General">
                  <c:v>276</c:v>
                </c:pt>
                <c:pt idx="247" formatCode="General">
                  <c:v>272</c:v>
                </c:pt>
                <c:pt idx="248" formatCode="General">
                  <c:v>284</c:v>
                </c:pt>
                <c:pt idx="249" formatCode="General">
                  <c:v>218</c:v>
                </c:pt>
                <c:pt idx="250" formatCode="General">
                  <c:v>270</c:v>
                </c:pt>
                <c:pt idx="251" formatCode="General">
                  <c:v>276</c:v>
                </c:pt>
                <c:pt idx="252" formatCode="General">
                  <c:v>264</c:v>
                </c:pt>
                <c:pt idx="253" formatCode="General">
                  <c:v>314</c:v>
                </c:pt>
                <c:pt idx="254" formatCode="General">
                  <c:v>286</c:v>
                </c:pt>
                <c:pt idx="255" formatCode="General">
                  <c:v>298</c:v>
                </c:pt>
                <c:pt idx="256" formatCode="General">
                  <c:v>274</c:v>
                </c:pt>
                <c:pt idx="257" formatCode="General">
                  <c:v>236</c:v>
                </c:pt>
                <c:pt idx="258" formatCode="General">
                  <c:v>276</c:v>
                </c:pt>
                <c:pt idx="259" formatCode="General">
                  <c:v>278</c:v>
                </c:pt>
                <c:pt idx="260" formatCode="General">
                  <c:v>296</c:v>
                </c:pt>
                <c:pt idx="261" formatCode="General">
                  <c:v>248</c:v>
                </c:pt>
                <c:pt idx="262" formatCode="General">
                  <c:v>202</c:v>
                </c:pt>
                <c:pt idx="263" formatCode="General">
                  <c:v>262</c:v>
                </c:pt>
                <c:pt idx="264" formatCode="General">
                  <c:v>238</c:v>
                </c:pt>
                <c:pt idx="265" formatCode="General">
                  <c:v>226</c:v>
                </c:pt>
                <c:pt idx="266" formatCode="General">
                  <c:v>178</c:v>
                </c:pt>
                <c:pt idx="267" formatCode="General">
                  <c:v>252</c:v>
                </c:pt>
                <c:pt idx="268" formatCode="General">
                  <c:v>252</c:v>
                </c:pt>
                <c:pt idx="269" formatCode="General">
                  <c:v>346</c:v>
                </c:pt>
                <c:pt idx="270" formatCode="General">
                  <c:v>270</c:v>
                </c:pt>
                <c:pt idx="271" formatCode="General">
                  <c:v>310</c:v>
                </c:pt>
                <c:pt idx="272" formatCode="General">
                  <c:v>278</c:v>
                </c:pt>
                <c:pt idx="273" formatCode="General">
                  <c:v>280</c:v>
                </c:pt>
                <c:pt idx="274" formatCode="General">
                  <c:v>254</c:v>
                </c:pt>
                <c:pt idx="275" formatCode="General">
                  <c:v>236</c:v>
                </c:pt>
                <c:pt idx="276" formatCode="General">
                  <c:v>286</c:v>
                </c:pt>
                <c:pt idx="277" formatCode="General">
                  <c:v>208</c:v>
                </c:pt>
                <c:pt idx="278" formatCode="General">
                  <c:v>308</c:v>
                </c:pt>
                <c:pt idx="279" formatCode="General">
                  <c:v>224</c:v>
                </c:pt>
                <c:pt idx="280" formatCode="General">
                  <c:v>224</c:v>
                </c:pt>
                <c:pt idx="281" formatCode="General">
                  <c:v>272</c:v>
                </c:pt>
                <c:pt idx="282" formatCode="General">
                  <c:v>284</c:v>
                </c:pt>
                <c:pt idx="283" formatCode="General">
                  <c:v>254</c:v>
                </c:pt>
                <c:pt idx="284" formatCode="General">
                  <c:v>262</c:v>
                </c:pt>
                <c:pt idx="285" formatCode="General">
                  <c:v>280</c:v>
                </c:pt>
                <c:pt idx="286" formatCode="General">
                  <c:v>280</c:v>
                </c:pt>
                <c:pt idx="287" formatCode="General">
                  <c:v>218</c:v>
                </c:pt>
                <c:pt idx="288" formatCode="General">
                  <c:v>254</c:v>
                </c:pt>
                <c:pt idx="289" formatCode="General">
                  <c:v>326</c:v>
                </c:pt>
                <c:pt idx="290" formatCode="General">
                  <c:v>240</c:v>
                </c:pt>
                <c:pt idx="291" formatCode="General">
                  <c:v>300</c:v>
                </c:pt>
                <c:pt idx="292" formatCode="General">
                  <c:v>238</c:v>
                </c:pt>
                <c:pt idx="293" formatCode="General">
                  <c:v>272</c:v>
                </c:pt>
                <c:pt idx="294" formatCode="General">
                  <c:v>224</c:v>
                </c:pt>
                <c:pt idx="295" formatCode="General">
                  <c:v>198</c:v>
                </c:pt>
                <c:pt idx="296" formatCode="General">
                  <c:v>270</c:v>
                </c:pt>
                <c:pt idx="297" formatCode="General">
                  <c:v>260</c:v>
                </c:pt>
                <c:pt idx="298" formatCode="General">
                  <c:v>302</c:v>
                </c:pt>
                <c:pt idx="299" formatCode="General">
                  <c:v>248</c:v>
                </c:pt>
                <c:pt idx="300" formatCode="General">
                  <c:v>248</c:v>
                </c:pt>
                <c:pt idx="301" formatCode="General">
                  <c:v>274</c:v>
                </c:pt>
                <c:pt idx="302" formatCode="General">
                  <c:v>202</c:v>
                </c:pt>
                <c:pt idx="303" formatCode="General">
                  <c:v>266</c:v>
                </c:pt>
                <c:pt idx="304" formatCode="General">
                  <c:v>248</c:v>
                </c:pt>
                <c:pt idx="305" formatCode="General">
                  <c:v>190</c:v>
                </c:pt>
                <c:pt idx="306" formatCode="General">
                  <c:v>226</c:v>
                </c:pt>
                <c:pt idx="307" formatCode="General">
                  <c:v>212</c:v>
                </c:pt>
                <c:pt idx="308" formatCode="General">
                  <c:v>282</c:v>
                </c:pt>
                <c:pt idx="309" formatCode="General">
                  <c:v>256</c:v>
                </c:pt>
                <c:pt idx="310" formatCode="General">
                  <c:v>272</c:v>
                </c:pt>
                <c:pt idx="311" formatCode="General">
                  <c:v>214</c:v>
                </c:pt>
                <c:pt idx="312" formatCode="General">
                  <c:v>248</c:v>
                </c:pt>
                <c:pt idx="313" formatCode="General">
                  <c:v>252</c:v>
                </c:pt>
                <c:pt idx="314" formatCode="General">
                  <c:v>258</c:v>
                </c:pt>
                <c:pt idx="315" formatCode="General">
                  <c:v>230</c:v>
                </c:pt>
                <c:pt idx="316" formatCode="General">
                  <c:v>236</c:v>
                </c:pt>
                <c:pt idx="317" formatCode="General">
                  <c:v>242</c:v>
                </c:pt>
                <c:pt idx="318" formatCode="General">
                  <c:v>240</c:v>
                </c:pt>
                <c:pt idx="319" formatCode="General">
                  <c:v>236</c:v>
                </c:pt>
                <c:pt idx="320" formatCode="General">
                  <c:v>228</c:v>
                </c:pt>
                <c:pt idx="321" formatCode="General">
                  <c:v>194</c:v>
                </c:pt>
                <c:pt idx="322" formatCode="General">
                  <c:v>222</c:v>
                </c:pt>
                <c:pt idx="323" formatCode="General">
                  <c:v>238</c:v>
                </c:pt>
                <c:pt idx="324" formatCode="General">
                  <c:v>240</c:v>
                </c:pt>
                <c:pt idx="325" formatCode="General">
                  <c:v>236</c:v>
                </c:pt>
                <c:pt idx="326" formatCode="General">
                  <c:v>206</c:v>
                </c:pt>
                <c:pt idx="327" formatCode="General">
                  <c:v>262</c:v>
                </c:pt>
                <c:pt idx="328" formatCode="General">
                  <c:v>298</c:v>
                </c:pt>
                <c:pt idx="329" formatCode="General">
                  <c:v>244</c:v>
                </c:pt>
                <c:pt idx="330" formatCode="General">
                  <c:v>260</c:v>
                </c:pt>
                <c:pt idx="331" formatCode="General">
                  <c:v>264</c:v>
                </c:pt>
                <c:pt idx="332" formatCode="General">
                  <c:v>174</c:v>
                </c:pt>
                <c:pt idx="333" formatCode="General">
                  <c:v>218</c:v>
                </c:pt>
                <c:pt idx="334" formatCode="General">
                  <c:v>298</c:v>
                </c:pt>
                <c:pt idx="335" formatCode="General">
                  <c:v>254</c:v>
                </c:pt>
                <c:pt idx="336" formatCode="General">
                  <c:v>220</c:v>
                </c:pt>
                <c:pt idx="337" formatCode="General">
                  <c:v>162</c:v>
                </c:pt>
                <c:pt idx="338" formatCode="General">
                  <c:v>242</c:v>
                </c:pt>
                <c:pt idx="339" formatCode="General">
                  <c:v>216</c:v>
                </c:pt>
                <c:pt idx="340" formatCode="General">
                  <c:v>222</c:v>
                </c:pt>
                <c:pt idx="341" formatCode="General">
                  <c:v>250</c:v>
                </c:pt>
                <c:pt idx="342" formatCode="General">
                  <c:v>250</c:v>
                </c:pt>
                <c:pt idx="343" formatCode="General">
                  <c:v>220</c:v>
                </c:pt>
                <c:pt idx="344" formatCode="General">
                  <c:v>212</c:v>
                </c:pt>
                <c:pt idx="345" formatCode="General">
                  <c:v>298</c:v>
                </c:pt>
                <c:pt idx="346" formatCode="General">
                  <c:v>286</c:v>
                </c:pt>
                <c:pt idx="347" formatCode="General">
                  <c:v>214</c:v>
                </c:pt>
                <c:pt idx="348" formatCode="General">
                  <c:v>224</c:v>
                </c:pt>
                <c:pt idx="349" formatCode="General">
                  <c:v>166</c:v>
                </c:pt>
                <c:pt idx="350" formatCode="General">
                  <c:v>212</c:v>
                </c:pt>
                <c:pt idx="351" formatCode="General">
                  <c:v>258</c:v>
                </c:pt>
                <c:pt idx="352" formatCode="General">
                  <c:v>176</c:v>
                </c:pt>
                <c:pt idx="353" formatCode="General">
                  <c:v>212</c:v>
                </c:pt>
                <c:pt idx="354" formatCode="General">
                  <c:v>182</c:v>
                </c:pt>
                <c:pt idx="355" formatCode="General">
                  <c:v>200</c:v>
                </c:pt>
                <c:pt idx="356" formatCode="General">
                  <c:v>230</c:v>
                </c:pt>
                <c:pt idx="357" formatCode="General">
                  <c:v>242</c:v>
                </c:pt>
                <c:pt idx="358" formatCode="General">
                  <c:v>220</c:v>
                </c:pt>
                <c:pt idx="359" formatCode="General">
                  <c:v>184</c:v>
                </c:pt>
                <c:pt idx="360" formatCode="General">
                  <c:v>238</c:v>
                </c:pt>
                <c:pt idx="361" formatCode="General">
                  <c:v>204</c:v>
                </c:pt>
                <c:pt idx="362" formatCode="General">
                  <c:v>200</c:v>
                </c:pt>
                <c:pt idx="363" formatCode="General">
                  <c:v>176</c:v>
                </c:pt>
                <c:pt idx="364" formatCode="General">
                  <c:v>238</c:v>
                </c:pt>
                <c:pt idx="365" formatCode="General">
                  <c:v>264</c:v>
                </c:pt>
                <c:pt idx="366" formatCode="General">
                  <c:v>190</c:v>
                </c:pt>
                <c:pt idx="367" formatCode="General">
                  <c:v>216</c:v>
                </c:pt>
                <c:pt idx="368" formatCode="General">
                  <c:v>216</c:v>
                </c:pt>
                <c:pt idx="369" formatCode="General">
                  <c:v>214</c:v>
                </c:pt>
                <c:pt idx="370" formatCode="General">
                  <c:v>236</c:v>
                </c:pt>
                <c:pt idx="371" formatCode="General">
                  <c:v>200</c:v>
                </c:pt>
                <c:pt idx="372" formatCode="General">
                  <c:v>176</c:v>
                </c:pt>
                <c:pt idx="373" formatCode="General">
                  <c:v>256</c:v>
                </c:pt>
                <c:pt idx="374" formatCode="General">
                  <c:v>266</c:v>
                </c:pt>
                <c:pt idx="375" formatCode="General">
                  <c:v>206</c:v>
                </c:pt>
                <c:pt idx="376" formatCode="General">
                  <c:v>236</c:v>
                </c:pt>
                <c:pt idx="377" formatCode="General">
                  <c:v>298</c:v>
                </c:pt>
                <c:pt idx="378" formatCode="General">
                  <c:v>268</c:v>
                </c:pt>
                <c:pt idx="379" formatCode="General">
                  <c:v>194</c:v>
                </c:pt>
                <c:pt idx="380" formatCode="General">
                  <c:v>208</c:v>
                </c:pt>
                <c:pt idx="381" formatCode="General">
                  <c:v>240</c:v>
                </c:pt>
                <c:pt idx="382" formatCode="General">
                  <c:v>208</c:v>
                </c:pt>
                <c:pt idx="383" formatCode="General">
                  <c:v>254</c:v>
                </c:pt>
                <c:pt idx="384" formatCode="General">
                  <c:v>258</c:v>
                </c:pt>
                <c:pt idx="385" formatCode="General">
                  <c:v>206</c:v>
                </c:pt>
                <c:pt idx="386" formatCode="General">
                  <c:v>194</c:v>
                </c:pt>
                <c:pt idx="387" formatCode="General">
                  <c:v>226</c:v>
                </c:pt>
                <c:pt idx="388" formatCode="General">
                  <c:v>172</c:v>
                </c:pt>
                <c:pt idx="389" formatCode="General">
                  <c:v>242</c:v>
                </c:pt>
                <c:pt idx="390" formatCode="General">
                  <c:v>182</c:v>
                </c:pt>
                <c:pt idx="391" formatCode="General">
                  <c:v>196</c:v>
                </c:pt>
                <c:pt idx="392" formatCode="General">
                  <c:v>266</c:v>
                </c:pt>
                <c:pt idx="393" formatCode="General">
                  <c:v>210</c:v>
                </c:pt>
                <c:pt idx="394" formatCode="General">
                  <c:v>264</c:v>
                </c:pt>
                <c:pt idx="395" formatCode="General">
                  <c:v>264</c:v>
                </c:pt>
                <c:pt idx="396" formatCode="General">
                  <c:v>232</c:v>
                </c:pt>
                <c:pt idx="397" formatCode="General">
                  <c:v>208</c:v>
                </c:pt>
                <c:pt idx="398" formatCode="General">
                  <c:v>278</c:v>
                </c:pt>
                <c:pt idx="399" formatCode="General">
                  <c:v>292</c:v>
                </c:pt>
                <c:pt idx="400" formatCode="General">
                  <c:v>312</c:v>
                </c:pt>
                <c:pt idx="401" formatCode="General">
                  <c:v>334</c:v>
                </c:pt>
                <c:pt idx="402" formatCode="General">
                  <c:v>432</c:v>
                </c:pt>
                <c:pt idx="403" formatCode="General">
                  <c:v>536</c:v>
                </c:pt>
                <c:pt idx="404" formatCode="General">
                  <c:v>640</c:v>
                </c:pt>
                <c:pt idx="405" formatCode="General">
                  <c:v>838</c:v>
                </c:pt>
                <c:pt idx="406" formatCode="General">
                  <c:v>1176</c:v>
                </c:pt>
                <c:pt idx="407" formatCode="General">
                  <c:v>1818</c:v>
                </c:pt>
                <c:pt idx="408" formatCode="General">
                  <c:v>2416</c:v>
                </c:pt>
                <c:pt idx="409" formatCode="General">
                  <c:v>3426</c:v>
                </c:pt>
                <c:pt idx="410" formatCode="General">
                  <c:v>5206</c:v>
                </c:pt>
                <c:pt idx="411" formatCode="General">
                  <c:v>7310</c:v>
                </c:pt>
                <c:pt idx="412" formatCode="General">
                  <c:v>9876</c:v>
                </c:pt>
                <c:pt idx="413" formatCode="General">
                  <c:v>13640</c:v>
                </c:pt>
                <c:pt idx="414" formatCode="General">
                  <c:v>18394</c:v>
                </c:pt>
                <c:pt idx="415" formatCode="General">
                  <c:v>25946</c:v>
                </c:pt>
                <c:pt idx="416" formatCode="General">
                  <c:v>34958</c:v>
                </c:pt>
                <c:pt idx="417" formatCode="General">
                  <c:v>46134</c:v>
                </c:pt>
                <c:pt idx="418" formatCode="General">
                  <c:v>60622</c:v>
                </c:pt>
                <c:pt idx="419" formatCode="General">
                  <c:v>77932</c:v>
                </c:pt>
                <c:pt idx="420">
                  <c:v>101320</c:v>
                </c:pt>
                <c:pt idx="421">
                  <c:v>127340</c:v>
                </c:pt>
                <c:pt idx="422">
                  <c:v>157260</c:v>
                </c:pt>
                <c:pt idx="423">
                  <c:v>192360</c:v>
                </c:pt>
                <c:pt idx="424">
                  <c:v>235070</c:v>
                </c:pt>
                <c:pt idx="425">
                  <c:v>280300</c:v>
                </c:pt>
                <c:pt idx="426">
                  <c:v>330820</c:v>
                </c:pt>
                <c:pt idx="427">
                  <c:v>387280</c:v>
                </c:pt>
                <c:pt idx="428">
                  <c:v>455350</c:v>
                </c:pt>
                <c:pt idx="429">
                  <c:v>534190</c:v>
                </c:pt>
                <c:pt idx="430">
                  <c:v>624860</c:v>
                </c:pt>
                <c:pt idx="431">
                  <c:v>722710</c:v>
                </c:pt>
                <c:pt idx="432">
                  <c:v>822240</c:v>
                </c:pt>
                <c:pt idx="433">
                  <c:v>923000</c:v>
                </c:pt>
                <c:pt idx="434">
                  <c:v>1025900</c:v>
                </c:pt>
                <c:pt idx="435">
                  <c:v>1131800</c:v>
                </c:pt>
                <c:pt idx="436">
                  <c:v>1236900</c:v>
                </c:pt>
                <c:pt idx="437">
                  <c:v>1338200</c:v>
                </c:pt>
                <c:pt idx="438">
                  <c:v>1444300</c:v>
                </c:pt>
                <c:pt idx="439">
                  <c:v>1542600</c:v>
                </c:pt>
                <c:pt idx="440">
                  <c:v>1628700</c:v>
                </c:pt>
                <c:pt idx="441">
                  <c:v>1718400</c:v>
                </c:pt>
                <c:pt idx="442">
                  <c:v>1794700</c:v>
                </c:pt>
                <c:pt idx="443">
                  <c:v>1869600</c:v>
                </c:pt>
                <c:pt idx="444">
                  <c:v>1929300</c:v>
                </c:pt>
                <c:pt idx="445">
                  <c:v>1986200</c:v>
                </c:pt>
                <c:pt idx="446">
                  <c:v>2034500</c:v>
                </c:pt>
                <c:pt idx="447">
                  <c:v>2068100</c:v>
                </c:pt>
                <c:pt idx="448">
                  <c:v>2100700</c:v>
                </c:pt>
                <c:pt idx="449">
                  <c:v>2127700</c:v>
                </c:pt>
                <c:pt idx="450">
                  <c:v>2148900</c:v>
                </c:pt>
                <c:pt idx="451">
                  <c:v>2162300</c:v>
                </c:pt>
                <c:pt idx="452">
                  <c:v>2173800</c:v>
                </c:pt>
                <c:pt idx="453">
                  <c:v>2185000</c:v>
                </c:pt>
                <c:pt idx="454">
                  <c:v>2186800</c:v>
                </c:pt>
                <c:pt idx="455">
                  <c:v>2187900</c:v>
                </c:pt>
                <c:pt idx="456">
                  <c:v>2184900</c:v>
                </c:pt>
                <c:pt idx="457">
                  <c:v>2181400</c:v>
                </c:pt>
                <c:pt idx="458">
                  <c:v>2176800</c:v>
                </c:pt>
                <c:pt idx="459">
                  <c:v>2172900</c:v>
                </c:pt>
                <c:pt idx="460">
                  <c:v>2163800</c:v>
                </c:pt>
                <c:pt idx="461">
                  <c:v>2155400</c:v>
                </c:pt>
                <c:pt idx="462">
                  <c:v>2147200</c:v>
                </c:pt>
                <c:pt idx="463">
                  <c:v>2138500</c:v>
                </c:pt>
                <c:pt idx="464">
                  <c:v>2125700</c:v>
                </c:pt>
                <c:pt idx="465">
                  <c:v>2114800</c:v>
                </c:pt>
                <c:pt idx="466">
                  <c:v>2101300</c:v>
                </c:pt>
                <c:pt idx="467">
                  <c:v>2096500</c:v>
                </c:pt>
                <c:pt idx="468">
                  <c:v>2082600</c:v>
                </c:pt>
                <c:pt idx="469">
                  <c:v>2072000</c:v>
                </c:pt>
                <c:pt idx="470">
                  <c:v>2060100</c:v>
                </c:pt>
                <c:pt idx="471">
                  <c:v>2052400</c:v>
                </c:pt>
                <c:pt idx="472">
                  <c:v>2040600</c:v>
                </c:pt>
                <c:pt idx="473">
                  <c:v>2032300</c:v>
                </c:pt>
                <c:pt idx="474">
                  <c:v>2021900</c:v>
                </c:pt>
                <c:pt idx="475">
                  <c:v>2013800</c:v>
                </c:pt>
                <c:pt idx="476">
                  <c:v>2004600</c:v>
                </c:pt>
                <c:pt idx="477">
                  <c:v>1998600</c:v>
                </c:pt>
                <c:pt idx="478">
                  <c:v>1987800</c:v>
                </c:pt>
                <c:pt idx="479">
                  <c:v>1981100</c:v>
                </c:pt>
                <c:pt idx="480">
                  <c:v>1974800</c:v>
                </c:pt>
                <c:pt idx="481">
                  <c:v>1965700</c:v>
                </c:pt>
                <c:pt idx="482">
                  <c:v>1956900</c:v>
                </c:pt>
                <c:pt idx="483">
                  <c:v>1955800</c:v>
                </c:pt>
                <c:pt idx="484">
                  <c:v>1947100</c:v>
                </c:pt>
                <c:pt idx="485">
                  <c:v>1947000</c:v>
                </c:pt>
                <c:pt idx="486">
                  <c:v>1935200</c:v>
                </c:pt>
                <c:pt idx="487">
                  <c:v>1933500</c:v>
                </c:pt>
                <c:pt idx="488">
                  <c:v>1931000</c:v>
                </c:pt>
                <c:pt idx="489">
                  <c:v>1924900</c:v>
                </c:pt>
                <c:pt idx="490">
                  <c:v>1930700</c:v>
                </c:pt>
                <c:pt idx="491">
                  <c:v>1925600</c:v>
                </c:pt>
                <c:pt idx="492">
                  <c:v>1920800</c:v>
                </c:pt>
                <c:pt idx="493">
                  <c:v>1919700</c:v>
                </c:pt>
                <c:pt idx="494">
                  <c:v>1912300</c:v>
                </c:pt>
                <c:pt idx="495">
                  <c:v>1914700</c:v>
                </c:pt>
                <c:pt idx="496">
                  <c:v>1916600</c:v>
                </c:pt>
                <c:pt idx="497">
                  <c:v>1916100</c:v>
                </c:pt>
                <c:pt idx="498">
                  <c:v>1909500</c:v>
                </c:pt>
                <c:pt idx="499">
                  <c:v>1913800</c:v>
                </c:pt>
                <c:pt idx="500">
                  <c:v>1912100</c:v>
                </c:pt>
                <c:pt idx="501">
                  <c:v>1907000</c:v>
                </c:pt>
                <c:pt idx="502">
                  <c:v>1910300</c:v>
                </c:pt>
                <c:pt idx="503">
                  <c:v>1911900</c:v>
                </c:pt>
                <c:pt idx="504">
                  <c:v>1908600</c:v>
                </c:pt>
                <c:pt idx="505">
                  <c:v>1908400</c:v>
                </c:pt>
                <c:pt idx="506">
                  <c:v>1908300</c:v>
                </c:pt>
                <c:pt idx="507">
                  <c:v>1912100</c:v>
                </c:pt>
                <c:pt idx="508">
                  <c:v>1909100</c:v>
                </c:pt>
                <c:pt idx="509">
                  <c:v>1911300</c:v>
                </c:pt>
                <c:pt idx="510">
                  <c:v>1911200</c:v>
                </c:pt>
                <c:pt idx="511">
                  <c:v>1914500</c:v>
                </c:pt>
                <c:pt idx="512">
                  <c:v>1910600</c:v>
                </c:pt>
                <c:pt idx="513">
                  <c:v>1916000</c:v>
                </c:pt>
                <c:pt idx="514">
                  <c:v>1916500</c:v>
                </c:pt>
                <c:pt idx="515">
                  <c:v>1917400</c:v>
                </c:pt>
                <c:pt idx="516">
                  <c:v>1916600</c:v>
                </c:pt>
                <c:pt idx="517">
                  <c:v>1919600</c:v>
                </c:pt>
                <c:pt idx="518">
                  <c:v>1916900</c:v>
                </c:pt>
                <c:pt idx="519">
                  <c:v>1920500</c:v>
                </c:pt>
                <c:pt idx="520">
                  <c:v>1924400</c:v>
                </c:pt>
                <c:pt idx="521">
                  <c:v>1924500</c:v>
                </c:pt>
                <c:pt idx="522">
                  <c:v>1925000</c:v>
                </c:pt>
                <c:pt idx="523">
                  <c:v>1926600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47Ti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2"/>
          </c:marker>
          <c:xVal>
            <c:numRef>
              <c:f>Sheet1!$A$2:$A$525</c:f>
              <c:numCache>
                <c:formatCode>General</c:formatCode>
                <c:ptCount val="524"/>
                <c:pt idx="1">
                  <c:v>0</c:v>
                </c:pt>
                <c:pt idx="2">
                  <c:v>4.4550000000000001</c:v>
                </c:pt>
                <c:pt idx="3">
                  <c:v>8.91</c:v>
                </c:pt>
                <c:pt idx="4">
                  <c:v>13.42</c:v>
                </c:pt>
                <c:pt idx="5">
                  <c:v>17.82</c:v>
                </c:pt>
                <c:pt idx="6">
                  <c:v>22.274999999999999</c:v>
                </c:pt>
                <c:pt idx="7">
                  <c:v>26.784999999999989</c:v>
                </c:pt>
                <c:pt idx="8">
                  <c:v>31.24</c:v>
                </c:pt>
                <c:pt idx="9">
                  <c:v>35.695000000000171</c:v>
                </c:pt>
                <c:pt idx="10">
                  <c:v>40.205000000000013</c:v>
                </c:pt>
                <c:pt idx="11">
                  <c:v>44.660000000000011</c:v>
                </c:pt>
                <c:pt idx="12">
                  <c:v>49.115000000000002</c:v>
                </c:pt>
                <c:pt idx="13">
                  <c:v>53.57</c:v>
                </c:pt>
                <c:pt idx="14">
                  <c:v>58.025000000000013</c:v>
                </c:pt>
                <c:pt idx="15">
                  <c:v>62.48</c:v>
                </c:pt>
                <c:pt idx="16">
                  <c:v>66.935000000000002</c:v>
                </c:pt>
                <c:pt idx="17">
                  <c:v>71.445000000000007</c:v>
                </c:pt>
                <c:pt idx="18">
                  <c:v>75.900000000000006</c:v>
                </c:pt>
                <c:pt idx="19">
                  <c:v>80.35499999999999</c:v>
                </c:pt>
                <c:pt idx="20">
                  <c:v>84.864999999999995</c:v>
                </c:pt>
                <c:pt idx="21">
                  <c:v>89.32</c:v>
                </c:pt>
                <c:pt idx="22">
                  <c:v>93.774999999999991</c:v>
                </c:pt>
                <c:pt idx="23">
                  <c:v>98.23</c:v>
                </c:pt>
                <c:pt idx="24">
                  <c:v>102.69</c:v>
                </c:pt>
                <c:pt idx="25">
                  <c:v>107.14</c:v>
                </c:pt>
                <c:pt idx="26">
                  <c:v>111.64999999999999</c:v>
                </c:pt>
                <c:pt idx="27">
                  <c:v>116.11</c:v>
                </c:pt>
                <c:pt idx="28">
                  <c:v>120.56</c:v>
                </c:pt>
                <c:pt idx="29">
                  <c:v>125.07</c:v>
                </c:pt>
                <c:pt idx="30">
                  <c:v>129.53</c:v>
                </c:pt>
                <c:pt idx="31">
                  <c:v>133.97999999999999</c:v>
                </c:pt>
                <c:pt idx="32">
                  <c:v>138.44</c:v>
                </c:pt>
                <c:pt idx="33">
                  <c:v>142.89000000000001</c:v>
                </c:pt>
                <c:pt idx="34">
                  <c:v>147.34</c:v>
                </c:pt>
                <c:pt idx="35">
                  <c:v>151.85000000000068</c:v>
                </c:pt>
                <c:pt idx="36">
                  <c:v>156.31</c:v>
                </c:pt>
                <c:pt idx="37">
                  <c:v>160.76</c:v>
                </c:pt>
                <c:pt idx="38">
                  <c:v>165.28</c:v>
                </c:pt>
                <c:pt idx="39">
                  <c:v>169.73</c:v>
                </c:pt>
                <c:pt idx="40">
                  <c:v>174.19</c:v>
                </c:pt>
                <c:pt idx="41">
                  <c:v>178.64</c:v>
                </c:pt>
                <c:pt idx="42">
                  <c:v>183.09</c:v>
                </c:pt>
                <c:pt idx="43">
                  <c:v>187.55</c:v>
                </c:pt>
                <c:pt idx="44">
                  <c:v>192.06</c:v>
                </c:pt>
                <c:pt idx="45">
                  <c:v>196.51</c:v>
                </c:pt>
                <c:pt idx="46">
                  <c:v>200.97</c:v>
                </c:pt>
                <c:pt idx="47">
                  <c:v>205.48000000000027</c:v>
                </c:pt>
                <c:pt idx="48">
                  <c:v>209.94</c:v>
                </c:pt>
                <c:pt idx="49">
                  <c:v>214.39000000000001</c:v>
                </c:pt>
                <c:pt idx="50">
                  <c:v>218.84</c:v>
                </c:pt>
                <c:pt idx="51">
                  <c:v>223.3</c:v>
                </c:pt>
                <c:pt idx="52">
                  <c:v>227.75</c:v>
                </c:pt>
                <c:pt idx="53">
                  <c:v>232.26</c:v>
                </c:pt>
                <c:pt idx="54">
                  <c:v>236.72</c:v>
                </c:pt>
                <c:pt idx="55">
                  <c:v>241.18</c:v>
                </c:pt>
                <c:pt idx="56">
                  <c:v>245.69</c:v>
                </c:pt>
                <c:pt idx="57">
                  <c:v>250.14</c:v>
                </c:pt>
                <c:pt idx="58">
                  <c:v>254.59</c:v>
                </c:pt>
                <c:pt idx="59">
                  <c:v>259.05</c:v>
                </c:pt>
                <c:pt idx="60">
                  <c:v>263.5</c:v>
                </c:pt>
                <c:pt idx="61">
                  <c:v>267.95999999999964</c:v>
                </c:pt>
                <c:pt idx="62">
                  <c:v>272.47000000000003</c:v>
                </c:pt>
                <c:pt idx="63">
                  <c:v>276.92999999999893</c:v>
                </c:pt>
                <c:pt idx="64">
                  <c:v>281.38</c:v>
                </c:pt>
                <c:pt idx="65">
                  <c:v>285.89</c:v>
                </c:pt>
                <c:pt idx="66">
                  <c:v>290.35000000000002</c:v>
                </c:pt>
                <c:pt idx="67">
                  <c:v>294.8</c:v>
                </c:pt>
                <c:pt idx="68">
                  <c:v>299.31</c:v>
                </c:pt>
                <c:pt idx="69">
                  <c:v>303.70999999999964</c:v>
                </c:pt>
                <c:pt idx="70">
                  <c:v>308.17</c:v>
                </c:pt>
                <c:pt idx="71">
                  <c:v>312.68</c:v>
                </c:pt>
                <c:pt idx="72">
                  <c:v>317.13</c:v>
                </c:pt>
                <c:pt idx="73">
                  <c:v>321.58</c:v>
                </c:pt>
                <c:pt idx="74">
                  <c:v>326.10000000000002</c:v>
                </c:pt>
                <c:pt idx="75">
                  <c:v>330.55</c:v>
                </c:pt>
                <c:pt idx="76">
                  <c:v>335</c:v>
                </c:pt>
                <c:pt idx="77">
                  <c:v>339.51</c:v>
                </c:pt>
                <c:pt idx="78">
                  <c:v>343.91999999999899</c:v>
                </c:pt>
                <c:pt idx="79">
                  <c:v>348.37</c:v>
                </c:pt>
                <c:pt idx="80">
                  <c:v>352.88</c:v>
                </c:pt>
                <c:pt idx="81">
                  <c:v>357.33</c:v>
                </c:pt>
                <c:pt idx="82">
                  <c:v>361.78999999999894</c:v>
                </c:pt>
                <c:pt idx="83">
                  <c:v>366.3</c:v>
                </c:pt>
                <c:pt idx="84">
                  <c:v>370.75</c:v>
                </c:pt>
                <c:pt idx="85">
                  <c:v>375.21</c:v>
                </c:pt>
                <c:pt idx="86">
                  <c:v>379.71999999999969</c:v>
                </c:pt>
                <c:pt idx="87">
                  <c:v>384.12</c:v>
                </c:pt>
                <c:pt idx="88">
                  <c:v>388.57</c:v>
                </c:pt>
                <c:pt idx="89">
                  <c:v>393.08</c:v>
                </c:pt>
                <c:pt idx="90">
                  <c:v>397.54</c:v>
                </c:pt>
                <c:pt idx="91">
                  <c:v>402</c:v>
                </c:pt>
                <c:pt idx="92">
                  <c:v>406.5</c:v>
                </c:pt>
                <c:pt idx="93">
                  <c:v>410.96</c:v>
                </c:pt>
                <c:pt idx="94">
                  <c:v>415.41999999999899</c:v>
                </c:pt>
                <c:pt idx="95">
                  <c:v>419.92999999999893</c:v>
                </c:pt>
                <c:pt idx="96">
                  <c:v>424.32</c:v>
                </c:pt>
                <c:pt idx="97">
                  <c:v>428.78</c:v>
                </c:pt>
                <c:pt idx="98">
                  <c:v>433.28999999999894</c:v>
                </c:pt>
                <c:pt idx="99">
                  <c:v>437.75</c:v>
                </c:pt>
                <c:pt idx="100">
                  <c:v>442.2</c:v>
                </c:pt>
                <c:pt idx="101">
                  <c:v>446.65000000000032</c:v>
                </c:pt>
                <c:pt idx="102">
                  <c:v>451.17</c:v>
                </c:pt>
                <c:pt idx="103">
                  <c:v>455.62</c:v>
                </c:pt>
                <c:pt idx="104">
                  <c:v>460.07</c:v>
                </c:pt>
                <c:pt idx="105">
                  <c:v>464.53</c:v>
                </c:pt>
                <c:pt idx="106">
                  <c:v>468.98999999999899</c:v>
                </c:pt>
                <c:pt idx="107">
                  <c:v>473.44</c:v>
                </c:pt>
                <c:pt idx="108">
                  <c:v>477.95</c:v>
                </c:pt>
                <c:pt idx="109">
                  <c:v>482.4</c:v>
                </c:pt>
                <c:pt idx="110">
                  <c:v>486.86</c:v>
                </c:pt>
                <c:pt idx="111">
                  <c:v>491.37</c:v>
                </c:pt>
                <c:pt idx="112">
                  <c:v>495.82</c:v>
                </c:pt>
                <c:pt idx="113">
                  <c:v>500.28</c:v>
                </c:pt>
                <c:pt idx="114">
                  <c:v>504.74</c:v>
                </c:pt>
                <c:pt idx="115">
                  <c:v>509.19</c:v>
                </c:pt>
                <c:pt idx="116">
                  <c:v>513.64</c:v>
                </c:pt>
                <c:pt idx="117">
                  <c:v>518.15</c:v>
                </c:pt>
                <c:pt idx="118">
                  <c:v>522.61</c:v>
                </c:pt>
                <c:pt idx="119">
                  <c:v>527.07000000000005</c:v>
                </c:pt>
                <c:pt idx="120">
                  <c:v>531.58000000000004</c:v>
                </c:pt>
                <c:pt idx="121">
                  <c:v>536.03</c:v>
                </c:pt>
                <c:pt idx="122">
                  <c:v>540.49</c:v>
                </c:pt>
                <c:pt idx="123">
                  <c:v>544.93999999999949</c:v>
                </c:pt>
                <c:pt idx="124">
                  <c:v>549.39</c:v>
                </c:pt>
                <c:pt idx="125">
                  <c:v>553.84999999999798</c:v>
                </c:pt>
                <c:pt idx="126">
                  <c:v>558.35999999999797</c:v>
                </c:pt>
                <c:pt idx="127">
                  <c:v>562.81999999999948</c:v>
                </c:pt>
                <c:pt idx="128">
                  <c:v>567.27000000000055</c:v>
                </c:pt>
                <c:pt idx="129">
                  <c:v>571.78000000000054</c:v>
                </c:pt>
                <c:pt idx="130">
                  <c:v>576.24</c:v>
                </c:pt>
                <c:pt idx="131">
                  <c:v>580.69000000000005</c:v>
                </c:pt>
                <c:pt idx="132">
                  <c:v>585.14</c:v>
                </c:pt>
                <c:pt idx="133">
                  <c:v>589.6</c:v>
                </c:pt>
                <c:pt idx="134">
                  <c:v>594.04999999999939</c:v>
                </c:pt>
                <c:pt idx="135">
                  <c:v>598.57000000000005</c:v>
                </c:pt>
                <c:pt idx="136">
                  <c:v>603.02</c:v>
                </c:pt>
                <c:pt idx="137">
                  <c:v>607.48</c:v>
                </c:pt>
                <c:pt idx="138">
                  <c:v>611.99</c:v>
                </c:pt>
                <c:pt idx="139">
                  <c:v>616.43999999999949</c:v>
                </c:pt>
                <c:pt idx="140">
                  <c:v>620.89</c:v>
                </c:pt>
                <c:pt idx="141">
                  <c:v>625.34999999999798</c:v>
                </c:pt>
                <c:pt idx="142">
                  <c:v>629.79999999999995</c:v>
                </c:pt>
                <c:pt idx="143">
                  <c:v>634.26</c:v>
                </c:pt>
                <c:pt idx="144">
                  <c:v>638.77000000000055</c:v>
                </c:pt>
                <c:pt idx="145">
                  <c:v>643.23</c:v>
                </c:pt>
                <c:pt idx="146">
                  <c:v>647.67999999999995</c:v>
                </c:pt>
                <c:pt idx="147">
                  <c:v>652.19000000000005</c:v>
                </c:pt>
                <c:pt idx="148">
                  <c:v>656.64</c:v>
                </c:pt>
                <c:pt idx="149">
                  <c:v>661.1</c:v>
                </c:pt>
                <c:pt idx="150">
                  <c:v>665.55</c:v>
                </c:pt>
                <c:pt idx="151">
                  <c:v>670.01</c:v>
                </c:pt>
                <c:pt idx="152">
                  <c:v>674.47</c:v>
                </c:pt>
                <c:pt idx="153">
                  <c:v>678.98</c:v>
                </c:pt>
                <c:pt idx="154">
                  <c:v>683.43</c:v>
                </c:pt>
                <c:pt idx="155">
                  <c:v>687.88</c:v>
                </c:pt>
                <c:pt idx="156">
                  <c:v>692.39</c:v>
                </c:pt>
                <c:pt idx="157">
                  <c:v>696.84999999999798</c:v>
                </c:pt>
                <c:pt idx="158">
                  <c:v>701.3</c:v>
                </c:pt>
                <c:pt idx="159">
                  <c:v>705.76</c:v>
                </c:pt>
                <c:pt idx="160">
                  <c:v>710.22</c:v>
                </c:pt>
                <c:pt idx="161">
                  <c:v>714.67000000000053</c:v>
                </c:pt>
                <c:pt idx="162">
                  <c:v>719.18000000000052</c:v>
                </c:pt>
                <c:pt idx="163">
                  <c:v>723.63</c:v>
                </c:pt>
                <c:pt idx="164">
                  <c:v>728.09</c:v>
                </c:pt>
                <c:pt idx="165">
                  <c:v>732.6</c:v>
                </c:pt>
                <c:pt idx="166">
                  <c:v>737.05</c:v>
                </c:pt>
                <c:pt idx="167">
                  <c:v>741.51</c:v>
                </c:pt>
                <c:pt idx="168">
                  <c:v>745.97</c:v>
                </c:pt>
                <c:pt idx="169">
                  <c:v>750.42</c:v>
                </c:pt>
                <c:pt idx="170">
                  <c:v>754.88</c:v>
                </c:pt>
                <c:pt idx="171">
                  <c:v>759.38</c:v>
                </c:pt>
                <c:pt idx="172">
                  <c:v>763.83999999999946</c:v>
                </c:pt>
                <c:pt idx="173">
                  <c:v>768.29000000000053</c:v>
                </c:pt>
                <c:pt idx="174">
                  <c:v>772.8</c:v>
                </c:pt>
                <c:pt idx="175">
                  <c:v>777.26</c:v>
                </c:pt>
                <c:pt idx="176">
                  <c:v>781.72</c:v>
                </c:pt>
                <c:pt idx="177">
                  <c:v>786.17000000000053</c:v>
                </c:pt>
                <c:pt idx="178">
                  <c:v>790.63</c:v>
                </c:pt>
                <c:pt idx="179">
                  <c:v>795.08</c:v>
                </c:pt>
                <c:pt idx="180">
                  <c:v>799.59</c:v>
                </c:pt>
                <c:pt idx="181">
                  <c:v>804.04</c:v>
                </c:pt>
                <c:pt idx="182">
                  <c:v>808.5</c:v>
                </c:pt>
                <c:pt idx="183">
                  <c:v>813.01</c:v>
                </c:pt>
                <c:pt idx="184">
                  <c:v>817.47</c:v>
                </c:pt>
                <c:pt idx="185">
                  <c:v>821.92</c:v>
                </c:pt>
                <c:pt idx="186">
                  <c:v>826.43</c:v>
                </c:pt>
                <c:pt idx="187">
                  <c:v>830.82999999999947</c:v>
                </c:pt>
                <c:pt idx="188">
                  <c:v>835.28000000000054</c:v>
                </c:pt>
                <c:pt idx="189">
                  <c:v>839.79000000000053</c:v>
                </c:pt>
                <c:pt idx="190">
                  <c:v>844.25</c:v>
                </c:pt>
                <c:pt idx="191">
                  <c:v>848.71</c:v>
                </c:pt>
                <c:pt idx="192">
                  <c:v>853.16</c:v>
                </c:pt>
                <c:pt idx="193">
                  <c:v>857.67000000000053</c:v>
                </c:pt>
                <c:pt idx="194">
                  <c:v>862.13</c:v>
                </c:pt>
                <c:pt idx="195">
                  <c:v>866.58</c:v>
                </c:pt>
                <c:pt idx="196">
                  <c:v>871.03</c:v>
                </c:pt>
                <c:pt idx="197">
                  <c:v>875.49</c:v>
                </c:pt>
                <c:pt idx="198">
                  <c:v>879.94999999999948</c:v>
                </c:pt>
                <c:pt idx="199">
                  <c:v>884.45999999999947</c:v>
                </c:pt>
                <c:pt idx="200">
                  <c:v>888.91</c:v>
                </c:pt>
                <c:pt idx="201">
                  <c:v>893.37</c:v>
                </c:pt>
                <c:pt idx="202">
                  <c:v>897.88</c:v>
                </c:pt>
                <c:pt idx="203">
                  <c:v>902.32999999999947</c:v>
                </c:pt>
                <c:pt idx="204">
                  <c:v>906.78000000000054</c:v>
                </c:pt>
                <c:pt idx="205">
                  <c:v>911.24</c:v>
                </c:pt>
                <c:pt idx="206">
                  <c:v>915.7</c:v>
                </c:pt>
                <c:pt idx="207">
                  <c:v>920.15</c:v>
                </c:pt>
                <c:pt idx="208">
                  <c:v>924.66</c:v>
                </c:pt>
                <c:pt idx="209">
                  <c:v>929.12</c:v>
                </c:pt>
                <c:pt idx="210">
                  <c:v>933.57</c:v>
                </c:pt>
                <c:pt idx="211">
                  <c:v>938.08</c:v>
                </c:pt>
                <c:pt idx="212">
                  <c:v>942.53</c:v>
                </c:pt>
                <c:pt idx="213">
                  <c:v>946.99</c:v>
                </c:pt>
                <c:pt idx="214">
                  <c:v>951.44999999999948</c:v>
                </c:pt>
                <c:pt idx="215">
                  <c:v>955.9</c:v>
                </c:pt>
                <c:pt idx="216">
                  <c:v>960.35999999999797</c:v>
                </c:pt>
                <c:pt idx="217">
                  <c:v>964.87</c:v>
                </c:pt>
                <c:pt idx="218">
                  <c:v>969.31999999999948</c:v>
                </c:pt>
                <c:pt idx="219">
                  <c:v>973.77000000000055</c:v>
                </c:pt>
                <c:pt idx="220">
                  <c:v>978.28000000000054</c:v>
                </c:pt>
                <c:pt idx="221">
                  <c:v>982.74</c:v>
                </c:pt>
                <c:pt idx="222">
                  <c:v>987.2</c:v>
                </c:pt>
                <c:pt idx="223">
                  <c:v>991.65</c:v>
                </c:pt>
                <c:pt idx="224">
                  <c:v>996.11</c:v>
                </c:pt>
                <c:pt idx="225">
                  <c:v>1000.6</c:v>
                </c:pt>
                <c:pt idx="226">
                  <c:v>1005.1</c:v>
                </c:pt>
                <c:pt idx="227">
                  <c:v>1009.5</c:v>
                </c:pt>
                <c:pt idx="228">
                  <c:v>1014</c:v>
                </c:pt>
                <c:pt idx="229">
                  <c:v>1018.5</c:v>
                </c:pt>
                <c:pt idx="230">
                  <c:v>1022.9</c:v>
                </c:pt>
                <c:pt idx="231">
                  <c:v>1027.4000000000001</c:v>
                </c:pt>
                <c:pt idx="232">
                  <c:v>1031.9000000000001</c:v>
                </c:pt>
                <c:pt idx="233">
                  <c:v>1036.3</c:v>
                </c:pt>
                <c:pt idx="234">
                  <c:v>1040.8</c:v>
                </c:pt>
                <c:pt idx="235">
                  <c:v>1045.3</c:v>
                </c:pt>
                <c:pt idx="236">
                  <c:v>1049.7</c:v>
                </c:pt>
                <c:pt idx="237">
                  <c:v>1054.2</c:v>
                </c:pt>
                <c:pt idx="238">
                  <c:v>1058.7</c:v>
                </c:pt>
                <c:pt idx="239">
                  <c:v>1063.2</c:v>
                </c:pt>
                <c:pt idx="240">
                  <c:v>1067.5999999999999</c:v>
                </c:pt>
                <c:pt idx="241">
                  <c:v>1072.0999999999999</c:v>
                </c:pt>
                <c:pt idx="242">
                  <c:v>1076.5</c:v>
                </c:pt>
                <c:pt idx="243">
                  <c:v>1081</c:v>
                </c:pt>
                <c:pt idx="244">
                  <c:v>1085.5</c:v>
                </c:pt>
                <c:pt idx="245">
                  <c:v>1089.9000000000001</c:v>
                </c:pt>
                <c:pt idx="246">
                  <c:v>1094.4000000000001</c:v>
                </c:pt>
                <c:pt idx="247">
                  <c:v>1098.9000000000001</c:v>
                </c:pt>
                <c:pt idx="248">
                  <c:v>1103.4000000000001</c:v>
                </c:pt>
                <c:pt idx="249">
                  <c:v>1107.8</c:v>
                </c:pt>
                <c:pt idx="250">
                  <c:v>1112.3</c:v>
                </c:pt>
                <c:pt idx="251">
                  <c:v>1116.7</c:v>
                </c:pt>
                <c:pt idx="252">
                  <c:v>1121.2</c:v>
                </c:pt>
                <c:pt idx="253">
                  <c:v>1125.7</c:v>
                </c:pt>
                <c:pt idx="254">
                  <c:v>1130.0999999999999</c:v>
                </c:pt>
                <c:pt idx="255">
                  <c:v>1134.5999999999999</c:v>
                </c:pt>
                <c:pt idx="256">
                  <c:v>1139.0999999999999</c:v>
                </c:pt>
                <c:pt idx="257">
                  <c:v>1143.5999999999999</c:v>
                </c:pt>
                <c:pt idx="258">
                  <c:v>1148</c:v>
                </c:pt>
                <c:pt idx="259">
                  <c:v>1152.5</c:v>
                </c:pt>
                <c:pt idx="260">
                  <c:v>1156.9000000000001</c:v>
                </c:pt>
                <c:pt idx="261">
                  <c:v>1161.4000000000001</c:v>
                </c:pt>
                <c:pt idx="262">
                  <c:v>1165.9000000000001</c:v>
                </c:pt>
                <c:pt idx="263">
                  <c:v>1170.3</c:v>
                </c:pt>
                <c:pt idx="264">
                  <c:v>1174.8</c:v>
                </c:pt>
                <c:pt idx="265">
                  <c:v>1179.3</c:v>
                </c:pt>
                <c:pt idx="266">
                  <c:v>1183.8</c:v>
                </c:pt>
                <c:pt idx="267">
                  <c:v>1188.2</c:v>
                </c:pt>
                <c:pt idx="268">
                  <c:v>1192.7</c:v>
                </c:pt>
                <c:pt idx="269">
                  <c:v>1197.0999999999999</c:v>
                </c:pt>
                <c:pt idx="270">
                  <c:v>1201.5999999999999</c:v>
                </c:pt>
                <c:pt idx="271">
                  <c:v>1206.0999999999999</c:v>
                </c:pt>
                <c:pt idx="272">
                  <c:v>1210.5</c:v>
                </c:pt>
                <c:pt idx="273">
                  <c:v>1215</c:v>
                </c:pt>
                <c:pt idx="274">
                  <c:v>1219.5</c:v>
                </c:pt>
                <c:pt idx="275">
                  <c:v>1224</c:v>
                </c:pt>
                <c:pt idx="276">
                  <c:v>1228.4000000000001</c:v>
                </c:pt>
                <c:pt idx="277">
                  <c:v>1232.9000000000001</c:v>
                </c:pt>
                <c:pt idx="278">
                  <c:v>1237.3</c:v>
                </c:pt>
                <c:pt idx="279">
                  <c:v>1241.8</c:v>
                </c:pt>
                <c:pt idx="280">
                  <c:v>1246.2</c:v>
                </c:pt>
                <c:pt idx="281">
                  <c:v>1250.8</c:v>
                </c:pt>
                <c:pt idx="282">
                  <c:v>1255.2</c:v>
                </c:pt>
                <c:pt idx="283">
                  <c:v>1259.7</c:v>
                </c:pt>
                <c:pt idx="284">
                  <c:v>1264.2</c:v>
                </c:pt>
                <c:pt idx="285">
                  <c:v>1268.5999999999999</c:v>
                </c:pt>
                <c:pt idx="286">
                  <c:v>1273</c:v>
                </c:pt>
                <c:pt idx="287">
                  <c:v>1277.5</c:v>
                </c:pt>
                <c:pt idx="288">
                  <c:v>1282</c:v>
                </c:pt>
                <c:pt idx="289">
                  <c:v>1286.5</c:v>
                </c:pt>
                <c:pt idx="290">
                  <c:v>1291</c:v>
                </c:pt>
                <c:pt idx="291">
                  <c:v>1295.4000000000001</c:v>
                </c:pt>
                <c:pt idx="292">
                  <c:v>1299.9000000000001</c:v>
                </c:pt>
                <c:pt idx="293">
                  <c:v>1304.4000000000001</c:v>
                </c:pt>
                <c:pt idx="294">
                  <c:v>1308.8</c:v>
                </c:pt>
                <c:pt idx="295">
                  <c:v>1313.2</c:v>
                </c:pt>
                <c:pt idx="296">
                  <c:v>1317.7</c:v>
                </c:pt>
                <c:pt idx="297">
                  <c:v>1322.2</c:v>
                </c:pt>
                <c:pt idx="298">
                  <c:v>1326.7</c:v>
                </c:pt>
                <c:pt idx="299">
                  <c:v>1331.2</c:v>
                </c:pt>
                <c:pt idx="300">
                  <c:v>1335.6</c:v>
                </c:pt>
                <c:pt idx="301">
                  <c:v>1340.1</c:v>
                </c:pt>
                <c:pt idx="302">
                  <c:v>1344.6</c:v>
                </c:pt>
                <c:pt idx="303">
                  <c:v>1349</c:v>
                </c:pt>
                <c:pt idx="304">
                  <c:v>1353.5</c:v>
                </c:pt>
                <c:pt idx="305">
                  <c:v>1358</c:v>
                </c:pt>
                <c:pt idx="306">
                  <c:v>1362.4</c:v>
                </c:pt>
                <c:pt idx="307">
                  <c:v>1366.9</c:v>
                </c:pt>
                <c:pt idx="308">
                  <c:v>1371.4</c:v>
                </c:pt>
                <c:pt idx="309">
                  <c:v>1375.8</c:v>
                </c:pt>
                <c:pt idx="310">
                  <c:v>1380.3</c:v>
                </c:pt>
                <c:pt idx="311">
                  <c:v>1384.8</c:v>
                </c:pt>
                <c:pt idx="312">
                  <c:v>1389.2</c:v>
                </c:pt>
                <c:pt idx="313">
                  <c:v>1393.7</c:v>
                </c:pt>
                <c:pt idx="314">
                  <c:v>1398.2</c:v>
                </c:pt>
                <c:pt idx="315">
                  <c:v>1402.6</c:v>
                </c:pt>
                <c:pt idx="316">
                  <c:v>1407.1</c:v>
                </c:pt>
                <c:pt idx="317">
                  <c:v>1411.6</c:v>
                </c:pt>
                <c:pt idx="318">
                  <c:v>1416</c:v>
                </c:pt>
                <c:pt idx="319">
                  <c:v>1420.5</c:v>
                </c:pt>
                <c:pt idx="320">
                  <c:v>1425</c:v>
                </c:pt>
                <c:pt idx="321">
                  <c:v>1429.5</c:v>
                </c:pt>
                <c:pt idx="322">
                  <c:v>1433.9</c:v>
                </c:pt>
                <c:pt idx="323">
                  <c:v>1438.4</c:v>
                </c:pt>
                <c:pt idx="324">
                  <c:v>1442.8</c:v>
                </c:pt>
                <c:pt idx="325">
                  <c:v>1447.3</c:v>
                </c:pt>
                <c:pt idx="326">
                  <c:v>1451.8</c:v>
                </c:pt>
                <c:pt idx="327">
                  <c:v>1456.2</c:v>
                </c:pt>
                <c:pt idx="328">
                  <c:v>1460.7</c:v>
                </c:pt>
                <c:pt idx="329">
                  <c:v>1465.2</c:v>
                </c:pt>
                <c:pt idx="330">
                  <c:v>1469.7</c:v>
                </c:pt>
                <c:pt idx="331">
                  <c:v>1474.1</c:v>
                </c:pt>
                <c:pt idx="332">
                  <c:v>1478.6</c:v>
                </c:pt>
                <c:pt idx="333">
                  <c:v>1483</c:v>
                </c:pt>
                <c:pt idx="334">
                  <c:v>1487.5</c:v>
                </c:pt>
                <c:pt idx="335">
                  <c:v>1492</c:v>
                </c:pt>
                <c:pt idx="336">
                  <c:v>1496.4</c:v>
                </c:pt>
                <c:pt idx="337">
                  <c:v>1500.9</c:v>
                </c:pt>
                <c:pt idx="338">
                  <c:v>1505.4</c:v>
                </c:pt>
                <c:pt idx="339">
                  <c:v>1509.9</c:v>
                </c:pt>
                <c:pt idx="340">
                  <c:v>1514.3</c:v>
                </c:pt>
                <c:pt idx="341">
                  <c:v>1518.8</c:v>
                </c:pt>
                <c:pt idx="342">
                  <c:v>1523.2</c:v>
                </c:pt>
                <c:pt idx="343">
                  <c:v>1527.7</c:v>
                </c:pt>
                <c:pt idx="344">
                  <c:v>1532.2</c:v>
                </c:pt>
                <c:pt idx="345">
                  <c:v>1536.6</c:v>
                </c:pt>
                <c:pt idx="346">
                  <c:v>1541.1</c:v>
                </c:pt>
                <c:pt idx="347">
                  <c:v>1545.6</c:v>
                </c:pt>
                <c:pt idx="348">
                  <c:v>1550.1</c:v>
                </c:pt>
                <c:pt idx="349">
                  <c:v>1554.5</c:v>
                </c:pt>
                <c:pt idx="350">
                  <c:v>1559</c:v>
                </c:pt>
                <c:pt idx="351">
                  <c:v>1563.4</c:v>
                </c:pt>
                <c:pt idx="352">
                  <c:v>1567.9</c:v>
                </c:pt>
                <c:pt idx="353">
                  <c:v>1572.4</c:v>
                </c:pt>
                <c:pt idx="354">
                  <c:v>1576.8</c:v>
                </c:pt>
                <c:pt idx="355">
                  <c:v>1581.3</c:v>
                </c:pt>
                <c:pt idx="356">
                  <c:v>1585.8</c:v>
                </c:pt>
                <c:pt idx="357">
                  <c:v>1590.3</c:v>
                </c:pt>
                <c:pt idx="358">
                  <c:v>1594.7</c:v>
                </c:pt>
                <c:pt idx="359">
                  <c:v>1599.2</c:v>
                </c:pt>
                <c:pt idx="360">
                  <c:v>1603.6</c:v>
                </c:pt>
                <c:pt idx="361">
                  <c:v>1608.1</c:v>
                </c:pt>
                <c:pt idx="362">
                  <c:v>1612.6</c:v>
                </c:pt>
                <c:pt idx="363">
                  <c:v>1617.1</c:v>
                </c:pt>
                <c:pt idx="364">
                  <c:v>1621.5</c:v>
                </c:pt>
                <c:pt idx="365">
                  <c:v>1626</c:v>
                </c:pt>
                <c:pt idx="366">
                  <c:v>1630.5</c:v>
                </c:pt>
                <c:pt idx="367">
                  <c:v>1634.9</c:v>
                </c:pt>
                <c:pt idx="368">
                  <c:v>1639.3</c:v>
                </c:pt>
                <c:pt idx="369">
                  <c:v>1643.8</c:v>
                </c:pt>
                <c:pt idx="370">
                  <c:v>1648.3</c:v>
                </c:pt>
                <c:pt idx="371">
                  <c:v>1652.8</c:v>
                </c:pt>
                <c:pt idx="372">
                  <c:v>1657.3</c:v>
                </c:pt>
                <c:pt idx="373">
                  <c:v>1661.7</c:v>
                </c:pt>
                <c:pt idx="374">
                  <c:v>1666.2</c:v>
                </c:pt>
                <c:pt idx="375">
                  <c:v>1670.7</c:v>
                </c:pt>
                <c:pt idx="376">
                  <c:v>1675.1</c:v>
                </c:pt>
                <c:pt idx="377">
                  <c:v>1679.5</c:v>
                </c:pt>
                <c:pt idx="378">
                  <c:v>1684</c:v>
                </c:pt>
                <c:pt idx="379">
                  <c:v>1688.5</c:v>
                </c:pt>
                <c:pt idx="380">
                  <c:v>1693</c:v>
                </c:pt>
                <c:pt idx="381">
                  <c:v>1697.5</c:v>
                </c:pt>
                <c:pt idx="382">
                  <c:v>1701.9</c:v>
                </c:pt>
                <c:pt idx="383">
                  <c:v>1706.4</c:v>
                </c:pt>
                <c:pt idx="384">
                  <c:v>1710.9</c:v>
                </c:pt>
                <c:pt idx="385">
                  <c:v>1715.3</c:v>
                </c:pt>
                <c:pt idx="386">
                  <c:v>1719.7</c:v>
                </c:pt>
                <c:pt idx="387">
                  <c:v>1724.3</c:v>
                </c:pt>
                <c:pt idx="388">
                  <c:v>1728.7</c:v>
                </c:pt>
                <c:pt idx="389">
                  <c:v>1733.2</c:v>
                </c:pt>
                <c:pt idx="390">
                  <c:v>1737.7</c:v>
                </c:pt>
                <c:pt idx="391">
                  <c:v>1742.1</c:v>
                </c:pt>
                <c:pt idx="392">
                  <c:v>1746.6</c:v>
                </c:pt>
                <c:pt idx="393">
                  <c:v>1751.1</c:v>
                </c:pt>
                <c:pt idx="394">
                  <c:v>1755.5</c:v>
                </c:pt>
                <c:pt idx="395">
                  <c:v>1759.9</c:v>
                </c:pt>
                <c:pt idx="396">
                  <c:v>1764.5</c:v>
                </c:pt>
                <c:pt idx="397">
                  <c:v>1768.9</c:v>
                </c:pt>
                <c:pt idx="398">
                  <c:v>1773.4</c:v>
                </c:pt>
                <c:pt idx="399">
                  <c:v>1777.9</c:v>
                </c:pt>
                <c:pt idx="400">
                  <c:v>1782.3</c:v>
                </c:pt>
                <c:pt idx="401">
                  <c:v>1786.8</c:v>
                </c:pt>
                <c:pt idx="402">
                  <c:v>1791.3</c:v>
                </c:pt>
                <c:pt idx="403">
                  <c:v>1795.8</c:v>
                </c:pt>
                <c:pt idx="404">
                  <c:v>1800.2</c:v>
                </c:pt>
                <c:pt idx="405">
                  <c:v>1804.7</c:v>
                </c:pt>
                <c:pt idx="406">
                  <c:v>1809.1</c:v>
                </c:pt>
                <c:pt idx="407">
                  <c:v>1813.6</c:v>
                </c:pt>
                <c:pt idx="408">
                  <c:v>1818.1</c:v>
                </c:pt>
                <c:pt idx="409">
                  <c:v>1822.5</c:v>
                </c:pt>
                <c:pt idx="410">
                  <c:v>1827</c:v>
                </c:pt>
                <c:pt idx="411">
                  <c:v>1831.5</c:v>
                </c:pt>
                <c:pt idx="412">
                  <c:v>1836</c:v>
                </c:pt>
                <c:pt idx="413">
                  <c:v>1840.4</c:v>
                </c:pt>
                <c:pt idx="414">
                  <c:v>1844.9</c:v>
                </c:pt>
                <c:pt idx="415">
                  <c:v>1849.3</c:v>
                </c:pt>
                <c:pt idx="416">
                  <c:v>1853.8</c:v>
                </c:pt>
                <c:pt idx="417">
                  <c:v>1858.3</c:v>
                </c:pt>
                <c:pt idx="418">
                  <c:v>1862.7</c:v>
                </c:pt>
                <c:pt idx="419">
                  <c:v>1867.2</c:v>
                </c:pt>
                <c:pt idx="420">
                  <c:v>1871.7</c:v>
                </c:pt>
                <c:pt idx="421">
                  <c:v>1876.2</c:v>
                </c:pt>
                <c:pt idx="422">
                  <c:v>1880.6</c:v>
                </c:pt>
                <c:pt idx="423">
                  <c:v>1885.1</c:v>
                </c:pt>
                <c:pt idx="424">
                  <c:v>1889.5</c:v>
                </c:pt>
                <c:pt idx="425">
                  <c:v>1894</c:v>
                </c:pt>
                <c:pt idx="426">
                  <c:v>1898.5</c:v>
                </c:pt>
                <c:pt idx="427">
                  <c:v>1902.9</c:v>
                </c:pt>
                <c:pt idx="428">
                  <c:v>1907.4</c:v>
                </c:pt>
                <c:pt idx="429">
                  <c:v>1911.9</c:v>
                </c:pt>
                <c:pt idx="430">
                  <c:v>1916.4</c:v>
                </c:pt>
                <c:pt idx="431">
                  <c:v>1920.8</c:v>
                </c:pt>
                <c:pt idx="432">
                  <c:v>1925.3</c:v>
                </c:pt>
                <c:pt idx="433">
                  <c:v>1929.7</c:v>
                </c:pt>
                <c:pt idx="434">
                  <c:v>1934.2</c:v>
                </c:pt>
                <c:pt idx="435">
                  <c:v>1938.7</c:v>
                </c:pt>
                <c:pt idx="436">
                  <c:v>1943.2</c:v>
                </c:pt>
                <c:pt idx="437">
                  <c:v>1947.6</c:v>
                </c:pt>
                <c:pt idx="438">
                  <c:v>1952.1</c:v>
                </c:pt>
                <c:pt idx="439">
                  <c:v>1956.6</c:v>
                </c:pt>
                <c:pt idx="440">
                  <c:v>1961</c:v>
                </c:pt>
                <c:pt idx="441">
                  <c:v>1965.5</c:v>
                </c:pt>
                <c:pt idx="442">
                  <c:v>1969.9</c:v>
                </c:pt>
                <c:pt idx="443">
                  <c:v>1974.4</c:v>
                </c:pt>
                <c:pt idx="444">
                  <c:v>1978.9</c:v>
                </c:pt>
                <c:pt idx="445">
                  <c:v>1983.4</c:v>
                </c:pt>
                <c:pt idx="446">
                  <c:v>1987.8</c:v>
                </c:pt>
                <c:pt idx="447">
                  <c:v>1992.3</c:v>
                </c:pt>
                <c:pt idx="448">
                  <c:v>1996.8</c:v>
                </c:pt>
                <c:pt idx="449">
                  <c:v>2001.2</c:v>
                </c:pt>
                <c:pt idx="450">
                  <c:v>2005.7</c:v>
                </c:pt>
                <c:pt idx="451">
                  <c:v>2010.1</c:v>
                </c:pt>
                <c:pt idx="452">
                  <c:v>2014.6</c:v>
                </c:pt>
                <c:pt idx="453">
                  <c:v>2019.1</c:v>
                </c:pt>
                <c:pt idx="454">
                  <c:v>2023.6</c:v>
                </c:pt>
                <c:pt idx="455">
                  <c:v>2028</c:v>
                </c:pt>
                <c:pt idx="456">
                  <c:v>2032.5</c:v>
                </c:pt>
                <c:pt idx="457">
                  <c:v>2037</c:v>
                </c:pt>
                <c:pt idx="458">
                  <c:v>2041.4</c:v>
                </c:pt>
                <c:pt idx="459">
                  <c:v>2045.8</c:v>
                </c:pt>
                <c:pt idx="460">
                  <c:v>2050.3000000000002</c:v>
                </c:pt>
                <c:pt idx="461">
                  <c:v>2054.8000000000002</c:v>
                </c:pt>
                <c:pt idx="462">
                  <c:v>2059.3000000000002</c:v>
                </c:pt>
                <c:pt idx="463">
                  <c:v>2063.8000000000002</c:v>
                </c:pt>
                <c:pt idx="464">
                  <c:v>2068.1999999999998</c:v>
                </c:pt>
                <c:pt idx="465">
                  <c:v>2072.6999999999998</c:v>
                </c:pt>
                <c:pt idx="466">
                  <c:v>2077.1999999999998</c:v>
                </c:pt>
                <c:pt idx="467">
                  <c:v>2081.6</c:v>
                </c:pt>
                <c:pt idx="468">
                  <c:v>2086</c:v>
                </c:pt>
                <c:pt idx="469">
                  <c:v>2090.6</c:v>
                </c:pt>
                <c:pt idx="470">
                  <c:v>2095</c:v>
                </c:pt>
                <c:pt idx="471">
                  <c:v>2099.5</c:v>
                </c:pt>
                <c:pt idx="472">
                  <c:v>2104</c:v>
                </c:pt>
                <c:pt idx="473">
                  <c:v>2108.4</c:v>
                </c:pt>
                <c:pt idx="474">
                  <c:v>2112.9</c:v>
                </c:pt>
                <c:pt idx="475">
                  <c:v>2117.4</c:v>
                </c:pt>
                <c:pt idx="476">
                  <c:v>2121.8000000000002</c:v>
                </c:pt>
                <c:pt idx="477">
                  <c:v>2126.1999999999998</c:v>
                </c:pt>
                <c:pt idx="478">
                  <c:v>2130.8000000000002</c:v>
                </c:pt>
                <c:pt idx="479">
                  <c:v>2135.1999999999998</c:v>
                </c:pt>
                <c:pt idx="480">
                  <c:v>2139.6999999999998</c:v>
                </c:pt>
                <c:pt idx="481">
                  <c:v>2144.1999999999998</c:v>
                </c:pt>
                <c:pt idx="482">
                  <c:v>2148.6</c:v>
                </c:pt>
                <c:pt idx="483">
                  <c:v>2153.1</c:v>
                </c:pt>
                <c:pt idx="484">
                  <c:v>2157.6</c:v>
                </c:pt>
                <c:pt idx="485">
                  <c:v>2162.1</c:v>
                </c:pt>
                <c:pt idx="486">
                  <c:v>2166.4</c:v>
                </c:pt>
                <c:pt idx="487">
                  <c:v>2171</c:v>
                </c:pt>
                <c:pt idx="488">
                  <c:v>2175.4</c:v>
                </c:pt>
                <c:pt idx="489">
                  <c:v>2179.9</c:v>
                </c:pt>
                <c:pt idx="490">
                  <c:v>2184.4</c:v>
                </c:pt>
                <c:pt idx="491">
                  <c:v>2188.8000000000002</c:v>
                </c:pt>
                <c:pt idx="492">
                  <c:v>2193.3000000000002</c:v>
                </c:pt>
                <c:pt idx="493">
                  <c:v>2197.8000000000002</c:v>
                </c:pt>
                <c:pt idx="494">
                  <c:v>2202.3000000000002</c:v>
                </c:pt>
                <c:pt idx="495">
                  <c:v>2206.6999999999998</c:v>
                </c:pt>
                <c:pt idx="496">
                  <c:v>2211.1999999999998</c:v>
                </c:pt>
                <c:pt idx="497">
                  <c:v>2215.6</c:v>
                </c:pt>
                <c:pt idx="498">
                  <c:v>2220.1</c:v>
                </c:pt>
                <c:pt idx="499">
                  <c:v>2224.6</c:v>
                </c:pt>
                <c:pt idx="500">
                  <c:v>2229</c:v>
                </c:pt>
                <c:pt idx="501">
                  <c:v>2233.5</c:v>
                </c:pt>
                <c:pt idx="502">
                  <c:v>2238</c:v>
                </c:pt>
                <c:pt idx="503">
                  <c:v>2242.5</c:v>
                </c:pt>
                <c:pt idx="504">
                  <c:v>2246.9</c:v>
                </c:pt>
                <c:pt idx="505">
                  <c:v>2251.4</c:v>
                </c:pt>
                <c:pt idx="506">
                  <c:v>2255.8000000000002</c:v>
                </c:pt>
                <c:pt idx="507">
                  <c:v>2260.3000000000002</c:v>
                </c:pt>
                <c:pt idx="508">
                  <c:v>2264.8000000000002</c:v>
                </c:pt>
                <c:pt idx="509">
                  <c:v>2269.1999999999998</c:v>
                </c:pt>
                <c:pt idx="510">
                  <c:v>2273.6999999999998</c:v>
                </c:pt>
                <c:pt idx="511">
                  <c:v>2278.1999999999998</c:v>
                </c:pt>
                <c:pt idx="512">
                  <c:v>2282.6999999999998</c:v>
                </c:pt>
                <c:pt idx="513">
                  <c:v>2287.1</c:v>
                </c:pt>
                <c:pt idx="514">
                  <c:v>2291.6</c:v>
                </c:pt>
                <c:pt idx="515">
                  <c:v>2296</c:v>
                </c:pt>
                <c:pt idx="516">
                  <c:v>2300.5</c:v>
                </c:pt>
                <c:pt idx="517">
                  <c:v>2305</c:v>
                </c:pt>
                <c:pt idx="518">
                  <c:v>2309.4</c:v>
                </c:pt>
                <c:pt idx="519">
                  <c:v>2313.9</c:v>
                </c:pt>
                <c:pt idx="520">
                  <c:v>2318.4</c:v>
                </c:pt>
                <c:pt idx="521">
                  <c:v>2322.9</c:v>
                </c:pt>
                <c:pt idx="522">
                  <c:v>2327.3000000000002</c:v>
                </c:pt>
                <c:pt idx="523">
                  <c:v>2331.8000000000002</c:v>
                </c:pt>
              </c:numCache>
            </c:numRef>
          </c:xVal>
          <c:yVal>
            <c:numRef>
              <c:f>Sheet1!$D$2:$D$525</c:f>
              <c:numCache>
                <c:formatCode>General</c:formatCode>
                <c:ptCount val="524"/>
                <c:pt idx="1">
                  <c:v>1540</c:v>
                </c:pt>
                <c:pt idx="2">
                  <c:v>76</c:v>
                </c:pt>
                <c:pt idx="3">
                  <c:v>32</c:v>
                </c:pt>
                <c:pt idx="4">
                  <c:v>10</c:v>
                </c:pt>
                <c:pt idx="5">
                  <c:v>14</c:v>
                </c:pt>
                <c:pt idx="6">
                  <c:v>4</c:v>
                </c:pt>
                <c:pt idx="7">
                  <c:v>10</c:v>
                </c:pt>
                <c:pt idx="8">
                  <c:v>18</c:v>
                </c:pt>
                <c:pt idx="9">
                  <c:v>10</c:v>
                </c:pt>
                <c:pt idx="10">
                  <c:v>8</c:v>
                </c:pt>
                <c:pt idx="11">
                  <c:v>6</c:v>
                </c:pt>
                <c:pt idx="12">
                  <c:v>8</c:v>
                </c:pt>
                <c:pt idx="13">
                  <c:v>6</c:v>
                </c:pt>
                <c:pt idx="14">
                  <c:v>4</c:v>
                </c:pt>
                <c:pt idx="15">
                  <c:v>6</c:v>
                </c:pt>
                <c:pt idx="16">
                  <c:v>12</c:v>
                </c:pt>
                <c:pt idx="17">
                  <c:v>8</c:v>
                </c:pt>
                <c:pt idx="18">
                  <c:v>12</c:v>
                </c:pt>
                <c:pt idx="19">
                  <c:v>6</c:v>
                </c:pt>
                <c:pt idx="20">
                  <c:v>10</c:v>
                </c:pt>
                <c:pt idx="21">
                  <c:v>8</c:v>
                </c:pt>
                <c:pt idx="22">
                  <c:v>6</c:v>
                </c:pt>
                <c:pt idx="23">
                  <c:v>0</c:v>
                </c:pt>
                <c:pt idx="24">
                  <c:v>6</c:v>
                </c:pt>
                <c:pt idx="25">
                  <c:v>16</c:v>
                </c:pt>
                <c:pt idx="26">
                  <c:v>14</c:v>
                </c:pt>
                <c:pt idx="27">
                  <c:v>8</c:v>
                </c:pt>
                <c:pt idx="28">
                  <c:v>6</c:v>
                </c:pt>
                <c:pt idx="29">
                  <c:v>12</c:v>
                </c:pt>
                <c:pt idx="30">
                  <c:v>4</c:v>
                </c:pt>
                <c:pt idx="31">
                  <c:v>18</c:v>
                </c:pt>
                <c:pt idx="32">
                  <c:v>6</c:v>
                </c:pt>
                <c:pt idx="33">
                  <c:v>10</c:v>
                </c:pt>
                <c:pt idx="34">
                  <c:v>10</c:v>
                </c:pt>
                <c:pt idx="35">
                  <c:v>12</c:v>
                </c:pt>
                <c:pt idx="36">
                  <c:v>0</c:v>
                </c:pt>
                <c:pt idx="37">
                  <c:v>2</c:v>
                </c:pt>
                <c:pt idx="38">
                  <c:v>6</c:v>
                </c:pt>
                <c:pt idx="39">
                  <c:v>14</c:v>
                </c:pt>
                <c:pt idx="40">
                  <c:v>10</c:v>
                </c:pt>
                <c:pt idx="41">
                  <c:v>4</c:v>
                </c:pt>
                <c:pt idx="42">
                  <c:v>10</c:v>
                </c:pt>
                <c:pt idx="43">
                  <c:v>10</c:v>
                </c:pt>
                <c:pt idx="44">
                  <c:v>6</c:v>
                </c:pt>
                <c:pt idx="45">
                  <c:v>10</c:v>
                </c:pt>
                <c:pt idx="46">
                  <c:v>4</c:v>
                </c:pt>
                <c:pt idx="47">
                  <c:v>20</c:v>
                </c:pt>
                <c:pt idx="48">
                  <c:v>12</c:v>
                </c:pt>
                <c:pt idx="49">
                  <c:v>4</c:v>
                </c:pt>
                <c:pt idx="50">
                  <c:v>24</c:v>
                </c:pt>
                <c:pt idx="51">
                  <c:v>4</c:v>
                </c:pt>
                <c:pt idx="52">
                  <c:v>14</c:v>
                </c:pt>
                <c:pt idx="53">
                  <c:v>4</c:v>
                </c:pt>
                <c:pt idx="54">
                  <c:v>6</c:v>
                </c:pt>
                <c:pt idx="55">
                  <c:v>16</c:v>
                </c:pt>
                <c:pt idx="56">
                  <c:v>12</c:v>
                </c:pt>
                <c:pt idx="57">
                  <c:v>2</c:v>
                </c:pt>
                <c:pt idx="58">
                  <c:v>30</c:v>
                </c:pt>
                <c:pt idx="59">
                  <c:v>2</c:v>
                </c:pt>
                <c:pt idx="60">
                  <c:v>4</c:v>
                </c:pt>
                <c:pt idx="61">
                  <c:v>2</c:v>
                </c:pt>
                <c:pt idx="62">
                  <c:v>14</c:v>
                </c:pt>
                <c:pt idx="63">
                  <c:v>30</c:v>
                </c:pt>
                <c:pt idx="64">
                  <c:v>4</c:v>
                </c:pt>
                <c:pt idx="65">
                  <c:v>16</c:v>
                </c:pt>
                <c:pt idx="66">
                  <c:v>6</c:v>
                </c:pt>
                <c:pt idx="67">
                  <c:v>12</c:v>
                </c:pt>
                <c:pt idx="68">
                  <c:v>8</c:v>
                </c:pt>
                <c:pt idx="69">
                  <c:v>6</c:v>
                </c:pt>
                <c:pt idx="70">
                  <c:v>4</c:v>
                </c:pt>
                <c:pt idx="71">
                  <c:v>10</c:v>
                </c:pt>
                <c:pt idx="72">
                  <c:v>4</c:v>
                </c:pt>
                <c:pt idx="73">
                  <c:v>14</c:v>
                </c:pt>
                <c:pt idx="74">
                  <c:v>10</c:v>
                </c:pt>
                <c:pt idx="75">
                  <c:v>6</c:v>
                </c:pt>
                <c:pt idx="76">
                  <c:v>8</c:v>
                </c:pt>
                <c:pt idx="77">
                  <c:v>6</c:v>
                </c:pt>
                <c:pt idx="78">
                  <c:v>14</c:v>
                </c:pt>
                <c:pt idx="79">
                  <c:v>6</c:v>
                </c:pt>
                <c:pt idx="80">
                  <c:v>16</c:v>
                </c:pt>
                <c:pt idx="81">
                  <c:v>0</c:v>
                </c:pt>
                <c:pt idx="82">
                  <c:v>8</c:v>
                </c:pt>
                <c:pt idx="83">
                  <c:v>4</c:v>
                </c:pt>
                <c:pt idx="84">
                  <c:v>12</c:v>
                </c:pt>
                <c:pt idx="85">
                  <c:v>4</c:v>
                </c:pt>
                <c:pt idx="86">
                  <c:v>48</c:v>
                </c:pt>
                <c:pt idx="87">
                  <c:v>500</c:v>
                </c:pt>
                <c:pt idx="88">
                  <c:v>2512</c:v>
                </c:pt>
                <c:pt idx="89">
                  <c:v>8448</c:v>
                </c:pt>
                <c:pt idx="90">
                  <c:v>31510</c:v>
                </c:pt>
                <c:pt idx="91" formatCode="0.00E+00">
                  <c:v>294510</c:v>
                </c:pt>
                <c:pt idx="92" formatCode="0.00E+00">
                  <c:v>450670</c:v>
                </c:pt>
                <c:pt idx="93" formatCode="0.00E+00">
                  <c:v>360210</c:v>
                </c:pt>
                <c:pt idx="94" formatCode="0.00E+00">
                  <c:v>301950</c:v>
                </c:pt>
                <c:pt idx="95" formatCode="0.00E+00">
                  <c:v>273670</c:v>
                </c:pt>
                <c:pt idx="96" formatCode="0.00E+00">
                  <c:v>247930</c:v>
                </c:pt>
                <c:pt idx="97" formatCode="0.00E+00">
                  <c:v>230630</c:v>
                </c:pt>
                <c:pt idx="98" formatCode="0.00E+00">
                  <c:v>210460</c:v>
                </c:pt>
                <c:pt idx="99" formatCode="0.00E+00">
                  <c:v>197050</c:v>
                </c:pt>
                <c:pt idx="100" formatCode="0.00E+00">
                  <c:v>189670</c:v>
                </c:pt>
                <c:pt idx="101" formatCode="0.00E+00">
                  <c:v>188130</c:v>
                </c:pt>
                <c:pt idx="102" formatCode="0.00E+00">
                  <c:v>184040</c:v>
                </c:pt>
                <c:pt idx="103" formatCode="0.00E+00">
                  <c:v>182340</c:v>
                </c:pt>
                <c:pt idx="104" formatCode="0.00E+00">
                  <c:v>179400</c:v>
                </c:pt>
                <c:pt idx="105" formatCode="0.00E+00">
                  <c:v>175450</c:v>
                </c:pt>
                <c:pt idx="106" formatCode="0.00E+00">
                  <c:v>173780</c:v>
                </c:pt>
                <c:pt idx="107" formatCode="0.00E+00">
                  <c:v>174000</c:v>
                </c:pt>
                <c:pt idx="108" formatCode="0.00E+00">
                  <c:v>172680</c:v>
                </c:pt>
                <c:pt idx="109" formatCode="0.00E+00">
                  <c:v>169760</c:v>
                </c:pt>
                <c:pt idx="110" formatCode="0.00E+00">
                  <c:v>162310</c:v>
                </c:pt>
                <c:pt idx="111" formatCode="0.00E+00">
                  <c:v>154130</c:v>
                </c:pt>
                <c:pt idx="112" formatCode="0.00E+00">
                  <c:v>150670</c:v>
                </c:pt>
                <c:pt idx="113" formatCode="0.00E+00">
                  <c:v>143460</c:v>
                </c:pt>
                <c:pt idx="114" formatCode="0.00E+00">
                  <c:v>140510</c:v>
                </c:pt>
                <c:pt idx="115" formatCode="0.00E+00">
                  <c:v>141760</c:v>
                </c:pt>
                <c:pt idx="116" formatCode="0.00E+00">
                  <c:v>140970</c:v>
                </c:pt>
                <c:pt idx="117" formatCode="0.00E+00">
                  <c:v>141220</c:v>
                </c:pt>
                <c:pt idx="118" formatCode="0.00E+00">
                  <c:v>138210</c:v>
                </c:pt>
                <c:pt idx="119" formatCode="0.00E+00">
                  <c:v>142820</c:v>
                </c:pt>
                <c:pt idx="120" formatCode="0.00E+00">
                  <c:v>142940</c:v>
                </c:pt>
                <c:pt idx="121" formatCode="0.00E+00">
                  <c:v>142610</c:v>
                </c:pt>
                <c:pt idx="122" formatCode="0.00E+00">
                  <c:v>144130</c:v>
                </c:pt>
                <c:pt idx="123" formatCode="0.00E+00">
                  <c:v>148620</c:v>
                </c:pt>
                <c:pt idx="124" formatCode="0.00E+00">
                  <c:v>148290</c:v>
                </c:pt>
                <c:pt idx="125" formatCode="0.00E+00">
                  <c:v>150020</c:v>
                </c:pt>
                <c:pt idx="126" formatCode="0.00E+00">
                  <c:v>153590</c:v>
                </c:pt>
                <c:pt idx="127" formatCode="0.00E+00">
                  <c:v>155000</c:v>
                </c:pt>
                <c:pt idx="128" formatCode="0.00E+00">
                  <c:v>156780</c:v>
                </c:pt>
                <c:pt idx="129" formatCode="0.00E+00">
                  <c:v>161540</c:v>
                </c:pt>
                <c:pt idx="130" formatCode="0.00E+00">
                  <c:v>165920</c:v>
                </c:pt>
                <c:pt idx="131" formatCode="0.00E+00">
                  <c:v>166550</c:v>
                </c:pt>
                <c:pt idx="132" formatCode="0.00E+00">
                  <c:v>171200</c:v>
                </c:pt>
                <c:pt idx="133" formatCode="0.00E+00">
                  <c:v>177230</c:v>
                </c:pt>
                <c:pt idx="134" formatCode="0.00E+00">
                  <c:v>180100</c:v>
                </c:pt>
                <c:pt idx="135" formatCode="0.00E+00">
                  <c:v>186470</c:v>
                </c:pt>
                <c:pt idx="136" formatCode="0.00E+00">
                  <c:v>189590</c:v>
                </c:pt>
                <c:pt idx="137" formatCode="0.00E+00">
                  <c:v>194910</c:v>
                </c:pt>
                <c:pt idx="138" formatCode="0.00E+00">
                  <c:v>199620</c:v>
                </c:pt>
                <c:pt idx="139" formatCode="0.00E+00">
                  <c:v>202920</c:v>
                </c:pt>
                <c:pt idx="140" formatCode="0.00E+00">
                  <c:v>206720</c:v>
                </c:pt>
                <c:pt idx="141" formatCode="0.00E+00">
                  <c:v>213270</c:v>
                </c:pt>
                <c:pt idx="142" formatCode="0.00E+00">
                  <c:v>216940</c:v>
                </c:pt>
                <c:pt idx="143" formatCode="0.00E+00">
                  <c:v>223310</c:v>
                </c:pt>
                <c:pt idx="144" formatCode="0.00E+00">
                  <c:v>228690</c:v>
                </c:pt>
                <c:pt idx="145" formatCode="0.00E+00">
                  <c:v>229630</c:v>
                </c:pt>
                <c:pt idx="146" formatCode="0.00E+00">
                  <c:v>235620</c:v>
                </c:pt>
                <c:pt idx="147" formatCode="0.00E+00">
                  <c:v>242660</c:v>
                </c:pt>
                <c:pt idx="148" formatCode="0.00E+00">
                  <c:v>246060</c:v>
                </c:pt>
                <c:pt idx="149" formatCode="0.00E+00">
                  <c:v>248570</c:v>
                </c:pt>
                <c:pt idx="150" formatCode="0.00E+00">
                  <c:v>256170</c:v>
                </c:pt>
                <c:pt idx="151" formatCode="0.00E+00">
                  <c:v>258540</c:v>
                </c:pt>
                <c:pt idx="152" formatCode="0.00E+00">
                  <c:v>262680</c:v>
                </c:pt>
                <c:pt idx="153" formatCode="0.00E+00">
                  <c:v>272080</c:v>
                </c:pt>
                <c:pt idx="154" formatCode="0.00E+00">
                  <c:v>273420</c:v>
                </c:pt>
                <c:pt idx="155" formatCode="0.00E+00">
                  <c:v>277110</c:v>
                </c:pt>
                <c:pt idx="156" formatCode="0.00E+00">
                  <c:v>283250</c:v>
                </c:pt>
                <c:pt idx="157" formatCode="0.00E+00">
                  <c:v>284600</c:v>
                </c:pt>
                <c:pt idx="158" formatCode="0.00E+00">
                  <c:v>289010</c:v>
                </c:pt>
                <c:pt idx="159" formatCode="0.00E+00">
                  <c:v>295100</c:v>
                </c:pt>
                <c:pt idx="160" formatCode="0.00E+00">
                  <c:v>296600</c:v>
                </c:pt>
                <c:pt idx="161" formatCode="0.00E+00">
                  <c:v>301560</c:v>
                </c:pt>
                <c:pt idx="162" formatCode="0.00E+00">
                  <c:v>306490</c:v>
                </c:pt>
                <c:pt idx="163" formatCode="0.00E+00">
                  <c:v>309560</c:v>
                </c:pt>
                <c:pt idx="164" formatCode="0.00E+00">
                  <c:v>315140</c:v>
                </c:pt>
                <c:pt idx="165" formatCode="0.00E+00">
                  <c:v>318720</c:v>
                </c:pt>
                <c:pt idx="166" formatCode="0.00E+00">
                  <c:v>323900</c:v>
                </c:pt>
                <c:pt idx="167" formatCode="0.00E+00">
                  <c:v>328620</c:v>
                </c:pt>
                <c:pt idx="168" formatCode="0.00E+00">
                  <c:v>333250</c:v>
                </c:pt>
                <c:pt idx="169" formatCode="0.00E+00">
                  <c:v>335840</c:v>
                </c:pt>
                <c:pt idx="170" formatCode="0.00E+00">
                  <c:v>342460</c:v>
                </c:pt>
                <c:pt idx="171" formatCode="0.00E+00">
                  <c:v>345480</c:v>
                </c:pt>
                <c:pt idx="172" formatCode="0.00E+00">
                  <c:v>349780</c:v>
                </c:pt>
                <c:pt idx="173" formatCode="0.00E+00">
                  <c:v>355490</c:v>
                </c:pt>
                <c:pt idx="174" formatCode="0.00E+00">
                  <c:v>359660</c:v>
                </c:pt>
                <c:pt idx="175" formatCode="0.00E+00">
                  <c:v>363750</c:v>
                </c:pt>
                <c:pt idx="176" formatCode="0.00E+00">
                  <c:v>367680</c:v>
                </c:pt>
                <c:pt idx="177" formatCode="0.00E+00">
                  <c:v>367240</c:v>
                </c:pt>
                <c:pt idx="178" formatCode="0.00E+00">
                  <c:v>368330</c:v>
                </c:pt>
                <c:pt idx="179" formatCode="0.00E+00">
                  <c:v>369900</c:v>
                </c:pt>
                <c:pt idx="180" formatCode="0.00E+00">
                  <c:v>369380</c:v>
                </c:pt>
                <c:pt idx="181" formatCode="0.00E+00">
                  <c:v>370550</c:v>
                </c:pt>
                <c:pt idx="182" formatCode="0.00E+00">
                  <c:v>367810</c:v>
                </c:pt>
                <c:pt idx="183" formatCode="0.00E+00">
                  <c:v>366810</c:v>
                </c:pt>
                <c:pt idx="184" formatCode="0.00E+00">
                  <c:v>365290</c:v>
                </c:pt>
                <c:pt idx="185" formatCode="0.00E+00">
                  <c:v>358520</c:v>
                </c:pt>
                <c:pt idx="186" formatCode="0.00E+00">
                  <c:v>357430</c:v>
                </c:pt>
                <c:pt idx="187" formatCode="0.00E+00">
                  <c:v>352250</c:v>
                </c:pt>
                <c:pt idx="188" formatCode="0.00E+00">
                  <c:v>346830</c:v>
                </c:pt>
                <c:pt idx="189" formatCode="0.00E+00">
                  <c:v>340920</c:v>
                </c:pt>
                <c:pt idx="190" formatCode="0.00E+00">
                  <c:v>336160</c:v>
                </c:pt>
                <c:pt idx="191" formatCode="0.00E+00">
                  <c:v>327410</c:v>
                </c:pt>
                <c:pt idx="192" formatCode="0.00E+00">
                  <c:v>321720</c:v>
                </c:pt>
                <c:pt idx="193" formatCode="0.00E+00">
                  <c:v>314370</c:v>
                </c:pt>
                <c:pt idx="194" formatCode="0.00E+00">
                  <c:v>303130</c:v>
                </c:pt>
                <c:pt idx="195" formatCode="0.00E+00">
                  <c:v>294700</c:v>
                </c:pt>
                <c:pt idx="196" formatCode="0.00E+00">
                  <c:v>284820</c:v>
                </c:pt>
                <c:pt idx="197" formatCode="0.00E+00">
                  <c:v>277860</c:v>
                </c:pt>
                <c:pt idx="198" formatCode="0.00E+00">
                  <c:v>263980</c:v>
                </c:pt>
                <c:pt idx="199" formatCode="0.00E+00">
                  <c:v>253910</c:v>
                </c:pt>
                <c:pt idx="200" formatCode="0.00E+00">
                  <c:v>242890</c:v>
                </c:pt>
                <c:pt idx="201" formatCode="0.00E+00">
                  <c:v>231110</c:v>
                </c:pt>
                <c:pt idx="202" formatCode="0.00E+00">
                  <c:v>220430</c:v>
                </c:pt>
                <c:pt idx="203" formatCode="0.00E+00">
                  <c:v>209660</c:v>
                </c:pt>
                <c:pt idx="204" formatCode="0.00E+00">
                  <c:v>198320</c:v>
                </c:pt>
                <c:pt idx="205" formatCode="0.00E+00">
                  <c:v>186140</c:v>
                </c:pt>
                <c:pt idx="206" formatCode="0.00E+00">
                  <c:v>175410</c:v>
                </c:pt>
                <c:pt idx="207" formatCode="0.00E+00">
                  <c:v>161870</c:v>
                </c:pt>
                <c:pt idx="208" formatCode="0.00E+00">
                  <c:v>152930</c:v>
                </c:pt>
                <c:pt idx="209" formatCode="0.00E+00">
                  <c:v>141380</c:v>
                </c:pt>
                <c:pt idx="210" formatCode="0.00E+00">
                  <c:v>130600</c:v>
                </c:pt>
                <c:pt idx="211" formatCode="0.00E+00">
                  <c:v>119030</c:v>
                </c:pt>
                <c:pt idx="212" formatCode="0.00E+00">
                  <c:v>111250</c:v>
                </c:pt>
                <c:pt idx="213" formatCode="0.00E+00">
                  <c:v>100620</c:v>
                </c:pt>
                <c:pt idx="214">
                  <c:v>92314</c:v>
                </c:pt>
                <c:pt idx="215">
                  <c:v>82830</c:v>
                </c:pt>
                <c:pt idx="216">
                  <c:v>74422</c:v>
                </c:pt>
                <c:pt idx="217">
                  <c:v>67464</c:v>
                </c:pt>
                <c:pt idx="218">
                  <c:v>60236</c:v>
                </c:pt>
                <c:pt idx="219">
                  <c:v>53808</c:v>
                </c:pt>
                <c:pt idx="220">
                  <c:v>47802</c:v>
                </c:pt>
                <c:pt idx="221">
                  <c:v>41938</c:v>
                </c:pt>
                <c:pt idx="222">
                  <c:v>36546</c:v>
                </c:pt>
                <c:pt idx="223">
                  <c:v>32674</c:v>
                </c:pt>
                <c:pt idx="224">
                  <c:v>28656</c:v>
                </c:pt>
                <c:pt idx="225">
                  <c:v>25266</c:v>
                </c:pt>
                <c:pt idx="226">
                  <c:v>21804</c:v>
                </c:pt>
                <c:pt idx="227">
                  <c:v>17758</c:v>
                </c:pt>
                <c:pt idx="228">
                  <c:v>16222</c:v>
                </c:pt>
                <c:pt idx="229">
                  <c:v>14236</c:v>
                </c:pt>
                <c:pt idx="230">
                  <c:v>12064</c:v>
                </c:pt>
                <c:pt idx="231">
                  <c:v>10256</c:v>
                </c:pt>
                <c:pt idx="232">
                  <c:v>8444</c:v>
                </c:pt>
                <c:pt idx="233">
                  <c:v>7394</c:v>
                </c:pt>
                <c:pt idx="234">
                  <c:v>6294</c:v>
                </c:pt>
                <c:pt idx="235">
                  <c:v>5608</c:v>
                </c:pt>
                <c:pt idx="236">
                  <c:v>4602</c:v>
                </c:pt>
                <c:pt idx="237">
                  <c:v>3944</c:v>
                </c:pt>
                <c:pt idx="238">
                  <c:v>3246</c:v>
                </c:pt>
                <c:pt idx="239">
                  <c:v>2834</c:v>
                </c:pt>
                <c:pt idx="240">
                  <c:v>2270</c:v>
                </c:pt>
                <c:pt idx="241">
                  <c:v>2074</c:v>
                </c:pt>
                <c:pt idx="242">
                  <c:v>1780</c:v>
                </c:pt>
                <c:pt idx="243">
                  <c:v>1524</c:v>
                </c:pt>
                <c:pt idx="244">
                  <c:v>1336</c:v>
                </c:pt>
                <c:pt idx="245">
                  <c:v>1074</c:v>
                </c:pt>
                <c:pt idx="246">
                  <c:v>1042</c:v>
                </c:pt>
                <c:pt idx="247">
                  <c:v>650</c:v>
                </c:pt>
                <c:pt idx="248">
                  <c:v>596</c:v>
                </c:pt>
                <c:pt idx="249">
                  <c:v>596</c:v>
                </c:pt>
                <c:pt idx="250">
                  <c:v>540</c:v>
                </c:pt>
                <c:pt idx="251">
                  <c:v>470</c:v>
                </c:pt>
                <c:pt idx="252">
                  <c:v>386</c:v>
                </c:pt>
                <c:pt idx="253">
                  <c:v>376</c:v>
                </c:pt>
                <c:pt idx="254">
                  <c:v>314</c:v>
                </c:pt>
                <c:pt idx="255">
                  <c:v>288</c:v>
                </c:pt>
                <c:pt idx="256">
                  <c:v>314</c:v>
                </c:pt>
                <c:pt idx="257">
                  <c:v>364</c:v>
                </c:pt>
                <c:pt idx="258">
                  <c:v>300</c:v>
                </c:pt>
                <c:pt idx="259">
                  <c:v>174</c:v>
                </c:pt>
                <c:pt idx="260">
                  <c:v>176</c:v>
                </c:pt>
                <c:pt idx="261">
                  <c:v>230</c:v>
                </c:pt>
                <c:pt idx="262">
                  <c:v>224</c:v>
                </c:pt>
                <c:pt idx="263">
                  <c:v>196</c:v>
                </c:pt>
                <c:pt idx="264">
                  <c:v>194</c:v>
                </c:pt>
                <c:pt idx="265">
                  <c:v>190</c:v>
                </c:pt>
                <c:pt idx="266">
                  <c:v>112</c:v>
                </c:pt>
                <c:pt idx="267">
                  <c:v>118</c:v>
                </c:pt>
                <c:pt idx="268">
                  <c:v>128</c:v>
                </c:pt>
                <c:pt idx="269">
                  <c:v>92</c:v>
                </c:pt>
                <c:pt idx="270">
                  <c:v>158</c:v>
                </c:pt>
                <c:pt idx="271">
                  <c:v>100</c:v>
                </c:pt>
                <c:pt idx="272">
                  <c:v>122</c:v>
                </c:pt>
                <c:pt idx="273">
                  <c:v>92</c:v>
                </c:pt>
                <c:pt idx="274">
                  <c:v>116</c:v>
                </c:pt>
                <c:pt idx="275">
                  <c:v>106</c:v>
                </c:pt>
                <c:pt idx="276">
                  <c:v>108</c:v>
                </c:pt>
                <c:pt idx="277">
                  <c:v>92</c:v>
                </c:pt>
                <c:pt idx="278">
                  <c:v>156</c:v>
                </c:pt>
                <c:pt idx="279">
                  <c:v>72</c:v>
                </c:pt>
                <c:pt idx="280">
                  <c:v>100</c:v>
                </c:pt>
                <c:pt idx="281">
                  <c:v>100</c:v>
                </c:pt>
                <c:pt idx="282">
                  <c:v>134</c:v>
                </c:pt>
                <c:pt idx="283">
                  <c:v>126</c:v>
                </c:pt>
                <c:pt idx="284">
                  <c:v>80</c:v>
                </c:pt>
                <c:pt idx="285">
                  <c:v>114</c:v>
                </c:pt>
                <c:pt idx="286">
                  <c:v>112</c:v>
                </c:pt>
                <c:pt idx="287">
                  <c:v>76</c:v>
                </c:pt>
                <c:pt idx="288">
                  <c:v>92</c:v>
                </c:pt>
                <c:pt idx="289">
                  <c:v>60</c:v>
                </c:pt>
                <c:pt idx="290">
                  <c:v>86</c:v>
                </c:pt>
                <c:pt idx="291">
                  <c:v>94</c:v>
                </c:pt>
                <c:pt idx="292">
                  <c:v>86</c:v>
                </c:pt>
                <c:pt idx="293">
                  <c:v>102</c:v>
                </c:pt>
                <c:pt idx="294">
                  <c:v>60</c:v>
                </c:pt>
                <c:pt idx="295">
                  <c:v>78</c:v>
                </c:pt>
                <c:pt idx="296">
                  <c:v>82</c:v>
                </c:pt>
                <c:pt idx="297">
                  <c:v>74</c:v>
                </c:pt>
                <c:pt idx="298">
                  <c:v>136</c:v>
                </c:pt>
                <c:pt idx="299">
                  <c:v>86</c:v>
                </c:pt>
                <c:pt idx="300">
                  <c:v>114</c:v>
                </c:pt>
                <c:pt idx="301">
                  <c:v>102</c:v>
                </c:pt>
                <c:pt idx="302">
                  <c:v>82</c:v>
                </c:pt>
                <c:pt idx="303">
                  <c:v>66</c:v>
                </c:pt>
                <c:pt idx="304">
                  <c:v>68</c:v>
                </c:pt>
                <c:pt idx="305">
                  <c:v>48</c:v>
                </c:pt>
                <c:pt idx="306">
                  <c:v>90</c:v>
                </c:pt>
                <c:pt idx="307">
                  <c:v>104</c:v>
                </c:pt>
                <c:pt idx="308">
                  <c:v>90</c:v>
                </c:pt>
                <c:pt idx="309">
                  <c:v>96</c:v>
                </c:pt>
                <c:pt idx="310">
                  <c:v>92</c:v>
                </c:pt>
                <c:pt idx="311">
                  <c:v>110</c:v>
                </c:pt>
                <c:pt idx="312">
                  <c:v>122</c:v>
                </c:pt>
                <c:pt idx="313">
                  <c:v>88</c:v>
                </c:pt>
                <c:pt idx="314">
                  <c:v>76</c:v>
                </c:pt>
                <c:pt idx="315">
                  <c:v>88</c:v>
                </c:pt>
                <c:pt idx="316">
                  <c:v>42</c:v>
                </c:pt>
                <c:pt idx="317">
                  <c:v>68</c:v>
                </c:pt>
                <c:pt idx="318">
                  <c:v>80</c:v>
                </c:pt>
                <c:pt idx="319">
                  <c:v>90</c:v>
                </c:pt>
                <c:pt idx="320">
                  <c:v>94</c:v>
                </c:pt>
                <c:pt idx="321">
                  <c:v>82</c:v>
                </c:pt>
                <c:pt idx="322">
                  <c:v>102</c:v>
                </c:pt>
                <c:pt idx="323">
                  <c:v>46</c:v>
                </c:pt>
                <c:pt idx="324">
                  <c:v>86</c:v>
                </c:pt>
                <c:pt idx="325">
                  <c:v>78</c:v>
                </c:pt>
                <c:pt idx="326">
                  <c:v>88</c:v>
                </c:pt>
                <c:pt idx="327">
                  <c:v>60</c:v>
                </c:pt>
                <c:pt idx="328">
                  <c:v>68</c:v>
                </c:pt>
                <c:pt idx="329">
                  <c:v>56</c:v>
                </c:pt>
                <c:pt idx="330">
                  <c:v>86</c:v>
                </c:pt>
                <c:pt idx="331">
                  <c:v>72</c:v>
                </c:pt>
                <c:pt idx="332">
                  <c:v>50</c:v>
                </c:pt>
                <c:pt idx="333">
                  <c:v>56</c:v>
                </c:pt>
                <c:pt idx="334">
                  <c:v>70</c:v>
                </c:pt>
                <c:pt idx="335">
                  <c:v>46</c:v>
                </c:pt>
                <c:pt idx="336">
                  <c:v>68</c:v>
                </c:pt>
                <c:pt idx="337">
                  <c:v>76</c:v>
                </c:pt>
                <c:pt idx="338">
                  <c:v>40</c:v>
                </c:pt>
                <c:pt idx="339">
                  <c:v>64</c:v>
                </c:pt>
                <c:pt idx="340">
                  <c:v>56</c:v>
                </c:pt>
                <c:pt idx="341">
                  <c:v>82</c:v>
                </c:pt>
                <c:pt idx="342">
                  <c:v>56</c:v>
                </c:pt>
                <c:pt idx="343">
                  <c:v>40</c:v>
                </c:pt>
                <c:pt idx="344">
                  <c:v>68</c:v>
                </c:pt>
                <c:pt idx="345">
                  <c:v>46</c:v>
                </c:pt>
                <c:pt idx="346">
                  <c:v>40</c:v>
                </c:pt>
                <c:pt idx="347">
                  <c:v>84</c:v>
                </c:pt>
                <c:pt idx="348">
                  <c:v>46</c:v>
                </c:pt>
                <c:pt idx="349">
                  <c:v>64</c:v>
                </c:pt>
                <c:pt idx="350">
                  <c:v>60</c:v>
                </c:pt>
                <c:pt idx="351">
                  <c:v>52</c:v>
                </c:pt>
                <c:pt idx="352">
                  <c:v>62</c:v>
                </c:pt>
                <c:pt idx="353">
                  <c:v>80</c:v>
                </c:pt>
                <c:pt idx="354">
                  <c:v>54</c:v>
                </c:pt>
                <c:pt idx="355">
                  <c:v>88</c:v>
                </c:pt>
                <c:pt idx="356">
                  <c:v>24</c:v>
                </c:pt>
                <c:pt idx="357">
                  <c:v>60</c:v>
                </c:pt>
                <c:pt idx="358">
                  <c:v>94</c:v>
                </c:pt>
                <c:pt idx="359">
                  <c:v>32</c:v>
                </c:pt>
                <c:pt idx="360">
                  <c:v>32</c:v>
                </c:pt>
                <c:pt idx="361">
                  <c:v>50</c:v>
                </c:pt>
                <c:pt idx="362">
                  <c:v>54</c:v>
                </c:pt>
                <c:pt idx="363">
                  <c:v>80</c:v>
                </c:pt>
                <c:pt idx="364">
                  <c:v>34</c:v>
                </c:pt>
                <c:pt idx="365">
                  <c:v>64</c:v>
                </c:pt>
                <c:pt idx="366">
                  <c:v>52</c:v>
                </c:pt>
                <c:pt idx="367">
                  <c:v>26</c:v>
                </c:pt>
                <c:pt idx="368">
                  <c:v>42</c:v>
                </c:pt>
                <c:pt idx="369">
                  <c:v>64</c:v>
                </c:pt>
                <c:pt idx="370">
                  <c:v>28</c:v>
                </c:pt>
                <c:pt idx="371">
                  <c:v>34</c:v>
                </c:pt>
                <c:pt idx="372">
                  <c:v>44</c:v>
                </c:pt>
                <c:pt idx="373">
                  <c:v>46</c:v>
                </c:pt>
                <c:pt idx="374">
                  <c:v>26</c:v>
                </c:pt>
                <c:pt idx="375">
                  <c:v>34</c:v>
                </c:pt>
                <c:pt idx="376">
                  <c:v>58</c:v>
                </c:pt>
                <c:pt idx="377">
                  <c:v>28</c:v>
                </c:pt>
                <c:pt idx="378">
                  <c:v>52</c:v>
                </c:pt>
                <c:pt idx="379">
                  <c:v>52</c:v>
                </c:pt>
                <c:pt idx="380">
                  <c:v>52</c:v>
                </c:pt>
                <c:pt idx="381">
                  <c:v>38</c:v>
                </c:pt>
                <c:pt idx="382">
                  <c:v>38</c:v>
                </c:pt>
                <c:pt idx="383">
                  <c:v>32</c:v>
                </c:pt>
                <c:pt idx="384">
                  <c:v>20</c:v>
                </c:pt>
                <c:pt idx="385">
                  <c:v>56</c:v>
                </c:pt>
                <c:pt idx="386">
                  <c:v>26</c:v>
                </c:pt>
                <c:pt idx="387">
                  <c:v>34</c:v>
                </c:pt>
                <c:pt idx="388">
                  <c:v>60</c:v>
                </c:pt>
                <c:pt idx="389">
                  <c:v>60</c:v>
                </c:pt>
                <c:pt idx="390">
                  <c:v>24</c:v>
                </c:pt>
                <c:pt idx="391">
                  <c:v>34</c:v>
                </c:pt>
                <c:pt idx="392">
                  <c:v>34</c:v>
                </c:pt>
                <c:pt idx="393">
                  <c:v>34</c:v>
                </c:pt>
                <c:pt idx="394">
                  <c:v>34</c:v>
                </c:pt>
                <c:pt idx="395">
                  <c:v>50</c:v>
                </c:pt>
                <c:pt idx="396">
                  <c:v>34</c:v>
                </c:pt>
                <c:pt idx="397">
                  <c:v>52</c:v>
                </c:pt>
                <c:pt idx="398">
                  <c:v>56</c:v>
                </c:pt>
                <c:pt idx="399">
                  <c:v>60</c:v>
                </c:pt>
                <c:pt idx="400">
                  <c:v>44</c:v>
                </c:pt>
                <c:pt idx="401">
                  <c:v>52</c:v>
                </c:pt>
                <c:pt idx="402">
                  <c:v>46</c:v>
                </c:pt>
                <c:pt idx="403">
                  <c:v>26</c:v>
                </c:pt>
                <c:pt idx="404">
                  <c:v>32</c:v>
                </c:pt>
                <c:pt idx="405">
                  <c:v>40</c:v>
                </c:pt>
                <c:pt idx="406">
                  <c:v>52</c:v>
                </c:pt>
                <c:pt idx="407">
                  <c:v>50</c:v>
                </c:pt>
                <c:pt idx="408">
                  <c:v>30</c:v>
                </c:pt>
                <c:pt idx="409">
                  <c:v>32</c:v>
                </c:pt>
                <c:pt idx="410">
                  <c:v>56</c:v>
                </c:pt>
                <c:pt idx="411">
                  <c:v>34</c:v>
                </c:pt>
                <c:pt idx="412">
                  <c:v>16</c:v>
                </c:pt>
                <c:pt idx="413">
                  <c:v>36</c:v>
                </c:pt>
                <c:pt idx="414">
                  <c:v>58</c:v>
                </c:pt>
                <c:pt idx="415">
                  <c:v>48</c:v>
                </c:pt>
                <c:pt idx="416">
                  <c:v>20</c:v>
                </c:pt>
                <c:pt idx="417">
                  <c:v>32</c:v>
                </c:pt>
                <c:pt idx="418">
                  <c:v>40</c:v>
                </c:pt>
                <c:pt idx="419">
                  <c:v>22</c:v>
                </c:pt>
                <c:pt idx="420">
                  <c:v>36</c:v>
                </c:pt>
                <c:pt idx="421">
                  <c:v>30</c:v>
                </c:pt>
                <c:pt idx="422">
                  <c:v>20</c:v>
                </c:pt>
                <c:pt idx="423">
                  <c:v>44</c:v>
                </c:pt>
                <c:pt idx="424">
                  <c:v>72</c:v>
                </c:pt>
                <c:pt idx="425">
                  <c:v>38</c:v>
                </c:pt>
                <c:pt idx="426">
                  <c:v>34</c:v>
                </c:pt>
                <c:pt idx="427">
                  <c:v>44</c:v>
                </c:pt>
                <c:pt idx="428">
                  <c:v>40</c:v>
                </c:pt>
                <c:pt idx="429">
                  <c:v>22</c:v>
                </c:pt>
                <c:pt idx="430">
                  <c:v>18</c:v>
                </c:pt>
                <c:pt idx="431">
                  <c:v>34</c:v>
                </c:pt>
                <c:pt idx="432">
                  <c:v>32</c:v>
                </c:pt>
                <c:pt idx="433">
                  <c:v>24</c:v>
                </c:pt>
                <c:pt idx="434">
                  <c:v>44</c:v>
                </c:pt>
                <c:pt idx="435">
                  <c:v>56</c:v>
                </c:pt>
                <c:pt idx="436">
                  <c:v>26</c:v>
                </c:pt>
                <c:pt idx="437">
                  <c:v>16</c:v>
                </c:pt>
                <c:pt idx="438">
                  <c:v>28</c:v>
                </c:pt>
                <c:pt idx="439">
                  <c:v>56</c:v>
                </c:pt>
                <c:pt idx="440">
                  <c:v>48</c:v>
                </c:pt>
                <c:pt idx="441">
                  <c:v>28</c:v>
                </c:pt>
                <c:pt idx="442">
                  <c:v>30</c:v>
                </c:pt>
                <c:pt idx="443">
                  <c:v>18</c:v>
                </c:pt>
                <c:pt idx="444">
                  <c:v>30</c:v>
                </c:pt>
                <c:pt idx="445">
                  <c:v>26</c:v>
                </c:pt>
                <c:pt idx="446">
                  <c:v>36</c:v>
                </c:pt>
                <c:pt idx="447">
                  <c:v>34</c:v>
                </c:pt>
                <c:pt idx="448">
                  <c:v>14</c:v>
                </c:pt>
                <c:pt idx="449">
                  <c:v>24</c:v>
                </c:pt>
                <c:pt idx="450">
                  <c:v>14</c:v>
                </c:pt>
                <c:pt idx="451">
                  <c:v>24</c:v>
                </c:pt>
                <c:pt idx="452">
                  <c:v>16</c:v>
                </c:pt>
                <c:pt idx="453">
                  <c:v>38</c:v>
                </c:pt>
                <c:pt idx="454">
                  <c:v>16</c:v>
                </c:pt>
                <c:pt idx="455">
                  <c:v>16</c:v>
                </c:pt>
                <c:pt idx="456">
                  <c:v>28</c:v>
                </c:pt>
                <c:pt idx="457">
                  <c:v>14</c:v>
                </c:pt>
                <c:pt idx="458">
                  <c:v>28</c:v>
                </c:pt>
                <c:pt idx="459">
                  <c:v>10</c:v>
                </c:pt>
                <c:pt idx="460">
                  <c:v>14</c:v>
                </c:pt>
                <c:pt idx="461">
                  <c:v>14</c:v>
                </c:pt>
                <c:pt idx="462">
                  <c:v>16</c:v>
                </c:pt>
                <c:pt idx="463">
                  <c:v>18</c:v>
                </c:pt>
                <c:pt idx="464">
                  <c:v>16</c:v>
                </c:pt>
                <c:pt idx="465">
                  <c:v>36</c:v>
                </c:pt>
                <c:pt idx="466">
                  <c:v>18</c:v>
                </c:pt>
                <c:pt idx="467">
                  <c:v>6</c:v>
                </c:pt>
                <c:pt idx="468">
                  <c:v>20</c:v>
                </c:pt>
                <c:pt idx="469">
                  <c:v>8</c:v>
                </c:pt>
                <c:pt idx="470">
                  <c:v>18</c:v>
                </c:pt>
                <c:pt idx="471">
                  <c:v>18</c:v>
                </c:pt>
                <c:pt idx="472">
                  <c:v>24</c:v>
                </c:pt>
                <c:pt idx="473">
                  <c:v>10</c:v>
                </c:pt>
                <c:pt idx="474">
                  <c:v>14</c:v>
                </c:pt>
                <c:pt idx="475">
                  <c:v>22</c:v>
                </c:pt>
                <c:pt idx="476">
                  <c:v>12</c:v>
                </c:pt>
                <c:pt idx="477">
                  <c:v>14</c:v>
                </c:pt>
                <c:pt idx="478">
                  <c:v>12</c:v>
                </c:pt>
                <c:pt idx="479">
                  <c:v>12</c:v>
                </c:pt>
                <c:pt idx="480">
                  <c:v>20</c:v>
                </c:pt>
                <c:pt idx="481">
                  <c:v>14</c:v>
                </c:pt>
                <c:pt idx="482">
                  <c:v>10</c:v>
                </c:pt>
                <c:pt idx="483">
                  <c:v>14</c:v>
                </c:pt>
                <c:pt idx="484">
                  <c:v>20</c:v>
                </c:pt>
                <c:pt idx="485">
                  <c:v>10</c:v>
                </c:pt>
                <c:pt idx="486">
                  <c:v>2</c:v>
                </c:pt>
                <c:pt idx="487">
                  <c:v>20</c:v>
                </c:pt>
                <c:pt idx="488">
                  <c:v>16</c:v>
                </c:pt>
                <c:pt idx="489">
                  <c:v>8</c:v>
                </c:pt>
                <c:pt idx="490">
                  <c:v>18</c:v>
                </c:pt>
                <c:pt idx="491">
                  <c:v>32</c:v>
                </c:pt>
                <c:pt idx="492">
                  <c:v>12</c:v>
                </c:pt>
                <c:pt idx="493">
                  <c:v>14</c:v>
                </c:pt>
                <c:pt idx="494">
                  <c:v>16</c:v>
                </c:pt>
                <c:pt idx="495">
                  <c:v>22</c:v>
                </c:pt>
                <c:pt idx="496">
                  <c:v>16</c:v>
                </c:pt>
                <c:pt idx="497">
                  <c:v>20</c:v>
                </c:pt>
                <c:pt idx="498">
                  <c:v>16</c:v>
                </c:pt>
                <c:pt idx="499">
                  <c:v>12</c:v>
                </c:pt>
                <c:pt idx="500">
                  <c:v>16</c:v>
                </c:pt>
                <c:pt idx="501">
                  <c:v>30</c:v>
                </c:pt>
                <c:pt idx="502">
                  <c:v>2</c:v>
                </c:pt>
                <c:pt idx="503">
                  <c:v>2</c:v>
                </c:pt>
                <c:pt idx="504">
                  <c:v>4</c:v>
                </c:pt>
                <c:pt idx="505">
                  <c:v>14</c:v>
                </c:pt>
                <c:pt idx="506">
                  <c:v>10</c:v>
                </c:pt>
                <c:pt idx="507">
                  <c:v>6</c:v>
                </c:pt>
                <c:pt idx="508">
                  <c:v>12</c:v>
                </c:pt>
                <c:pt idx="509">
                  <c:v>12</c:v>
                </c:pt>
                <c:pt idx="510">
                  <c:v>6</c:v>
                </c:pt>
                <c:pt idx="511">
                  <c:v>14</c:v>
                </c:pt>
                <c:pt idx="512">
                  <c:v>14</c:v>
                </c:pt>
                <c:pt idx="513">
                  <c:v>10</c:v>
                </c:pt>
                <c:pt idx="514">
                  <c:v>28</c:v>
                </c:pt>
                <c:pt idx="515">
                  <c:v>12</c:v>
                </c:pt>
                <c:pt idx="516">
                  <c:v>12</c:v>
                </c:pt>
                <c:pt idx="517">
                  <c:v>30</c:v>
                </c:pt>
                <c:pt idx="518">
                  <c:v>22</c:v>
                </c:pt>
                <c:pt idx="519">
                  <c:v>8</c:v>
                </c:pt>
                <c:pt idx="520">
                  <c:v>18</c:v>
                </c:pt>
                <c:pt idx="521">
                  <c:v>20</c:v>
                </c:pt>
                <c:pt idx="522">
                  <c:v>6</c:v>
                </c:pt>
                <c:pt idx="523">
                  <c:v>26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69.3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2"/>
          </c:marker>
          <c:xVal>
            <c:numRef>
              <c:f>Sheet1!$A$2:$A$525</c:f>
              <c:numCache>
                <c:formatCode>General</c:formatCode>
                <c:ptCount val="524"/>
                <c:pt idx="1">
                  <c:v>0</c:v>
                </c:pt>
                <c:pt idx="2">
                  <c:v>4.4550000000000001</c:v>
                </c:pt>
                <c:pt idx="3">
                  <c:v>8.91</c:v>
                </c:pt>
                <c:pt idx="4">
                  <c:v>13.42</c:v>
                </c:pt>
                <c:pt idx="5">
                  <c:v>17.82</c:v>
                </c:pt>
                <c:pt idx="6">
                  <c:v>22.274999999999999</c:v>
                </c:pt>
                <c:pt idx="7">
                  <c:v>26.784999999999989</c:v>
                </c:pt>
                <c:pt idx="8">
                  <c:v>31.24</c:v>
                </c:pt>
                <c:pt idx="9">
                  <c:v>35.695000000000171</c:v>
                </c:pt>
                <c:pt idx="10">
                  <c:v>40.205000000000013</c:v>
                </c:pt>
                <c:pt idx="11">
                  <c:v>44.660000000000011</c:v>
                </c:pt>
                <c:pt idx="12">
                  <c:v>49.115000000000002</c:v>
                </c:pt>
                <c:pt idx="13">
                  <c:v>53.57</c:v>
                </c:pt>
                <c:pt idx="14">
                  <c:v>58.025000000000013</c:v>
                </c:pt>
                <c:pt idx="15">
                  <c:v>62.48</c:v>
                </c:pt>
                <c:pt idx="16">
                  <c:v>66.935000000000002</c:v>
                </c:pt>
                <c:pt idx="17">
                  <c:v>71.445000000000007</c:v>
                </c:pt>
                <c:pt idx="18">
                  <c:v>75.900000000000006</c:v>
                </c:pt>
                <c:pt idx="19">
                  <c:v>80.35499999999999</c:v>
                </c:pt>
                <c:pt idx="20">
                  <c:v>84.864999999999995</c:v>
                </c:pt>
                <c:pt idx="21">
                  <c:v>89.32</c:v>
                </c:pt>
                <c:pt idx="22">
                  <c:v>93.774999999999991</c:v>
                </c:pt>
                <c:pt idx="23">
                  <c:v>98.23</c:v>
                </c:pt>
                <c:pt idx="24">
                  <c:v>102.69</c:v>
                </c:pt>
                <c:pt idx="25">
                  <c:v>107.14</c:v>
                </c:pt>
                <c:pt idx="26">
                  <c:v>111.64999999999999</c:v>
                </c:pt>
                <c:pt idx="27">
                  <c:v>116.11</c:v>
                </c:pt>
                <c:pt idx="28">
                  <c:v>120.56</c:v>
                </c:pt>
                <c:pt idx="29">
                  <c:v>125.07</c:v>
                </c:pt>
                <c:pt idx="30">
                  <c:v>129.53</c:v>
                </c:pt>
                <c:pt idx="31">
                  <c:v>133.97999999999999</c:v>
                </c:pt>
                <c:pt idx="32">
                  <c:v>138.44</c:v>
                </c:pt>
                <c:pt idx="33">
                  <c:v>142.89000000000001</c:v>
                </c:pt>
                <c:pt idx="34">
                  <c:v>147.34</c:v>
                </c:pt>
                <c:pt idx="35">
                  <c:v>151.85000000000068</c:v>
                </c:pt>
                <c:pt idx="36">
                  <c:v>156.31</c:v>
                </c:pt>
                <c:pt idx="37">
                  <c:v>160.76</c:v>
                </c:pt>
                <c:pt idx="38">
                  <c:v>165.28</c:v>
                </c:pt>
                <c:pt idx="39">
                  <c:v>169.73</c:v>
                </c:pt>
                <c:pt idx="40">
                  <c:v>174.19</c:v>
                </c:pt>
                <c:pt idx="41">
                  <c:v>178.64</c:v>
                </c:pt>
                <c:pt idx="42">
                  <c:v>183.09</c:v>
                </c:pt>
                <c:pt idx="43">
                  <c:v>187.55</c:v>
                </c:pt>
                <c:pt idx="44">
                  <c:v>192.06</c:v>
                </c:pt>
                <c:pt idx="45">
                  <c:v>196.51</c:v>
                </c:pt>
                <c:pt idx="46">
                  <c:v>200.97</c:v>
                </c:pt>
                <c:pt idx="47">
                  <c:v>205.48000000000027</c:v>
                </c:pt>
                <c:pt idx="48">
                  <c:v>209.94</c:v>
                </c:pt>
                <c:pt idx="49">
                  <c:v>214.39000000000001</c:v>
                </c:pt>
                <c:pt idx="50">
                  <c:v>218.84</c:v>
                </c:pt>
                <c:pt idx="51">
                  <c:v>223.3</c:v>
                </c:pt>
                <c:pt idx="52">
                  <c:v>227.75</c:v>
                </c:pt>
                <c:pt idx="53">
                  <c:v>232.26</c:v>
                </c:pt>
                <c:pt idx="54">
                  <c:v>236.72</c:v>
                </c:pt>
                <c:pt idx="55">
                  <c:v>241.18</c:v>
                </c:pt>
                <c:pt idx="56">
                  <c:v>245.69</c:v>
                </c:pt>
                <c:pt idx="57">
                  <c:v>250.14</c:v>
                </c:pt>
                <c:pt idx="58">
                  <c:v>254.59</c:v>
                </c:pt>
                <c:pt idx="59">
                  <c:v>259.05</c:v>
                </c:pt>
                <c:pt idx="60">
                  <c:v>263.5</c:v>
                </c:pt>
                <c:pt idx="61">
                  <c:v>267.95999999999964</c:v>
                </c:pt>
                <c:pt idx="62">
                  <c:v>272.47000000000003</c:v>
                </c:pt>
                <c:pt idx="63">
                  <c:v>276.92999999999893</c:v>
                </c:pt>
                <c:pt idx="64">
                  <c:v>281.38</c:v>
                </c:pt>
                <c:pt idx="65">
                  <c:v>285.89</c:v>
                </c:pt>
                <c:pt idx="66">
                  <c:v>290.35000000000002</c:v>
                </c:pt>
                <c:pt idx="67">
                  <c:v>294.8</c:v>
                </c:pt>
                <c:pt idx="68">
                  <c:v>299.31</c:v>
                </c:pt>
                <c:pt idx="69">
                  <c:v>303.70999999999964</c:v>
                </c:pt>
                <c:pt idx="70">
                  <c:v>308.17</c:v>
                </c:pt>
                <c:pt idx="71">
                  <c:v>312.68</c:v>
                </c:pt>
                <c:pt idx="72">
                  <c:v>317.13</c:v>
                </c:pt>
                <c:pt idx="73">
                  <c:v>321.58</c:v>
                </c:pt>
                <c:pt idx="74">
                  <c:v>326.10000000000002</c:v>
                </c:pt>
                <c:pt idx="75">
                  <c:v>330.55</c:v>
                </c:pt>
                <c:pt idx="76">
                  <c:v>335</c:v>
                </c:pt>
                <c:pt idx="77">
                  <c:v>339.51</c:v>
                </c:pt>
                <c:pt idx="78">
                  <c:v>343.91999999999899</c:v>
                </c:pt>
                <c:pt idx="79">
                  <c:v>348.37</c:v>
                </c:pt>
                <c:pt idx="80">
                  <c:v>352.88</c:v>
                </c:pt>
                <c:pt idx="81">
                  <c:v>357.33</c:v>
                </c:pt>
                <c:pt idx="82">
                  <c:v>361.78999999999894</c:v>
                </c:pt>
                <c:pt idx="83">
                  <c:v>366.3</c:v>
                </c:pt>
                <c:pt idx="84">
                  <c:v>370.75</c:v>
                </c:pt>
                <c:pt idx="85">
                  <c:v>375.21</c:v>
                </c:pt>
                <c:pt idx="86">
                  <c:v>379.71999999999969</c:v>
                </c:pt>
                <c:pt idx="87">
                  <c:v>384.12</c:v>
                </c:pt>
                <c:pt idx="88">
                  <c:v>388.57</c:v>
                </c:pt>
                <c:pt idx="89">
                  <c:v>393.08</c:v>
                </c:pt>
                <c:pt idx="90">
                  <c:v>397.54</c:v>
                </c:pt>
                <c:pt idx="91">
                  <c:v>402</c:v>
                </c:pt>
                <c:pt idx="92">
                  <c:v>406.5</c:v>
                </c:pt>
                <c:pt idx="93">
                  <c:v>410.96</c:v>
                </c:pt>
                <c:pt idx="94">
                  <c:v>415.41999999999899</c:v>
                </c:pt>
                <c:pt idx="95">
                  <c:v>419.92999999999893</c:v>
                </c:pt>
                <c:pt idx="96">
                  <c:v>424.32</c:v>
                </c:pt>
                <c:pt idx="97">
                  <c:v>428.78</c:v>
                </c:pt>
                <c:pt idx="98">
                  <c:v>433.28999999999894</c:v>
                </c:pt>
                <c:pt idx="99">
                  <c:v>437.75</c:v>
                </c:pt>
                <c:pt idx="100">
                  <c:v>442.2</c:v>
                </c:pt>
                <c:pt idx="101">
                  <c:v>446.65000000000032</c:v>
                </c:pt>
                <c:pt idx="102">
                  <c:v>451.17</c:v>
                </c:pt>
                <c:pt idx="103">
                  <c:v>455.62</c:v>
                </c:pt>
                <c:pt idx="104">
                  <c:v>460.07</c:v>
                </c:pt>
                <c:pt idx="105">
                  <c:v>464.53</c:v>
                </c:pt>
                <c:pt idx="106">
                  <c:v>468.98999999999899</c:v>
                </c:pt>
                <c:pt idx="107">
                  <c:v>473.44</c:v>
                </c:pt>
                <c:pt idx="108">
                  <c:v>477.95</c:v>
                </c:pt>
                <c:pt idx="109">
                  <c:v>482.4</c:v>
                </c:pt>
                <c:pt idx="110">
                  <c:v>486.86</c:v>
                </c:pt>
                <c:pt idx="111">
                  <c:v>491.37</c:v>
                </c:pt>
                <c:pt idx="112">
                  <c:v>495.82</c:v>
                </c:pt>
                <c:pt idx="113">
                  <c:v>500.28</c:v>
                </c:pt>
                <c:pt idx="114">
                  <c:v>504.74</c:v>
                </c:pt>
                <c:pt idx="115">
                  <c:v>509.19</c:v>
                </c:pt>
                <c:pt idx="116">
                  <c:v>513.64</c:v>
                </c:pt>
                <c:pt idx="117">
                  <c:v>518.15</c:v>
                </c:pt>
                <c:pt idx="118">
                  <c:v>522.61</c:v>
                </c:pt>
                <c:pt idx="119">
                  <c:v>527.07000000000005</c:v>
                </c:pt>
                <c:pt idx="120">
                  <c:v>531.58000000000004</c:v>
                </c:pt>
                <c:pt idx="121">
                  <c:v>536.03</c:v>
                </c:pt>
                <c:pt idx="122">
                  <c:v>540.49</c:v>
                </c:pt>
                <c:pt idx="123">
                  <c:v>544.93999999999949</c:v>
                </c:pt>
                <c:pt idx="124">
                  <c:v>549.39</c:v>
                </c:pt>
                <c:pt idx="125">
                  <c:v>553.84999999999798</c:v>
                </c:pt>
                <c:pt idx="126">
                  <c:v>558.35999999999797</c:v>
                </c:pt>
                <c:pt idx="127">
                  <c:v>562.81999999999948</c:v>
                </c:pt>
                <c:pt idx="128">
                  <c:v>567.27000000000055</c:v>
                </c:pt>
                <c:pt idx="129">
                  <c:v>571.78000000000054</c:v>
                </c:pt>
                <c:pt idx="130">
                  <c:v>576.24</c:v>
                </c:pt>
                <c:pt idx="131">
                  <c:v>580.69000000000005</c:v>
                </c:pt>
                <c:pt idx="132">
                  <c:v>585.14</c:v>
                </c:pt>
                <c:pt idx="133">
                  <c:v>589.6</c:v>
                </c:pt>
                <c:pt idx="134">
                  <c:v>594.04999999999939</c:v>
                </c:pt>
                <c:pt idx="135">
                  <c:v>598.57000000000005</c:v>
                </c:pt>
                <c:pt idx="136">
                  <c:v>603.02</c:v>
                </c:pt>
                <c:pt idx="137">
                  <c:v>607.48</c:v>
                </c:pt>
                <c:pt idx="138">
                  <c:v>611.99</c:v>
                </c:pt>
                <c:pt idx="139">
                  <c:v>616.43999999999949</c:v>
                </c:pt>
                <c:pt idx="140">
                  <c:v>620.89</c:v>
                </c:pt>
                <c:pt idx="141">
                  <c:v>625.34999999999798</c:v>
                </c:pt>
                <c:pt idx="142">
                  <c:v>629.79999999999995</c:v>
                </c:pt>
                <c:pt idx="143">
                  <c:v>634.26</c:v>
                </c:pt>
                <c:pt idx="144">
                  <c:v>638.77000000000055</c:v>
                </c:pt>
                <c:pt idx="145">
                  <c:v>643.23</c:v>
                </c:pt>
                <c:pt idx="146">
                  <c:v>647.67999999999995</c:v>
                </c:pt>
                <c:pt idx="147">
                  <c:v>652.19000000000005</c:v>
                </c:pt>
                <c:pt idx="148">
                  <c:v>656.64</c:v>
                </c:pt>
                <c:pt idx="149">
                  <c:v>661.1</c:v>
                </c:pt>
                <c:pt idx="150">
                  <c:v>665.55</c:v>
                </c:pt>
                <c:pt idx="151">
                  <c:v>670.01</c:v>
                </c:pt>
                <c:pt idx="152">
                  <c:v>674.47</c:v>
                </c:pt>
                <c:pt idx="153">
                  <c:v>678.98</c:v>
                </c:pt>
                <c:pt idx="154">
                  <c:v>683.43</c:v>
                </c:pt>
                <c:pt idx="155">
                  <c:v>687.88</c:v>
                </c:pt>
                <c:pt idx="156">
                  <c:v>692.39</c:v>
                </c:pt>
                <c:pt idx="157">
                  <c:v>696.84999999999798</c:v>
                </c:pt>
                <c:pt idx="158">
                  <c:v>701.3</c:v>
                </c:pt>
                <c:pt idx="159">
                  <c:v>705.76</c:v>
                </c:pt>
                <c:pt idx="160">
                  <c:v>710.22</c:v>
                </c:pt>
                <c:pt idx="161">
                  <c:v>714.67000000000053</c:v>
                </c:pt>
                <c:pt idx="162">
                  <c:v>719.18000000000052</c:v>
                </c:pt>
                <c:pt idx="163">
                  <c:v>723.63</c:v>
                </c:pt>
                <c:pt idx="164">
                  <c:v>728.09</c:v>
                </c:pt>
                <c:pt idx="165">
                  <c:v>732.6</c:v>
                </c:pt>
                <c:pt idx="166">
                  <c:v>737.05</c:v>
                </c:pt>
                <c:pt idx="167">
                  <c:v>741.51</c:v>
                </c:pt>
                <c:pt idx="168">
                  <c:v>745.97</c:v>
                </c:pt>
                <c:pt idx="169">
                  <c:v>750.42</c:v>
                </c:pt>
                <c:pt idx="170">
                  <c:v>754.88</c:v>
                </c:pt>
                <c:pt idx="171">
                  <c:v>759.38</c:v>
                </c:pt>
                <c:pt idx="172">
                  <c:v>763.83999999999946</c:v>
                </c:pt>
                <c:pt idx="173">
                  <c:v>768.29000000000053</c:v>
                </c:pt>
                <c:pt idx="174">
                  <c:v>772.8</c:v>
                </c:pt>
                <c:pt idx="175">
                  <c:v>777.26</c:v>
                </c:pt>
                <c:pt idx="176">
                  <c:v>781.72</c:v>
                </c:pt>
                <c:pt idx="177">
                  <c:v>786.17000000000053</c:v>
                </c:pt>
                <c:pt idx="178">
                  <c:v>790.63</c:v>
                </c:pt>
                <c:pt idx="179">
                  <c:v>795.08</c:v>
                </c:pt>
                <c:pt idx="180">
                  <c:v>799.59</c:v>
                </c:pt>
                <c:pt idx="181">
                  <c:v>804.04</c:v>
                </c:pt>
                <c:pt idx="182">
                  <c:v>808.5</c:v>
                </c:pt>
                <c:pt idx="183">
                  <c:v>813.01</c:v>
                </c:pt>
                <c:pt idx="184">
                  <c:v>817.47</c:v>
                </c:pt>
                <c:pt idx="185">
                  <c:v>821.92</c:v>
                </c:pt>
                <c:pt idx="186">
                  <c:v>826.43</c:v>
                </c:pt>
                <c:pt idx="187">
                  <c:v>830.82999999999947</c:v>
                </c:pt>
                <c:pt idx="188">
                  <c:v>835.28000000000054</c:v>
                </c:pt>
                <c:pt idx="189">
                  <c:v>839.79000000000053</c:v>
                </c:pt>
                <c:pt idx="190">
                  <c:v>844.25</c:v>
                </c:pt>
                <c:pt idx="191">
                  <c:v>848.71</c:v>
                </c:pt>
                <c:pt idx="192">
                  <c:v>853.16</c:v>
                </c:pt>
                <c:pt idx="193">
                  <c:v>857.67000000000053</c:v>
                </c:pt>
                <c:pt idx="194">
                  <c:v>862.13</c:v>
                </c:pt>
                <c:pt idx="195">
                  <c:v>866.58</c:v>
                </c:pt>
                <c:pt idx="196">
                  <c:v>871.03</c:v>
                </c:pt>
                <c:pt idx="197">
                  <c:v>875.49</c:v>
                </c:pt>
                <c:pt idx="198">
                  <c:v>879.94999999999948</c:v>
                </c:pt>
                <c:pt idx="199">
                  <c:v>884.45999999999947</c:v>
                </c:pt>
                <c:pt idx="200">
                  <c:v>888.91</c:v>
                </c:pt>
                <c:pt idx="201">
                  <c:v>893.37</c:v>
                </c:pt>
                <c:pt idx="202">
                  <c:v>897.88</c:v>
                </c:pt>
                <c:pt idx="203">
                  <c:v>902.32999999999947</c:v>
                </c:pt>
                <c:pt idx="204">
                  <c:v>906.78000000000054</c:v>
                </c:pt>
                <c:pt idx="205">
                  <c:v>911.24</c:v>
                </c:pt>
                <c:pt idx="206">
                  <c:v>915.7</c:v>
                </c:pt>
                <c:pt idx="207">
                  <c:v>920.15</c:v>
                </c:pt>
                <c:pt idx="208">
                  <c:v>924.66</c:v>
                </c:pt>
                <c:pt idx="209">
                  <c:v>929.12</c:v>
                </c:pt>
                <c:pt idx="210">
                  <c:v>933.57</c:v>
                </c:pt>
                <c:pt idx="211">
                  <c:v>938.08</c:v>
                </c:pt>
                <c:pt idx="212">
                  <c:v>942.53</c:v>
                </c:pt>
                <c:pt idx="213">
                  <c:v>946.99</c:v>
                </c:pt>
                <c:pt idx="214">
                  <c:v>951.44999999999948</c:v>
                </c:pt>
                <c:pt idx="215">
                  <c:v>955.9</c:v>
                </c:pt>
                <c:pt idx="216">
                  <c:v>960.35999999999797</c:v>
                </c:pt>
                <c:pt idx="217">
                  <c:v>964.87</c:v>
                </c:pt>
                <c:pt idx="218">
                  <c:v>969.31999999999948</c:v>
                </c:pt>
                <c:pt idx="219">
                  <c:v>973.77000000000055</c:v>
                </c:pt>
                <c:pt idx="220">
                  <c:v>978.28000000000054</c:v>
                </c:pt>
                <c:pt idx="221">
                  <c:v>982.74</c:v>
                </c:pt>
                <c:pt idx="222">
                  <c:v>987.2</c:v>
                </c:pt>
                <c:pt idx="223">
                  <c:v>991.65</c:v>
                </c:pt>
                <c:pt idx="224">
                  <c:v>996.11</c:v>
                </c:pt>
                <c:pt idx="225">
                  <c:v>1000.6</c:v>
                </c:pt>
                <c:pt idx="226">
                  <c:v>1005.1</c:v>
                </c:pt>
                <c:pt idx="227">
                  <c:v>1009.5</c:v>
                </c:pt>
                <c:pt idx="228">
                  <c:v>1014</c:v>
                </c:pt>
                <c:pt idx="229">
                  <c:v>1018.5</c:v>
                </c:pt>
                <c:pt idx="230">
                  <c:v>1022.9</c:v>
                </c:pt>
                <c:pt idx="231">
                  <c:v>1027.4000000000001</c:v>
                </c:pt>
                <c:pt idx="232">
                  <c:v>1031.9000000000001</c:v>
                </c:pt>
                <c:pt idx="233">
                  <c:v>1036.3</c:v>
                </c:pt>
                <c:pt idx="234">
                  <c:v>1040.8</c:v>
                </c:pt>
                <c:pt idx="235">
                  <c:v>1045.3</c:v>
                </c:pt>
                <c:pt idx="236">
                  <c:v>1049.7</c:v>
                </c:pt>
                <c:pt idx="237">
                  <c:v>1054.2</c:v>
                </c:pt>
                <c:pt idx="238">
                  <c:v>1058.7</c:v>
                </c:pt>
                <c:pt idx="239">
                  <c:v>1063.2</c:v>
                </c:pt>
                <c:pt idx="240">
                  <c:v>1067.5999999999999</c:v>
                </c:pt>
                <c:pt idx="241">
                  <c:v>1072.0999999999999</c:v>
                </c:pt>
                <c:pt idx="242">
                  <c:v>1076.5</c:v>
                </c:pt>
                <c:pt idx="243">
                  <c:v>1081</c:v>
                </c:pt>
                <c:pt idx="244">
                  <c:v>1085.5</c:v>
                </c:pt>
                <c:pt idx="245">
                  <c:v>1089.9000000000001</c:v>
                </c:pt>
                <c:pt idx="246">
                  <c:v>1094.4000000000001</c:v>
                </c:pt>
                <c:pt idx="247">
                  <c:v>1098.9000000000001</c:v>
                </c:pt>
                <c:pt idx="248">
                  <c:v>1103.4000000000001</c:v>
                </c:pt>
                <c:pt idx="249">
                  <c:v>1107.8</c:v>
                </c:pt>
                <c:pt idx="250">
                  <c:v>1112.3</c:v>
                </c:pt>
                <c:pt idx="251">
                  <c:v>1116.7</c:v>
                </c:pt>
                <c:pt idx="252">
                  <c:v>1121.2</c:v>
                </c:pt>
                <c:pt idx="253">
                  <c:v>1125.7</c:v>
                </c:pt>
                <c:pt idx="254">
                  <c:v>1130.0999999999999</c:v>
                </c:pt>
                <c:pt idx="255">
                  <c:v>1134.5999999999999</c:v>
                </c:pt>
                <c:pt idx="256">
                  <c:v>1139.0999999999999</c:v>
                </c:pt>
                <c:pt idx="257">
                  <c:v>1143.5999999999999</c:v>
                </c:pt>
                <c:pt idx="258">
                  <c:v>1148</c:v>
                </c:pt>
                <c:pt idx="259">
                  <c:v>1152.5</c:v>
                </c:pt>
                <c:pt idx="260">
                  <c:v>1156.9000000000001</c:v>
                </c:pt>
                <c:pt idx="261">
                  <c:v>1161.4000000000001</c:v>
                </c:pt>
                <c:pt idx="262">
                  <c:v>1165.9000000000001</c:v>
                </c:pt>
                <c:pt idx="263">
                  <c:v>1170.3</c:v>
                </c:pt>
                <c:pt idx="264">
                  <c:v>1174.8</c:v>
                </c:pt>
                <c:pt idx="265">
                  <c:v>1179.3</c:v>
                </c:pt>
                <c:pt idx="266">
                  <c:v>1183.8</c:v>
                </c:pt>
                <c:pt idx="267">
                  <c:v>1188.2</c:v>
                </c:pt>
                <c:pt idx="268">
                  <c:v>1192.7</c:v>
                </c:pt>
                <c:pt idx="269">
                  <c:v>1197.0999999999999</c:v>
                </c:pt>
                <c:pt idx="270">
                  <c:v>1201.5999999999999</c:v>
                </c:pt>
                <c:pt idx="271">
                  <c:v>1206.0999999999999</c:v>
                </c:pt>
                <c:pt idx="272">
                  <c:v>1210.5</c:v>
                </c:pt>
                <c:pt idx="273">
                  <c:v>1215</c:v>
                </c:pt>
                <c:pt idx="274">
                  <c:v>1219.5</c:v>
                </c:pt>
                <c:pt idx="275">
                  <c:v>1224</c:v>
                </c:pt>
                <c:pt idx="276">
                  <c:v>1228.4000000000001</c:v>
                </c:pt>
                <c:pt idx="277">
                  <c:v>1232.9000000000001</c:v>
                </c:pt>
                <c:pt idx="278">
                  <c:v>1237.3</c:v>
                </c:pt>
                <c:pt idx="279">
                  <c:v>1241.8</c:v>
                </c:pt>
                <c:pt idx="280">
                  <c:v>1246.2</c:v>
                </c:pt>
                <c:pt idx="281">
                  <c:v>1250.8</c:v>
                </c:pt>
                <c:pt idx="282">
                  <c:v>1255.2</c:v>
                </c:pt>
                <c:pt idx="283">
                  <c:v>1259.7</c:v>
                </c:pt>
                <c:pt idx="284">
                  <c:v>1264.2</c:v>
                </c:pt>
                <c:pt idx="285">
                  <c:v>1268.5999999999999</c:v>
                </c:pt>
                <c:pt idx="286">
                  <c:v>1273</c:v>
                </c:pt>
                <c:pt idx="287">
                  <c:v>1277.5</c:v>
                </c:pt>
                <c:pt idx="288">
                  <c:v>1282</c:v>
                </c:pt>
                <c:pt idx="289">
                  <c:v>1286.5</c:v>
                </c:pt>
                <c:pt idx="290">
                  <c:v>1291</c:v>
                </c:pt>
                <c:pt idx="291">
                  <c:v>1295.4000000000001</c:v>
                </c:pt>
                <c:pt idx="292">
                  <c:v>1299.9000000000001</c:v>
                </c:pt>
                <c:pt idx="293">
                  <c:v>1304.4000000000001</c:v>
                </c:pt>
                <c:pt idx="294">
                  <c:v>1308.8</c:v>
                </c:pt>
                <c:pt idx="295">
                  <c:v>1313.2</c:v>
                </c:pt>
                <c:pt idx="296">
                  <c:v>1317.7</c:v>
                </c:pt>
                <c:pt idx="297">
                  <c:v>1322.2</c:v>
                </c:pt>
                <c:pt idx="298">
                  <c:v>1326.7</c:v>
                </c:pt>
                <c:pt idx="299">
                  <c:v>1331.2</c:v>
                </c:pt>
                <c:pt idx="300">
                  <c:v>1335.6</c:v>
                </c:pt>
                <c:pt idx="301">
                  <c:v>1340.1</c:v>
                </c:pt>
                <c:pt idx="302">
                  <c:v>1344.6</c:v>
                </c:pt>
                <c:pt idx="303">
                  <c:v>1349</c:v>
                </c:pt>
                <c:pt idx="304">
                  <c:v>1353.5</c:v>
                </c:pt>
                <c:pt idx="305">
                  <c:v>1358</c:v>
                </c:pt>
                <c:pt idx="306">
                  <c:v>1362.4</c:v>
                </c:pt>
                <c:pt idx="307">
                  <c:v>1366.9</c:v>
                </c:pt>
                <c:pt idx="308">
                  <c:v>1371.4</c:v>
                </c:pt>
                <c:pt idx="309">
                  <c:v>1375.8</c:v>
                </c:pt>
                <c:pt idx="310">
                  <c:v>1380.3</c:v>
                </c:pt>
                <c:pt idx="311">
                  <c:v>1384.8</c:v>
                </c:pt>
                <c:pt idx="312">
                  <c:v>1389.2</c:v>
                </c:pt>
                <c:pt idx="313">
                  <c:v>1393.7</c:v>
                </c:pt>
                <c:pt idx="314">
                  <c:v>1398.2</c:v>
                </c:pt>
                <c:pt idx="315">
                  <c:v>1402.6</c:v>
                </c:pt>
                <c:pt idx="316">
                  <c:v>1407.1</c:v>
                </c:pt>
                <c:pt idx="317">
                  <c:v>1411.6</c:v>
                </c:pt>
                <c:pt idx="318">
                  <c:v>1416</c:v>
                </c:pt>
                <c:pt idx="319">
                  <c:v>1420.5</c:v>
                </c:pt>
                <c:pt idx="320">
                  <c:v>1425</c:v>
                </c:pt>
                <c:pt idx="321">
                  <c:v>1429.5</c:v>
                </c:pt>
                <c:pt idx="322">
                  <c:v>1433.9</c:v>
                </c:pt>
                <c:pt idx="323">
                  <c:v>1438.4</c:v>
                </c:pt>
                <c:pt idx="324">
                  <c:v>1442.8</c:v>
                </c:pt>
                <c:pt idx="325">
                  <c:v>1447.3</c:v>
                </c:pt>
                <c:pt idx="326">
                  <c:v>1451.8</c:v>
                </c:pt>
                <c:pt idx="327">
                  <c:v>1456.2</c:v>
                </c:pt>
                <c:pt idx="328">
                  <c:v>1460.7</c:v>
                </c:pt>
                <c:pt idx="329">
                  <c:v>1465.2</c:v>
                </c:pt>
                <c:pt idx="330">
                  <c:v>1469.7</c:v>
                </c:pt>
                <c:pt idx="331">
                  <c:v>1474.1</c:v>
                </c:pt>
                <c:pt idx="332">
                  <c:v>1478.6</c:v>
                </c:pt>
                <c:pt idx="333">
                  <c:v>1483</c:v>
                </c:pt>
                <c:pt idx="334">
                  <c:v>1487.5</c:v>
                </c:pt>
                <c:pt idx="335">
                  <c:v>1492</c:v>
                </c:pt>
                <c:pt idx="336">
                  <c:v>1496.4</c:v>
                </c:pt>
                <c:pt idx="337">
                  <c:v>1500.9</c:v>
                </c:pt>
                <c:pt idx="338">
                  <c:v>1505.4</c:v>
                </c:pt>
                <c:pt idx="339">
                  <c:v>1509.9</c:v>
                </c:pt>
                <c:pt idx="340">
                  <c:v>1514.3</c:v>
                </c:pt>
                <c:pt idx="341">
                  <c:v>1518.8</c:v>
                </c:pt>
                <c:pt idx="342">
                  <c:v>1523.2</c:v>
                </c:pt>
                <c:pt idx="343">
                  <c:v>1527.7</c:v>
                </c:pt>
                <c:pt idx="344">
                  <c:v>1532.2</c:v>
                </c:pt>
                <c:pt idx="345">
                  <c:v>1536.6</c:v>
                </c:pt>
                <c:pt idx="346">
                  <c:v>1541.1</c:v>
                </c:pt>
                <c:pt idx="347">
                  <c:v>1545.6</c:v>
                </c:pt>
                <c:pt idx="348">
                  <c:v>1550.1</c:v>
                </c:pt>
                <c:pt idx="349">
                  <c:v>1554.5</c:v>
                </c:pt>
                <c:pt idx="350">
                  <c:v>1559</c:v>
                </c:pt>
                <c:pt idx="351">
                  <c:v>1563.4</c:v>
                </c:pt>
                <c:pt idx="352">
                  <c:v>1567.9</c:v>
                </c:pt>
                <c:pt idx="353">
                  <c:v>1572.4</c:v>
                </c:pt>
                <c:pt idx="354">
                  <c:v>1576.8</c:v>
                </c:pt>
                <c:pt idx="355">
                  <c:v>1581.3</c:v>
                </c:pt>
                <c:pt idx="356">
                  <c:v>1585.8</c:v>
                </c:pt>
                <c:pt idx="357">
                  <c:v>1590.3</c:v>
                </c:pt>
                <c:pt idx="358">
                  <c:v>1594.7</c:v>
                </c:pt>
                <c:pt idx="359">
                  <c:v>1599.2</c:v>
                </c:pt>
                <c:pt idx="360">
                  <c:v>1603.6</c:v>
                </c:pt>
                <c:pt idx="361">
                  <c:v>1608.1</c:v>
                </c:pt>
                <c:pt idx="362">
                  <c:v>1612.6</c:v>
                </c:pt>
                <c:pt idx="363">
                  <c:v>1617.1</c:v>
                </c:pt>
                <c:pt idx="364">
                  <c:v>1621.5</c:v>
                </c:pt>
                <c:pt idx="365">
                  <c:v>1626</c:v>
                </c:pt>
                <c:pt idx="366">
                  <c:v>1630.5</c:v>
                </c:pt>
                <c:pt idx="367">
                  <c:v>1634.9</c:v>
                </c:pt>
                <c:pt idx="368">
                  <c:v>1639.3</c:v>
                </c:pt>
                <c:pt idx="369">
                  <c:v>1643.8</c:v>
                </c:pt>
                <c:pt idx="370">
                  <c:v>1648.3</c:v>
                </c:pt>
                <c:pt idx="371">
                  <c:v>1652.8</c:v>
                </c:pt>
                <c:pt idx="372">
                  <c:v>1657.3</c:v>
                </c:pt>
                <c:pt idx="373">
                  <c:v>1661.7</c:v>
                </c:pt>
                <c:pt idx="374">
                  <c:v>1666.2</c:v>
                </c:pt>
                <c:pt idx="375">
                  <c:v>1670.7</c:v>
                </c:pt>
                <c:pt idx="376">
                  <c:v>1675.1</c:v>
                </c:pt>
                <c:pt idx="377">
                  <c:v>1679.5</c:v>
                </c:pt>
                <c:pt idx="378">
                  <c:v>1684</c:v>
                </c:pt>
                <c:pt idx="379">
                  <c:v>1688.5</c:v>
                </c:pt>
                <c:pt idx="380">
                  <c:v>1693</c:v>
                </c:pt>
                <c:pt idx="381">
                  <c:v>1697.5</c:v>
                </c:pt>
                <c:pt idx="382">
                  <c:v>1701.9</c:v>
                </c:pt>
                <c:pt idx="383">
                  <c:v>1706.4</c:v>
                </c:pt>
                <c:pt idx="384">
                  <c:v>1710.9</c:v>
                </c:pt>
                <c:pt idx="385">
                  <c:v>1715.3</c:v>
                </c:pt>
                <c:pt idx="386">
                  <c:v>1719.7</c:v>
                </c:pt>
                <c:pt idx="387">
                  <c:v>1724.3</c:v>
                </c:pt>
                <c:pt idx="388">
                  <c:v>1728.7</c:v>
                </c:pt>
                <c:pt idx="389">
                  <c:v>1733.2</c:v>
                </c:pt>
                <c:pt idx="390">
                  <c:v>1737.7</c:v>
                </c:pt>
                <c:pt idx="391">
                  <c:v>1742.1</c:v>
                </c:pt>
                <c:pt idx="392">
                  <c:v>1746.6</c:v>
                </c:pt>
                <c:pt idx="393">
                  <c:v>1751.1</c:v>
                </c:pt>
                <c:pt idx="394">
                  <c:v>1755.5</c:v>
                </c:pt>
                <c:pt idx="395">
                  <c:v>1759.9</c:v>
                </c:pt>
                <c:pt idx="396">
                  <c:v>1764.5</c:v>
                </c:pt>
                <c:pt idx="397">
                  <c:v>1768.9</c:v>
                </c:pt>
                <c:pt idx="398">
                  <c:v>1773.4</c:v>
                </c:pt>
                <c:pt idx="399">
                  <c:v>1777.9</c:v>
                </c:pt>
                <c:pt idx="400">
                  <c:v>1782.3</c:v>
                </c:pt>
                <c:pt idx="401">
                  <c:v>1786.8</c:v>
                </c:pt>
                <c:pt idx="402">
                  <c:v>1791.3</c:v>
                </c:pt>
                <c:pt idx="403">
                  <c:v>1795.8</c:v>
                </c:pt>
                <c:pt idx="404">
                  <c:v>1800.2</c:v>
                </c:pt>
                <c:pt idx="405">
                  <c:v>1804.7</c:v>
                </c:pt>
                <c:pt idx="406">
                  <c:v>1809.1</c:v>
                </c:pt>
                <c:pt idx="407">
                  <c:v>1813.6</c:v>
                </c:pt>
                <c:pt idx="408">
                  <c:v>1818.1</c:v>
                </c:pt>
                <c:pt idx="409">
                  <c:v>1822.5</c:v>
                </c:pt>
                <c:pt idx="410">
                  <c:v>1827</c:v>
                </c:pt>
                <c:pt idx="411">
                  <c:v>1831.5</c:v>
                </c:pt>
                <c:pt idx="412">
                  <c:v>1836</c:v>
                </c:pt>
                <c:pt idx="413">
                  <c:v>1840.4</c:v>
                </c:pt>
                <c:pt idx="414">
                  <c:v>1844.9</c:v>
                </c:pt>
                <c:pt idx="415">
                  <c:v>1849.3</c:v>
                </c:pt>
                <c:pt idx="416">
                  <c:v>1853.8</c:v>
                </c:pt>
                <c:pt idx="417">
                  <c:v>1858.3</c:v>
                </c:pt>
                <c:pt idx="418">
                  <c:v>1862.7</c:v>
                </c:pt>
                <c:pt idx="419">
                  <c:v>1867.2</c:v>
                </c:pt>
                <c:pt idx="420">
                  <c:v>1871.7</c:v>
                </c:pt>
                <c:pt idx="421">
                  <c:v>1876.2</c:v>
                </c:pt>
                <c:pt idx="422">
                  <c:v>1880.6</c:v>
                </c:pt>
                <c:pt idx="423">
                  <c:v>1885.1</c:v>
                </c:pt>
                <c:pt idx="424">
                  <c:v>1889.5</c:v>
                </c:pt>
                <c:pt idx="425">
                  <c:v>1894</c:v>
                </c:pt>
                <c:pt idx="426">
                  <c:v>1898.5</c:v>
                </c:pt>
                <c:pt idx="427">
                  <c:v>1902.9</c:v>
                </c:pt>
                <c:pt idx="428">
                  <c:v>1907.4</c:v>
                </c:pt>
                <c:pt idx="429">
                  <c:v>1911.9</c:v>
                </c:pt>
                <c:pt idx="430">
                  <c:v>1916.4</c:v>
                </c:pt>
                <c:pt idx="431">
                  <c:v>1920.8</c:v>
                </c:pt>
                <c:pt idx="432">
                  <c:v>1925.3</c:v>
                </c:pt>
                <c:pt idx="433">
                  <c:v>1929.7</c:v>
                </c:pt>
                <c:pt idx="434">
                  <c:v>1934.2</c:v>
                </c:pt>
                <c:pt idx="435">
                  <c:v>1938.7</c:v>
                </c:pt>
                <c:pt idx="436">
                  <c:v>1943.2</c:v>
                </c:pt>
                <c:pt idx="437">
                  <c:v>1947.6</c:v>
                </c:pt>
                <c:pt idx="438">
                  <c:v>1952.1</c:v>
                </c:pt>
                <c:pt idx="439">
                  <c:v>1956.6</c:v>
                </c:pt>
                <c:pt idx="440">
                  <c:v>1961</c:v>
                </c:pt>
                <c:pt idx="441">
                  <c:v>1965.5</c:v>
                </c:pt>
                <c:pt idx="442">
                  <c:v>1969.9</c:v>
                </c:pt>
                <c:pt idx="443">
                  <c:v>1974.4</c:v>
                </c:pt>
                <c:pt idx="444">
                  <c:v>1978.9</c:v>
                </c:pt>
                <c:pt idx="445">
                  <c:v>1983.4</c:v>
                </c:pt>
                <c:pt idx="446">
                  <c:v>1987.8</c:v>
                </c:pt>
                <c:pt idx="447">
                  <c:v>1992.3</c:v>
                </c:pt>
                <c:pt idx="448">
                  <c:v>1996.8</c:v>
                </c:pt>
                <c:pt idx="449">
                  <c:v>2001.2</c:v>
                </c:pt>
                <c:pt idx="450">
                  <c:v>2005.7</c:v>
                </c:pt>
                <c:pt idx="451">
                  <c:v>2010.1</c:v>
                </c:pt>
                <c:pt idx="452">
                  <c:v>2014.6</c:v>
                </c:pt>
                <c:pt idx="453">
                  <c:v>2019.1</c:v>
                </c:pt>
                <c:pt idx="454">
                  <c:v>2023.6</c:v>
                </c:pt>
                <c:pt idx="455">
                  <c:v>2028</c:v>
                </c:pt>
                <c:pt idx="456">
                  <c:v>2032.5</c:v>
                </c:pt>
                <c:pt idx="457">
                  <c:v>2037</c:v>
                </c:pt>
                <c:pt idx="458">
                  <c:v>2041.4</c:v>
                </c:pt>
                <c:pt idx="459">
                  <c:v>2045.8</c:v>
                </c:pt>
                <c:pt idx="460">
                  <c:v>2050.3000000000002</c:v>
                </c:pt>
                <c:pt idx="461">
                  <c:v>2054.8000000000002</c:v>
                </c:pt>
                <c:pt idx="462">
                  <c:v>2059.3000000000002</c:v>
                </c:pt>
                <c:pt idx="463">
                  <c:v>2063.8000000000002</c:v>
                </c:pt>
                <c:pt idx="464">
                  <c:v>2068.1999999999998</c:v>
                </c:pt>
                <c:pt idx="465">
                  <c:v>2072.6999999999998</c:v>
                </c:pt>
                <c:pt idx="466">
                  <c:v>2077.1999999999998</c:v>
                </c:pt>
                <c:pt idx="467">
                  <c:v>2081.6</c:v>
                </c:pt>
                <c:pt idx="468">
                  <c:v>2086</c:v>
                </c:pt>
                <c:pt idx="469">
                  <c:v>2090.6</c:v>
                </c:pt>
                <c:pt idx="470">
                  <c:v>2095</c:v>
                </c:pt>
                <c:pt idx="471">
                  <c:v>2099.5</c:v>
                </c:pt>
                <c:pt idx="472">
                  <c:v>2104</c:v>
                </c:pt>
                <c:pt idx="473">
                  <c:v>2108.4</c:v>
                </c:pt>
                <c:pt idx="474">
                  <c:v>2112.9</c:v>
                </c:pt>
                <c:pt idx="475">
                  <c:v>2117.4</c:v>
                </c:pt>
                <c:pt idx="476">
                  <c:v>2121.8000000000002</c:v>
                </c:pt>
                <c:pt idx="477">
                  <c:v>2126.1999999999998</c:v>
                </c:pt>
                <c:pt idx="478">
                  <c:v>2130.8000000000002</c:v>
                </c:pt>
                <c:pt idx="479">
                  <c:v>2135.1999999999998</c:v>
                </c:pt>
                <c:pt idx="480">
                  <c:v>2139.6999999999998</c:v>
                </c:pt>
                <c:pt idx="481">
                  <c:v>2144.1999999999998</c:v>
                </c:pt>
                <c:pt idx="482">
                  <c:v>2148.6</c:v>
                </c:pt>
                <c:pt idx="483">
                  <c:v>2153.1</c:v>
                </c:pt>
                <c:pt idx="484">
                  <c:v>2157.6</c:v>
                </c:pt>
                <c:pt idx="485">
                  <c:v>2162.1</c:v>
                </c:pt>
                <c:pt idx="486">
                  <c:v>2166.4</c:v>
                </c:pt>
                <c:pt idx="487">
                  <c:v>2171</c:v>
                </c:pt>
                <c:pt idx="488">
                  <c:v>2175.4</c:v>
                </c:pt>
                <c:pt idx="489">
                  <c:v>2179.9</c:v>
                </c:pt>
                <c:pt idx="490">
                  <c:v>2184.4</c:v>
                </c:pt>
                <c:pt idx="491">
                  <c:v>2188.8000000000002</c:v>
                </c:pt>
                <c:pt idx="492">
                  <c:v>2193.3000000000002</c:v>
                </c:pt>
                <c:pt idx="493">
                  <c:v>2197.8000000000002</c:v>
                </c:pt>
                <c:pt idx="494">
                  <c:v>2202.3000000000002</c:v>
                </c:pt>
                <c:pt idx="495">
                  <c:v>2206.6999999999998</c:v>
                </c:pt>
                <c:pt idx="496">
                  <c:v>2211.1999999999998</c:v>
                </c:pt>
                <c:pt idx="497">
                  <c:v>2215.6</c:v>
                </c:pt>
                <c:pt idx="498">
                  <c:v>2220.1</c:v>
                </c:pt>
                <c:pt idx="499">
                  <c:v>2224.6</c:v>
                </c:pt>
                <c:pt idx="500">
                  <c:v>2229</c:v>
                </c:pt>
                <c:pt idx="501">
                  <c:v>2233.5</c:v>
                </c:pt>
                <c:pt idx="502">
                  <c:v>2238</c:v>
                </c:pt>
                <c:pt idx="503">
                  <c:v>2242.5</c:v>
                </c:pt>
                <c:pt idx="504">
                  <c:v>2246.9</c:v>
                </c:pt>
                <c:pt idx="505">
                  <c:v>2251.4</c:v>
                </c:pt>
                <c:pt idx="506">
                  <c:v>2255.8000000000002</c:v>
                </c:pt>
                <c:pt idx="507">
                  <c:v>2260.3000000000002</c:v>
                </c:pt>
                <c:pt idx="508">
                  <c:v>2264.8000000000002</c:v>
                </c:pt>
                <c:pt idx="509">
                  <c:v>2269.1999999999998</c:v>
                </c:pt>
                <c:pt idx="510">
                  <c:v>2273.6999999999998</c:v>
                </c:pt>
                <c:pt idx="511">
                  <c:v>2278.1999999999998</c:v>
                </c:pt>
                <c:pt idx="512">
                  <c:v>2282.6999999999998</c:v>
                </c:pt>
                <c:pt idx="513">
                  <c:v>2287.1</c:v>
                </c:pt>
                <c:pt idx="514">
                  <c:v>2291.6</c:v>
                </c:pt>
                <c:pt idx="515">
                  <c:v>2296</c:v>
                </c:pt>
                <c:pt idx="516">
                  <c:v>2300.5</c:v>
                </c:pt>
                <c:pt idx="517">
                  <c:v>2305</c:v>
                </c:pt>
                <c:pt idx="518">
                  <c:v>2309.4</c:v>
                </c:pt>
                <c:pt idx="519">
                  <c:v>2313.9</c:v>
                </c:pt>
                <c:pt idx="520">
                  <c:v>2318.4</c:v>
                </c:pt>
                <c:pt idx="521">
                  <c:v>2322.9</c:v>
                </c:pt>
                <c:pt idx="522">
                  <c:v>2327.3000000000002</c:v>
                </c:pt>
                <c:pt idx="523">
                  <c:v>2331.8000000000002</c:v>
                </c:pt>
              </c:numCache>
            </c:numRef>
          </c:xVal>
          <c:yVal>
            <c:numRef>
              <c:f>Sheet1!$E$2:$E$525</c:f>
              <c:numCache>
                <c:formatCode>0.00E+00</c:formatCode>
                <c:ptCount val="524"/>
                <c:pt idx="1">
                  <c:v>160500</c:v>
                </c:pt>
                <c:pt idx="2" formatCode="General">
                  <c:v>97360</c:v>
                </c:pt>
                <c:pt idx="3">
                  <c:v>104060</c:v>
                </c:pt>
                <c:pt idx="4">
                  <c:v>110490</c:v>
                </c:pt>
                <c:pt idx="5">
                  <c:v>113070</c:v>
                </c:pt>
                <c:pt idx="6">
                  <c:v>112860</c:v>
                </c:pt>
                <c:pt idx="7">
                  <c:v>112200</c:v>
                </c:pt>
                <c:pt idx="8">
                  <c:v>113840</c:v>
                </c:pt>
                <c:pt idx="9">
                  <c:v>113020</c:v>
                </c:pt>
                <c:pt idx="10">
                  <c:v>114250</c:v>
                </c:pt>
                <c:pt idx="11">
                  <c:v>114460</c:v>
                </c:pt>
                <c:pt idx="12">
                  <c:v>114750</c:v>
                </c:pt>
                <c:pt idx="13">
                  <c:v>113970</c:v>
                </c:pt>
                <c:pt idx="14">
                  <c:v>115450</c:v>
                </c:pt>
                <c:pt idx="15">
                  <c:v>115250</c:v>
                </c:pt>
                <c:pt idx="16">
                  <c:v>113110</c:v>
                </c:pt>
                <c:pt idx="17">
                  <c:v>114020</c:v>
                </c:pt>
                <c:pt idx="18">
                  <c:v>113810</c:v>
                </c:pt>
                <c:pt idx="19">
                  <c:v>114570</c:v>
                </c:pt>
                <c:pt idx="20">
                  <c:v>114550</c:v>
                </c:pt>
                <c:pt idx="21">
                  <c:v>114410</c:v>
                </c:pt>
                <c:pt idx="22">
                  <c:v>115650</c:v>
                </c:pt>
                <c:pt idx="23">
                  <c:v>115570</c:v>
                </c:pt>
                <c:pt idx="24">
                  <c:v>115040</c:v>
                </c:pt>
                <c:pt idx="25">
                  <c:v>114520</c:v>
                </c:pt>
                <c:pt idx="26">
                  <c:v>114230</c:v>
                </c:pt>
                <c:pt idx="27">
                  <c:v>115810</c:v>
                </c:pt>
                <c:pt idx="28">
                  <c:v>115040</c:v>
                </c:pt>
                <c:pt idx="29">
                  <c:v>116540</c:v>
                </c:pt>
                <c:pt idx="30">
                  <c:v>115520</c:v>
                </c:pt>
                <c:pt idx="31">
                  <c:v>116810</c:v>
                </c:pt>
                <c:pt idx="32">
                  <c:v>115340</c:v>
                </c:pt>
                <c:pt idx="33">
                  <c:v>115070</c:v>
                </c:pt>
                <c:pt idx="34">
                  <c:v>116840</c:v>
                </c:pt>
                <c:pt idx="35">
                  <c:v>116760</c:v>
                </c:pt>
                <c:pt idx="36">
                  <c:v>116330</c:v>
                </c:pt>
                <c:pt idx="37">
                  <c:v>118750</c:v>
                </c:pt>
                <c:pt idx="38">
                  <c:v>114490</c:v>
                </c:pt>
                <c:pt idx="39">
                  <c:v>117920</c:v>
                </c:pt>
                <c:pt idx="40">
                  <c:v>116970</c:v>
                </c:pt>
                <c:pt idx="41">
                  <c:v>114010</c:v>
                </c:pt>
                <c:pt idx="42">
                  <c:v>116160</c:v>
                </c:pt>
                <c:pt idx="43">
                  <c:v>116920</c:v>
                </c:pt>
                <c:pt idx="44">
                  <c:v>116130</c:v>
                </c:pt>
                <c:pt idx="45">
                  <c:v>118180</c:v>
                </c:pt>
                <c:pt idx="46">
                  <c:v>117050</c:v>
                </c:pt>
                <c:pt idx="47">
                  <c:v>116370</c:v>
                </c:pt>
                <c:pt idx="48">
                  <c:v>114970</c:v>
                </c:pt>
                <c:pt idx="49">
                  <c:v>118800</c:v>
                </c:pt>
                <c:pt idx="50">
                  <c:v>114290</c:v>
                </c:pt>
                <c:pt idx="51">
                  <c:v>115400</c:v>
                </c:pt>
                <c:pt idx="52">
                  <c:v>120700</c:v>
                </c:pt>
                <c:pt idx="53">
                  <c:v>114350</c:v>
                </c:pt>
                <c:pt idx="54">
                  <c:v>112980</c:v>
                </c:pt>
                <c:pt idx="55">
                  <c:v>116750</c:v>
                </c:pt>
                <c:pt idx="56">
                  <c:v>120610</c:v>
                </c:pt>
                <c:pt idx="57">
                  <c:v>111360</c:v>
                </c:pt>
                <c:pt idx="58">
                  <c:v>118640</c:v>
                </c:pt>
                <c:pt idx="59">
                  <c:v>117800</c:v>
                </c:pt>
                <c:pt idx="60">
                  <c:v>116920</c:v>
                </c:pt>
                <c:pt idx="61">
                  <c:v>113140</c:v>
                </c:pt>
                <c:pt idx="62">
                  <c:v>115290</c:v>
                </c:pt>
                <c:pt idx="63">
                  <c:v>111760</c:v>
                </c:pt>
                <c:pt idx="64">
                  <c:v>119630</c:v>
                </c:pt>
                <c:pt idx="65">
                  <c:v>115200</c:v>
                </c:pt>
                <c:pt idx="66">
                  <c:v>111080</c:v>
                </c:pt>
                <c:pt idx="67">
                  <c:v>116380</c:v>
                </c:pt>
                <c:pt idx="68">
                  <c:v>116590</c:v>
                </c:pt>
                <c:pt idx="69">
                  <c:v>112140</c:v>
                </c:pt>
                <c:pt idx="70">
                  <c:v>118200</c:v>
                </c:pt>
                <c:pt idx="71">
                  <c:v>115080</c:v>
                </c:pt>
                <c:pt idx="72">
                  <c:v>113430</c:v>
                </c:pt>
                <c:pt idx="73">
                  <c:v>113720</c:v>
                </c:pt>
                <c:pt idx="74">
                  <c:v>120190</c:v>
                </c:pt>
                <c:pt idx="75">
                  <c:v>116330</c:v>
                </c:pt>
                <c:pt idx="76">
                  <c:v>116700</c:v>
                </c:pt>
                <c:pt idx="77">
                  <c:v>117670</c:v>
                </c:pt>
                <c:pt idx="78">
                  <c:v>115240</c:v>
                </c:pt>
                <c:pt idx="79">
                  <c:v>112370</c:v>
                </c:pt>
                <c:pt idx="80">
                  <c:v>116200</c:v>
                </c:pt>
                <c:pt idx="81">
                  <c:v>114310</c:v>
                </c:pt>
                <c:pt idx="82">
                  <c:v>117270</c:v>
                </c:pt>
                <c:pt idx="83">
                  <c:v>114240</c:v>
                </c:pt>
                <c:pt idx="84">
                  <c:v>114500</c:v>
                </c:pt>
                <c:pt idx="85">
                  <c:v>118480</c:v>
                </c:pt>
                <c:pt idx="86">
                  <c:v>117460</c:v>
                </c:pt>
                <c:pt idx="87">
                  <c:v>122800</c:v>
                </c:pt>
                <c:pt idx="88">
                  <c:v>112870</c:v>
                </c:pt>
                <c:pt idx="89">
                  <c:v>113290</c:v>
                </c:pt>
                <c:pt idx="90" formatCode="General">
                  <c:v>75272</c:v>
                </c:pt>
                <c:pt idx="91" formatCode="General">
                  <c:v>23992</c:v>
                </c:pt>
                <c:pt idx="92" formatCode="General">
                  <c:v>4982</c:v>
                </c:pt>
                <c:pt idx="93" formatCode="General">
                  <c:v>2038</c:v>
                </c:pt>
                <c:pt idx="94" formatCode="General">
                  <c:v>1324</c:v>
                </c:pt>
                <c:pt idx="95" formatCode="General">
                  <c:v>828</c:v>
                </c:pt>
                <c:pt idx="96" formatCode="General">
                  <c:v>654</c:v>
                </c:pt>
                <c:pt idx="97" formatCode="General">
                  <c:v>434</c:v>
                </c:pt>
                <c:pt idx="98" formatCode="General">
                  <c:v>226</c:v>
                </c:pt>
                <c:pt idx="99" formatCode="General">
                  <c:v>164</c:v>
                </c:pt>
                <c:pt idx="100" formatCode="General">
                  <c:v>124</c:v>
                </c:pt>
                <c:pt idx="101" formatCode="General">
                  <c:v>56</c:v>
                </c:pt>
                <c:pt idx="102" formatCode="General">
                  <c:v>54</c:v>
                </c:pt>
                <c:pt idx="103" formatCode="General">
                  <c:v>38</c:v>
                </c:pt>
                <c:pt idx="104" formatCode="General">
                  <c:v>36</c:v>
                </c:pt>
                <c:pt idx="105" formatCode="General">
                  <c:v>38</c:v>
                </c:pt>
                <c:pt idx="106" formatCode="General">
                  <c:v>26</c:v>
                </c:pt>
                <c:pt idx="107" formatCode="General">
                  <c:v>52</c:v>
                </c:pt>
                <c:pt idx="108" formatCode="General">
                  <c:v>34</c:v>
                </c:pt>
                <c:pt idx="109" formatCode="General">
                  <c:v>26</c:v>
                </c:pt>
                <c:pt idx="110" formatCode="General">
                  <c:v>26</c:v>
                </c:pt>
                <c:pt idx="111" formatCode="General">
                  <c:v>24</c:v>
                </c:pt>
                <c:pt idx="112" formatCode="General">
                  <c:v>42</c:v>
                </c:pt>
                <c:pt idx="113" formatCode="General">
                  <c:v>16</c:v>
                </c:pt>
                <c:pt idx="114" formatCode="General">
                  <c:v>44</c:v>
                </c:pt>
                <c:pt idx="115" formatCode="General">
                  <c:v>26</c:v>
                </c:pt>
                <c:pt idx="116" formatCode="General">
                  <c:v>30</c:v>
                </c:pt>
                <c:pt idx="117" formatCode="General">
                  <c:v>18</c:v>
                </c:pt>
                <c:pt idx="118" formatCode="General">
                  <c:v>18</c:v>
                </c:pt>
                <c:pt idx="119" formatCode="General">
                  <c:v>28</c:v>
                </c:pt>
                <c:pt idx="120" formatCode="General">
                  <c:v>18</c:v>
                </c:pt>
                <c:pt idx="121" formatCode="General">
                  <c:v>24</c:v>
                </c:pt>
                <c:pt idx="122" formatCode="General">
                  <c:v>24</c:v>
                </c:pt>
                <c:pt idx="123" formatCode="General">
                  <c:v>38</c:v>
                </c:pt>
                <c:pt idx="124" formatCode="General">
                  <c:v>48</c:v>
                </c:pt>
                <c:pt idx="125" formatCode="General">
                  <c:v>44</c:v>
                </c:pt>
                <c:pt idx="126" formatCode="General">
                  <c:v>28</c:v>
                </c:pt>
                <c:pt idx="127" formatCode="General">
                  <c:v>20</c:v>
                </c:pt>
                <c:pt idx="128" formatCode="General">
                  <c:v>40</c:v>
                </c:pt>
                <c:pt idx="129" formatCode="General">
                  <c:v>22</c:v>
                </c:pt>
                <c:pt idx="130" formatCode="General">
                  <c:v>26</c:v>
                </c:pt>
                <c:pt idx="131" formatCode="General">
                  <c:v>38</c:v>
                </c:pt>
                <c:pt idx="132" formatCode="General">
                  <c:v>24</c:v>
                </c:pt>
                <c:pt idx="133" formatCode="General">
                  <c:v>22</c:v>
                </c:pt>
                <c:pt idx="134" formatCode="General">
                  <c:v>26</c:v>
                </c:pt>
                <c:pt idx="135" formatCode="General">
                  <c:v>16</c:v>
                </c:pt>
                <c:pt idx="136" formatCode="General">
                  <c:v>8</c:v>
                </c:pt>
                <c:pt idx="137" formatCode="General">
                  <c:v>20</c:v>
                </c:pt>
                <c:pt idx="138" formatCode="General">
                  <c:v>8</c:v>
                </c:pt>
                <c:pt idx="139" formatCode="General">
                  <c:v>28</c:v>
                </c:pt>
                <c:pt idx="140" formatCode="General">
                  <c:v>14</c:v>
                </c:pt>
                <c:pt idx="141" formatCode="General">
                  <c:v>26</c:v>
                </c:pt>
                <c:pt idx="142" formatCode="General">
                  <c:v>14</c:v>
                </c:pt>
                <c:pt idx="143" formatCode="General">
                  <c:v>6</c:v>
                </c:pt>
                <c:pt idx="144" formatCode="General">
                  <c:v>30</c:v>
                </c:pt>
                <c:pt idx="145" formatCode="General">
                  <c:v>20</c:v>
                </c:pt>
                <c:pt idx="146" formatCode="General">
                  <c:v>28</c:v>
                </c:pt>
                <c:pt idx="147" formatCode="General">
                  <c:v>20</c:v>
                </c:pt>
                <c:pt idx="148" formatCode="General">
                  <c:v>18</c:v>
                </c:pt>
                <c:pt idx="149" formatCode="General">
                  <c:v>6</c:v>
                </c:pt>
                <c:pt idx="150" formatCode="General">
                  <c:v>20</c:v>
                </c:pt>
                <c:pt idx="151" formatCode="General">
                  <c:v>28</c:v>
                </c:pt>
                <c:pt idx="152" formatCode="General">
                  <c:v>10</c:v>
                </c:pt>
                <c:pt idx="153" formatCode="General">
                  <c:v>22</c:v>
                </c:pt>
                <c:pt idx="154" formatCode="General">
                  <c:v>22</c:v>
                </c:pt>
                <c:pt idx="155" formatCode="General">
                  <c:v>14</c:v>
                </c:pt>
                <c:pt idx="156" formatCode="General">
                  <c:v>16</c:v>
                </c:pt>
                <c:pt idx="157" formatCode="General">
                  <c:v>24</c:v>
                </c:pt>
                <c:pt idx="158" formatCode="General">
                  <c:v>18</c:v>
                </c:pt>
                <c:pt idx="159" formatCode="General">
                  <c:v>6</c:v>
                </c:pt>
                <c:pt idx="160" formatCode="General">
                  <c:v>24</c:v>
                </c:pt>
                <c:pt idx="161" formatCode="General">
                  <c:v>28</c:v>
                </c:pt>
                <c:pt idx="162" formatCode="General">
                  <c:v>18</c:v>
                </c:pt>
                <c:pt idx="163" formatCode="General">
                  <c:v>18</c:v>
                </c:pt>
                <c:pt idx="164" formatCode="General">
                  <c:v>14</c:v>
                </c:pt>
                <c:pt idx="165" formatCode="General">
                  <c:v>20</c:v>
                </c:pt>
                <c:pt idx="166" formatCode="General">
                  <c:v>16</c:v>
                </c:pt>
                <c:pt idx="167" formatCode="General">
                  <c:v>12</c:v>
                </c:pt>
                <c:pt idx="168" formatCode="General">
                  <c:v>20</c:v>
                </c:pt>
                <c:pt idx="169" formatCode="General">
                  <c:v>30</c:v>
                </c:pt>
                <c:pt idx="170" formatCode="General">
                  <c:v>22</c:v>
                </c:pt>
                <c:pt idx="171" formatCode="General">
                  <c:v>22</c:v>
                </c:pt>
                <c:pt idx="172" formatCode="General">
                  <c:v>14</c:v>
                </c:pt>
                <c:pt idx="173" formatCode="General">
                  <c:v>30</c:v>
                </c:pt>
                <c:pt idx="174" formatCode="General">
                  <c:v>34</c:v>
                </c:pt>
                <c:pt idx="175" formatCode="General">
                  <c:v>24</c:v>
                </c:pt>
                <c:pt idx="176" formatCode="General">
                  <c:v>54</c:v>
                </c:pt>
                <c:pt idx="177" formatCode="General">
                  <c:v>26</c:v>
                </c:pt>
                <c:pt idx="178" formatCode="General">
                  <c:v>24</c:v>
                </c:pt>
                <c:pt idx="179" formatCode="General">
                  <c:v>20</c:v>
                </c:pt>
                <c:pt idx="180" formatCode="General">
                  <c:v>22</c:v>
                </c:pt>
                <c:pt idx="181" formatCode="General">
                  <c:v>22</c:v>
                </c:pt>
                <c:pt idx="182" formatCode="General">
                  <c:v>10</c:v>
                </c:pt>
                <c:pt idx="183" formatCode="General">
                  <c:v>24</c:v>
                </c:pt>
                <c:pt idx="184" formatCode="General">
                  <c:v>14</c:v>
                </c:pt>
                <c:pt idx="185" formatCode="General">
                  <c:v>28</c:v>
                </c:pt>
                <c:pt idx="186" formatCode="General">
                  <c:v>10</c:v>
                </c:pt>
                <c:pt idx="187" formatCode="General">
                  <c:v>8</c:v>
                </c:pt>
                <c:pt idx="188" formatCode="General">
                  <c:v>16</c:v>
                </c:pt>
                <c:pt idx="189" formatCode="General">
                  <c:v>8</c:v>
                </c:pt>
                <c:pt idx="190" formatCode="General">
                  <c:v>34</c:v>
                </c:pt>
                <c:pt idx="191" formatCode="General">
                  <c:v>16</c:v>
                </c:pt>
                <c:pt idx="192" formatCode="General">
                  <c:v>16</c:v>
                </c:pt>
                <c:pt idx="193" formatCode="General">
                  <c:v>30</c:v>
                </c:pt>
                <c:pt idx="194" formatCode="General">
                  <c:v>8</c:v>
                </c:pt>
                <c:pt idx="195" formatCode="General">
                  <c:v>22</c:v>
                </c:pt>
                <c:pt idx="196" formatCode="General">
                  <c:v>24</c:v>
                </c:pt>
                <c:pt idx="197" formatCode="General">
                  <c:v>18</c:v>
                </c:pt>
                <c:pt idx="198" formatCode="General">
                  <c:v>6</c:v>
                </c:pt>
                <c:pt idx="199" formatCode="General">
                  <c:v>22</c:v>
                </c:pt>
                <c:pt idx="200" formatCode="General">
                  <c:v>12</c:v>
                </c:pt>
                <c:pt idx="201" formatCode="General">
                  <c:v>8</c:v>
                </c:pt>
                <c:pt idx="202" formatCode="General">
                  <c:v>12</c:v>
                </c:pt>
                <c:pt idx="203" formatCode="General">
                  <c:v>24</c:v>
                </c:pt>
                <c:pt idx="204" formatCode="General">
                  <c:v>22</c:v>
                </c:pt>
                <c:pt idx="205" formatCode="General">
                  <c:v>18</c:v>
                </c:pt>
                <c:pt idx="206" formatCode="General">
                  <c:v>16</c:v>
                </c:pt>
                <c:pt idx="207" formatCode="General">
                  <c:v>28</c:v>
                </c:pt>
                <c:pt idx="208" formatCode="General">
                  <c:v>18</c:v>
                </c:pt>
                <c:pt idx="209" formatCode="General">
                  <c:v>16</c:v>
                </c:pt>
                <c:pt idx="210" formatCode="General">
                  <c:v>10</c:v>
                </c:pt>
                <c:pt idx="211" formatCode="General">
                  <c:v>22</c:v>
                </c:pt>
                <c:pt idx="212" formatCode="General">
                  <c:v>24</c:v>
                </c:pt>
                <c:pt idx="213" formatCode="General">
                  <c:v>20</c:v>
                </c:pt>
                <c:pt idx="214" formatCode="General">
                  <c:v>4</c:v>
                </c:pt>
                <c:pt idx="215" formatCode="General">
                  <c:v>6</c:v>
                </c:pt>
                <c:pt idx="216" formatCode="General">
                  <c:v>12</c:v>
                </c:pt>
                <c:pt idx="217" formatCode="General">
                  <c:v>20</c:v>
                </c:pt>
                <c:pt idx="218" formatCode="General">
                  <c:v>14</c:v>
                </c:pt>
                <c:pt idx="219" formatCode="General">
                  <c:v>22</c:v>
                </c:pt>
                <c:pt idx="220" formatCode="General">
                  <c:v>10</c:v>
                </c:pt>
                <c:pt idx="221" formatCode="General">
                  <c:v>14</c:v>
                </c:pt>
                <c:pt idx="222" formatCode="General">
                  <c:v>10</c:v>
                </c:pt>
                <c:pt idx="223" formatCode="General">
                  <c:v>16</c:v>
                </c:pt>
                <c:pt idx="224" formatCode="General">
                  <c:v>2</c:v>
                </c:pt>
                <c:pt idx="225" formatCode="General">
                  <c:v>24</c:v>
                </c:pt>
                <c:pt idx="226" formatCode="General">
                  <c:v>12</c:v>
                </c:pt>
                <c:pt idx="227" formatCode="General">
                  <c:v>12</c:v>
                </c:pt>
                <c:pt idx="228" formatCode="General">
                  <c:v>14</c:v>
                </c:pt>
                <c:pt idx="229" formatCode="General">
                  <c:v>22</c:v>
                </c:pt>
                <c:pt idx="230" formatCode="General">
                  <c:v>18</c:v>
                </c:pt>
                <c:pt idx="231" formatCode="General">
                  <c:v>16</c:v>
                </c:pt>
                <c:pt idx="232" formatCode="General">
                  <c:v>22</c:v>
                </c:pt>
                <c:pt idx="233" formatCode="General">
                  <c:v>22</c:v>
                </c:pt>
                <c:pt idx="234" formatCode="General">
                  <c:v>2</c:v>
                </c:pt>
                <c:pt idx="235" formatCode="General">
                  <c:v>16</c:v>
                </c:pt>
                <c:pt idx="236" formatCode="General">
                  <c:v>22</c:v>
                </c:pt>
                <c:pt idx="237" formatCode="General">
                  <c:v>18</c:v>
                </c:pt>
                <c:pt idx="238" formatCode="General">
                  <c:v>28</c:v>
                </c:pt>
                <c:pt idx="239" formatCode="General">
                  <c:v>8</c:v>
                </c:pt>
                <c:pt idx="240" formatCode="General">
                  <c:v>4</c:v>
                </c:pt>
                <c:pt idx="241" formatCode="General">
                  <c:v>6</c:v>
                </c:pt>
                <c:pt idx="242" formatCode="General">
                  <c:v>6</c:v>
                </c:pt>
                <c:pt idx="243" formatCode="General">
                  <c:v>14</c:v>
                </c:pt>
                <c:pt idx="244" formatCode="General">
                  <c:v>8</c:v>
                </c:pt>
                <c:pt idx="245" formatCode="General">
                  <c:v>22</c:v>
                </c:pt>
                <c:pt idx="246" formatCode="General">
                  <c:v>10</c:v>
                </c:pt>
                <c:pt idx="247" formatCode="General">
                  <c:v>18</c:v>
                </c:pt>
                <c:pt idx="248" formatCode="General">
                  <c:v>24</c:v>
                </c:pt>
                <c:pt idx="249" formatCode="General">
                  <c:v>20</c:v>
                </c:pt>
                <c:pt idx="250" formatCode="General">
                  <c:v>6</c:v>
                </c:pt>
                <c:pt idx="251" formatCode="General">
                  <c:v>14</c:v>
                </c:pt>
                <c:pt idx="252" formatCode="General">
                  <c:v>14</c:v>
                </c:pt>
                <c:pt idx="253" formatCode="General">
                  <c:v>6</c:v>
                </c:pt>
                <c:pt idx="254" formatCode="General">
                  <c:v>16</c:v>
                </c:pt>
                <c:pt idx="255" formatCode="General">
                  <c:v>12</c:v>
                </c:pt>
                <c:pt idx="256" formatCode="General">
                  <c:v>8</c:v>
                </c:pt>
                <c:pt idx="257" formatCode="General">
                  <c:v>14</c:v>
                </c:pt>
                <c:pt idx="258" formatCode="General">
                  <c:v>12</c:v>
                </c:pt>
                <c:pt idx="259" formatCode="General">
                  <c:v>26</c:v>
                </c:pt>
                <c:pt idx="260" formatCode="General">
                  <c:v>4</c:v>
                </c:pt>
                <c:pt idx="261" formatCode="General">
                  <c:v>36</c:v>
                </c:pt>
                <c:pt idx="262" formatCode="General">
                  <c:v>6</c:v>
                </c:pt>
                <c:pt idx="263" formatCode="General">
                  <c:v>10</c:v>
                </c:pt>
                <c:pt idx="264" formatCode="General">
                  <c:v>8</c:v>
                </c:pt>
                <c:pt idx="265" formatCode="General">
                  <c:v>10</c:v>
                </c:pt>
                <c:pt idx="266" formatCode="General">
                  <c:v>10</c:v>
                </c:pt>
                <c:pt idx="267" formatCode="General">
                  <c:v>4</c:v>
                </c:pt>
                <c:pt idx="268" formatCode="General">
                  <c:v>16</c:v>
                </c:pt>
                <c:pt idx="269" formatCode="General">
                  <c:v>6</c:v>
                </c:pt>
                <c:pt idx="270" formatCode="General">
                  <c:v>22</c:v>
                </c:pt>
                <c:pt idx="271" formatCode="General">
                  <c:v>26</c:v>
                </c:pt>
                <c:pt idx="272" formatCode="General">
                  <c:v>14</c:v>
                </c:pt>
                <c:pt idx="273" formatCode="General">
                  <c:v>8</c:v>
                </c:pt>
                <c:pt idx="274" formatCode="General">
                  <c:v>8</c:v>
                </c:pt>
                <c:pt idx="275" formatCode="General">
                  <c:v>16</c:v>
                </c:pt>
                <c:pt idx="276" formatCode="General">
                  <c:v>14</c:v>
                </c:pt>
                <c:pt idx="277" formatCode="General">
                  <c:v>10</c:v>
                </c:pt>
                <c:pt idx="278" formatCode="General">
                  <c:v>32</c:v>
                </c:pt>
                <c:pt idx="279" formatCode="General">
                  <c:v>4</c:v>
                </c:pt>
                <c:pt idx="280" formatCode="General">
                  <c:v>20</c:v>
                </c:pt>
                <c:pt idx="281" formatCode="General">
                  <c:v>8</c:v>
                </c:pt>
                <c:pt idx="282" formatCode="General">
                  <c:v>22</c:v>
                </c:pt>
                <c:pt idx="283" formatCode="General">
                  <c:v>18</c:v>
                </c:pt>
                <c:pt idx="284" formatCode="General">
                  <c:v>26</c:v>
                </c:pt>
                <c:pt idx="285" formatCode="General">
                  <c:v>26</c:v>
                </c:pt>
                <c:pt idx="286" formatCode="General">
                  <c:v>12</c:v>
                </c:pt>
                <c:pt idx="287" formatCode="General">
                  <c:v>20</c:v>
                </c:pt>
                <c:pt idx="288" formatCode="General">
                  <c:v>14</c:v>
                </c:pt>
                <c:pt idx="289" formatCode="General">
                  <c:v>22</c:v>
                </c:pt>
                <c:pt idx="290" formatCode="General">
                  <c:v>4</c:v>
                </c:pt>
                <c:pt idx="291" formatCode="General">
                  <c:v>8</c:v>
                </c:pt>
                <c:pt idx="292" formatCode="General">
                  <c:v>16</c:v>
                </c:pt>
                <c:pt idx="293" formatCode="General">
                  <c:v>18</c:v>
                </c:pt>
                <c:pt idx="294" formatCode="General">
                  <c:v>12</c:v>
                </c:pt>
                <c:pt idx="295" formatCode="General">
                  <c:v>22</c:v>
                </c:pt>
                <c:pt idx="296" formatCode="General">
                  <c:v>12</c:v>
                </c:pt>
                <c:pt idx="297" formatCode="General">
                  <c:v>12</c:v>
                </c:pt>
                <c:pt idx="298" formatCode="General">
                  <c:v>14</c:v>
                </c:pt>
                <c:pt idx="299" formatCode="General">
                  <c:v>18</c:v>
                </c:pt>
                <c:pt idx="300" formatCode="General">
                  <c:v>24</c:v>
                </c:pt>
                <c:pt idx="301" formatCode="General">
                  <c:v>24</c:v>
                </c:pt>
                <c:pt idx="302" formatCode="General">
                  <c:v>14</c:v>
                </c:pt>
                <c:pt idx="303" formatCode="General">
                  <c:v>24</c:v>
                </c:pt>
                <c:pt idx="304" formatCode="General">
                  <c:v>16</c:v>
                </c:pt>
                <c:pt idx="305" formatCode="General">
                  <c:v>14</c:v>
                </c:pt>
                <c:pt idx="306" formatCode="General">
                  <c:v>18</c:v>
                </c:pt>
                <c:pt idx="307" formatCode="General">
                  <c:v>14</c:v>
                </c:pt>
                <c:pt idx="308" formatCode="General">
                  <c:v>4</c:v>
                </c:pt>
                <c:pt idx="309" formatCode="General">
                  <c:v>8</c:v>
                </c:pt>
                <c:pt idx="310" formatCode="General">
                  <c:v>14</c:v>
                </c:pt>
                <c:pt idx="311" formatCode="General">
                  <c:v>22</c:v>
                </c:pt>
                <c:pt idx="312" formatCode="General">
                  <c:v>10</c:v>
                </c:pt>
                <c:pt idx="313" formatCode="General">
                  <c:v>18</c:v>
                </c:pt>
                <c:pt idx="314" formatCode="General">
                  <c:v>14</c:v>
                </c:pt>
                <c:pt idx="315" formatCode="General">
                  <c:v>20</c:v>
                </c:pt>
                <c:pt idx="316" formatCode="General">
                  <c:v>20</c:v>
                </c:pt>
                <c:pt idx="317" formatCode="General">
                  <c:v>2</c:v>
                </c:pt>
                <c:pt idx="318" formatCode="General">
                  <c:v>6</c:v>
                </c:pt>
                <c:pt idx="319" formatCode="General">
                  <c:v>12</c:v>
                </c:pt>
                <c:pt idx="320" formatCode="General">
                  <c:v>12</c:v>
                </c:pt>
                <c:pt idx="321" formatCode="General">
                  <c:v>30</c:v>
                </c:pt>
                <c:pt idx="322" formatCode="General">
                  <c:v>30</c:v>
                </c:pt>
                <c:pt idx="323" formatCode="General">
                  <c:v>6</c:v>
                </c:pt>
                <c:pt idx="324" formatCode="General">
                  <c:v>16</c:v>
                </c:pt>
                <c:pt idx="325" formatCode="General">
                  <c:v>16</c:v>
                </c:pt>
                <c:pt idx="326" formatCode="General">
                  <c:v>20</c:v>
                </c:pt>
                <c:pt idx="327" formatCode="General">
                  <c:v>6</c:v>
                </c:pt>
                <c:pt idx="328" formatCode="General">
                  <c:v>16</c:v>
                </c:pt>
                <c:pt idx="329" formatCode="General">
                  <c:v>8</c:v>
                </c:pt>
                <c:pt idx="330" formatCode="General">
                  <c:v>30</c:v>
                </c:pt>
                <c:pt idx="331" formatCode="General">
                  <c:v>6</c:v>
                </c:pt>
                <c:pt idx="332" formatCode="General">
                  <c:v>12</c:v>
                </c:pt>
                <c:pt idx="333" formatCode="General">
                  <c:v>10</c:v>
                </c:pt>
                <c:pt idx="334" formatCode="General">
                  <c:v>10</c:v>
                </c:pt>
                <c:pt idx="335" formatCode="General">
                  <c:v>10</c:v>
                </c:pt>
                <c:pt idx="336" formatCode="General">
                  <c:v>24</c:v>
                </c:pt>
                <c:pt idx="337" formatCode="General">
                  <c:v>10</c:v>
                </c:pt>
                <c:pt idx="338" formatCode="General">
                  <c:v>14</c:v>
                </c:pt>
                <c:pt idx="339" formatCode="General">
                  <c:v>18</c:v>
                </c:pt>
                <c:pt idx="340" formatCode="General">
                  <c:v>20</c:v>
                </c:pt>
                <c:pt idx="341" formatCode="General">
                  <c:v>16</c:v>
                </c:pt>
                <c:pt idx="342" formatCode="General">
                  <c:v>16</c:v>
                </c:pt>
                <c:pt idx="343" formatCode="General">
                  <c:v>8</c:v>
                </c:pt>
                <c:pt idx="344" formatCode="General">
                  <c:v>22</c:v>
                </c:pt>
                <c:pt idx="345" formatCode="General">
                  <c:v>14</c:v>
                </c:pt>
                <c:pt idx="346" formatCode="General">
                  <c:v>12</c:v>
                </c:pt>
                <c:pt idx="347" formatCode="General">
                  <c:v>18</c:v>
                </c:pt>
                <c:pt idx="348" formatCode="General">
                  <c:v>22</c:v>
                </c:pt>
                <c:pt idx="349" formatCode="General">
                  <c:v>24</c:v>
                </c:pt>
                <c:pt idx="350" formatCode="General">
                  <c:v>16</c:v>
                </c:pt>
                <c:pt idx="351" formatCode="General">
                  <c:v>14</c:v>
                </c:pt>
                <c:pt idx="352" formatCode="General">
                  <c:v>4</c:v>
                </c:pt>
                <c:pt idx="353" formatCode="General">
                  <c:v>18</c:v>
                </c:pt>
                <c:pt idx="354" formatCode="General">
                  <c:v>8</c:v>
                </c:pt>
                <c:pt idx="355" formatCode="General">
                  <c:v>16</c:v>
                </c:pt>
                <c:pt idx="356" formatCode="General">
                  <c:v>16</c:v>
                </c:pt>
                <c:pt idx="357" formatCode="General">
                  <c:v>12</c:v>
                </c:pt>
                <c:pt idx="358" formatCode="General">
                  <c:v>22</c:v>
                </c:pt>
                <c:pt idx="359" formatCode="General">
                  <c:v>32</c:v>
                </c:pt>
                <c:pt idx="360" formatCode="General">
                  <c:v>20</c:v>
                </c:pt>
                <c:pt idx="361" formatCode="General">
                  <c:v>28</c:v>
                </c:pt>
                <c:pt idx="362" formatCode="General">
                  <c:v>8</c:v>
                </c:pt>
                <c:pt idx="363" formatCode="General">
                  <c:v>2</c:v>
                </c:pt>
                <c:pt idx="364" formatCode="General">
                  <c:v>18</c:v>
                </c:pt>
                <c:pt idx="365" formatCode="General">
                  <c:v>22</c:v>
                </c:pt>
                <c:pt idx="366" formatCode="General">
                  <c:v>20</c:v>
                </c:pt>
                <c:pt idx="367" formatCode="General">
                  <c:v>14</c:v>
                </c:pt>
                <c:pt idx="368" formatCode="General">
                  <c:v>18</c:v>
                </c:pt>
                <c:pt idx="369" formatCode="General">
                  <c:v>4</c:v>
                </c:pt>
                <c:pt idx="370" formatCode="General">
                  <c:v>12</c:v>
                </c:pt>
                <c:pt idx="371" formatCode="General">
                  <c:v>4</c:v>
                </c:pt>
                <c:pt idx="372" formatCode="General">
                  <c:v>24</c:v>
                </c:pt>
                <c:pt idx="373" formatCode="General">
                  <c:v>18</c:v>
                </c:pt>
                <c:pt idx="374" formatCode="General">
                  <c:v>16</c:v>
                </c:pt>
                <c:pt idx="375" formatCode="General">
                  <c:v>20</c:v>
                </c:pt>
                <c:pt idx="376" formatCode="General">
                  <c:v>8</c:v>
                </c:pt>
                <c:pt idx="377" formatCode="General">
                  <c:v>2</c:v>
                </c:pt>
                <c:pt idx="378" formatCode="General">
                  <c:v>2</c:v>
                </c:pt>
                <c:pt idx="379" formatCode="General">
                  <c:v>6</c:v>
                </c:pt>
                <c:pt idx="380" formatCode="General">
                  <c:v>20</c:v>
                </c:pt>
                <c:pt idx="381" formatCode="General">
                  <c:v>18</c:v>
                </c:pt>
                <c:pt idx="382" formatCode="General">
                  <c:v>10</c:v>
                </c:pt>
                <c:pt idx="383" formatCode="General">
                  <c:v>16</c:v>
                </c:pt>
                <c:pt idx="384" formatCode="General">
                  <c:v>20</c:v>
                </c:pt>
                <c:pt idx="385" formatCode="General">
                  <c:v>6</c:v>
                </c:pt>
                <c:pt idx="386" formatCode="General">
                  <c:v>2</c:v>
                </c:pt>
                <c:pt idx="387" formatCode="General">
                  <c:v>16</c:v>
                </c:pt>
                <c:pt idx="388" formatCode="General">
                  <c:v>12</c:v>
                </c:pt>
                <c:pt idx="389" formatCode="General">
                  <c:v>18</c:v>
                </c:pt>
                <c:pt idx="390" formatCode="General">
                  <c:v>8</c:v>
                </c:pt>
                <c:pt idx="391" formatCode="General">
                  <c:v>0</c:v>
                </c:pt>
                <c:pt idx="392" formatCode="General">
                  <c:v>2</c:v>
                </c:pt>
                <c:pt idx="393" formatCode="General">
                  <c:v>20</c:v>
                </c:pt>
                <c:pt idx="394" formatCode="General">
                  <c:v>12</c:v>
                </c:pt>
                <c:pt idx="395" formatCode="General">
                  <c:v>14</c:v>
                </c:pt>
                <c:pt idx="396" formatCode="General">
                  <c:v>12</c:v>
                </c:pt>
                <c:pt idx="397" formatCode="General">
                  <c:v>16</c:v>
                </c:pt>
                <c:pt idx="398" formatCode="General">
                  <c:v>12</c:v>
                </c:pt>
                <c:pt idx="399" formatCode="General">
                  <c:v>24</c:v>
                </c:pt>
                <c:pt idx="400" formatCode="General">
                  <c:v>26</c:v>
                </c:pt>
                <c:pt idx="401" formatCode="General">
                  <c:v>10</c:v>
                </c:pt>
                <c:pt idx="402" formatCode="General">
                  <c:v>14</c:v>
                </c:pt>
                <c:pt idx="403" formatCode="General">
                  <c:v>14</c:v>
                </c:pt>
                <c:pt idx="404" formatCode="General">
                  <c:v>2</c:v>
                </c:pt>
                <c:pt idx="405" formatCode="General">
                  <c:v>22</c:v>
                </c:pt>
                <c:pt idx="406" formatCode="General">
                  <c:v>12</c:v>
                </c:pt>
                <c:pt idx="407" formatCode="General">
                  <c:v>10</c:v>
                </c:pt>
                <c:pt idx="408" formatCode="General">
                  <c:v>6</c:v>
                </c:pt>
                <c:pt idx="409" formatCode="General">
                  <c:v>12</c:v>
                </c:pt>
                <c:pt idx="410" formatCode="General">
                  <c:v>8</c:v>
                </c:pt>
                <c:pt idx="411" formatCode="General">
                  <c:v>10</c:v>
                </c:pt>
                <c:pt idx="412" formatCode="General">
                  <c:v>14</c:v>
                </c:pt>
                <c:pt idx="413" formatCode="General">
                  <c:v>6</c:v>
                </c:pt>
                <c:pt idx="414" formatCode="General">
                  <c:v>0</c:v>
                </c:pt>
                <c:pt idx="415" formatCode="General">
                  <c:v>16</c:v>
                </c:pt>
                <c:pt idx="416" formatCode="General">
                  <c:v>12</c:v>
                </c:pt>
                <c:pt idx="417" formatCode="General">
                  <c:v>14</c:v>
                </c:pt>
                <c:pt idx="418" formatCode="General">
                  <c:v>10</c:v>
                </c:pt>
                <c:pt idx="419" formatCode="General">
                  <c:v>16</c:v>
                </c:pt>
                <c:pt idx="420" formatCode="General">
                  <c:v>24</c:v>
                </c:pt>
                <c:pt idx="421" formatCode="General">
                  <c:v>18</c:v>
                </c:pt>
                <c:pt idx="422" formatCode="General">
                  <c:v>12</c:v>
                </c:pt>
                <c:pt idx="423" formatCode="General">
                  <c:v>28</c:v>
                </c:pt>
                <c:pt idx="424" formatCode="General">
                  <c:v>18</c:v>
                </c:pt>
                <c:pt idx="425" formatCode="General">
                  <c:v>14</c:v>
                </c:pt>
                <c:pt idx="426" formatCode="General">
                  <c:v>24</c:v>
                </c:pt>
                <c:pt idx="427" formatCode="General">
                  <c:v>14</c:v>
                </c:pt>
                <c:pt idx="428" formatCode="General">
                  <c:v>4</c:v>
                </c:pt>
                <c:pt idx="429" formatCode="General">
                  <c:v>26</c:v>
                </c:pt>
                <c:pt idx="430" formatCode="General">
                  <c:v>18</c:v>
                </c:pt>
                <c:pt idx="431" formatCode="General">
                  <c:v>12</c:v>
                </c:pt>
                <c:pt idx="432" formatCode="General">
                  <c:v>28</c:v>
                </c:pt>
                <c:pt idx="433" formatCode="General">
                  <c:v>20</c:v>
                </c:pt>
                <c:pt idx="434" formatCode="General">
                  <c:v>18</c:v>
                </c:pt>
                <c:pt idx="435" formatCode="General">
                  <c:v>10</c:v>
                </c:pt>
                <c:pt idx="436" formatCode="General">
                  <c:v>8</c:v>
                </c:pt>
                <c:pt idx="437" formatCode="General">
                  <c:v>6</c:v>
                </c:pt>
                <c:pt idx="438" formatCode="General">
                  <c:v>14</c:v>
                </c:pt>
                <c:pt idx="439" formatCode="General">
                  <c:v>2</c:v>
                </c:pt>
                <c:pt idx="440" formatCode="General">
                  <c:v>12</c:v>
                </c:pt>
                <c:pt idx="441" formatCode="General">
                  <c:v>4</c:v>
                </c:pt>
                <c:pt idx="442" formatCode="General">
                  <c:v>10</c:v>
                </c:pt>
                <c:pt idx="443" formatCode="General">
                  <c:v>8</c:v>
                </c:pt>
                <c:pt idx="444" formatCode="General">
                  <c:v>6</c:v>
                </c:pt>
                <c:pt idx="445" formatCode="General">
                  <c:v>8</c:v>
                </c:pt>
                <c:pt idx="446" formatCode="General">
                  <c:v>4</c:v>
                </c:pt>
                <c:pt idx="447" formatCode="General">
                  <c:v>18</c:v>
                </c:pt>
                <c:pt idx="448" formatCode="General">
                  <c:v>12</c:v>
                </c:pt>
                <c:pt idx="449" formatCode="General">
                  <c:v>6</c:v>
                </c:pt>
                <c:pt idx="450" formatCode="General">
                  <c:v>6</c:v>
                </c:pt>
                <c:pt idx="451" formatCode="General">
                  <c:v>16</c:v>
                </c:pt>
                <c:pt idx="452" formatCode="General">
                  <c:v>12</c:v>
                </c:pt>
                <c:pt idx="453" formatCode="General">
                  <c:v>4</c:v>
                </c:pt>
                <c:pt idx="454" formatCode="General">
                  <c:v>22</c:v>
                </c:pt>
                <c:pt idx="455" formatCode="General">
                  <c:v>16</c:v>
                </c:pt>
                <c:pt idx="456" formatCode="General">
                  <c:v>8</c:v>
                </c:pt>
                <c:pt idx="457" formatCode="General">
                  <c:v>8</c:v>
                </c:pt>
                <c:pt idx="458" formatCode="General">
                  <c:v>16</c:v>
                </c:pt>
                <c:pt idx="459" formatCode="General">
                  <c:v>10</c:v>
                </c:pt>
                <c:pt idx="460" formatCode="General">
                  <c:v>10</c:v>
                </c:pt>
                <c:pt idx="461" formatCode="General">
                  <c:v>14</c:v>
                </c:pt>
                <c:pt idx="462" formatCode="General">
                  <c:v>28</c:v>
                </c:pt>
                <c:pt idx="463" formatCode="General">
                  <c:v>2</c:v>
                </c:pt>
                <c:pt idx="464" formatCode="General">
                  <c:v>2</c:v>
                </c:pt>
                <c:pt idx="465" formatCode="General">
                  <c:v>0</c:v>
                </c:pt>
                <c:pt idx="466" formatCode="General">
                  <c:v>12</c:v>
                </c:pt>
                <c:pt idx="467" formatCode="General">
                  <c:v>6</c:v>
                </c:pt>
                <c:pt idx="468" formatCode="General">
                  <c:v>6</c:v>
                </c:pt>
                <c:pt idx="469" formatCode="General">
                  <c:v>12</c:v>
                </c:pt>
                <c:pt idx="470" formatCode="General">
                  <c:v>20</c:v>
                </c:pt>
                <c:pt idx="471" formatCode="General">
                  <c:v>18</c:v>
                </c:pt>
                <c:pt idx="472" formatCode="General">
                  <c:v>14</c:v>
                </c:pt>
                <c:pt idx="473" formatCode="General">
                  <c:v>6</c:v>
                </c:pt>
                <c:pt idx="474" formatCode="General">
                  <c:v>12</c:v>
                </c:pt>
                <c:pt idx="475" formatCode="General">
                  <c:v>2</c:v>
                </c:pt>
                <c:pt idx="476" formatCode="General">
                  <c:v>8</c:v>
                </c:pt>
                <c:pt idx="477" formatCode="General">
                  <c:v>14</c:v>
                </c:pt>
                <c:pt idx="478" formatCode="General">
                  <c:v>18</c:v>
                </c:pt>
                <c:pt idx="479" formatCode="General">
                  <c:v>18</c:v>
                </c:pt>
                <c:pt idx="480" formatCode="General">
                  <c:v>14</c:v>
                </c:pt>
                <c:pt idx="481" formatCode="General">
                  <c:v>10</c:v>
                </c:pt>
                <c:pt idx="482" formatCode="General">
                  <c:v>4</c:v>
                </c:pt>
                <c:pt idx="483" formatCode="General">
                  <c:v>6</c:v>
                </c:pt>
                <c:pt idx="484" formatCode="General">
                  <c:v>8</c:v>
                </c:pt>
                <c:pt idx="485" formatCode="General">
                  <c:v>10</c:v>
                </c:pt>
                <c:pt idx="486" formatCode="General">
                  <c:v>6</c:v>
                </c:pt>
                <c:pt idx="487" formatCode="General">
                  <c:v>16</c:v>
                </c:pt>
                <c:pt idx="488" formatCode="General">
                  <c:v>6</c:v>
                </c:pt>
                <c:pt idx="489" formatCode="General">
                  <c:v>22</c:v>
                </c:pt>
                <c:pt idx="490" formatCode="General">
                  <c:v>6</c:v>
                </c:pt>
                <c:pt idx="491" formatCode="General">
                  <c:v>10</c:v>
                </c:pt>
                <c:pt idx="492" formatCode="General">
                  <c:v>16</c:v>
                </c:pt>
                <c:pt idx="493" formatCode="General">
                  <c:v>14</c:v>
                </c:pt>
                <c:pt idx="494" formatCode="General">
                  <c:v>12</c:v>
                </c:pt>
                <c:pt idx="495" formatCode="General">
                  <c:v>6</c:v>
                </c:pt>
                <c:pt idx="496" formatCode="General">
                  <c:v>16</c:v>
                </c:pt>
                <c:pt idx="497" formatCode="General">
                  <c:v>24</c:v>
                </c:pt>
                <c:pt idx="498" formatCode="General">
                  <c:v>6</c:v>
                </c:pt>
                <c:pt idx="499" formatCode="General">
                  <c:v>18</c:v>
                </c:pt>
                <c:pt idx="500" formatCode="General">
                  <c:v>20</c:v>
                </c:pt>
                <c:pt idx="501" formatCode="General">
                  <c:v>10</c:v>
                </c:pt>
                <c:pt idx="502" formatCode="General">
                  <c:v>28</c:v>
                </c:pt>
                <c:pt idx="503" formatCode="General">
                  <c:v>8</c:v>
                </c:pt>
                <c:pt idx="504" formatCode="General">
                  <c:v>22</c:v>
                </c:pt>
                <c:pt idx="505" formatCode="General">
                  <c:v>14</c:v>
                </c:pt>
                <c:pt idx="506" formatCode="General">
                  <c:v>34</c:v>
                </c:pt>
                <c:pt idx="507" formatCode="General">
                  <c:v>10</c:v>
                </c:pt>
                <c:pt idx="508" formatCode="General">
                  <c:v>20</c:v>
                </c:pt>
                <c:pt idx="509" formatCode="General">
                  <c:v>10</c:v>
                </c:pt>
                <c:pt idx="510" formatCode="General">
                  <c:v>4</c:v>
                </c:pt>
                <c:pt idx="511" formatCode="General">
                  <c:v>8</c:v>
                </c:pt>
                <c:pt idx="512" formatCode="General">
                  <c:v>16</c:v>
                </c:pt>
                <c:pt idx="513" formatCode="General">
                  <c:v>2</c:v>
                </c:pt>
                <c:pt idx="514" formatCode="General">
                  <c:v>8</c:v>
                </c:pt>
                <c:pt idx="515" formatCode="General">
                  <c:v>14</c:v>
                </c:pt>
                <c:pt idx="516" formatCode="General">
                  <c:v>12</c:v>
                </c:pt>
                <c:pt idx="517" formatCode="General">
                  <c:v>6</c:v>
                </c:pt>
                <c:pt idx="518" formatCode="General">
                  <c:v>14</c:v>
                </c:pt>
                <c:pt idx="519" formatCode="General">
                  <c:v>16</c:v>
                </c:pt>
                <c:pt idx="520" formatCode="General">
                  <c:v>8</c:v>
                </c:pt>
                <c:pt idx="521" formatCode="General">
                  <c:v>14</c:v>
                </c:pt>
                <c:pt idx="522" formatCode="General">
                  <c:v>18</c:v>
                </c:pt>
                <c:pt idx="523" formatCode="General">
                  <c:v>6</c:v>
                </c:pt>
              </c:numCache>
            </c:numRef>
          </c:y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113.1In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2"/>
          </c:marker>
          <c:xVal>
            <c:numRef>
              <c:f>Sheet1!$A$2:$A$525</c:f>
              <c:numCache>
                <c:formatCode>General</c:formatCode>
                <c:ptCount val="524"/>
                <c:pt idx="1">
                  <c:v>0</c:v>
                </c:pt>
                <c:pt idx="2">
                  <c:v>4.4550000000000001</c:v>
                </c:pt>
                <c:pt idx="3">
                  <c:v>8.91</c:v>
                </c:pt>
                <c:pt idx="4">
                  <c:v>13.42</c:v>
                </c:pt>
                <c:pt idx="5">
                  <c:v>17.82</c:v>
                </c:pt>
                <c:pt idx="6">
                  <c:v>22.274999999999999</c:v>
                </c:pt>
                <c:pt idx="7">
                  <c:v>26.784999999999989</c:v>
                </c:pt>
                <c:pt idx="8">
                  <c:v>31.24</c:v>
                </c:pt>
                <c:pt idx="9">
                  <c:v>35.695000000000171</c:v>
                </c:pt>
                <c:pt idx="10">
                  <c:v>40.205000000000013</c:v>
                </c:pt>
                <c:pt idx="11">
                  <c:v>44.660000000000011</c:v>
                </c:pt>
                <c:pt idx="12">
                  <c:v>49.115000000000002</c:v>
                </c:pt>
                <c:pt idx="13">
                  <c:v>53.57</c:v>
                </c:pt>
                <c:pt idx="14">
                  <c:v>58.025000000000013</c:v>
                </c:pt>
                <c:pt idx="15">
                  <c:v>62.48</c:v>
                </c:pt>
                <c:pt idx="16">
                  <c:v>66.935000000000002</c:v>
                </c:pt>
                <c:pt idx="17">
                  <c:v>71.445000000000007</c:v>
                </c:pt>
                <c:pt idx="18">
                  <c:v>75.900000000000006</c:v>
                </c:pt>
                <c:pt idx="19">
                  <c:v>80.35499999999999</c:v>
                </c:pt>
                <c:pt idx="20">
                  <c:v>84.864999999999995</c:v>
                </c:pt>
                <c:pt idx="21">
                  <c:v>89.32</c:v>
                </c:pt>
                <c:pt idx="22">
                  <c:v>93.774999999999991</c:v>
                </c:pt>
                <c:pt idx="23">
                  <c:v>98.23</c:v>
                </c:pt>
                <c:pt idx="24">
                  <c:v>102.69</c:v>
                </c:pt>
                <c:pt idx="25">
                  <c:v>107.14</c:v>
                </c:pt>
                <c:pt idx="26">
                  <c:v>111.64999999999999</c:v>
                </c:pt>
                <c:pt idx="27">
                  <c:v>116.11</c:v>
                </c:pt>
                <c:pt idx="28">
                  <c:v>120.56</c:v>
                </c:pt>
                <c:pt idx="29">
                  <c:v>125.07</c:v>
                </c:pt>
                <c:pt idx="30">
                  <c:v>129.53</c:v>
                </c:pt>
                <c:pt idx="31">
                  <c:v>133.97999999999999</c:v>
                </c:pt>
                <c:pt idx="32">
                  <c:v>138.44</c:v>
                </c:pt>
                <c:pt idx="33">
                  <c:v>142.89000000000001</c:v>
                </c:pt>
                <c:pt idx="34">
                  <c:v>147.34</c:v>
                </c:pt>
                <c:pt idx="35">
                  <c:v>151.85000000000068</c:v>
                </c:pt>
                <c:pt idx="36">
                  <c:v>156.31</c:v>
                </c:pt>
                <c:pt idx="37">
                  <c:v>160.76</c:v>
                </c:pt>
                <c:pt idx="38">
                  <c:v>165.28</c:v>
                </c:pt>
                <c:pt idx="39">
                  <c:v>169.73</c:v>
                </c:pt>
                <c:pt idx="40">
                  <c:v>174.19</c:v>
                </c:pt>
                <c:pt idx="41">
                  <c:v>178.64</c:v>
                </c:pt>
                <c:pt idx="42">
                  <c:v>183.09</c:v>
                </c:pt>
                <c:pt idx="43">
                  <c:v>187.55</c:v>
                </c:pt>
                <c:pt idx="44">
                  <c:v>192.06</c:v>
                </c:pt>
                <c:pt idx="45">
                  <c:v>196.51</c:v>
                </c:pt>
                <c:pt idx="46">
                  <c:v>200.97</c:v>
                </c:pt>
                <c:pt idx="47">
                  <c:v>205.48000000000027</c:v>
                </c:pt>
                <c:pt idx="48">
                  <c:v>209.94</c:v>
                </c:pt>
                <c:pt idx="49">
                  <c:v>214.39000000000001</c:v>
                </c:pt>
                <c:pt idx="50">
                  <c:v>218.84</c:v>
                </c:pt>
                <c:pt idx="51">
                  <c:v>223.3</c:v>
                </c:pt>
                <c:pt idx="52">
                  <c:v>227.75</c:v>
                </c:pt>
                <c:pt idx="53">
                  <c:v>232.26</c:v>
                </c:pt>
                <c:pt idx="54">
                  <c:v>236.72</c:v>
                </c:pt>
                <c:pt idx="55">
                  <c:v>241.18</c:v>
                </c:pt>
                <c:pt idx="56">
                  <c:v>245.69</c:v>
                </c:pt>
                <c:pt idx="57">
                  <c:v>250.14</c:v>
                </c:pt>
                <c:pt idx="58">
                  <c:v>254.59</c:v>
                </c:pt>
                <c:pt idx="59">
                  <c:v>259.05</c:v>
                </c:pt>
                <c:pt idx="60">
                  <c:v>263.5</c:v>
                </c:pt>
                <c:pt idx="61">
                  <c:v>267.95999999999964</c:v>
                </c:pt>
                <c:pt idx="62">
                  <c:v>272.47000000000003</c:v>
                </c:pt>
                <c:pt idx="63">
                  <c:v>276.92999999999893</c:v>
                </c:pt>
                <c:pt idx="64">
                  <c:v>281.38</c:v>
                </c:pt>
                <c:pt idx="65">
                  <c:v>285.89</c:v>
                </c:pt>
                <c:pt idx="66">
                  <c:v>290.35000000000002</c:v>
                </c:pt>
                <c:pt idx="67">
                  <c:v>294.8</c:v>
                </c:pt>
                <c:pt idx="68">
                  <c:v>299.31</c:v>
                </c:pt>
                <c:pt idx="69">
                  <c:v>303.70999999999964</c:v>
                </c:pt>
                <c:pt idx="70">
                  <c:v>308.17</c:v>
                </c:pt>
                <c:pt idx="71">
                  <c:v>312.68</c:v>
                </c:pt>
                <c:pt idx="72">
                  <c:v>317.13</c:v>
                </c:pt>
                <c:pt idx="73">
                  <c:v>321.58</c:v>
                </c:pt>
                <c:pt idx="74">
                  <c:v>326.10000000000002</c:v>
                </c:pt>
                <c:pt idx="75">
                  <c:v>330.55</c:v>
                </c:pt>
                <c:pt idx="76">
                  <c:v>335</c:v>
                </c:pt>
                <c:pt idx="77">
                  <c:v>339.51</c:v>
                </c:pt>
                <c:pt idx="78">
                  <c:v>343.91999999999899</c:v>
                </c:pt>
                <c:pt idx="79">
                  <c:v>348.37</c:v>
                </c:pt>
                <c:pt idx="80">
                  <c:v>352.88</c:v>
                </c:pt>
                <c:pt idx="81">
                  <c:v>357.33</c:v>
                </c:pt>
                <c:pt idx="82">
                  <c:v>361.78999999999894</c:v>
                </c:pt>
                <c:pt idx="83">
                  <c:v>366.3</c:v>
                </c:pt>
                <c:pt idx="84">
                  <c:v>370.75</c:v>
                </c:pt>
                <c:pt idx="85">
                  <c:v>375.21</c:v>
                </c:pt>
                <c:pt idx="86">
                  <c:v>379.71999999999969</c:v>
                </c:pt>
                <c:pt idx="87">
                  <c:v>384.12</c:v>
                </c:pt>
                <c:pt idx="88">
                  <c:v>388.57</c:v>
                </c:pt>
                <c:pt idx="89">
                  <c:v>393.08</c:v>
                </c:pt>
                <c:pt idx="90">
                  <c:v>397.54</c:v>
                </c:pt>
                <c:pt idx="91">
                  <c:v>402</c:v>
                </c:pt>
                <c:pt idx="92">
                  <c:v>406.5</c:v>
                </c:pt>
                <c:pt idx="93">
                  <c:v>410.96</c:v>
                </c:pt>
                <c:pt idx="94">
                  <c:v>415.41999999999899</c:v>
                </c:pt>
                <c:pt idx="95">
                  <c:v>419.92999999999893</c:v>
                </c:pt>
                <c:pt idx="96">
                  <c:v>424.32</c:v>
                </c:pt>
                <c:pt idx="97">
                  <c:v>428.78</c:v>
                </c:pt>
                <c:pt idx="98">
                  <c:v>433.28999999999894</c:v>
                </c:pt>
                <c:pt idx="99">
                  <c:v>437.75</c:v>
                </c:pt>
                <c:pt idx="100">
                  <c:v>442.2</c:v>
                </c:pt>
                <c:pt idx="101">
                  <c:v>446.65000000000032</c:v>
                </c:pt>
                <c:pt idx="102">
                  <c:v>451.17</c:v>
                </c:pt>
                <c:pt idx="103">
                  <c:v>455.62</c:v>
                </c:pt>
                <c:pt idx="104">
                  <c:v>460.07</c:v>
                </c:pt>
                <c:pt idx="105">
                  <c:v>464.53</c:v>
                </c:pt>
                <c:pt idx="106">
                  <c:v>468.98999999999899</c:v>
                </c:pt>
                <c:pt idx="107">
                  <c:v>473.44</c:v>
                </c:pt>
                <c:pt idx="108">
                  <c:v>477.95</c:v>
                </c:pt>
                <c:pt idx="109">
                  <c:v>482.4</c:v>
                </c:pt>
                <c:pt idx="110">
                  <c:v>486.86</c:v>
                </c:pt>
                <c:pt idx="111">
                  <c:v>491.37</c:v>
                </c:pt>
                <c:pt idx="112">
                  <c:v>495.82</c:v>
                </c:pt>
                <c:pt idx="113">
                  <c:v>500.28</c:v>
                </c:pt>
                <c:pt idx="114">
                  <c:v>504.74</c:v>
                </c:pt>
                <c:pt idx="115">
                  <c:v>509.19</c:v>
                </c:pt>
                <c:pt idx="116">
                  <c:v>513.64</c:v>
                </c:pt>
                <c:pt idx="117">
                  <c:v>518.15</c:v>
                </c:pt>
                <c:pt idx="118">
                  <c:v>522.61</c:v>
                </c:pt>
                <c:pt idx="119">
                  <c:v>527.07000000000005</c:v>
                </c:pt>
                <c:pt idx="120">
                  <c:v>531.58000000000004</c:v>
                </c:pt>
                <c:pt idx="121">
                  <c:v>536.03</c:v>
                </c:pt>
                <c:pt idx="122">
                  <c:v>540.49</c:v>
                </c:pt>
                <c:pt idx="123">
                  <c:v>544.93999999999949</c:v>
                </c:pt>
                <c:pt idx="124">
                  <c:v>549.39</c:v>
                </c:pt>
                <c:pt idx="125">
                  <c:v>553.84999999999798</c:v>
                </c:pt>
                <c:pt idx="126">
                  <c:v>558.35999999999797</c:v>
                </c:pt>
                <c:pt idx="127">
                  <c:v>562.81999999999948</c:v>
                </c:pt>
                <c:pt idx="128">
                  <c:v>567.27000000000055</c:v>
                </c:pt>
                <c:pt idx="129">
                  <c:v>571.78000000000054</c:v>
                </c:pt>
                <c:pt idx="130">
                  <c:v>576.24</c:v>
                </c:pt>
                <c:pt idx="131">
                  <c:v>580.69000000000005</c:v>
                </c:pt>
                <c:pt idx="132">
                  <c:v>585.14</c:v>
                </c:pt>
                <c:pt idx="133">
                  <c:v>589.6</c:v>
                </c:pt>
                <c:pt idx="134">
                  <c:v>594.04999999999939</c:v>
                </c:pt>
                <c:pt idx="135">
                  <c:v>598.57000000000005</c:v>
                </c:pt>
                <c:pt idx="136">
                  <c:v>603.02</c:v>
                </c:pt>
                <c:pt idx="137">
                  <c:v>607.48</c:v>
                </c:pt>
                <c:pt idx="138">
                  <c:v>611.99</c:v>
                </c:pt>
                <c:pt idx="139">
                  <c:v>616.43999999999949</c:v>
                </c:pt>
                <c:pt idx="140">
                  <c:v>620.89</c:v>
                </c:pt>
                <c:pt idx="141">
                  <c:v>625.34999999999798</c:v>
                </c:pt>
                <c:pt idx="142">
                  <c:v>629.79999999999995</c:v>
                </c:pt>
                <c:pt idx="143">
                  <c:v>634.26</c:v>
                </c:pt>
                <c:pt idx="144">
                  <c:v>638.77000000000055</c:v>
                </c:pt>
                <c:pt idx="145">
                  <c:v>643.23</c:v>
                </c:pt>
                <c:pt idx="146">
                  <c:v>647.67999999999995</c:v>
                </c:pt>
                <c:pt idx="147">
                  <c:v>652.19000000000005</c:v>
                </c:pt>
                <c:pt idx="148">
                  <c:v>656.64</c:v>
                </c:pt>
                <c:pt idx="149">
                  <c:v>661.1</c:v>
                </c:pt>
                <c:pt idx="150">
                  <c:v>665.55</c:v>
                </c:pt>
                <c:pt idx="151">
                  <c:v>670.01</c:v>
                </c:pt>
                <c:pt idx="152">
                  <c:v>674.47</c:v>
                </c:pt>
                <c:pt idx="153">
                  <c:v>678.98</c:v>
                </c:pt>
                <c:pt idx="154">
                  <c:v>683.43</c:v>
                </c:pt>
                <c:pt idx="155">
                  <c:v>687.88</c:v>
                </c:pt>
                <c:pt idx="156">
                  <c:v>692.39</c:v>
                </c:pt>
                <c:pt idx="157">
                  <c:v>696.84999999999798</c:v>
                </c:pt>
                <c:pt idx="158">
                  <c:v>701.3</c:v>
                </c:pt>
                <c:pt idx="159">
                  <c:v>705.76</c:v>
                </c:pt>
                <c:pt idx="160">
                  <c:v>710.22</c:v>
                </c:pt>
                <c:pt idx="161">
                  <c:v>714.67000000000053</c:v>
                </c:pt>
                <c:pt idx="162">
                  <c:v>719.18000000000052</c:v>
                </c:pt>
                <c:pt idx="163">
                  <c:v>723.63</c:v>
                </c:pt>
                <c:pt idx="164">
                  <c:v>728.09</c:v>
                </c:pt>
                <c:pt idx="165">
                  <c:v>732.6</c:v>
                </c:pt>
                <c:pt idx="166">
                  <c:v>737.05</c:v>
                </c:pt>
                <c:pt idx="167">
                  <c:v>741.51</c:v>
                </c:pt>
                <c:pt idx="168">
                  <c:v>745.97</c:v>
                </c:pt>
                <c:pt idx="169">
                  <c:v>750.42</c:v>
                </c:pt>
                <c:pt idx="170">
                  <c:v>754.88</c:v>
                </c:pt>
                <c:pt idx="171">
                  <c:v>759.38</c:v>
                </c:pt>
                <c:pt idx="172">
                  <c:v>763.83999999999946</c:v>
                </c:pt>
                <c:pt idx="173">
                  <c:v>768.29000000000053</c:v>
                </c:pt>
                <c:pt idx="174">
                  <c:v>772.8</c:v>
                </c:pt>
                <c:pt idx="175">
                  <c:v>777.26</c:v>
                </c:pt>
                <c:pt idx="176">
                  <c:v>781.72</c:v>
                </c:pt>
                <c:pt idx="177">
                  <c:v>786.17000000000053</c:v>
                </c:pt>
                <c:pt idx="178">
                  <c:v>790.63</c:v>
                </c:pt>
                <c:pt idx="179">
                  <c:v>795.08</c:v>
                </c:pt>
                <c:pt idx="180">
                  <c:v>799.59</c:v>
                </c:pt>
                <c:pt idx="181">
                  <c:v>804.04</c:v>
                </c:pt>
                <c:pt idx="182">
                  <c:v>808.5</c:v>
                </c:pt>
                <c:pt idx="183">
                  <c:v>813.01</c:v>
                </c:pt>
                <c:pt idx="184">
                  <c:v>817.47</c:v>
                </c:pt>
                <c:pt idx="185">
                  <c:v>821.92</c:v>
                </c:pt>
                <c:pt idx="186">
                  <c:v>826.43</c:v>
                </c:pt>
                <c:pt idx="187">
                  <c:v>830.82999999999947</c:v>
                </c:pt>
                <c:pt idx="188">
                  <c:v>835.28000000000054</c:v>
                </c:pt>
                <c:pt idx="189">
                  <c:v>839.79000000000053</c:v>
                </c:pt>
                <c:pt idx="190">
                  <c:v>844.25</c:v>
                </c:pt>
                <c:pt idx="191">
                  <c:v>848.71</c:v>
                </c:pt>
                <c:pt idx="192">
                  <c:v>853.16</c:v>
                </c:pt>
                <c:pt idx="193">
                  <c:v>857.67000000000053</c:v>
                </c:pt>
                <c:pt idx="194">
                  <c:v>862.13</c:v>
                </c:pt>
                <c:pt idx="195">
                  <c:v>866.58</c:v>
                </c:pt>
                <c:pt idx="196">
                  <c:v>871.03</c:v>
                </c:pt>
                <c:pt idx="197">
                  <c:v>875.49</c:v>
                </c:pt>
                <c:pt idx="198">
                  <c:v>879.94999999999948</c:v>
                </c:pt>
                <c:pt idx="199">
                  <c:v>884.45999999999947</c:v>
                </c:pt>
                <c:pt idx="200">
                  <c:v>888.91</c:v>
                </c:pt>
                <c:pt idx="201">
                  <c:v>893.37</c:v>
                </c:pt>
                <c:pt idx="202">
                  <c:v>897.88</c:v>
                </c:pt>
                <c:pt idx="203">
                  <c:v>902.32999999999947</c:v>
                </c:pt>
                <c:pt idx="204">
                  <c:v>906.78000000000054</c:v>
                </c:pt>
                <c:pt idx="205">
                  <c:v>911.24</c:v>
                </c:pt>
                <c:pt idx="206">
                  <c:v>915.7</c:v>
                </c:pt>
                <c:pt idx="207">
                  <c:v>920.15</c:v>
                </c:pt>
                <c:pt idx="208">
                  <c:v>924.66</c:v>
                </c:pt>
                <c:pt idx="209">
                  <c:v>929.12</c:v>
                </c:pt>
                <c:pt idx="210">
                  <c:v>933.57</c:v>
                </c:pt>
                <c:pt idx="211">
                  <c:v>938.08</c:v>
                </c:pt>
                <c:pt idx="212">
                  <c:v>942.53</c:v>
                </c:pt>
                <c:pt idx="213">
                  <c:v>946.99</c:v>
                </c:pt>
                <c:pt idx="214">
                  <c:v>951.44999999999948</c:v>
                </c:pt>
                <c:pt idx="215">
                  <c:v>955.9</c:v>
                </c:pt>
                <c:pt idx="216">
                  <c:v>960.35999999999797</c:v>
                </c:pt>
                <c:pt idx="217">
                  <c:v>964.87</c:v>
                </c:pt>
                <c:pt idx="218">
                  <c:v>969.31999999999948</c:v>
                </c:pt>
                <c:pt idx="219">
                  <c:v>973.77000000000055</c:v>
                </c:pt>
                <c:pt idx="220">
                  <c:v>978.28000000000054</c:v>
                </c:pt>
                <c:pt idx="221">
                  <c:v>982.74</c:v>
                </c:pt>
                <c:pt idx="222">
                  <c:v>987.2</c:v>
                </c:pt>
                <c:pt idx="223">
                  <c:v>991.65</c:v>
                </c:pt>
                <c:pt idx="224">
                  <c:v>996.11</c:v>
                </c:pt>
                <c:pt idx="225">
                  <c:v>1000.6</c:v>
                </c:pt>
                <c:pt idx="226">
                  <c:v>1005.1</c:v>
                </c:pt>
                <c:pt idx="227">
                  <c:v>1009.5</c:v>
                </c:pt>
                <c:pt idx="228">
                  <c:v>1014</c:v>
                </c:pt>
                <c:pt idx="229">
                  <c:v>1018.5</c:v>
                </c:pt>
                <c:pt idx="230">
                  <c:v>1022.9</c:v>
                </c:pt>
                <c:pt idx="231">
                  <c:v>1027.4000000000001</c:v>
                </c:pt>
                <c:pt idx="232">
                  <c:v>1031.9000000000001</c:v>
                </c:pt>
                <c:pt idx="233">
                  <c:v>1036.3</c:v>
                </c:pt>
                <c:pt idx="234">
                  <c:v>1040.8</c:v>
                </c:pt>
                <c:pt idx="235">
                  <c:v>1045.3</c:v>
                </c:pt>
                <c:pt idx="236">
                  <c:v>1049.7</c:v>
                </c:pt>
                <c:pt idx="237">
                  <c:v>1054.2</c:v>
                </c:pt>
                <c:pt idx="238">
                  <c:v>1058.7</c:v>
                </c:pt>
                <c:pt idx="239">
                  <c:v>1063.2</c:v>
                </c:pt>
                <c:pt idx="240">
                  <c:v>1067.5999999999999</c:v>
                </c:pt>
                <c:pt idx="241">
                  <c:v>1072.0999999999999</c:v>
                </c:pt>
                <c:pt idx="242">
                  <c:v>1076.5</c:v>
                </c:pt>
                <c:pt idx="243">
                  <c:v>1081</c:v>
                </c:pt>
                <c:pt idx="244">
                  <c:v>1085.5</c:v>
                </c:pt>
                <c:pt idx="245">
                  <c:v>1089.9000000000001</c:v>
                </c:pt>
                <c:pt idx="246">
                  <c:v>1094.4000000000001</c:v>
                </c:pt>
                <c:pt idx="247">
                  <c:v>1098.9000000000001</c:v>
                </c:pt>
                <c:pt idx="248">
                  <c:v>1103.4000000000001</c:v>
                </c:pt>
                <c:pt idx="249">
                  <c:v>1107.8</c:v>
                </c:pt>
                <c:pt idx="250">
                  <c:v>1112.3</c:v>
                </c:pt>
                <c:pt idx="251">
                  <c:v>1116.7</c:v>
                </c:pt>
                <c:pt idx="252">
                  <c:v>1121.2</c:v>
                </c:pt>
                <c:pt idx="253">
                  <c:v>1125.7</c:v>
                </c:pt>
                <c:pt idx="254">
                  <c:v>1130.0999999999999</c:v>
                </c:pt>
                <c:pt idx="255">
                  <c:v>1134.5999999999999</c:v>
                </c:pt>
                <c:pt idx="256">
                  <c:v>1139.0999999999999</c:v>
                </c:pt>
                <c:pt idx="257">
                  <c:v>1143.5999999999999</c:v>
                </c:pt>
                <c:pt idx="258">
                  <c:v>1148</c:v>
                </c:pt>
                <c:pt idx="259">
                  <c:v>1152.5</c:v>
                </c:pt>
                <c:pt idx="260">
                  <c:v>1156.9000000000001</c:v>
                </c:pt>
                <c:pt idx="261">
                  <c:v>1161.4000000000001</c:v>
                </c:pt>
                <c:pt idx="262">
                  <c:v>1165.9000000000001</c:v>
                </c:pt>
                <c:pt idx="263">
                  <c:v>1170.3</c:v>
                </c:pt>
                <c:pt idx="264">
                  <c:v>1174.8</c:v>
                </c:pt>
                <c:pt idx="265">
                  <c:v>1179.3</c:v>
                </c:pt>
                <c:pt idx="266">
                  <c:v>1183.8</c:v>
                </c:pt>
                <c:pt idx="267">
                  <c:v>1188.2</c:v>
                </c:pt>
                <c:pt idx="268">
                  <c:v>1192.7</c:v>
                </c:pt>
                <c:pt idx="269">
                  <c:v>1197.0999999999999</c:v>
                </c:pt>
                <c:pt idx="270">
                  <c:v>1201.5999999999999</c:v>
                </c:pt>
                <c:pt idx="271">
                  <c:v>1206.0999999999999</c:v>
                </c:pt>
                <c:pt idx="272">
                  <c:v>1210.5</c:v>
                </c:pt>
                <c:pt idx="273">
                  <c:v>1215</c:v>
                </c:pt>
                <c:pt idx="274">
                  <c:v>1219.5</c:v>
                </c:pt>
                <c:pt idx="275">
                  <c:v>1224</c:v>
                </c:pt>
                <c:pt idx="276">
                  <c:v>1228.4000000000001</c:v>
                </c:pt>
                <c:pt idx="277">
                  <c:v>1232.9000000000001</c:v>
                </c:pt>
                <c:pt idx="278">
                  <c:v>1237.3</c:v>
                </c:pt>
                <c:pt idx="279">
                  <c:v>1241.8</c:v>
                </c:pt>
                <c:pt idx="280">
                  <c:v>1246.2</c:v>
                </c:pt>
                <c:pt idx="281">
                  <c:v>1250.8</c:v>
                </c:pt>
                <c:pt idx="282">
                  <c:v>1255.2</c:v>
                </c:pt>
                <c:pt idx="283">
                  <c:v>1259.7</c:v>
                </c:pt>
                <c:pt idx="284">
                  <c:v>1264.2</c:v>
                </c:pt>
                <c:pt idx="285">
                  <c:v>1268.5999999999999</c:v>
                </c:pt>
                <c:pt idx="286">
                  <c:v>1273</c:v>
                </c:pt>
                <c:pt idx="287">
                  <c:v>1277.5</c:v>
                </c:pt>
                <c:pt idx="288">
                  <c:v>1282</c:v>
                </c:pt>
                <c:pt idx="289">
                  <c:v>1286.5</c:v>
                </c:pt>
                <c:pt idx="290">
                  <c:v>1291</c:v>
                </c:pt>
                <c:pt idx="291">
                  <c:v>1295.4000000000001</c:v>
                </c:pt>
                <c:pt idx="292">
                  <c:v>1299.9000000000001</c:v>
                </c:pt>
                <c:pt idx="293">
                  <c:v>1304.4000000000001</c:v>
                </c:pt>
                <c:pt idx="294">
                  <c:v>1308.8</c:v>
                </c:pt>
                <c:pt idx="295">
                  <c:v>1313.2</c:v>
                </c:pt>
                <c:pt idx="296">
                  <c:v>1317.7</c:v>
                </c:pt>
                <c:pt idx="297">
                  <c:v>1322.2</c:v>
                </c:pt>
                <c:pt idx="298">
                  <c:v>1326.7</c:v>
                </c:pt>
                <c:pt idx="299">
                  <c:v>1331.2</c:v>
                </c:pt>
                <c:pt idx="300">
                  <c:v>1335.6</c:v>
                </c:pt>
                <c:pt idx="301">
                  <c:v>1340.1</c:v>
                </c:pt>
                <c:pt idx="302">
                  <c:v>1344.6</c:v>
                </c:pt>
                <c:pt idx="303">
                  <c:v>1349</c:v>
                </c:pt>
                <c:pt idx="304">
                  <c:v>1353.5</c:v>
                </c:pt>
                <c:pt idx="305">
                  <c:v>1358</c:v>
                </c:pt>
                <c:pt idx="306">
                  <c:v>1362.4</c:v>
                </c:pt>
                <c:pt idx="307">
                  <c:v>1366.9</c:v>
                </c:pt>
                <c:pt idx="308">
                  <c:v>1371.4</c:v>
                </c:pt>
                <c:pt idx="309">
                  <c:v>1375.8</c:v>
                </c:pt>
                <c:pt idx="310">
                  <c:v>1380.3</c:v>
                </c:pt>
                <c:pt idx="311">
                  <c:v>1384.8</c:v>
                </c:pt>
                <c:pt idx="312">
                  <c:v>1389.2</c:v>
                </c:pt>
                <c:pt idx="313">
                  <c:v>1393.7</c:v>
                </c:pt>
                <c:pt idx="314">
                  <c:v>1398.2</c:v>
                </c:pt>
                <c:pt idx="315">
                  <c:v>1402.6</c:v>
                </c:pt>
                <c:pt idx="316">
                  <c:v>1407.1</c:v>
                </c:pt>
                <c:pt idx="317">
                  <c:v>1411.6</c:v>
                </c:pt>
                <c:pt idx="318">
                  <c:v>1416</c:v>
                </c:pt>
                <c:pt idx="319">
                  <c:v>1420.5</c:v>
                </c:pt>
                <c:pt idx="320">
                  <c:v>1425</c:v>
                </c:pt>
                <c:pt idx="321">
                  <c:v>1429.5</c:v>
                </c:pt>
                <c:pt idx="322">
                  <c:v>1433.9</c:v>
                </c:pt>
                <c:pt idx="323">
                  <c:v>1438.4</c:v>
                </c:pt>
                <c:pt idx="324">
                  <c:v>1442.8</c:v>
                </c:pt>
                <c:pt idx="325">
                  <c:v>1447.3</c:v>
                </c:pt>
                <c:pt idx="326">
                  <c:v>1451.8</c:v>
                </c:pt>
                <c:pt idx="327">
                  <c:v>1456.2</c:v>
                </c:pt>
                <c:pt idx="328">
                  <c:v>1460.7</c:v>
                </c:pt>
                <c:pt idx="329">
                  <c:v>1465.2</c:v>
                </c:pt>
                <c:pt idx="330">
                  <c:v>1469.7</c:v>
                </c:pt>
                <c:pt idx="331">
                  <c:v>1474.1</c:v>
                </c:pt>
                <c:pt idx="332">
                  <c:v>1478.6</c:v>
                </c:pt>
                <c:pt idx="333">
                  <c:v>1483</c:v>
                </c:pt>
                <c:pt idx="334">
                  <c:v>1487.5</c:v>
                </c:pt>
                <c:pt idx="335">
                  <c:v>1492</c:v>
                </c:pt>
                <c:pt idx="336">
                  <c:v>1496.4</c:v>
                </c:pt>
                <c:pt idx="337">
                  <c:v>1500.9</c:v>
                </c:pt>
                <c:pt idx="338">
                  <c:v>1505.4</c:v>
                </c:pt>
                <c:pt idx="339">
                  <c:v>1509.9</c:v>
                </c:pt>
                <c:pt idx="340">
                  <c:v>1514.3</c:v>
                </c:pt>
                <c:pt idx="341">
                  <c:v>1518.8</c:v>
                </c:pt>
                <c:pt idx="342">
                  <c:v>1523.2</c:v>
                </c:pt>
                <c:pt idx="343">
                  <c:v>1527.7</c:v>
                </c:pt>
                <c:pt idx="344">
                  <c:v>1532.2</c:v>
                </c:pt>
                <c:pt idx="345">
                  <c:v>1536.6</c:v>
                </c:pt>
                <c:pt idx="346">
                  <c:v>1541.1</c:v>
                </c:pt>
                <c:pt idx="347">
                  <c:v>1545.6</c:v>
                </c:pt>
                <c:pt idx="348">
                  <c:v>1550.1</c:v>
                </c:pt>
                <c:pt idx="349">
                  <c:v>1554.5</c:v>
                </c:pt>
                <c:pt idx="350">
                  <c:v>1559</c:v>
                </c:pt>
                <c:pt idx="351">
                  <c:v>1563.4</c:v>
                </c:pt>
                <c:pt idx="352">
                  <c:v>1567.9</c:v>
                </c:pt>
                <c:pt idx="353">
                  <c:v>1572.4</c:v>
                </c:pt>
                <c:pt idx="354">
                  <c:v>1576.8</c:v>
                </c:pt>
                <c:pt idx="355">
                  <c:v>1581.3</c:v>
                </c:pt>
                <c:pt idx="356">
                  <c:v>1585.8</c:v>
                </c:pt>
                <c:pt idx="357">
                  <c:v>1590.3</c:v>
                </c:pt>
                <c:pt idx="358">
                  <c:v>1594.7</c:v>
                </c:pt>
                <c:pt idx="359">
                  <c:v>1599.2</c:v>
                </c:pt>
                <c:pt idx="360">
                  <c:v>1603.6</c:v>
                </c:pt>
                <c:pt idx="361">
                  <c:v>1608.1</c:v>
                </c:pt>
                <c:pt idx="362">
                  <c:v>1612.6</c:v>
                </c:pt>
                <c:pt idx="363">
                  <c:v>1617.1</c:v>
                </c:pt>
                <c:pt idx="364">
                  <c:v>1621.5</c:v>
                </c:pt>
                <c:pt idx="365">
                  <c:v>1626</c:v>
                </c:pt>
                <c:pt idx="366">
                  <c:v>1630.5</c:v>
                </c:pt>
                <c:pt idx="367">
                  <c:v>1634.9</c:v>
                </c:pt>
                <c:pt idx="368">
                  <c:v>1639.3</c:v>
                </c:pt>
                <c:pt idx="369">
                  <c:v>1643.8</c:v>
                </c:pt>
                <c:pt idx="370">
                  <c:v>1648.3</c:v>
                </c:pt>
                <c:pt idx="371">
                  <c:v>1652.8</c:v>
                </c:pt>
                <c:pt idx="372">
                  <c:v>1657.3</c:v>
                </c:pt>
                <c:pt idx="373">
                  <c:v>1661.7</c:v>
                </c:pt>
                <c:pt idx="374">
                  <c:v>1666.2</c:v>
                </c:pt>
                <c:pt idx="375">
                  <c:v>1670.7</c:v>
                </c:pt>
                <c:pt idx="376">
                  <c:v>1675.1</c:v>
                </c:pt>
                <c:pt idx="377">
                  <c:v>1679.5</c:v>
                </c:pt>
                <c:pt idx="378">
                  <c:v>1684</c:v>
                </c:pt>
                <c:pt idx="379">
                  <c:v>1688.5</c:v>
                </c:pt>
                <c:pt idx="380">
                  <c:v>1693</c:v>
                </c:pt>
                <c:pt idx="381">
                  <c:v>1697.5</c:v>
                </c:pt>
                <c:pt idx="382">
                  <c:v>1701.9</c:v>
                </c:pt>
                <c:pt idx="383">
                  <c:v>1706.4</c:v>
                </c:pt>
                <c:pt idx="384">
                  <c:v>1710.9</c:v>
                </c:pt>
                <c:pt idx="385">
                  <c:v>1715.3</c:v>
                </c:pt>
                <c:pt idx="386">
                  <c:v>1719.7</c:v>
                </c:pt>
                <c:pt idx="387">
                  <c:v>1724.3</c:v>
                </c:pt>
                <c:pt idx="388">
                  <c:v>1728.7</c:v>
                </c:pt>
                <c:pt idx="389">
                  <c:v>1733.2</c:v>
                </c:pt>
                <c:pt idx="390">
                  <c:v>1737.7</c:v>
                </c:pt>
                <c:pt idx="391">
                  <c:v>1742.1</c:v>
                </c:pt>
                <c:pt idx="392">
                  <c:v>1746.6</c:v>
                </c:pt>
                <c:pt idx="393">
                  <c:v>1751.1</c:v>
                </c:pt>
                <c:pt idx="394">
                  <c:v>1755.5</c:v>
                </c:pt>
                <c:pt idx="395">
                  <c:v>1759.9</c:v>
                </c:pt>
                <c:pt idx="396">
                  <c:v>1764.5</c:v>
                </c:pt>
                <c:pt idx="397">
                  <c:v>1768.9</c:v>
                </c:pt>
                <c:pt idx="398">
                  <c:v>1773.4</c:v>
                </c:pt>
                <c:pt idx="399">
                  <c:v>1777.9</c:v>
                </c:pt>
                <c:pt idx="400">
                  <c:v>1782.3</c:v>
                </c:pt>
                <c:pt idx="401">
                  <c:v>1786.8</c:v>
                </c:pt>
                <c:pt idx="402">
                  <c:v>1791.3</c:v>
                </c:pt>
                <c:pt idx="403">
                  <c:v>1795.8</c:v>
                </c:pt>
                <c:pt idx="404">
                  <c:v>1800.2</c:v>
                </c:pt>
                <c:pt idx="405">
                  <c:v>1804.7</c:v>
                </c:pt>
                <c:pt idx="406">
                  <c:v>1809.1</c:v>
                </c:pt>
                <c:pt idx="407">
                  <c:v>1813.6</c:v>
                </c:pt>
                <c:pt idx="408">
                  <c:v>1818.1</c:v>
                </c:pt>
                <c:pt idx="409">
                  <c:v>1822.5</c:v>
                </c:pt>
                <c:pt idx="410">
                  <c:v>1827</c:v>
                </c:pt>
                <c:pt idx="411">
                  <c:v>1831.5</c:v>
                </c:pt>
                <c:pt idx="412">
                  <c:v>1836</c:v>
                </c:pt>
                <c:pt idx="413">
                  <c:v>1840.4</c:v>
                </c:pt>
                <c:pt idx="414">
                  <c:v>1844.9</c:v>
                </c:pt>
                <c:pt idx="415">
                  <c:v>1849.3</c:v>
                </c:pt>
                <c:pt idx="416">
                  <c:v>1853.8</c:v>
                </c:pt>
                <c:pt idx="417">
                  <c:v>1858.3</c:v>
                </c:pt>
                <c:pt idx="418">
                  <c:v>1862.7</c:v>
                </c:pt>
                <c:pt idx="419">
                  <c:v>1867.2</c:v>
                </c:pt>
                <c:pt idx="420">
                  <c:v>1871.7</c:v>
                </c:pt>
                <c:pt idx="421">
                  <c:v>1876.2</c:v>
                </c:pt>
                <c:pt idx="422">
                  <c:v>1880.6</c:v>
                </c:pt>
                <c:pt idx="423">
                  <c:v>1885.1</c:v>
                </c:pt>
                <c:pt idx="424">
                  <c:v>1889.5</c:v>
                </c:pt>
                <c:pt idx="425">
                  <c:v>1894</c:v>
                </c:pt>
                <c:pt idx="426">
                  <c:v>1898.5</c:v>
                </c:pt>
                <c:pt idx="427">
                  <c:v>1902.9</c:v>
                </c:pt>
                <c:pt idx="428">
                  <c:v>1907.4</c:v>
                </c:pt>
                <c:pt idx="429">
                  <c:v>1911.9</c:v>
                </c:pt>
                <c:pt idx="430">
                  <c:v>1916.4</c:v>
                </c:pt>
                <c:pt idx="431">
                  <c:v>1920.8</c:v>
                </c:pt>
                <c:pt idx="432">
                  <c:v>1925.3</c:v>
                </c:pt>
                <c:pt idx="433">
                  <c:v>1929.7</c:v>
                </c:pt>
                <c:pt idx="434">
                  <c:v>1934.2</c:v>
                </c:pt>
                <c:pt idx="435">
                  <c:v>1938.7</c:v>
                </c:pt>
                <c:pt idx="436">
                  <c:v>1943.2</c:v>
                </c:pt>
                <c:pt idx="437">
                  <c:v>1947.6</c:v>
                </c:pt>
                <c:pt idx="438">
                  <c:v>1952.1</c:v>
                </c:pt>
                <c:pt idx="439">
                  <c:v>1956.6</c:v>
                </c:pt>
                <c:pt idx="440">
                  <c:v>1961</c:v>
                </c:pt>
                <c:pt idx="441">
                  <c:v>1965.5</c:v>
                </c:pt>
                <c:pt idx="442">
                  <c:v>1969.9</c:v>
                </c:pt>
                <c:pt idx="443">
                  <c:v>1974.4</c:v>
                </c:pt>
                <c:pt idx="444">
                  <c:v>1978.9</c:v>
                </c:pt>
                <c:pt idx="445">
                  <c:v>1983.4</c:v>
                </c:pt>
                <c:pt idx="446">
                  <c:v>1987.8</c:v>
                </c:pt>
                <c:pt idx="447">
                  <c:v>1992.3</c:v>
                </c:pt>
                <c:pt idx="448">
                  <c:v>1996.8</c:v>
                </c:pt>
                <c:pt idx="449">
                  <c:v>2001.2</c:v>
                </c:pt>
                <c:pt idx="450">
                  <c:v>2005.7</c:v>
                </c:pt>
                <c:pt idx="451">
                  <c:v>2010.1</c:v>
                </c:pt>
                <c:pt idx="452">
                  <c:v>2014.6</c:v>
                </c:pt>
                <c:pt idx="453">
                  <c:v>2019.1</c:v>
                </c:pt>
                <c:pt idx="454">
                  <c:v>2023.6</c:v>
                </c:pt>
                <c:pt idx="455">
                  <c:v>2028</c:v>
                </c:pt>
                <c:pt idx="456">
                  <c:v>2032.5</c:v>
                </c:pt>
                <c:pt idx="457">
                  <c:v>2037</c:v>
                </c:pt>
                <c:pt idx="458">
                  <c:v>2041.4</c:v>
                </c:pt>
                <c:pt idx="459">
                  <c:v>2045.8</c:v>
                </c:pt>
                <c:pt idx="460">
                  <c:v>2050.3000000000002</c:v>
                </c:pt>
                <c:pt idx="461">
                  <c:v>2054.8000000000002</c:v>
                </c:pt>
                <c:pt idx="462">
                  <c:v>2059.3000000000002</c:v>
                </c:pt>
                <c:pt idx="463">
                  <c:v>2063.8000000000002</c:v>
                </c:pt>
                <c:pt idx="464">
                  <c:v>2068.1999999999998</c:v>
                </c:pt>
                <c:pt idx="465">
                  <c:v>2072.6999999999998</c:v>
                </c:pt>
                <c:pt idx="466">
                  <c:v>2077.1999999999998</c:v>
                </c:pt>
                <c:pt idx="467">
                  <c:v>2081.6</c:v>
                </c:pt>
                <c:pt idx="468">
                  <c:v>2086</c:v>
                </c:pt>
                <c:pt idx="469">
                  <c:v>2090.6</c:v>
                </c:pt>
                <c:pt idx="470">
                  <c:v>2095</c:v>
                </c:pt>
                <c:pt idx="471">
                  <c:v>2099.5</c:v>
                </c:pt>
                <c:pt idx="472">
                  <c:v>2104</c:v>
                </c:pt>
                <c:pt idx="473">
                  <c:v>2108.4</c:v>
                </c:pt>
                <c:pt idx="474">
                  <c:v>2112.9</c:v>
                </c:pt>
                <c:pt idx="475">
                  <c:v>2117.4</c:v>
                </c:pt>
                <c:pt idx="476">
                  <c:v>2121.8000000000002</c:v>
                </c:pt>
                <c:pt idx="477">
                  <c:v>2126.1999999999998</c:v>
                </c:pt>
                <c:pt idx="478">
                  <c:v>2130.8000000000002</c:v>
                </c:pt>
                <c:pt idx="479">
                  <c:v>2135.1999999999998</c:v>
                </c:pt>
                <c:pt idx="480">
                  <c:v>2139.6999999999998</c:v>
                </c:pt>
                <c:pt idx="481">
                  <c:v>2144.1999999999998</c:v>
                </c:pt>
                <c:pt idx="482">
                  <c:v>2148.6</c:v>
                </c:pt>
                <c:pt idx="483">
                  <c:v>2153.1</c:v>
                </c:pt>
                <c:pt idx="484">
                  <c:v>2157.6</c:v>
                </c:pt>
                <c:pt idx="485">
                  <c:v>2162.1</c:v>
                </c:pt>
                <c:pt idx="486">
                  <c:v>2166.4</c:v>
                </c:pt>
                <c:pt idx="487">
                  <c:v>2171</c:v>
                </c:pt>
                <c:pt idx="488">
                  <c:v>2175.4</c:v>
                </c:pt>
                <c:pt idx="489">
                  <c:v>2179.9</c:v>
                </c:pt>
                <c:pt idx="490">
                  <c:v>2184.4</c:v>
                </c:pt>
                <c:pt idx="491">
                  <c:v>2188.8000000000002</c:v>
                </c:pt>
                <c:pt idx="492">
                  <c:v>2193.3000000000002</c:v>
                </c:pt>
                <c:pt idx="493">
                  <c:v>2197.8000000000002</c:v>
                </c:pt>
                <c:pt idx="494">
                  <c:v>2202.3000000000002</c:v>
                </c:pt>
                <c:pt idx="495">
                  <c:v>2206.6999999999998</c:v>
                </c:pt>
                <c:pt idx="496">
                  <c:v>2211.1999999999998</c:v>
                </c:pt>
                <c:pt idx="497">
                  <c:v>2215.6</c:v>
                </c:pt>
                <c:pt idx="498">
                  <c:v>2220.1</c:v>
                </c:pt>
                <c:pt idx="499">
                  <c:v>2224.6</c:v>
                </c:pt>
                <c:pt idx="500">
                  <c:v>2229</c:v>
                </c:pt>
                <c:pt idx="501">
                  <c:v>2233.5</c:v>
                </c:pt>
                <c:pt idx="502">
                  <c:v>2238</c:v>
                </c:pt>
                <c:pt idx="503">
                  <c:v>2242.5</c:v>
                </c:pt>
                <c:pt idx="504">
                  <c:v>2246.9</c:v>
                </c:pt>
                <c:pt idx="505">
                  <c:v>2251.4</c:v>
                </c:pt>
                <c:pt idx="506">
                  <c:v>2255.8000000000002</c:v>
                </c:pt>
                <c:pt idx="507">
                  <c:v>2260.3000000000002</c:v>
                </c:pt>
                <c:pt idx="508">
                  <c:v>2264.8000000000002</c:v>
                </c:pt>
                <c:pt idx="509">
                  <c:v>2269.1999999999998</c:v>
                </c:pt>
                <c:pt idx="510">
                  <c:v>2273.6999999999998</c:v>
                </c:pt>
                <c:pt idx="511">
                  <c:v>2278.1999999999998</c:v>
                </c:pt>
                <c:pt idx="512">
                  <c:v>2282.6999999999998</c:v>
                </c:pt>
                <c:pt idx="513">
                  <c:v>2287.1</c:v>
                </c:pt>
                <c:pt idx="514">
                  <c:v>2291.6</c:v>
                </c:pt>
                <c:pt idx="515">
                  <c:v>2296</c:v>
                </c:pt>
                <c:pt idx="516">
                  <c:v>2300.5</c:v>
                </c:pt>
                <c:pt idx="517">
                  <c:v>2305</c:v>
                </c:pt>
                <c:pt idx="518">
                  <c:v>2309.4</c:v>
                </c:pt>
                <c:pt idx="519">
                  <c:v>2313.9</c:v>
                </c:pt>
                <c:pt idx="520">
                  <c:v>2318.4</c:v>
                </c:pt>
                <c:pt idx="521">
                  <c:v>2322.9</c:v>
                </c:pt>
                <c:pt idx="522">
                  <c:v>2327.3000000000002</c:v>
                </c:pt>
                <c:pt idx="523">
                  <c:v>2331.8000000000002</c:v>
                </c:pt>
              </c:numCache>
            </c:numRef>
          </c:xVal>
          <c:yVal>
            <c:numRef>
              <c:f>Sheet1!$F$2:$F$525</c:f>
              <c:numCache>
                <c:formatCode>General</c:formatCode>
                <c:ptCount val="524"/>
                <c:pt idx="1">
                  <c:v>87352</c:v>
                </c:pt>
                <c:pt idx="2">
                  <c:v>66972</c:v>
                </c:pt>
                <c:pt idx="3">
                  <c:v>78354</c:v>
                </c:pt>
                <c:pt idx="4">
                  <c:v>79574</c:v>
                </c:pt>
                <c:pt idx="5">
                  <c:v>80964</c:v>
                </c:pt>
                <c:pt idx="6">
                  <c:v>68298</c:v>
                </c:pt>
                <c:pt idx="7">
                  <c:v>80150</c:v>
                </c:pt>
                <c:pt idx="8">
                  <c:v>81804</c:v>
                </c:pt>
                <c:pt idx="9">
                  <c:v>82164</c:v>
                </c:pt>
                <c:pt idx="10">
                  <c:v>81206</c:v>
                </c:pt>
                <c:pt idx="11">
                  <c:v>81678</c:v>
                </c:pt>
                <c:pt idx="12">
                  <c:v>66768</c:v>
                </c:pt>
                <c:pt idx="13">
                  <c:v>81810</c:v>
                </c:pt>
                <c:pt idx="14">
                  <c:v>81406</c:v>
                </c:pt>
                <c:pt idx="15">
                  <c:v>82400</c:v>
                </c:pt>
                <c:pt idx="16">
                  <c:v>82250</c:v>
                </c:pt>
                <c:pt idx="17">
                  <c:v>81896</c:v>
                </c:pt>
                <c:pt idx="18">
                  <c:v>80520</c:v>
                </c:pt>
                <c:pt idx="19">
                  <c:v>81606</c:v>
                </c:pt>
                <c:pt idx="20">
                  <c:v>81550</c:v>
                </c:pt>
                <c:pt idx="21">
                  <c:v>82396</c:v>
                </c:pt>
                <c:pt idx="22">
                  <c:v>82786</c:v>
                </c:pt>
                <c:pt idx="23">
                  <c:v>80904</c:v>
                </c:pt>
                <c:pt idx="24">
                  <c:v>81318</c:v>
                </c:pt>
                <c:pt idx="25">
                  <c:v>81810</c:v>
                </c:pt>
                <c:pt idx="26">
                  <c:v>80982</c:v>
                </c:pt>
                <c:pt idx="27">
                  <c:v>81498</c:v>
                </c:pt>
                <c:pt idx="28">
                  <c:v>81508</c:v>
                </c:pt>
                <c:pt idx="29">
                  <c:v>82142</c:v>
                </c:pt>
                <c:pt idx="30">
                  <c:v>82930</c:v>
                </c:pt>
                <c:pt idx="31">
                  <c:v>82180</c:v>
                </c:pt>
                <c:pt idx="32">
                  <c:v>81832</c:v>
                </c:pt>
                <c:pt idx="33">
                  <c:v>81122</c:v>
                </c:pt>
                <c:pt idx="34">
                  <c:v>81314</c:v>
                </c:pt>
                <c:pt idx="35">
                  <c:v>82344</c:v>
                </c:pt>
                <c:pt idx="36">
                  <c:v>81752</c:v>
                </c:pt>
                <c:pt idx="37">
                  <c:v>75030</c:v>
                </c:pt>
                <c:pt idx="38">
                  <c:v>81904</c:v>
                </c:pt>
                <c:pt idx="39">
                  <c:v>82354</c:v>
                </c:pt>
                <c:pt idx="40">
                  <c:v>82658</c:v>
                </c:pt>
                <c:pt idx="41">
                  <c:v>83138</c:v>
                </c:pt>
                <c:pt idx="42">
                  <c:v>82088</c:v>
                </c:pt>
                <c:pt idx="43">
                  <c:v>81786</c:v>
                </c:pt>
                <c:pt idx="44">
                  <c:v>82472</c:v>
                </c:pt>
                <c:pt idx="45">
                  <c:v>81778</c:v>
                </c:pt>
                <c:pt idx="46">
                  <c:v>82230</c:v>
                </c:pt>
                <c:pt idx="47">
                  <c:v>80410</c:v>
                </c:pt>
                <c:pt idx="48">
                  <c:v>83060</c:v>
                </c:pt>
                <c:pt idx="49">
                  <c:v>82998</c:v>
                </c:pt>
                <c:pt idx="50">
                  <c:v>82536</c:v>
                </c:pt>
                <c:pt idx="51">
                  <c:v>83192</c:v>
                </c:pt>
                <c:pt idx="52">
                  <c:v>83230</c:v>
                </c:pt>
                <c:pt idx="53">
                  <c:v>82254</c:v>
                </c:pt>
                <c:pt idx="54">
                  <c:v>79154</c:v>
                </c:pt>
                <c:pt idx="55">
                  <c:v>82272</c:v>
                </c:pt>
                <c:pt idx="56">
                  <c:v>82756</c:v>
                </c:pt>
                <c:pt idx="57">
                  <c:v>79946</c:v>
                </c:pt>
                <c:pt idx="58">
                  <c:v>83442</c:v>
                </c:pt>
                <c:pt idx="59">
                  <c:v>82974</c:v>
                </c:pt>
                <c:pt idx="60">
                  <c:v>82672</c:v>
                </c:pt>
                <c:pt idx="61">
                  <c:v>82322</c:v>
                </c:pt>
                <c:pt idx="62">
                  <c:v>82262</c:v>
                </c:pt>
                <c:pt idx="63">
                  <c:v>81520</c:v>
                </c:pt>
                <c:pt idx="64">
                  <c:v>84184</c:v>
                </c:pt>
                <c:pt idx="65">
                  <c:v>80092</c:v>
                </c:pt>
                <c:pt idx="66">
                  <c:v>83026</c:v>
                </c:pt>
                <c:pt idx="67">
                  <c:v>82522</c:v>
                </c:pt>
                <c:pt idx="68">
                  <c:v>83630</c:v>
                </c:pt>
                <c:pt idx="69">
                  <c:v>80724</c:v>
                </c:pt>
                <c:pt idx="70">
                  <c:v>81278</c:v>
                </c:pt>
                <c:pt idx="71">
                  <c:v>82054</c:v>
                </c:pt>
                <c:pt idx="72">
                  <c:v>79788</c:v>
                </c:pt>
                <c:pt idx="73">
                  <c:v>84218</c:v>
                </c:pt>
                <c:pt idx="74">
                  <c:v>81350</c:v>
                </c:pt>
                <c:pt idx="75">
                  <c:v>82800</c:v>
                </c:pt>
                <c:pt idx="76">
                  <c:v>81430</c:v>
                </c:pt>
                <c:pt idx="77">
                  <c:v>83030</c:v>
                </c:pt>
                <c:pt idx="78">
                  <c:v>84080</c:v>
                </c:pt>
                <c:pt idx="79">
                  <c:v>80638</c:v>
                </c:pt>
                <c:pt idx="80">
                  <c:v>81174</c:v>
                </c:pt>
                <c:pt idx="81">
                  <c:v>78898</c:v>
                </c:pt>
                <c:pt idx="82">
                  <c:v>81130</c:v>
                </c:pt>
                <c:pt idx="83">
                  <c:v>79026</c:v>
                </c:pt>
                <c:pt idx="84">
                  <c:v>81346</c:v>
                </c:pt>
                <c:pt idx="85">
                  <c:v>76474</c:v>
                </c:pt>
                <c:pt idx="86">
                  <c:v>72316</c:v>
                </c:pt>
                <c:pt idx="87">
                  <c:v>71742</c:v>
                </c:pt>
                <c:pt idx="88">
                  <c:v>66470</c:v>
                </c:pt>
                <c:pt idx="89">
                  <c:v>60352</c:v>
                </c:pt>
                <c:pt idx="90">
                  <c:v>33378</c:v>
                </c:pt>
                <c:pt idx="91">
                  <c:v>9256</c:v>
                </c:pt>
                <c:pt idx="92">
                  <c:v>2516</c:v>
                </c:pt>
                <c:pt idx="93">
                  <c:v>1778</c:v>
                </c:pt>
                <c:pt idx="94">
                  <c:v>1352</c:v>
                </c:pt>
                <c:pt idx="95">
                  <c:v>1010</c:v>
                </c:pt>
                <c:pt idx="96">
                  <c:v>822</c:v>
                </c:pt>
                <c:pt idx="97">
                  <c:v>604</c:v>
                </c:pt>
                <c:pt idx="98">
                  <c:v>614</c:v>
                </c:pt>
                <c:pt idx="99">
                  <c:v>600</c:v>
                </c:pt>
                <c:pt idx="100">
                  <c:v>574</c:v>
                </c:pt>
                <c:pt idx="101">
                  <c:v>452</c:v>
                </c:pt>
                <c:pt idx="102">
                  <c:v>484</c:v>
                </c:pt>
                <c:pt idx="103">
                  <c:v>430</c:v>
                </c:pt>
                <c:pt idx="104">
                  <c:v>550</c:v>
                </c:pt>
                <c:pt idx="105">
                  <c:v>494</c:v>
                </c:pt>
                <c:pt idx="106">
                  <c:v>436</c:v>
                </c:pt>
                <c:pt idx="107">
                  <c:v>474</c:v>
                </c:pt>
                <c:pt idx="108">
                  <c:v>420</c:v>
                </c:pt>
                <c:pt idx="109">
                  <c:v>386</c:v>
                </c:pt>
                <c:pt idx="110">
                  <c:v>310</c:v>
                </c:pt>
                <c:pt idx="111">
                  <c:v>456</c:v>
                </c:pt>
                <c:pt idx="112">
                  <c:v>412</c:v>
                </c:pt>
                <c:pt idx="113">
                  <c:v>362</c:v>
                </c:pt>
                <c:pt idx="114">
                  <c:v>338</c:v>
                </c:pt>
                <c:pt idx="115">
                  <c:v>308</c:v>
                </c:pt>
                <c:pt idx="116">
                  <c:v>284</c:v>
                </c:pt>
                <c:pt idx="117">
                  <c:v>364</c:v>
                </c:pt>
                <c:pt idx="118">
                  <c:v>256</c:v>
                </c:pt>
                <c:pt idx="119">
                  <c:v>304</c:v>
                </c:pt>
                <c:pt idx="120">
                  <c:v>336</c:v>
                </c:pt>
                <c:pt idx="121">
                  <c:v>366</c:v>
                </c:pt>
                <c:pt idx="122">
                  <c:v>302</c:v>
                </c:pt>
                <c:pt idx="123">
                  <c:v>322</c:v>
                </c:pt>
                <c:pt idx="124">
                  <c:v>326</c:v>
                </c:pt>
                <c:pt idx="125">
                  <c:v>334</c:v>
                </c:pt>
                <c:pt idx="126">
                  <c:v>280</c:v>
                </c:pt>
                <c:pt idx="127">
                  <c:v>308</c:v>
                </c:pt>
                <c:pt idx="128">
                  <c:v>250</c:v>
                </c:pt>
                <c:pt idx="129">
                  <c:v>298</c:v>
                </c:pt>
                <c:pt idx="130">
                  <c:v>360</c:v>
                </c:pt>
                <c:pt idx="131">
                  <c:v>286</c:v>
                </c:pt>
                <c:pt idx="132">
                  <c:v>360</c:v>
                </c:pt>
                <c:pt idx="133">
                  <c:v>334</c:v>
                </c:pt>
                <c:pt idx="134">
                  <c:v>290</c:v>
                </c:pt>
                <c:pt idx="135">
                  <c:v>328</c:v>
                </c:pt>
                <c:pt idx="136">
                  <c:v>262</c:v>
                </c:pt>
                <c:pt idx="137">
                  <c:v>278</c:v>
                </c:pt>
                <c:pt idx="138">
                  <c:v>276</c:v>
                </c:pt>
                <c:pt idx="139">
                  <c:v>338</c:v>
                </c:pt>
                <c:pt idx="140">
                  <c:v>336</c:v>
                </c:pt>
                <c:pt idx="141">
                  <c:v>328</c:v>
                </c:pt>
                <c:pt idx="142">
                  <c:v>336</c:v>
                </c:pt>
                <c:pt idx="143">
                  <c:v>368</c:v>
                </c:pt>
                <c:pt idx="144">
                  <c:v>318</c:v>
                </c:pt>
                <c:pt idx="145">
                  <c:v>270</c:v>
                </c:pt>
                <c:pt idx="146">
                  <c:v>342</c:v>
                </c:pt>
                <c:pt idx="147">
                  <c:v>298</c:v>
                </c:pt>
                <c:pt idx="148">
                  <c:v>336</c:v>
                </c:pt>
                <c:pt idx="149">
                  <c:v>308</c:v>
                </c:pt>
                <c:pt idx="150">
                  <c:v>300</c:v>
                </c:pt>
                <c:pt idx="151">
                  <c:v>354</c:v>
                </c:pt>
                <c:pt idx="152">
                  <c:v>308</c:v>
                </c:pt>
                <c:pt idx="153">
                  <c:v>284</c:v>
                </c:pt>
                <c:pt idx="154">
                  <c:v>394</c:v>
                </c:pt>
                <c:pt idx="155">
                  <c:v>288</c:v>
                </c:pt>
                <c:pt idx="156">
                  <c:v>254</c:v>
                </c:pt>
                <c:pt idx="157">
                  <c:v>364</c:v>
                </c:pt>
                <c:pt idx="158">
                  <c:v>352</c:v>
                </c:pt>
                <c:pt idx="159">
                  <c:v>362</c:v>
                </c:pt>
                <c:pt idx="160">
                  <c:v>312</c:v>
                </c:pt>
                <c:pt idx="161">
                  <c:v>380</c:v>
                </c:pt>
                <c:pt idx="162">
                  <c:v>294</c:v>
                </c:pt>
                <c:pt idx="163">
                  <c:v>374</c:v>
                </c:pt>
                <c:pt idx="164">
                  <c:v>322</c:v>
                </c:pt>
                <c:pt idx="165">
                  <c:v>324</c:v>
                </c:pt>
                <c:pt idx="166">
                  <c:v>314</c:v>
                </c:pt>
                <c:pt idx="167">
                  <c:v>312</c:v>
                </c:pt>
                <c:pt idx="168">
                  <c:v>316</c:v>
                </c:pt>
                <c:pt idx="169">
                  <c:v>258</c:v>
                </c:pt>
                <c:pt idx="170">
                  <c:v>276</c:v>
                </c:pt>
                <c:pt idx="171">
                  <c:v>340</c:v>
                </c:pt>
                <c:pt idx="172">
                  <c:v>262</c:v>
                </c:pt>
                <c:pt idx="173">
                  <c:v>352</c:v>
                </c:pt>
                <c:pt idx="174">
                  <c:v>390</c:v>
                </c:pt>
                <c:pt idx="175">
                  <c:v>380</c:v>
                </c:pt>
                <c:pt idx="176">
                  <c:v>298</c:v>
                </c:pt>
                <c:pt idx="177">
                  <c:v>340</c:v>
                </c:pt>
                <c:pt idx="178">
                  <c:v>408</c:v>
                </c:pt>
                <c:pt idx="179">
                  <c:v>310</c:v>
                </c:pt>
                <c:pt idx="180">
                  <c:v>342</c:v>
                </c:pt>
                <c:pt idx="181">
                  <c:v>366</c:v>
                </c:pt>
                <c:pt idx="182">
                  <c:v>314</c:v>
                </c:pt>
                <c:pt idx="183">
                  <c:v>372</c:v>
                </c:pt>
                <c:pt idx="184">
                  <c:v>344</c:v>
                </c:pt>
                <c:pt idx="185">
                  <c:v>270</c:v>
                </c:pt>
                <c:pt idx="186">
                  <c:v>374</c:v>
                </c:pt>
                <c:pt idx="187">
                  <c:v>322</c:v>
                </c:pt>
                <c:pt idx="188">
                  <c:v>320</c:v>
                </c:pt>
                <c:pt idx="189">
                  <c:v>292</c:v>
                </c:pt>
                <c:pt idx="190">
                  <c:v>400</c:v>
                </c:pt>
                <c:pt idx="191">
                  <c:v>396</c:v>
                </c:pt>
                <c:pt idx="192">
                  <c:v>308</c:v>
                </c:pt>
                <c:pt idx="193">
                  <c:v>282</c:v>
                </c:pt>
                <c:pt idx="194">
                  <c:v>268</c:v>
                </c:pt>
                <c:pt idx="195">
                  <c:v>244</c:v>
                </c:pt>
                <c:pt idx="196">
                  <c:v>268</c:v>
                </c:pt>
                <c:pt idx="197">
                  <c:v>290</c:v>
                </c:pt>
                <c:pt idx="198">
                  <c:v>204</c:v>
                </c:pt>
                <c:pt idx="199">
                  <c:v>250</c:v>
                </c:pt>
                <c:pt idx="200">
                  <c:v>242</c:v>
                </c:pt>
                <c:pt idx="201">
                  <c:v>220</c:v>
                </c:pt>
                <c:pt idx="202">
                  <c:v>190</c:v>
                </c:pt>
                <c:pt idx="203">
                  <c:v>182</c:v>
                </c:pt>
                <c:pt idx="204">
                  <c:v>204</c:v>
                </c:pt>
                <c:pt idx="205">
                  <c:v>194</c:v>
                </c:pt>
                <c:pt idx="206">
                  <c:v>160</c:v>
                </c:pt>
                <c:pt idx="207">
                  <c:v>160</c:v>
                </c:pt>
                <c:pt idx="208">
                  <c:v>158</c:v>
                </c:pt>
                <c:pt idx="209">
                  <c:v>176</c:v>
                </c:pt>
                <c:pt idx="210">
                  <c:v>136</c:v>
                </c:pt>
                <c:pt idx="211">
                  <c:v>122</c:v>
                </c:pt>
                <c:pt idx="212">
                  <c:v>112</c:v>
                </c:pt>
                <c:pt idx="213">
                  <c:v>98</c:v>
                </c:pt>
                <c:pt idx="214">
                  <c:v>80</c:v>
                </c:pt>
                <c:pt idx="215">
                  <c:v>124</c:v>
                </c:pt>
                <c:pt idx="216">
                  <c:v>96</c:v>
                </c:pt>
                <c:pt idx="217">
                  <c:v>78</c:v>
                </c:pt>
                <c:pt idx="218">
                  <c:v>80</c:v>
                </c:pt>
                <c:pt idx="219">
                  <c:v>42</c:v>
                </c:pt>
                <c:pt idx="220">
                  <c:v>36</c:v>
                </c:pt>
                <c:pt idx="221">
                  <c:v>46</c:v>
                </c:pt>
                <c:pt idx="222">
                  <c:v>34</c:v>
                </c:pt>
                <c:pt idx="223">
                  <c:v>58</c:v>
                </c:pt>
                <c:pt idx="224">
                  <c:v>40</c:v>
                </c:pt>
                <c:pt idx="225">
                  <c:v>38</c:v>
                </c:pt>
                <c:pt idx="226">
                  <c:v>26</c:v>
                </c:pt>
                <c:pt idx="227">
                  <c:v>24</c:v>
                </c:pt>
                <c:pt idx="228">
                  <c:v>42</c:v>
                </c:pt>
                <c:pt idx="229">
                  <c:v>58</c:v>
                </c:pt>
                <c:pt idx="230">
                  <c:v>10</c:v>
                </c:pt>
                <c:pt idx="231">
                  <c:v>34</c:v>
                </c:pt>
                <c:pt idx="232">
                  <c:v>36</c:v>
                </c:pt>
                <c:pt idx="233">
                  <c:v>16</c:v>
                </c:pt>
                <c:pt idx="234">
                  <c:v>10</c:v>
                </c:pt>
                <c:pt idx="235">
                  <c:v>12</c:v>
                </c:pt>
                <c:pt idx="236">
                  <c:v>14</c:v>
                </c:pt>
                <c:pt idx="237">
                  <c:v>24</c:v>
                </c:pt>
                <c:pt idx="238">
                  <c:v>26</c:v>
                </c:pt>
                <c:pt idx="239">
                  <c:v>10</c:v>
                </c:pt>
                <c:pt idx="240">
                  <c:v>16</c:v>
                </c:pt>
                <c:pt idx="241">
                  <c:v>36</c:v>
                </c:pt>
                <c:pt idx="242">
                  <c:v>14</c:v>
                </c:pt>
                <c:pt idx="243">
                  <c:v>12</c:v>
                </c:pt>
                <c:pt idx="244">
                  <c:v>18</c:v>
                </c:pt>
                <c:pt idx="245">
                  <c:v>20</c:v>
                </c:pt>
                <c:pt idx="246">
                  <c:v>24</c:v>
                </c:pt>
                <c:pt idx="247">
                  <c:v>22</c:v>
                </c:pt>
                <c:pt idx="248">
                  <c:v>10</c:v>
                </c:pt>
                <c:pt idx="249">
                  <c:v>20</c:v>
                </c:pt>
                <c:pt idx="250">
                  <c:v>18</c:v>
                </c:pt>
                <c:pt idx="251">
                  <c:v>14</c:v>
                </c:pt>
                <c:pt idx="252">
                  <c:v>10</c:v>
                </c:pt>
                <c:pt idx="253">
                  <c:v>22</c:v>
                </c:pt>
                <c:pt idx="254">
                  <c:v>24</c:v>
                </c:pt>
                <c:pt idx="255">
                  <c:v>22</c:v>
                </c:pt>
                <c:pt idx="256">
                  <c:v>36</c:v>
                </c:pt>
                <c:pt idx="257">
                  <c:v>26</c:v>
                </c:pt>
                <c:pt idx="258">
                  <c:v>26</c:v>
                </c:pt>
                <c:pt idx="259">
                  <c:v>30</c:v>
                </c:pt>
                <c:pt idx="260">
                  <c:v>8</c:v>
                </c:pt>
                <c:pt idx="261">
                  <c:v>8</c:v>
                </c:pt>
                <c:pt idx="262">
                  <c:v>4</c:v>
                </c:pt>
                <c:pt idx="263">
                  <c:v>30</c:v>
                </c:pt>
                <c:pt idx="264">
                  <c:v>18</c:v>
                </c:pt>
                <c:pt idx="265">
                  <c:v>12</c:v>
                </c:pt>
                <c:pt idx="266">
                  <c:v>10</c:v>
                </c:pt>
                <c:pt idx="267">
                  <c:v>18</c:v>
                </c:pt>
                <c:pt idx="268">
                  <c:v>10</c:v>
                </c:pt>
                <c:pt idx="269">
                  <c:v>10</c:v>
                </c:pt>
                <c:pt idx="270">
                  <c:v>20</c:v>
                </c:pt>
                <c:pt idx="271">
                  <c:v>28</c:v>
                </c:pt>
                <c:pt idx="272">
                  <c:v>20</c:v>
                </c:pt>
                <c:pt idx="273">
                  <c:v>26</c:v>
                </c:pt>
                <c:pt idx="274">
                  <c:v>18</c:v>
                </c:pt>
                <c:pt idx="275">
                  <c:v>10</c:v>
                </c:pt>
                <c:pt idx="276">
                  <c:v>14</c:v>
                </c:pt>
                <c:pt idx="277">
                  <c:v>14</c:v>
                </c:pt>
                <c:pt idx="278">
                  <c:v>18</c:v>
                </c:pt>
                <c:pt idx="279">
                  <c:v>10</c:v>
                </c:pt>
                <c:pt idx="280">
                  <c:v>28</c:v>
                </c:pt>
                <c:pt idx="281">
                  <c:v>20</c:v>
                </c:pt>
                <c:pt idx="282">
                  <c:v>6</c:v>
                </c:pt>
                <c:pt idx="283">
                  <c:v>4</c:v>
                </c:pt>
                <c:pt idx="284">
                  <c:v>18</c:v>
                </c:pt>
                <c:pt idx="285">
                  <c:v>22</c:v>
                </c:pt>
                <c:pt idx="286">
                  <c:v>16</c:v>
                </c:pt>
                <c:pt idx="287">
                  <c:v>18</c:v>
                </c:pt>
                <c:pt idx="288">
                  <c:v>14</c:v>
                </c:pt>
                <c:pt idx="289">
                  <c:v>20</c:v>
                </c:pt>
                <c:pt idx="290">
                  <c:v>20</c:v>
                </c:pt>
                <c:pt idx="291">
                  <c:v>34</c:v>
                </c:pt>
                <c:pt idx="292">
                  <c:v>24</c:v>
                </c:pt>
                <c:pt idx="293">
                  <c:v>10</c:v>
                </c:pt>
                <c:pt idx="294">
                  <c:v>28</c:v>
                </c:pt>
                <c:pt idx="295">
                  <c:v>14</c:v>
                </c:pt>
                <c:pt idx="296">
                  <c:v>14</c:v>
                </c:pt>
                <c:pt idx="297">
                  <c:v>24</c:v>
                </c:pt>
                <c:pt idx="298">
                  <c:v>36</c:v>
                </c:pt>
                <c:pt idx="299">
                  <c:v>18</c:v>
                </c:pt>
                <c:pt idx="300">
                  <c:v>22</c:v>
                </c:pt>
                <c:pt idx="301">
                  <c:v>30</c:v>
                </c:pt>
                <c:pt idx="302">
                  <c:v>14</c:v>
                </c:pt>
                <c:pt idx="303">
                  <c:v>20</c:v>
                </c:pt>
                <c:pt idx="304">
                  <c:v>20</c:v>
                </c:pt>
                <c:pt idx="305">
                  <c:v>12</c:v>
                </c:pt>
                <c:pt idx="306">
                  <c:v>24</c:v>
                </c:pt>
                <c:pt idx="307">
                  <c:v>26</c:v>
                </c:pt>
                <c:pt idx="308">
                  <c:v>20</c:v>
                </c:pt>
                <c:pt idx="309">
                  <c:v>10</c:v>
                </c:pt>
                <c:pt idx="310">
                  <c:v>12</c:v>
                </c:pt>
                <c:pt idx="311">
                  <c:v>8</c:v>
                </c:pt>
                <c:pt idx="312">
                  <c:v>6</c:v>
                </c:pt>
                <c:pt idx="313">
                  <c:v>20</c:v>
                </c:pt>
                <c:pt idx="314">
                  <c:v>2</c:v>
                </c:pt>
                <c:pt idx="315">
                  <c:v>16</c:v>
                </c:pt>
                <c:pt idx="316">
                  <c:v>14</c:v>
                </c:pt>
                <c:pt idx="317">
                  <c:v>18</c:v>
                </c:pt>
                <c:pt idx="318">
                  <c:v>16</c:v>
                </c:pt>
                <c:pt idx="319">
                  <c:v>12</c:v>
                </c:pt>
                <c:pt idx="320">
                  <c:v>10</c:v>
                </c:pt>
                <c:pt idx="321">
                  <c:v>14</c:v>
                </c:pt>
                <c:pt idx="322">
                  <c:v>8</c:v>
                </c:pt>
                <c:pt idx="323">
                  <c:v>24</c:v>
                </c:pt>
                <c:pt idx="324">
                  <c:v>16</c:v>
                </c:pt>
                <c:pt idx="325">
                  <c:v>16</c:v>
                </c:pt>
                <c:pt idx="326">
                  <c:v>18</c:v>
                </c:pt>
                <c:pt idx="327">
                  <c:v>26</c:v>
                </c:pt>
                <c:pt idx="328">
                  <c:v>4</c:v>
                </c:pt>
                <c:pt idx="329">
                  <c:v>22</c:v>
                </c:pt>
                <c:pt idx="330">
                  <c:v>10</c:v>
                </c:pt>
                <c:pt idx="331">
                  <c:v>24</c:v>
                </c:pt>
                <c:pt idx="332">
                  <c:v>24</c:v>
                </c:pt>
                <c:pt idx="333">
                  <c:v>6</c:v>
                </c:pt>
                <c:pt idx="334">
                  <c:v>22</c:v>
                </c:pt>
                <c:pt idx="335">
                  <c:v>32</c:v>
                </c:pt>
                <c:pt idx="336">
                  <c:v>20</c:v>
                </c:pt>
                <c:pt idx="337">
                  <c:v>0</c:v>
                </c:pt>
                <c:pt idx="338">
                  <c:v>14</c:v>
                </c:pt>
                <c:pt idx="339">
                  <c:v>30</c:v>
                </c:pt>
                <c:pt idx="340">
                  <c:v>38</c:v>
                </c:pt>
                <c:pt idx="341">
                  <c:v>12</c:v>
                </c:pt>
                <c:pt idx="342">
                  <c:v>4</c:v>
                </c:pt>
                <c:pt idx="343">
                  <c:v>14</c:v>
                </c:pt>
                <c:pt idx="344">
                  <c:v>16</c:v>
                </c:pt>
                <c:pt idx="345">
                  <c:v>10</c:v>
                </c:pt>
                <c:pt idx="346">
                  <c:v>18</c:v>
                </c:pt>
                <c:pt idx="347">
                  <c:v>18</c:v>
                </c:pt>
                <c:pt idx="348">
                  <c:v>4</c:v>
                </c:pt>
                <c:pt idx="349">
                  <c:v>18</c:v>
                </c:pt>
                <c:pt idx="350">
                  <c:v>12</c:v>
                </c:pt>
                <c:pt idx="351">
                  <c:v>8</c:v>
                </c:pt>
                <c:pt idx="352">
                  <c:v>10</c:v>
                </c:pt>
                <c:pt idx="353">
                  <c:v>12</c:v>
                </c:pt>
                <c:pt idx="354">
                  <c:v>10</c:v>
                </c:pt>
                <c:pt idx="355">
                  <c:v>18</c:v>
                </c:pt>
                <c:pt idx="356">
                  <c:v>28</c:v>
                </c:pt>
                <c:pt idx="357">
                  <c:v>20</c:v>
                </c:pt>
                <c:pt idx="358">
                  <c:v>8</c:v>
                </c:pt>
                <c:pt idx="359">
                  <c:v>8</c:v>
                </c:pt>
                <c:pt idx="360">
                  <c:v>20</c:v>
                </c:pt>
                <c:pt idx="361">
                  <c:v>4</c:v>
                </c:pt>
                <c:pt idx="362">
                  <c:v>24</c:v>
                </c:pt>
                <c:pt idx="363">
                  <c:v>10</c:v>
                </c:pt>
                <c:pt idx="364">
                  <c:v>18</c:v>
                </c:pt>
                <c:pt idx="365">
                  <c:v>14</c:v>
                </c:pt>
                <c:pt idx="366">
                  <c:v>32</c:v>
                </c:pt>
                <c:pt idx="367">
                  <c:v>20</c:v>
                </c:pt>
                <c:pt idx="368">
                  <c:v>14</c:v>
                </c:pt>
                <c:pt idx="369">
                  <c:v>4</c:v>
                </c:pt>
                <c:pt idx="370">
                  <c:v>16</c:v>
                </c:pt>
                <c:pt idx="371">
                  <c:v>28</c:v>
                </c:pt>
                <c:pt idx="372">
                  <c:v>18</c:v>
                </c:pt>
                <c:pt idx="373">
                  <c:v>4</c:v>
                </c:pt>
                <c:pt idx="374">
                  <c:v>24</c:v>
                </c:pt>
                <c:pt idx="375">
                  <c:v>14</c:v>
                </c:pt>
                <c:pt idx="376">
                  <c:v>30</c:v>
                </c:pt>
                <c:pt idx="377">
                  <c:v>10</c:v>
                </c:pt>
                <c:pt idx="378">
                  <c:v>20</c:v>
                </c:pt>
                <c:pt idx="379">
                  <c:v>24</c:v>
                </c:pt>
                <c:pt idx="380">
                  <c:v>14</c:v>
                </c:pt>
                <c:pt idx="381">
                  <c:v>18</c:v>
                </c:pt>
                <c:pt idx="382">
                  <c:v>12</c:v>
                </c:pt>
                <c:pt idx="383">
                  <c:v>4</c:v>
                </c:pt>
                <c:pt idx="384">
                  <c:v>10</c:v>
                </c:pt>
                <c:pt idx="385">
                  <c:v>12</c:v>
                </c:pt>
                <c:pt idx="386">
                  <c:v>10</c:v>
                </c:pt>
                <c:pt idx="387">
                  <c:v>12</c:v>
                </c:pt>
                <c:pt idx="388">
                  <c:v>20</c:v>
                </c:pt>
                <c:pt idx="389">
                  <c:v>18</c:v>
                </c:pt>
                <c:pt idx="390">
                  <c:v>12</c:v>
                </c:pt>
                <c:pt idx="391">
                  <c:v>18</c:v>
                </c:pt>
                <c:pt idx="392">
                  <c:v>24</c:v>
                </c:pt>
                <c:pt idx="393">
                  <c:v>4</c:v>
                </c:pt>
                <c:pt idx="394">
                  <c:v>30</c:v>
                </c:pt>
                <c:pt idx="395">
                  <c:v>12</c:v>
                </c:pt>
                <c:pt idx="396">
                  <c:v>28</c:v>
                </c:pt>
                <c:pt idx="397">
                  <c:v>10</c:v>
                </c:pt>
                <c:pt idx="398">
                  <c:v>26</c:v>
                </c:pt>
                <c:pt idx="399">
                  <c:v>12</c:v>
                </c:pt>
                <c:pt idx="400">
                  <c:v>16</c:v>
                </c:pt>
                <c:pt idx="401">
                  <c:v>28</c:v>
                </c:pt>
                <c:pt idx="402">
                  <c:v>18</c:v>
                </c:pt>
                <c:pt idx="403">
                  <c:v>8</c:v>
                </c:pt>
                <c:pt idx="404">
                  <c:v>24</c:v>
                </c:pt>
                <c:pt idx="405">
                  <c:v>30</c:v>
                </c:pt>
                <c:pt idx="406">
                  <c:v>14</c:v>
                </c:pt>
                <c:pt idx="407">
                  <c:v>10</c:v>
                </c:pt>
                <c:pt idx="408">
                  <c:v>18</c:v>
                </c:pt>
                <c:pt idx="409">
                  <c:v>10</c:v>
                </c:pt>
                <c:pt idx="410">
                  <c:v>18</c:v>
                </c:pt>
                <c:pt idx="411">
                  <c:v>26</c:v>
                </c:pt>
                <c:pt idx="412">
                  <c:v>28</c:v>
                </c:pt>
                <c:pt idx="413">
                  <c:v>12</c:v>
                </c:pt>
                <c:pt idx="414">
                  <c:v>22</c:v>
                </c:pt>
                <c:pt idx="415">
                  <c:v>16</c:v>
                </c:pt>
                <c:pt idx="416">
                  <c:v>6</c:v>
                </c:pt>
                <c:pt idx="417">
                  <c:v>16</c:v>
                </c:pt>
                <c:pt idx="418">
                  <c:v>36</c:v>
                </c:pt>
                <c:pt idx="419">
                  <c:v>2</c:v>
                </c:pt>
                <c:pt idx="420">
                  <c:v>16</c:v>
                </c:pt>
                <c:pt idx="421">
                  <c:v>26</c:v>
                </c:pt>
                <c:pt idx="422">
                  <c:v>14</c:v>
                </c:pt>
                <c:pt idx="423">
                  <c:v>12</c:v>
                </c:pt>
                <c:pt idx="424">
                  <c:v>28</c:v>
                </c:pt>
                <c:pt idx="425">
                  <c:v>12</c:v>
                </c:pt>
                <c:pt idx="426">
                  <c:v>16</c:v>
                </c:pt>
                <c:pt idx="427">
                  <c:v>24</c:v>
                </c:pt>
                <c:pt idx="428">
                  <c:v>20</c:v>
                </c:pt>
                <c:pt idx="429">
                  <c:v>18</c:v>
                </c:pt>
                <c:pt idx="430">
                  <c:v>20</c:v>
                </c:pt>
                <c:pt idx="431">
                  <c:v>18</c:v>
                </c:pt>
                <c:pt idx="432">
                  <c:v>16</c:v>
                </c:pt>
                <c:pt idx="433">
                  <c:v>28</c:v>
                </c:pt>
                <c:pt idx="434">
                  <c:v>20</c:v>
                </c:pt>
                <c:pt idx="435">
                  <c:v>10</c:v>
                </c:pt>
                <c:pt idx="436">
                  <c:v>12</c:v>
                </c:pt>
                <c:pt idx="437">
                  <c:v>18</c:v>
                </c:pt>
                <c:pt idx="438">
                  <c:v>10</c:v>
                </c:pt>
                <c:pt idx="439">
                  <c:v>14</c:v>
                </c:pt>
                <c:pt idx="440">
                  <c:v>24</c:v>
                </c:pt>
                <c:pt idx="441">
                  <c:v>14</c:v>
                </c:pt>
                <c:pt idx="442">
                  <c:v>6</c:v>
                </c:pt>
                <c:pt idx="443">
                  <c:v>22</c:v>
                </c:pt>
                <c:pt idx="444">
                  <c:v>18</c:v>
                </c:pt>
                <c:pt idx="445">
                  <c:v>6</c:v>
                </c:pt>
                <c:pt idx="446">
                  <c:v>18</c:v>
                </c:pt>
                <c:pt idx="447">
                  <c:v>6</c:v>
                </c:pt>
                <c:pt idx="448">
                  <c:v>24</c:v>
                </c:pt>
                <c:pt idx="449">
                  <c:v>12</c:v>
                </c:pt>
                <c:pt idx="450">
                  <c:v>6</c:v>
                </c:pt>
                <c:pt idx="451">
                  <c:v>20</c:v>
                </c:pt>
                <c:pt idx="452">
                  <c:v>8</c:v>
                </c:pt>
                <c:pt idx="453">
                  <c:v>22</c:v>
                </c:pt>
                <c:pt idx="454">
                  <c:v>10</c:v>
                </c:pt>
                <c:pt idx="455">
                  <c:v>16</c:v>
                </c:pt>
                <c:pt idx="456">
                  <c:v>14</c:v>
                </c:pt>
                <c:pt idx="457">
                  <c:v>18</c:v>
                </c:pt>
                <c:pt idx="458">
                  <c:v>6</c:v>
                </c:pt>
                <c:pt idx="459">
                  <c:v>16</c:v>
                </c:pt>
                <c:pt idx="460">
                  <c:v>26</c:v>
                </c:pt>
                <c:pt idx="461">
                  <c:v>24</c:v>
                </c:pt>
                <c:pt idx="462">
                  <c:v>8</c:v>
                </c:pt>
                <c:pt idx="463">
                  <c:v>6</c:v>
                </c:pt>
                <c:pt idx="464">
                  <c:v>4</c:v>
                </c:pt>
                <c:pt idx="465">
                  <c:v>16</c:v>
                </c:pt>
                <c:pt idx="466">
                  <c:v>24</c:v>
                </c:pt>
                <c:pt idx="467">
                  <c:v>26</c:v>
                </c:pt>
                <c:pt idx="468">
                  <c:v>10</c:v>
                </c:pt>
                <c:pt idx="469">
                  <c:v>16</c:v>
                </c:pt>
                <c:pt idx="470">
                  <c:v>14</c:v>
                </c:pt>
                <c:pt idx="471">
                  <c:v>12</c:v>
                </c:pt>
                <c:pt idx="472">
                  <c:v>20</c:v>
                </c:pt>
                <c:pt idx="473">
                  <c:v>24</c:v>
                </c:pt>
                <c:pt idx="474">
                  <c:v>20</c:v>
                </c:pt>
                <c:pt idx="475">
                  <c:v>18</c:v>
                </c:pt>
                <c:pt idx="476">
                  <c:v>18</c:v>
                </c:pt>
                <c:pt idx="477">
                  <c:v>12</c:v>
                </c:pt>
                <c:pt idx="478">
                  <c:v>22</c:v>
                </c:pt>
                <c:pt idx="479">
                  <c:v>22</c:v>
                </c:pt>
                <c:pt idx="480">
                  <c:v>22</c:v>
                </c:pt>
                <c:pt idx="481">
                  <c:v>16</c:v>
                </c:pt>
                <c:pt idx="482">
                  <c:v>10</c:v>
                </c:pt>
                <c:pt idx="483">
                  <c:v>18</c:v>
                </c:pt>
                <c:pt idx="484">
                  <c:v>18</c:v>
                </c:pt>
                <c:pt idx="485">
                  <c:v>22</c:v>
                </c:pt>
                <c:pt idx="486">
                  <c:v>20</c:v>
                </c:pt>
                <c:pt idx="487">
                  <c:v>14</c:v>
                </c:pt>
                <c:pt idx="488">
                  <c:v>10</c:v>
                </c:pt>
                <c:pt idx="489">
                  <c:v>20</c:v>
                </c:pt>
                <c:pt idx="490">
                  <c:v>16</c:v>
                </c:pt>
                <c:pt idx="491">
                  <c:v>22</c:v>
                </c:pt>
                <c:pt idx="492">
                  <c:v>10</c:v>
                </c:pt>
                <c:pt idx="493">
                  <c:v>14</c:v>
                </c:pt>
                <c:pt idx="494">
                  <c:v>24</c:v>
                </c:pt>
                <c:pt idx="495">
                  <c:v>6</c:v>
                </c:pt>
                <c:pt idx="496">
                  <c:v>18</c:v>
                </c:pt>
                <c:pt idx="497">
                  <c:v>24</c:v>
                </c:pt>
                <c:pt idx="498">
                  <c:v>24</c:v>
                </c:pt>
                <c:pt idx="499">
                  <c:v>12</c:v>
                </c:pt>
                <c:pt idx="500">
                  <c:v>6</c:v>
                </c:pt>
                <c:pt idx="501">
                  <c:v>18</c:v>
                </c:pt>
                <c:pt idx="502">
                  <c:v>16</c:v>
                </c:pt>
                <c:pt idx="503">
                  <c:v>16</c:v>
                </c:pt>
                <c:pt idx="504">
                  <c:v>14</c:v>
                </c:pt>
                <c:pt idx="505">
                  <c:v>20</c:v>
                </c:pt>
                <c:pt idx="506">
                  <c:v>28</c:v>
                </c:pt>
                <c:pt idx="507">
                  <c:v>32</c:v>
                </c:pt>
                <c:pt idx="508">
                  <c:v>34</c:v>
                </c:pt>
                <c:pt idx="509">
                  <c:v>32</c:v>
                </c:pt>
                <c:pt idx="510">
                  <c:v>16</c:v>
                </c:pt>
                <c:pt idx="511">
                  <c:v>40</c:v>
                </c:pt>
                <c:pt idx="512">
                  <c:v>14</c:v>
                </c:pt>
                <c:pt idx="513">
                  <c:v>8</c:v>
                </c:pt>
                <c:pt idx="514">
                  <c:v>16</c:v>
                </c:pt>
                <c:pt idx="515">
                  <c:v>32</c:v>
                </c:pt>
                <c:pt idx="516">
                  <c:v>14</c:v>
                </c:pt>
                <c:pt idx="517">
                  <c:v>16</c:v>
                </c:pt>
                <c:pt idx="518">
                  <c:v>12</c:v>
                </c:pt>
                <c:pt idx="519">
                  <c:v>14</c:v>
                </c:pt>
                <c:pt idx="520">
                  <c:v>4</c:v>
                </c:pt>
                <c:pt idx="521">
                  <c:v>16</c:v>
                </c:pt>
                <c:pt idx="522">
                  <c:v>2</c:v>
                </c:pt>
                <c:pt idx="523">
                  <c:v>16</c:v>
                </c:pt>
              </c:numCache>
            </c:numRef>
          </c:y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183W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Sheet1!$A$2:$A$525</c:f>
              <c:numCache>
                <c:formatCode>General</c:formatCode>
                <c:ptCount val="524"/>
                <c:pt idx="1">
                  <c:v>0</c:v>
                </c:pt>
                <c:pt idx="2">
                  <c:v>4.4550000000000001</c:v>
                </c:pt>
                <c:pt idx="3">
                  <c:v>8.91</c:v>
                </c:pt>
                <c:pt idx="4">
                  <c:v>13.42</c:v>
                </c:pt>
                <c:pt idx="5">
                  <c:v>17.82</c:v>
                </c:pt>
                <c:pt idx="6">
                  <c:v>22.274999999999999</c:v>
                </c:pt>
                <c:pt idx="7">
                  <c:v>26.784999999999989</c:v>
                </c:pt>
                <c:pt idx="8">
                  <c:v>31.24</c:v>
                </c:pt>
                <c:pt idx="9">
                  <c:v>35.695000000000171</c:v>
                </c:pt>
                <c:pt idx="10">
                  <c:v>40.205000000000013</c:v>
                </c:pt>
                <c:pt idx="11">
                  <c:v>44.660000000000011</c:v>
                </c:pt>
                <c:pt idx="12">
                  <c:v>49.115000000000002</c:v>
                </c:pt>
                <c:pt idx="13">
                  <c:v>53.57</c:v>
                </c:pt>
                <c:pt idx="14">
                  <c:v>58.025000000000013</c:v>
                </c:pt>
                <c:pt idx="15">
                  <c:v>62.48</c:v>
                </c:pt>
                <c:pt idx="16">
                  <c:v>66.935000000000002</c:v>
                </c:pt>
                <c:pt idx="17">
                  <c:v>71.445000000000007</c:v>
                </c:pt>
                <c:pt idx="18">
                  <c:v>75.900000000000006</c:v>
                </c:pt>
                <c:pt idx="19">
                  <c:v>80.35499999999999</c:v>
                </c:pt>
                <c:pt idx="20">
                  <c:v>84.864999999999995</c:v>
                </c:pt>
                <c:pt idx="21">
                  <c:v>89.32</c:v>
                </c:pt>
                <c:pt idx="22">
                  <c:v>93.774999999999991</c:v>
                </c:pt>
                <c:pt idx="23">
                  <c:v>98.23</c:v>
                </c:pt>
                <c:pt idx="24">
                  <c:v>102.69</c:v>
                </c:pt>
                <c:pt idx="25">
                  <c:v>107.14</c:v>
                </c:pt>
                <c:pt idx="26">
                  <c:v>111.64999999999999</c:v>
                </c:pt>
                <c:pt idx="27">
                  <c:v>116.11</c:v>
                </c:pt>
                <c:pt idx="28">
                  <c:v>120.56</c:v>
                </c:pt>
                <c:pt idx="29">
                  <c:v>125.07</c:v>
                </c:pt>
                <c:pt idx="30">
                  <c:v>129.53</c:v>
                </c:pt>
                <c:pt idx="31">
                  <c:v>133.97999999999999</c:v>
                </c:pt>
                <c:pt idx="32">
                  <c:v>138.44</c:v>
                </c:pt>
                <c:pt idx="33">
                  <c:v>142.89000000000001</c:v>
                </c:pt>
                <c:pt idx="34">
                  <c:v>147.34</c:v>
                </c:pt>
                <c:pt idx="35">
                  <c:v>151.85000000000068</c:v>
                </c:pt>
                <c:pt idx="36">
                  <c:v>156.31</c:v>
                </c:pt>
                <c:pt idx="37">
                  <c:v>160.76</c:v>
                </c:pt>
                <c:pt idx="38">
                  <c:v>165.28</c:v>
                </c:pt>
                <c:pt idx="39">
                  <c:v>169.73</c:v>
                </c:pt>
                <c:pt idx="40">
                  <c:v>174.19</c:v>
                </c:pt>
                <c:pt idx="41">
                  <c:v>178.64</c:v>
                </c:pt>
                <c:pt idx="42">
                  <c:v>183.09</c:v>
                </c:pt>
                <c:pt idx="43">
                  <c:v>187.55</c:v>
                </c:pt>
                <c:pt idx="44">
                  <c:v>192.06</c:v>
                </c:pt>
                <c:pt idx="45">
                  <c:v>196.51</c:v>
                </c:pt>
                <c:pt idx="46">
                  <c:v>200.97</c:v>
                </c:pt>
                <c:pt idx="47">
                  <c:v>205.48000000000027</c:v>
                </c:pt>
                <c:pt idx="48">
                  <c:v>209.94</c:v>
                </c:pt>
                <c:pt idx="49">
                  <c:v>214.39000000000001</c:v>
                </c:pt>
                <c:pt idx="50">
                  <c:v>218.84</c:v>
                </c:pt>
                <c:pt idx="51">
                  <c:v>223.3</c:v>
                </c:pt>
                <c:pt idx="52">
                  <c:v>227.75</c:v>
                </c:pt>
                <c:pt idx="53">
                  <c:v>232.26</c:v>
                </c:pt>
                <c:pt idx="54">
                  <c:v>236.72</c:v>
                </c:pt>
                <c:pt idx="55">
                  <c:v>241.18</c:v>
                </c:pt>
                <c:pt idx="56">
                  <c:v>245.69</c:v>
                </c:pt>
                <c:pt idx="57">
                  <c:v>250.14</c:v>
                </c:pt>
                <c:pt idx="58">
                  <c:v>254.59</c:v>
                </c:pt>
                <c:pt idx="59">
                  <c:v>259.05</c:v>
                </c:pt>
                <c:pt idx="60">
                  <c:v>263.5</c:v>
                </c:pt>
                <c:pt idx="61">
                  <c:v>267.95999999999964</c:v>
                </c:pt>
                <c:pt idx="62">
                  <c:v>272.47000000000003</c:v>
                </c:pt>
                <c:pt idx="63">
                  <c:v>276.92999999999893</c:v>
                </c:pt>
                <c:pt idx="64">
                  <c:v>281.38</c:v>
                </c:pt>
                <c:pt idx="65">
                  <c:v>285.89</c:v>
                </c:pt>
                <c:pt idx="66">
                  <c:v>290.35000000000002</c:v>
                </c:pt>
                <c:pt idx="67">
                  <c:v>294.8</c:v>
                </c:pt>
                <c:pt idx="68">
                  <c:v>299.31</c:v>
                </c:pt>
                <c:pt idx="69">
                  <c:v>303.70999999999964</c:v>
                </c:pt>
                <c:pt idx="70">
                  <c:v>308.17</c:v>
                </c:pt>
                <c:pt idx="71">
                  <c:v>312.68</c:v>
                </c:pt>
                <c:pt idx="72">
                  <c:v>317.13</c:v>
                </c:pt>
                <c:pt idx="73">
                  <c:v>321.58</c:v>
                </c:pt>
                <c:pt idx="74">
                  <c:v>326.10000000000002</c:v>
                </c:pt>
                <c:pt idx="75">
                  <c:v>330.55</c:v>
                </c:pt>
                <c:pt idx="76">
                  <c:v>335</c:v>
                </c:pt>
                <c:pt idx="77">
                  <c:v>339.51</c:v>
                </c:pt>
                <c:pt idx="78">
                  <c:v>343.91999999999899</c:v>
                </c:pt>
                <c:pt idx="79">
                  <c:v>348.37</c:v>
                </c:pt>
                <c:pt idx="80">
                  <c:v>352.88</c:v>
                </c:pt>
                <c:pt idx="81">
                  <c:v>357.33</c:v>
                </c:pt>
                <c:pt idx="82">
                  <c:v>361.78999999999894</c:v>
                </c:pt>
                <c:pt idx="83">
                  <c:v>366.3</c:v>
                </c:pt>
                <c:pt idx="84">
                  <c:v>370.75</c:v>
                </c:pt>
                <c:pt idx="85">
                  <c:v>375.21</c:v>
                </c:pt>
                <c:pt idx="86">
                  <c:v>379.71999999999969</c:v>
                </c:pt>
                <c:pt idx="87">
                  <c:v>384.12</c:v>
                </c:pt>
                <c:pt idx="88">
                  <c:v>388.57</c:v>
                </c:pt>
                <c:pt idx="89">
                  <c:v>393.08</c:v>
                </c:pt>
                <c:pt idx="90">
                  <c:v>397.54</c:v>
                </c:pt>
                <c:pt idx="91">
                  <c:v>402</c:v>
                </c:pt>
                <c:pt idx="92">
                  <c:v>406.5</c:v>
                </c:pt>
                <c:pt idx="93">
                  <c:v>410.96</c:v>
                </c:pt>
                <c:pt idx="94">
                  <c:v>415.41999999999899</c:v>
                </c:pt>
                <c:pt idx="95">
                  <c:v>419.92999999999893</c:v>
                </c:pt>
                <c:pt idx="96">
                  <c:v>424.32</c:v>
                </c:pt>
                <c:pt idx="97">
                  <c:v>428.78</c:v>
                </c:pt>
                <c:pt idx="98">
                  <c:v>433.28999999999894</c:v>
                </c:pt>
                <c:pt idx="99">
                  <c:v>437.75</c:v>
                </c:pt>
                <c:pt idx="100">
                  <c:v>442.2</c:v>
                </c:pt>
                <c:pt idx="101">
                  <c:v>446.65000000000032</c:v>
                </c:pt>
                <c:pt idx="102">
                  <c:v>451.17</c:v>
                </c:pt>
                <c:pt idx="103">
                  <c:v>455.62</c:v>
                </c:pt>
                <c:pt idx="104">
                  <c:v>460.07</c:v>
                </c:pt>
                <c:pt idx="105">
                  <c:v>464.53</c:v>
                </c:pt>
                <c:pt idx="106">
                  <c:v>468.98999999999899</c:v>
                </c:pt>
                <c:pt idx="107">
                  <c:v>473.44</c:v>
                </c:pt>
                <c:pt idx="108">
                  <c:v>477.95</c:v>
                </c:pt>
                <c:pt idx="109">
                  <c:v>482.4</c:v>
                </c:pt>
                <c:pt idx="110">
                  <c:v>486.86</c:v>
                </c:pt>
                <c:pt idx="111">
                  <c:v>491.37</c:v>
                </c:pt>
                <c:pt idx="112">
                  <c:v>495.82</c:v>
                </c:pt>
                <c:pt idx="113">
                  <c:v>500.28</c:v>
                </c:pt>
                <c:pt idx="114">
                  <c:v>504.74</c:v>
                </c:pt>
                <c:pt idx="115">
                  <c:v>509.19</c:v>
                </c:pt>
                <c:pt idx="116">
                  <c:v>513.64</c:v>
                </c:pt>
                <c:pt idx="117">
                  <c:v>518.15</c:v>
                </c:pt>
                <c:pt idx="118">
                  <c:v>522.61</c:v>
                </c:pt>
                <c:pt idx="119">
                  <c:v>527.07000000000005</c:v>
                </c:pt>
                <c:pt idx="120">
                  <c:v>531.58000000000004</c:v>
                </c:pt>
                <c:pt idx="121">
                  <c:v>536.03</c:v>
                </c:pt>
                <c:pt idx="122">
                  <c:v>540.49</c:v>
                </c:pt>
                <c:pt idx="123">
                  <c:v>544.93999999999949</c:v>
                </c:pt>
                <c:pt idx="124">
                  <c:v>549.39</c:v>
                </c:pt>
                <c:pt idx="125">
                  <c:v>553.84999999999798</c:v>
                </c:pt>
                <c:pt idx="126">
                  <c:v>558.35999999999797</c:v>
                </c:pt>
                <c:pt idx="127">
                  <c:v>562.81999999999948</c:v>
                </c:pt>
                <c:pt idx="128">
                  <c:v>567.27000000000055</c:v>
                </c:pt>
                <c:pt idx="129">
                  <c:v>571.78000000000054</c:v>
                </c:pt>
                <c:pt idx="130">
                  <c:v>576.24</c:v>
                </c:pt>
                <c:pt idx="131">
                  <c:v>580.69000000000005</c:v>
                </c:pt>
                <c:pt idx="132">
                  <c:v>585.14</c:v>
                </c:pt>
                <c:pt idx="133">
                  <c:v>589.6</c:v>
                </c:pt>
                <c:pt idx="134">
                  <c:v>594.04999999999939</c:v>
                </c:pt>
                <c:pt idx="135">
                  <c:v>598.57000000000005</c:v>
                </c:pt>
                <c:pt idx="136">
                  <c:v>603.02</c:v>
                </c:pt>
                <c:pt idx="137">
                  <c:v>607.48</c:v>
                </c:pt>
                <c:pt idx="138">
                  <c:v>611.99</c:v>
                </c:pt>
                <c:pt idx="139">
                  <c:v>616.43999999999949</c:v>
                </c:pt>
                <c:pt idx="140">
                  <c:v>620.89</c:v>
                </c:pt>
                <c:pt idx="141">
                  <c:v>625.34999999999798</c:v>
                </c:pt>
                <c:pt idx="142">
                  <c:v>629.79999999999995</c:v>
                </c:pt>
                <c:pt idx="143">
                  <c:v>634.26</c:v>
                </c:pt>
                <c:pt idx="144">
                  <c:v>638.77000000000055</c:v>
                </c:pt>
                <c:pt idx="145">
                  <c:v>643.23</c:v>
                </c:pt>
                <c:pt idx="146">
                  <c:v>647.67999999999995</c:v>
                </c:pt>
                <c:pt idx="147">
                  <c:v>652.19000000000005</c:v>
                </c:pt>
                <c:pt idx="148">
                  <c:v>656.64</c:v>
                </c:pt>
                <c:pt idx="149">
                  <c:v>661.1</c:v>
                </c:pt>
                <c:pt idx="150">
                  <c:v>665.55</c:v>
                </c:pt>
                <c:pt idx="151">
                  <c:v>670.01</c:v>
                </c:pt>
                <c:pt idx="152">
                  <c:v>674.47</c:v>
                </c:pt>
                <c:pt idx="153">
                  <c:v>678.98</c:v>
                </c:pt>
                <c:pt idx="154">
                  <c:v>683.43</c:v>
                </c:pt>
                <c:pt idx="155">
                  <c:v>687.88</c:v>
                </c:pt>
                <c:pt idx="156">
                  <c:v>692.39</c:v>
                </c:pt>
                <c:pt idx="157">
                  <c:v>696.84999999999798</c:v>
                </c:pt>
                <c:pt idx="158">
                  <c:v>701.3</c:v>
                </c:pt>
                <c:pt idx="159">
                  <c:v>705.76</c:v>
                </c:pt>
                <c:pt idx="160">
                  <c:v>710.22</c:v>
                </c:pt>
                <c:pt idx="161">
                  <c:v>714.67000000000053</c:v>
                </c:pt>
                <c:pt idx="162">
                  <c:v>719.18000000000052</c:v>
                </c:pt>
                <c:pt idx="163">
                  <c:v>723.63</c:v>
                </c:pt>
                <c:pt idx="164">
                  <c:v>728.09</c:v>
                </c:pt>
                <c:pt idx="165">
                  <c:v>732.6</c:v>
                </c:pt>
                <c:pt idx="166">
                  <c:v>737.05</c:v>
                </c:pt>
                <c:pt idx="167">
                  <c:v>741.51</c:v>
                </c:pt>
                <c:pt idx="168">
                  <c:v>745.97</c:v>
                </c:pt>
                <c:pt idx="169">
                  <c:v>750.42</c:v>
                </c:pt>
                <c:pt idx="170">
                  <c:v>754.88</c:v>
                </c:pt>
                <c:pt idx="171">
                  <c:v>759.38</c:v>
                </c:pt>
                <c:pt idx="172">
                  <c:v>763.83999999999946</c:v>
                </c:pt>
                <c:pt idx="173">
                  <c:v>768.29000000000053</c:v>
                </c:pt>
                <c:pt idx="174">
                  <c:v>772.8</c:v>
                </c:pt>
                <c:pt idx="175">
                  <c:v>777.26</c:v>
                </c:pt>
                <c:pt idx="176">
                  <c:v>781.72</c:v>
                </c:pt>
                <c:pt idx="177">
                  <c:v>786.17000000000053</c:v>
                </c:pt>
                <c:pt idx="178">
                  <c:v>790.63</c:v>
                </c:pt>
                <c:pt idx="179">
                  <c:v>795.08</c:v>
                </c:pt>
                <c:pt idx="180">
                  <c:v>799.59</c:v>
                </c:pt>
                <c:pt idx="181">
                  <c:v>804.04</c:v>
                </c:pt>
                <c:pt idx="182">
                  <c:v>808.5</c:v>
                </c:pt>
                <c:pt idx="183">
                  <c:v>813.01</c:v>
                </c:pt>
                <c:pt idx="184">
                  <c:v>817.47</c:v>
                </c:pt>
                <c:pt idx="185">
                  <c:v>821.92</c:v>
                </c:pt>
                <c:pt idx="186">
                  <c:v>826.43</c:v>
                </c:pt>
                <c:pt idx="187">
                  <c:v>830.82999999999947</c:v>
                </c:pt>
                <c:pt idx="188">
                  <c:v>835.28000000000054</c:v>
                </c:pt>
                <c:pt idx="189">
                  <c:v>839.79000000000053</c:v>
                </c:pt>
                <c:pt idx="190">
                  <c:v>844.25</c:v>
                </c:pt>
                <c:pt idx="191">
                  <c:v>848.71</c:v>
                </c:pt>
                <c:pt idx="192">
                  <c:v>853.16</c:v>
                </c:pt>
                <c:pt idx="193">
                  <c:v>857.67000000000053</c:v>
                </c:pt>
                <c:pt idx="194">
                  <c:v>862.13</c:v>
                </c:pt>
                <c:pt idx="195">
                  <c:v>866.58</c:v>
                </c:pt>
                <c:pt idx="196">
                  <c:v>871.03</c:v>
                </c:pt>
                <c:pt idx="197">
                  <c:v>875.49</c:v>
                </c:pt>
                <c:pt idx="198">
                  <c:v>879.94999999999948</c:v>
                </c:pt>
                <c:pt idx="199">
                  <c:v>884.45999999999947</c:v>
                </c:pt>
                <c:pt idx="200">
                  <c:v>888.91</c:v>
                </c:pt>
                <c:pt idx="201">
                  <c:v>893.37</c:v>
                </c:pt>
                <c:pt idx="202">
                  <c:v>897.88</c:v>
                </c:pt>
                <c:pt idx="203">
                  <c:v>902.32999999999947</c:v>
                </c:pt>
                <c:pt idx="204">
                  <c:v>906.78000000000054</c:v>
                </c:pt>
                <c:pt idx="205">
                  <c:v>911.24</c:v>
                </c:pt>
                <c:pt idx="206">
                  <c:v>915.7</c:v>
                </c:pt>
                <c:pt idx="207">
                  <c:v>920.15</c:v>
                </c:pt>
                <c:pt idx="208">
                  <c:v>924.66</c:v>
                </c:pt>
                <c:pt idx="209">
                  <c:v>929.12</c:v>
                </c:pt>
                <c:pt idx="210">
                  <c:v>933.57</c:v>
                </c:pt>
                <c:pt idx="211">
                  <c:v>938.08</c:v>
                </c:pt>
                <c:pt idx="212">
                  <c:v>942.53</c:v>
                </c:pt>
                <c:pt idx="213">
                  <c:v>946.99</c:v>
                </c:pt>
                <c:pt idx="214">
                  <c:v>951.44999999999948</c:v>
                </c:pt>
                <c:pt idx="215">
                  <c:v>955.9</c:v>
                </c:pt>
                <c:pt idx="216">
                  <c:v>960.35999999999797</c:v>
                </c:pt>
                <c:pt idx="217">
                  <c:v>964.87</c:v>
                </c:pt>
                <c:pt idx="218">
                  <c:v>969.31999999999948</c:v>
                </c:pt>
                <c:pt idx="219">
                  <c:v>973.77000000000055</c:v>
                </c:pt>
                <c:pt idx="220">
                  <c:v>978.28000000000054</c:v>
                </c:pt>
                <c:pt idx="221">
                  <c:v>982.74</c:v>
                </c:pt>
                <c:pt idx="222">
                  <c:v>987.2</c:v>
                </c:pt>
                <c:pt idx="223">
                  <c:v>991.65</c:v>
                </c:pt>
                <c:pt idx="224">
                  <c:v>996.11</c:v>
                </c:pt>
                <c:pt idx="225">
                  <c:v>1000.6</c:v>
                </c:pt>
                <c:pt idx="226">
                  <c:v>1005.1</c:v>
                </c:pt>
                <c:pt idx="227">
                  <c:v>1009.5</c:v>
                </c:pt>
                <c:pt idx="228">
                  <c:v>1014</c:v>
                </c:pt>
                <c:pt idx="229">
                  <c:v>1018.5</c:v>
                </c:pt>
                <c:pt idx="230">
                  <c:v>1022.9</c:v>
                </c:pt>
                <c:pt idx="231">
                  <c:v>1027.4000000000001</c:v>
                </c:pt>
                <c:pt idx="232">
                  <c:v>1031.9000000000001</c:v>
                </c:pt>
                <c:pt idx="233">
                  <c:v>1036.3</c:v>
                </c:pt>
                <c:pt idx="234">
                  <c:v>1040.8</c:v>
                </c:pt>
                <c:pt idx="235">
                  <c:v>1045.3</c:v>
                </c:pt>
                <c:pt idx="236">
                  <c:v>1049.7</c:v>
                </c:pt>
                <c:pt idx="237">
                  <c:v>1054.2</c:v>
                </c:pt>
                <c:pt idx="238">
                  <c:v>1058.7</c:v>
                </c:pt>
                <c:pt idx="239">
                  <c:v>1063.2</c:v>
                </c:pt>
                <c:pt idx="240">
                  <c:v>1067.5999999999999</c:v>
                </c:pt>
                <c:pt idx="241">
                  <c:v>1072.0999999999999</c:v>
                </c:pt>
                <c:pt idx="242">
                  <c:v>1076.5</c:v>
                </c:pt>
                <c:pt idx="243">
                  <c:v>1081</c:v>
                </c:pt>
                <c:pt idx="244">
                  <c:v>1085.5</c:v>
                </c:pt>
                <c:pt idx="245">
                  <c:v>1089.9000000000001</c:v>
                </c:pt>
                <c:pt idx="246">
                  <c:v>1094.4000000000001</c:v>
                </c:pt>
                <c:pt idx="247">
                  <c:v>1098.9000000000001</c:v>
                </c:pt>
                <c:pt idx="248">
                  <c:v>1103.4000000000001</c:v>
                </c:pt>
                <c:pt idx="249">
                  <c:v>1107.8</c:v>
                </c:pt>
                <c:pt idx="250">
                  <c:v>1112.3</c:v>
                </c:pt>
                <c:pt idx="251">
                  <c:v>1116.7</c:v>
                </c:pt>
                <c:pt idx="252">
                  <c:v>1121.2</c:v>
                </c:pt>
                <c:pt idx="253">
                  <c:v>1125.7</c:v>
                </c:pt>
                <c:pt idx="254">
                  <c:v>1130.0999999999999</c:v>
                </c:pt>
                <c:pt idx="255">
                  <c:v>1134.5999999999999</c:v>
                </c:pt>
                <c:pt idx="256">
                  <c:v>1139.0999999999999</c:v>
                </c:pt>
                <c:pt idx="257">
                  <c:v>1143.5999999999999</c:v>
                </c:pt>
                <c:pt idx="258">
                  <c:v>1148</c:v>
                </c:pt>
                <c:pt idx="259">
                  <c:v>1152.5</c:v>
                </c:pt>
                <c:pt idx="260">
                  <c:v>1156.9000000000001</c:v>
                </c:pt>
                <c:pt idx="261">
                  <c:v>1161.4000000000001</c:v>
                </c:pt>
                <c:pt idx="262">
                  <c:v>1165.9000000000001</c:v>
                </c:pt>
                <c:pt idx="263">
                  <c:v>1170.3</c:v>
                </c:pt>
                <c:pt idx="264">
                  <c:v>1174.8</c:v>
                </c:pt>
                <c:pt idx="265">
                  <c:v>1179.3</c:v>
                </c:pt>
                <c:pt idx="266">
                  <c:v>1183.8</c:v>
                </c:pt>
                <c:pt idx="267">
                  <c:v>1188.2</c:v>
                </c:pt>
                <c:pt idx="268">
                  <c:v>1192.7</c:v>
                </c:pt>
                <c:pt idx="269">
                  <c:v>1197.0999999999999</c:v>
                </c:pt>
                <c:pt idx="270">
                  <c:v>1201.5999999999999</c:v>
                </c:pt>
                <c:pt idx="271">
                  <c:v>1206.0999999999999</c:v>
                </c:pt>
                <c:pt idx="272">
                  <c:v>1210.5</c:v>
                </c:pt>
                <c:pt idx="273">
                  <c:v>1215</c:v>
                </c:pt>
                <c:pt idx="274">
                  <c:v>1219.5</c:v>
                </c:pt>
                <c:pt idx="275">
                  <c:v>1224</c:v>
                </c:pt>
                <c:pt idx="276">
                  <c:v>1228.4000000000001</c:v>
                </c:pt>
                <c:pt idx="277">
                  <c:v>1232.9000000000001</c:v>
                </c:pt>
                <c:pt idx="278">
                  <c:v>1237.3</c:v>
                </c:pt>
                <c:pt idx="279">
                  <c:v>1241.8</c:v>
                </c:pt>
                <c:pt idx="280">
                  <c:v>1246.2</c:v>
                </c:pt>
                <c:pt idx="281">
                  <c:v>1250.8</c:v>
                </c:pt>
                <c:pt idx="282">
                  <c:v>1255.2</c:v>
                </c:pt>
                <c:pt idx="283">
                  <c:v>1259.7</c:v>
                </c:pt>
                <c:pt idx="284">
                  <c:v>1264.2</c:v>
                </c:pt>
                <c:pt idx="285">
                  <c:v>1268.5999999999999</c:v>
                </c:pt>
                <c:pt idx="286">
                  <c:v>1273</c:v>
                </c:pt>
                <c:pt idx="287">
                  <c:v>1277.5</c:v>
                </c:pt>
                <c:pt idx="288">
                  <c:v>1282</c:v>
                </c:pt>
                <c:pt idx="289">
                  <c:v>1286.5</c:v>
                </c:pt>
                <c:pt idx="290">
                  <c:v>1291</c:v>
                </c:pt>
                <c:pt idx="291">
                  <c:v>1295.4000000000001</c:v>
                </c:pt>
                <c:pt idx="292">
                  <c:v>1299.9000000000001</c:v>
                </c:pt>
                <c:pt idx="293">
                  <c:v>1304.4000000000001</c:v>
                </c:pt>
                <c:pt idx="294">
                  <c:v>1308.8</c:v>
                </c:pt>
                <c:pt idx="295">
                  <c:v>1313.2</c:v>
                </c:pt>
                <c:pt idx="296">
                  <c:v>1317.7</c:v>
                </c:pt>
                <c:pt idx="297">
                  <c:v>1322.2</c:v>
                </c:pt>
                <c:pt idx="298">
                  <c:v>1326.7</c:v>
                </c:pt>
                <c:pt idx="299">
                  <c:v>1331.2</c:v>
                </c:pt>
                <c:pt idx="300">
                  <c:v>1335.6</c:v>
                </c:pt>
                <c:pt idx="301">
                  <c:v>1340.1</c:v>
                </c:pt>
                <c:pt idx="302">
                  <c:v>1344.6</c:v>
                </c:pt>
                <c:pt idx="303">
                  <c:v>1349</c:v>
                </c:pt>
                <c:pt idx="304">
                  <c:v>1353.5</c:v>
                </c:pt>
                <c:pt idx="305">
                  <c:v>1358</c:v>
                </c:pt>
                <c:pt idx="306">
                  <c:v>1362.4</c:v>
                </c:pt>
                <c:pt idx="307">
                  <c:v>1366.9</c:v>
                </c:pt>
                <c:pt idx="308">
                  <c:v>1371.4</c:v>
                </c:pt>
                <c:pt idx="309">
                  <c:v>1375.8</c:v>
                </c:pt>
                <c:pt idx="310">
                  <c:v>1380.3</c:v>
                </c:pt>
                <c:pt idx="311">
                  <c:v>1384.8</c:v>
                </c:pt>
                <c:pt idx="312">
                  <c:v>1389.2</c:v>
                </c:pt>
                <c:pt idx="313">
                  <c:v>1393.7</c:v>
                </c:pt>
                <c:pt idx="314">
                  <c:v>1398.2</c:v>
                </c:pt>
                <c:pt idx="315">
                  <c:v>1402.6</c:v>
                </c:pt>
                <c:pt idx="316">
                  <c:v>1407.1</c:v>
                </c:pt>
                <c:pt idx="317">
                  <c:v>1411.6</c:v>
                </c:pt>
                <c:pt idx="318">
                  <c:v>1416</c:v>
                </c:pt>
                <c:pt idx="319">
                  <c:v>1420.5</c:v>
                </c:pt>
                <c:pt idx="320">
                  <c:v>1425</c:v>
                </c:pt>
                <c:pt idx="321">
                  <c:v>1429.5</c:v>
                </c:pt>
                <c:pt idx="322">
                  <c:v>1433.9</c:v>
                </c:pt>
                <c:pt idx="323">
                  <c:v>1438.4</c:v>
                </c:pt>
                <c:pt idx="324">
                  <c:v>1442.8</c:v>
                </c:pt>
                <c:pt idx="325">
                  <c:v>1447.3</c:v>
                </c:pt>
                <c:pt idx="326">
                  <c:v>1451.8</c:v>
                </c:pt>
                <c:pt idx="327">
                  <c:v>1456.2</c:v>
                </c:pt>
                <c:pt idx="328">
                  <c:v>1460.7</c:v>
                </c:pt>
                <c:pt idx="329">
                  <c:v>1465.2</c:v>
                </c:pt>
                <c:pt idx="330">
                  <c:v>1469.7</c:v>
                </c:pt>
                <c:pt idx="331">
                  <c:v>1474.1</c:v>
                </c:pt>
                <c:pt idx="332">
                  <c:v>1478.6</c:v>
                </c:pt>
                <c:pt idx="333">
                  <c:v>1483</c:v>
                </c:pt>
                <c:pt idx="334">
                  <c:v>1487.5</c:v>
                </c:pt>
                <c:pt idx="335">
                  <c:v>1492</c:v>
                </c:pt>
                <c:pt idx="336">
                  <c:v>1496.4</c:v>
                </c:pt>
                <c:pt idx="337">
                  <c:v>1500.9</c:v>
                </c:pt>
                <c:pt idx="338">
                  <c:v>1505.4</c:v>
                </c:pt>
                <c:pt idx="339">
                  <c:v>1509.9</c:v>
                </c:pt>
                <c:pt idx="340">
                  <c:v>1514.3</c:v>
                </c:pt>
                <c:pt idx="341">
                  <c:v>1518.8</c:v>
                </c:pt>
                <c:pt idx="342">
                  <c:v>1523.2</c:v>
                </c:pt>
                <c:pt idx="343">
                  <c:v>1527.7</c:v>
                </c:pt>
                <c:pt idx="344">
                  <c:v>1532.2</c:v>
                </c:pt>
                <c:pt idx="345">
                  <c:v>1536.6</c:v>
                </c:pt>
                <c:pt idx="346">
                  <c:v>1541.1</c:v>
                </c:pt>
                <c:pt idx="347">
                  <c:v>1545.6</c:v>
                </c:pt>
                <c:pt idx="348">
                  <c:v>1550.1</c:v>
                </c:pt>
                <c:pt idx="349">
                  <c:v>1554.5</c:v>
                </c:pt>
                <c:pt idx="350">
                  <c:v>1559</c:v>
                </c:pt>
                <c:pt idx="351">
                  <c:v>1563.4</c:v>
                </c:pt>
                <c:pt idx="352">
                  <c:v>1567.9</c:v>
                </c:pt>
                <c:pt idx="353">
                  <c:v>1572.4</c:v>
                </c:pt>
                <c:pt idx="354">
                  <c:v>1576.8</c:v>
                </c:pt>
                <c:pt idx="355">
                  <c:v>1581.3</c:v>
                </c:pt>
                <c:pt idx="356">
                  <c:v>1585.8</c:v>
                </c:pt>
                <c:pt idx="357">
                  <c:v>1590.3</c:v>
                </c:pt>
                <c:pt idx="358">
                  <c:v>1594.7</c:v>
                </c:pt>
                <c:pt idx="359">
                  <c:v>1599.2</c:v>
                </c:pt>
                <c:pt idx="360">
                  <c:v>1603.6</c:v>
                </c:pt>
                <c:pt idx="361">
                  <c:v>1608.1</c:v>
                </c:pt>
                <c:pt idx="362">
                  <c:v>1612.6</c:v>
                </c:pt>
                <c:pt idx="363">
                  <c:v>1617.1</c:v>
                </c:pt>
                <c:pt idx="364">
                  <c:v>1621.5</c:v>
                </c:pt>
                <c:pt idx="365">
                  <c:v>1626</c:v>
                </c:pt>
                <c:pt idx="366">
                  <c:v>1630.5</c:v>
                </c:pt>
                <c:pt idx="367">
                  <c:v>1634.9</c:v>
                </c:pt>
                <c:pt idx="368">
                  <c:v>1639.3</c:v>
                </c:pt>
                <c:pt idx="369">
                  <c:v>1643.8</c:v>
                </c:pt>
                <c:pt idx="370">
                  <c:v>1648.3</c:v>
                </c:pt>
                <c:pt idx="371">
                  <c:v>1652.8</c:v>
                </c:pt>
                <c:pt idx="372">
                  <c:v>1657.3</c:v>
                </c:pt>
                <c:pt idx="373">
                  <c:v>1661.7</c:v>
                </c:pt>
                <c:pt idx="374">
                  <c:v>1666.2</c:v>
                </c:pt>
                <c:pt idx="375">
                  <c:v>1670.7</c:v>
                </c:pt>
                <c:pt idx="376">
                  <c:v>1675.1</c:v>
                </c:pt>
                <c:pt idx="377">
                  <c:v>1679.5</c:v>
                </c:pt>
                <c:pt idx="378">
                  <c:v>1684</c:v>
                </c:pt>
                <c:pt idx="379">
                  <c:v>1688.5</c:v>
                </c:pt>
                <c:pt idx="380">
                  <c:v>1693</c:v>
                </c:pt>
                <c:pt idx="381">
                  <c:v>1697.5</c:v>
                </c:pt>
                <c:pt idx="382">
                  <c:v>1701.9</c:v>
                </c:pt>
                <c:pt idx="383">
                  <c:v>1706.4</c:v>
                </c:pt>
                <c:pt idx="384">
                  <c:v>1710.9</c:v>
                </c:pt>
                <c:pt idx="385">
                  <c:v>1715.3</c:v>
                </c:pt>
                <c:pt idx="386">
                  <c:v>1719.7</c:v>
                </c:pt>
                <c:pt idx="387">
                  <c:v>1724.3</c:v>
                </c:pt>
                <c:pt idx="388">
                  <c:v>1728.7</c:v>
                </c:pt>
                <c:pt idx="389">
                  <c:v>1733.2</c:v>
                </c:pt>
                <c:pt idx="390">
                  <c:v>1737.7</c:v>
                </c:pt>
                <c:pt idx="391">
                  <c:v>1742.1</c:v>
                </c:pt>
                <c:pt idx="392">
                  <c:v>1746.6</c:v>
                </c:pt>
                <c:pt idx="393">
                  <c:v>1751.1</c:v>
                </c:pt>
                <c:pt idx="394">
                  <c:v>1755.5</c:v>
                </c:pt>
                <c:pt idx="395">
                  <c:v>1759.9</c:v>
                </c:pt>
                <c:pt idx="396">
                  <c:v>1764.5</c:v>
                </c:pt>
                <c:pt idx="397">
                  <c:v>1768.9</c:v>
                </c:pt>
                <c:pt idx="398">
                  <c:v>1773.4</c:v>
                </c:pt>
                <c:pt idx="399">
                  <c:v>1777.9</c:v>
                </c:pt>
                <c:pt idx="400">
                  <c:v>1782.3</c:v>
                </c:pt>
                <c:pt idx="401">
                  <c:v>1786.8</c:v>
                </c:pt>
                <c:pt idx="402">
                  <c:v>1791.3</c:v>
                </c:pt>
                <c:pt idx="403">
                  <c:v>1795.8</c:v>
                </c:pt>
                <c:pt idx="404">
                  <c:v>1800.2</c:v>
                </c:pt>
                <c:pt idx="405">
                  <c:v>1804.7</c:v>
                </c:pt>
                <c:pt idx="406">
                  <c:v>1809.1</c:v>
                </c:pt>
                <c:pt idx="407">
                  <c:v>1813.6</c:v>
                </c:pt>
                <c:pt idx="408">
                  <c:v>1818.1</c:v>
                </c:pt>
                <c:pt idx="409">
                  <c:v>1822.5</c:v>
                </c:pt>
                <c:pt idx="410">
                  <c:v>1827</c:v>
                </c:pt>
                <c:pt idx="411">
                  <c:v>1831.5</c:v>
                </c:pt>
                <c:pt idx="412">
                  <c:v>1836</c:v>
                </c:pt>
                <c:pt idx="413">
                  <c:v>1840.4</c:v>
                </c:pt>
                <c:pt idx="414">
                  <c:v>1844.9</c:v>
                </c:pt>
                <c:pt idx="415">
                  <c:v>1849.3</c:v>
                </c:pt>
                <c:pt idx="416">
                  <c:v>1853.8</c:v>
                </c:pt>
                <c:pt idx="417">
                  <c:v>1858.3</c:v>
                </c:pt>
                <c:pt idx="418">
                  <c:v>1862.7</c:v>
                </c:pt>
                <c:pt idx="419">
                  <c:v>1867.2</c:v>
                </c:pt>
                <c:pt idx="420">
                  <c:v>1871.7</c:v>
                </c:pt>
                <c:pt idx="421">
                  <c:v>1876.2</c:v>
                </c:pt>
                <c:pt idx="422">
                  <c:v>1880.6</c:v>
                </c:pt>
                <c:pt idx="423">
                  <c:v>1885.1</c:v>
                </c:pt>
                <c:pt idx="424">
                  <c:v>1889.5</c:v>
                </c:pt>
                <c:pt idx="425">
                  <c:v>1894</c:v>
                </c:pt>
                <c:pt idx="426">
                  <c:v>1898.5</c:v>
                </c:pt>
                <c:pt idx="427">
                  <c:v>1902.9</c:v>
                </c:pt>
                <c:pt idx="428">
                  <c:v>1907.4</c:v>
                </c:pt>
                <c:pt idx="429">
                  <c:v>1911.9</c:v>
                </c:pt>
                <c:pt idx="430">
                  <c:v>1916.4</c:v>
                </c:pt>
                <c:pt idx="431">
                  <c:v>1920.8</c:v>
                </c:pt>
                <c:pt idx="432">
                  <c:v>1925.3</c:v>
                </c:pt>
                <c:pt idx="433">
                  <c:v>1929.7</c:v>
                </c:pt>
                <c:pt idx="434">
                  <c:v>1934.2</c:v>
                </c:pt>
                <c:pt idx="435">
                  <c:v>1938.7</c:v>
                </c:pt>
                <c:pt idx="436">
                  <c:v>1943.2</c:v>
                </c:pt>
                <c:pt idx="437">
                  <c:v>1947.6</c:v>
                </c:pt>
                <c:pt idx="438">
                  <c:v>1952.1</c:v>
                </c:pt>
                <c:pt idx="439">
                  <c:v>1956.6</c:v>
                </c:pt>
                <c:pt idx="440">
                  <c:v>1961</c:v>
                </c:pt>
                <c:pt idx="441">
                  <c:v>1965.5</c:v>
                </c:pt>
                <c:pt idx="442">
                  <c:v>1969.9</c:v>
                </c:pt>
                <c:pt idx="443">
                  <c:v>1974.4</c:v>
                </c:pt>
                <c:pt idx="444">
                  <c:v>1978.9</c:v>
                </c:pt>
                <c:pt idx="445">
                  <c:v>1983.4</c:v>
                </c:pt>
                <c:pt idx="446">
                  <c:v>1987.8</c:v>
                </c:pt>
                <c:pt idx="447">
                  <c:v>1992.3</c:v>
                </c:pt>
                <c:pt idx="448">
                  <c:v>1996.8</c:v>
                </c:pt>
                <c:pt idx="449">
                  <c:v>2001.2</c:v>
                </c:pt>
                <c:pt idx="450">
                  <c:v>2005.7</c:v>
                </c:pt>
                <c:pt idx="451">
                  <c:v>2010.1</c:v>
                </c:pt>
                <c:pt idx="452">
                  <c:v>2014.6</c:v>
                </c:pt>
                <c:pt idx="453">
                  <c:v>2019.1</c:v>
                </c:pt>
                <c:pt idx="454">
                  <c:v>2023.6</c:v>
                </c:pt>
                <c:pt idx="455">
                  <c:v>2028</c:v>
                </c:pt>
                <c:pt idx="456">
                  <c:v>2032.5</c:v>
                </c:pt>
                <c:pt idx="457">
                  <c:v>2037</c:v>
                </c:pt>
                <c:pt idx="458">
                  <c:v>2041.4</c:v>
                </c:pt>
                <c:pt idx="459">
                  <c:v>2045.8</c:v>
                </c:pt>
                <c:pt idx="460">
                  <c:v>2050.3000000000002</c:v>
                </c:pt>
                <c:pt idx="461">
                  <c:v>2054.8000000000002</c:v>
                </c:pt>
                <c:pt idx="462">
                  <c:v>2059.3000000000002</c:v>
                </c:pt>
                <c:pt idx="463">
                  <c:v>2063.8000000000002</c:v>
                </c:pt>
                <c:pt idx="464">
                  <c:v>2068.1999999999998</c:v>
                </c:pt>
                <c:pt idx="465">
                  <c:v>2072.6999999999998</c:v>
                </c:pt>
                <c:pt idx="466">
                  <c:v>2077.1999999999998</c:v>
                </c:pt>
                <c:pt idx="467">
                  <c:v>2081.6</c:v>
                </c:pt>
                <c:pt idx="468">
                  <c:v>2086</c:v>
                </c:pt>
                <c:pt idx="469">
                  <c:v>2090.6</c:v>
                </c:pt>
                <c:pt idx="470">
                  <c:v>2095</c:v>
                </c:pt>
                <c:pt idx="471">
                  <c:v>2099.5</c:v>
                </c:pt>
                <c:pt idx="472">
                  <c:v>2104</c:v>
                </c:pt>
                <c:pt idx="473">
                  <c:v>2108.4</c:v>
                </c:pt>
                <c:pt idx="474">
                  <c:v>2112.9</c:v>
                </c:pt>
                <c:pt idx="475">
                  <c:v>2117.4</c:v>
                </c:pt>
                <c:pt idx="476">
                  <c:v>2121.8000000000002</c:v>
                </c:pt>
                <c:pt idx="477">
                  <c:v>2126.1999999999998</c:v>
                </c:pt>
                <c:pt idx="478">
                  <c:v>2130.8000000000002</c:v>
                </c:pt>
                <c:pt idx="479">
                  <c:v>2135.1999999999998</c:v>
                </c:pt>
                <c:pt idx="480">
                  <c:v>2139.6999999999998</c:v>
                </c:pt>
                <c:pt idx="481">
                  <c:v>2144.1999999999998</c:v>
                </c:pt>
                <c:pt idx="482">
                  <c:v>2148.6</c:v>
                </c:pt>
                <c:pt idx="483">
                  <c:v>2153.1</c:v>
                </c:pt>
                <c:pt idx="484">
                  <c:v>2157.6</c:v>
                </c:pt>
                <c:pt idx="485">
                  <c:v>2162.1</c:v>
                </c:pt>
                <c:pt idx="486">
                  <c:v>2166.4</c:v>
                </c:pt>
                <c:pt idx="487">
                  <c:v>2171</c:v>
                </c:pt>
                <c:pt idx="488">
                  <c:v>2175.4</c:v>
                </c:pt>
                <c:pt idx="489">
                  <c:v>2179.9</c:v>
                </c:pt>
                <c:pt idx="490">
                  <c:v>2184.4</c:v>
                </c:pt>
                <c:pt idx="491">
                  <c:v>2188.8000000000002</c:v>
                </c:pt>
                <c:pt idx="492">
                  <c:v>2193.3000000000002</c:v>
                </c:pt>
                <c:pt idx="493">
                  <c:v>2197.8000000000002</c:v>
                </c:pt>
                <c:pt idx="494">
                  <c:v>2202.3000000000002</c:v>
                </c:pt>
                <c:pt idx="495">
                  <c:v>2206.6999999999998</c:v>
                </c:pt>
                <c:pt idx="496">
                  <c:v>2211.1999999999998</c:v>
                </c:pt>
                <c:pt idx="497">
                  <c:v>2215.6</c:v>
                </c:pt>
                <c:pt idx="498">
                  <c:v>2220.1</c:v>
                </c:pt>
                <c:pt idx="499">
                  <c:v>2224.6</c:v>
                </c:pt>
                <c:pt idx="500">
                  <c:v>2229</c:v>
                </c:pt>
                <c:pt idx="501">
                  <c:v>2233.5</c:v>
                </c:pt>
                <c:pt idx="502">
                  <c:v>2238</c:v>
                </c:pt>
                <c:pt idx="503">
                  <c:v>2242.5</c:v>
                </c:pt>
                <c:pt idx="504">
                  <c:v>2246.9</c:v>
                </c:pt>
                <c:pt idx="505">
                  <c:v>2251.4</c:v>
                </c:pt>
                <c:pt idx="506">
                  <c:v>2255.8000000000002</c:v>
                </c:pt>
                <c:pt idx="507">
                  <c:v>2260.3000000000002</c:v>
                </c:pt>
                <c:pt idx="508">
                  <c:v>2264.8000000000002</c:v>
                </c:pt>
                <c:pt idx="509">
                  <c:v>2269.1999999999998</c:v>
                </c:pt>
                <c:pt idx="510">
                  <c:v>2273.6999999999998</c:v>
                </c:pt>
                <c:pt idx="511">
                  <c:v>2278.1999999999998</c:v>
                </c:pt>
                <c:pt idx="512">
                  <c:v>2282.6999999999998</c:v>
                </c:pt>
                <c:pt idx="513">
                  <c:v>2287.1</c:v>
                </c:pt>
                <c:pt idx="514">
                  <c:v>2291.6</c:v>
                </c:pt>
                <c:pt idx="515">
                  <c:v>2296</c:v>
                </c:pt>
                <c:pt idx="516">
                  <c:v>2300.5</c:v>
                </c:pt>
                <c:pt idx="517">
                  <c:v>2305</c:v>
                </c:pt>
                <c:pt idx="518">
                  <c:v>2309.4</c:v>
                </c:pt>
                <c:pt idx="519">
                  <c:v>2313.9</c:v>
                </c:pt>
                <c:pt idx="520">
                  <c:v>2318.4</c:v>
                </c:pt>
                <c:pt idx="521">
                  <c:v>2322.9</c:v>
                </c:pt>
                <c:pt idx="522">
                  <c:v>2327.3000000000002</c:v>
                </c:pt>
                <c:pt idx="523">
                  <c:v>2331.8000000000002</c:v>
                </c:pt>
              </c:numCache>
            </c:numRef>
          </c:xVal>
          <c:yVal>
            <c:numRef>
              <c:f>Sheet1!$G$2:$G$525</c:f>
              <c:numCache>
                <c:formatCode>General</c:formatCode>
                <c:ptCount val="524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  <c:pt idx="17">
                  <c:v>2</c:v>
                </c:pt>
                <c:pt idx="18">
                  <c:v>0</c:v>
                </c:pt>
                <c:pt idx="19">
                  <c:v>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2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2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</c:v>
                </c:pt>
                <c:pt idx="48">
                  <c:v>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2</c:v>
                </c:pt>
                <c:pt idx="53">
                  <c:v>1</c:v>
                </c:pt>
                <c:pt idx="54">
                  <c:v>0</c:v>
                </c:pt>
                <c:pt idx="55">
                  <c:v>2</c:v>
                </c:pt>
                <c:pt idx="56">
                  <c:v>0</c:v>
                </c:pt>
                <c:pt idx="57">
                  <c:v>1</c:v>
                </c:pt>
                <c:pt idx="58">
                  <c:v>0</c:v>
                </c:pt>
                <c:pt idx="59">
                  <c:v>2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1</c:v>
                </c:pt>
                <c:pt idx="66">
                  <c:v>0</c:v>
                </c:pt>
                <c:pt idx="67">
                  <c:v>0</c:v>
                </c:pt>
                <c:pt idx="68">
                  <c:v>1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1</c:v>
                </c:pt>
                <c:pt idx="81">
                  <c:v>0</c:v>
                </c:pt>
                <c:pt idx="82">
                  <c:v>0</c:v>
                </c:pt>
                <c:pt idx="83">
                  <c:v>1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1</c:v>
                </c:pt>
                <c:pt idx="88">
                  <c:v>0</c:v>
                </c:pt>
                <c:pt idx="89">
                  <c:v>1</c:v>
                </c:pt>
                <c:pt idx="90">
                  <c:v>0</c:v>
                </c:pt>
                <c:pt idx="91">
                  <c:v>0</c:v>
                </c:pt>
                <c:pt idx="92">
                  <c:v>3</c:v>
                </c:pt>
                <c:pt idx="93">
                  <c:v>1</c:v>
                </c:pt>
                <c:pt idx="94">
                  <c:v>3</c:v>
                </c:pt>
                <c:pt idx="95">
                  <c:v>1</c:v>
                </c:pt>
                <c:pt idx="96">
                  <c:v>0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3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1</c:v>
                </c:pt>
                <c:pt idx="114">
                  <c:v>1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1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4</c:v>
                </c:pt>
                <c:pt idx="133">
                  <c:v>0</c:v>
                </c:pt>
                <c:pt idx="134">
                  <c:v>3</c:v>
                </c:pt>
                <c:pt idx="135">
                  <c:v>0</c:v>
                </c:pt>
                <c:pt idx="136">
                  <c:v>1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1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1</c:v>
                </c:pt>
                <c:pt idx="146">
                  <c:v>0</c:v>
                </c:pt>
                <c:pt idx="147">
                  <c:v>0</c:v>
                </c:pt>
                <c:pt idx="148">
                  <c:v>3</c:v>
                </c:pt>
                <c:pt idx="149">
                  <c:v>0</c:v>
                </c:pt>
                <c:pt idx="150">
                  <c:v>0</c:v>
                </c:pt>
                <c:pt idx="151">
                  <c:v>1</c:v>
                </c:pt>
                <c:pt idx="152">
                  <c:v>3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2</c:v>
                </c:pt>
                <c:pt idx="157">
                  <c:v>0</c:v>
                </c:pt>
                <c:pt idx="158">
                  <c:v>1</c:v>
                </c:pt>
                <c:pt idx="159">
                  <c:v>1</c:v>
                </c:pt>
                <c:pt idx="160">
                  <c:v>0</c:v>
                </c:pt>
                <c:pt idx="161">
                  <c:v>0</c:v>
                </c:pt>
                <c:pt idx="162">
                  <c:v>2</c:v>
                </c:pt>
                <c:pt idx="163">
                  <c:v>0</c:v>
                </c:pt>
                <c:pt idx="164">
                  <c:v>3</c:v>
                </c:pt>
                <c:pt idx="165">
                  <c:v>1</c:v>
                </c:pt>
                <c:pt idx="166">
                  <c:v>2</c:v>
                </c:pt>
                <c:pt idx="167">
                  <c:v>9</c:v>
                </c:pt>
                <c:pt idx="168">
                  <c:v>14</c:v>
                </c:pt>
                <c:pt idx="169">
                  <c:v>8</c:v>
                </c:pt>
                <c:pt idx="170">
                  <c:v>16</c:v>
                </c:pt>
                <c:pt idx="171">
                  <c:v>17</c:v>
                </c:pt>
                <c:pt idx="172">
                  <c:v>21</c:v>
                </c:pt>
                <c:pt idx="173">
                  <c:v>32</c:v>
                </c:pt>
                <c:pt idx="174">
                  <c:v>38</c:v>
                </c:pt>
                <c:pt idx="175">
                  <c:v>51</c:v>
                </c:pt>
                <c:pt idx="176">
                  <c:v>80</c:v>
                </c:pt>
                <c:pt idx="177">
                  <c:v>100</c:v>
                </c:pt>
                <c:pt idx="178">
                  <c:v>118</c:v>
                </c:pt>
                <c:pt idx="179">
                  <c:v>153</c:v>
                </c:pt>
                <c:pt idx="180">
                  <c:v>140</c:v>
                </c:pt>
                <c:pt idx="181">
                  <c:v>192</c:v>
                </c:pt>
                <c:pt idx="182">
                  <c:v>236</c:v>
                </c:pt>
                <c:pt idx="183">
                  <c:v>236</c:v>
                </c:pt>
                <c:pt idx="184">
                  <c:v>225</c:v>
                </c:pt>
                <c:pt idx="185">
                  <c:v>303</c:v>
                </c:pt>
                <c:pt idx="186">
                  <c:v>325</c:v>
                </c:pt>
                <c:pt idx="187">
                  <c:v>355</c:v>
                </c:pt>
                <c:pt idx="188">
                  <c:v>353</c:v>
                </c:pt>
                <c:pt idx="189">
                  <c:v>388</c:v>
                </c:pt>
                <c:pt idx="190">
                  <c:v>401</c:v>
                </c:pt>
                <c:pt idx="191">
                  <c:v>459</c:v>
                </c:pt>
                <c:pt idx="192">
                  <c:v>459</c:v>
                </c:pt>
                <c:pt idx="193">
                  <c:v>533</c:v>
                </c:pt>
                <c:pt idx="194">
                  <c:v>543</c:v>
                </c:pt>
                <c:pt idx="195">
                  <c:v>528</c:v>
                </c:pt>
                <c:pt idx="196">
                  <c:v>540</c:v>
                </c:pt>
                <c:pt idx="197">
                  <c:v>662</c:v>
                </c:pt>
                <c:pt idx="198">
                  <c:v>639</c:v>
                </c:pt>
                <c:pt idx="199">
                  <c:v>658</c:v>
                </c:pt>
                <c:pt idx="200">
                  <c:v>713</c:v>
                </c:pt>
                <c:pt idx="201">
                  <c:v>704</c:v>
                </c:pt>
                <c:pt idx="202">
                  <c:v>707</c:v>
                </c:pt>
                <c:pt idx="203">
                  <c:v>716</c:v>
                </c:pt>
                <c:pt idx="204">
                  <c:v>719</c:v>
                </c:pt>
                <c:pt idx="205">
                  <c:v>789</c:v>
                </c:pt>
                <c:pt idx="206">
                  <c:v>833</c:v>
                </c:pt>
                <c:pt idx="207">
                  <c:v>798</c:v>
                </c:pt>
                <c:pt idx="208">
                  <c:v>893</c:v>
                </c:pt>
                <c:pt idx="209">
                  <c:v>801</c:v>
                </c:pt>
                <c:pt idx="210">
                  <c:v>859</c:v>
                </c:pt>
                <c:pt idx="211">
                  <c:v>977</c:v>
                </c:pt>
                <c:pt idx="212">
                  <c:v>858</c:v>
                </c:pt>
                <c:pt idx="213">
                  <c:v>861</c:v>
                </c:pt>
                <c:pt idx="214">
                  <c:v>922</c:v>
                </c:pt>
                <c:pt idx="215">
                  <c:v>904</c:v>
                </c:pt>
                <c:pt idx="216">
                  <c:v>886</c:v>
                </c:pt>
                <c:pt idx="217">
                  <c:v>934</c:v>
                </c:pt>
                <c:pt idx="218">
                  <c:v>1013</c:v>
                </c:pt>
                <c:pt idx="219">
                  <c:v>975</c:v>
                </c:pt>
                <c:pt idx="220">
                  <c:v>1009</c:v>
                </c:pt>
                <c:pt idx="221">
                  <c:v>1131</c:v>
                </c:pt>
                <c:pt idx="222">
                  <c:v>984</c:v>
                </c:pt>
                <c:pt idx="223">
                  <c:v>1016</c:v>
                </c:pt>
                <c:pt idx="224">
                  <c:v>979</c:v>
                </c:pt>
                <c:pt idx="225">
                  <c:v>946</c:v>
                </c:pt>
                <c:pt idx="226">
                  <c:v>1005</c:v>
                </c:pt>
                <c:pt idx="227">
                  <c:v>956</c:v>
                </c:pt>
                <c:pt idx="228">
                  <c:v>1069</c:v>
                </c:pt>
                <c:pt idx="229">
                  <c:v>1068</c:v>
                </c:pt>
                <c:pt idx="230">
                  <c:v>1090</c:v>
                </c:pt>
                <c:pt idx="231">
                  <c:v>1050</c:v>
                </c:pt>
                <c:pt idx="232">
                  <c:v>994</c:v>
                </c:pt>
                <c:pt idx="233">
                  <c:v>1032</c:v>
                </c:pt>
                <c:pt idx="234">
                  <c:v>1027</c:v>
                </c:pt>
                <c:pt idx="235">
                  <c:v>1122</c:v>
                </c:pt>
                <c:pt idx="236">
                  <c:v>1060</c:v>
                </c:pt>
                <c:pt idx="237">
                  <c:v>1057</c:v>
                </c:pt>
                <c:pt idx="238">
                  <c:v>1089</c:v>
                </c:pt>
                <c:pt idx="239">
                  <c:v>1114</c:v>
                </c:pt>
                <c:pt idx="240">
                  <c:v>1132</c:v>
                </c:pt>
                <c:pt idx="241">
                  <c:v>1047</c:v>
                </c:pt>
                <c:pt idx="242">
                  <c:v>1047</c:v>
                </c:pt>
                <c:pt idx="243">
                  <c:v>1042</c:v>
                </c:pt>
                <c:pt idx="244">
                  <c:v>1090</c:v>
                </c:pt>
                <c:pt idx="245">
                  <c:v>1078</c:v>
                </c:pt>
                <c:pt idx="246">
                  <c:v>1122</c:v>
                </c:pt>
                <c:pt idx="247">
                  <c:v>1069</c:v>
                </c:pt>
                <c:pt idx="248">
                  <c:v>1099</c:v>
                </c:pt>
                <c:pt idx="249">
                  <c:v>1010</c:v>
                </c:pt>
                <c:pt idx="250">
                  <c:v>1066</c:v>
                </c:pt>
                <c:pt idx="251">
                  <c:v>1125</c:v>
                </c:pt>
                <c:pt idx="252">
                  <c:v>1137</c:v>
                </c:pt>
                <c:pt idx="253">
                  <c:v>1153</c:v>
                </c:pt>
                <c:pt idx="254">
                  <c:v>1051</c:v>
                </c:pt>
                <c:pt idx="255">
                  <c:v>1023</c:v>
                </c:pt>
                <c:pt idx="256">
                  <c:v>1125</c:v>
                </c:pt>
                <c:pt idx="257">
                  <c:v>1083</c:v>
                </c:pt>
                <c:pt idx="258">
                  <c:v>1122</c:v>
                </c:pt>
                <c:pt idx="259">
                  <c:v>1122</c:v>
                </c:pt>
                <c:pt idx="260">
                  <c:v>1112</c:v>
                </c:pt>
                <c:pt idx="261">
                  <c:v>1093</c:v>
                </c:pt>
                <c:pt idx="262">
                  <c:v>1062</c:v>
                </c:pt>
                <c:pt idx="263">
                  <c:v>1140</c:v>
                </c:pt>
                <c:pt idx="264">
                  <c:v>1112</c:v>
                </c:pt>
                <c:pt idx="265">
                  <c:v>1049</c:v>
                </c:pt>
                <c:pt idx="266">
                  <c:v>1154</c:v>
                </c:pt>
                <c:pt idx="267">
                  <c:v>1157</c:v>
                </c:pt>
                <c:pt idx="268">
                  <c:v>1138</c:v>
                </c:pt>
                <c:pt idx="269">
                  <c:v>1054</c:v>
                </c:pt>
                <c:pt idx="270">
                  <c:v>1094</c:v>
                </c:pt>
                <c:pt idx="271">
                  <c:v>1118</c:v>
                </c:pt>
                <c:pt idx="272">
                  <c:v>1099</c:v>
                </c:pt>
                <c:pt idx="273">
                  <c:v>1097</c:v>
                </c:pt>
                <c:pt idx="274">
                  <c:v>1082</c:v>
                </c:pt>
                <c:pt idx="275">
                  <c:v>1067</c:v>
                </c:pt>
                <c:pt idx="276">
                  <c:v>1105</c:v>
                </c:pt>
                <c:pt idx="277">
                  <c:v>1145</c:v>
                </c:pt>
                <c:pt idx="278">
                  <c:v>1109</c:v>
                </c:pt>
                <c:pt idx="279">
                  <c:v>1089</c:v>
                </c:pt>
                <c:pt idx="280">
                  <c:v>1030</c:v>
                </c:pt>
                <c:pt idx="281">
                  <c:v>1152</c:v>
                </c:pt>
                <c:pt idx="282">
                  <c:v>1103</c:v>
                </c:pt>
                <c:pt idx="283">
                  <c:v>1197</c:v>
                </c:pt>
                <c:pt idx="284">
                  <c:v>1083</c:v>
                </c:pt>
                <c:pt idx="285">
                  <c:v>1192</c:v>
                </c:pt>
                <c:pt idx="286">
                  <c:v>1103</c:v>
                </c:pt>
                <c:pt idx="287">
                  <c:v>1101</c:v>
                </c:pt>
                <c:pt idx="288">
                  <c:v>1060</c:v>
                </c:pt>
                <c:pt idx="289">
                  <c:v>1176</c:v>
                </c:pt>
                <c:pt idx="290">
                  <c:v>1130</c:v>
                </c:pt>
                <c:pt idx="291">
                  <c:v>1108</c:v>
                </c:pt>
                <c:pt idx="292">
                  <c:v>1088</c:v>
                </c:pt>
                <c:pt idx="293">
                  <c:v>1148</c:v>
                </c:pt>
                <c:pt idx="294">
                  <c:v>1078</c:v>
                </c:pt>
                <c:pt idx="295">
                  <c:v>1135</c:v>
                </c:pt>
                <c:pt idx="296">
                  <c:v>1124</c:v>
                </c:pt>
                <c:pt idx="297">
                  <c:v>1178</c:v>
                </c:pt>
                <c:pt idx="298">
                  <c:v>1177</c:v>
                </c:pt>
                <c:pt idx="299">
                  <c:v>1119</c:v>
                </c:pt>
                <c:pt idx="300">
                  <c:v>1159</c:v>
                </c:pt>
                <c:pt idx="301">
                  <c:v>1077</c:v>
                </c:pt>
                <c:pt idx="302">
                  <c:v>1099</c:v>
                </c:pt>
                <c:pt idx="303">
                  <c:v>1042</c:v>
                </c:pt>
                <c:pt idx="304">
                  <c:v>1108</c:v>
                </c:pt>
                <c:pt idx="305">
                  <c:v>1124</c:v>
                </c:pt>
                <c:pt idx="306">
                  <c:v>1242</c:v>
                </c:pt>
                <c:pt idx="307">
                  <c:v>1109</c:v>
                </c:pt>
                <c:pt idx="308">
                  <c:v>1120</c:v>
                </c:pt>
                <c:pt idx="309">
                  <c:v>1206</c:v>
                </c:pt>
                <c:pt idx="310">
                  <c:v>1095</c:v>
                </c:pt>
                <c:pt idx="311">
                  <c:v>1108</c:v>
                </c:pt>
                <c:pt idx="312">
                  <c:v>1163</c:v>
                </c:pt>
                <c:pt idx="313">
                  <c:v>1129</c:v>
                </c:pt>
                <c:pt idx="314">
                  <c:v>1166</c:v>
                </c:pt>
                <c:pt idx="315">
                  <c:v>1156</c:v>
                </c:pt>
                <c:pt idx="316">
                  <c:v>1195</c:v>
                </c:pt>
                <c:pt idx="317">
                  <c:v>1145</c:v>
                </c:pt>
                <c:pt idx="318">
                  <c:v>1164</c:v>
                </c:pt>
                <c:pt idx="319">
                  <c:v>1124</c:v>
                </c:pt>
                <c:pt idx="320">
                  <c:v>1089</c:v>
                </c:pt>
                <c:pt idx="321">
                  <c:v>1022</c:v>
                </c:pt>
                <c:pt idx="322">
                  <c:v>1154</c:v>
                </c:pt>
                <c:pt idx="323">
                  <c:v>1115</c:v>
                </c:pt>
                <c:pt idx="324">
                  <c:v>1101</c:v>
                </c:pt>
                <c:pt idx="325">
                  <c:v>1179</c:v>
                </c:pt>
                <c:pt idx="326">
                  <c:v>1149</c:v>
                </c:pt>
                <c:pt idx="327">
                  <c:v>1022</c:v>
                </c:pt>
                <c:pt idx="328">
                  <c:v>1137</c:v>
                </c:pt>
                <c:pt idx="329">
                  <c:v>1177</c:v>
                </c:pt>
                <c:pt idx="330">
                  <c:v>1145</c:v>
                </c:pt>
                <c:pt idx="331">
                  <c:v>1077</c:v>
                </c:pt>
                <c:pt idx="332">
                  <c:v>1183</c:v>
                </c:pt>
                <c:pt idx="333">
                  <c:v>1147</c:v>
                </c:pt>
                <c:pt idx="334">
                  <c:v>1145</c:v>
                </c:pt>
                <c:pt idx="335">
                  <c:v>1131</c:v>
                </c:pt>
                <c:pt idx="336">
                  <c:v>1137</c:v>
                </c:pt>
                <c:pt idx="337">
                  <c:v>1102</c:v>
                </c:pt>
                <c:pt idx="338">
                  <c:v>1142</c:v>
                </c:pt>
                <c:pt idx="339">
                  <c:v>1177</c:v>
                </c:pt>
                <c:pt idx="340">
                  <c:v>1141</c:v>
                </c:pt>
                <c:pt idx="341">
                  <c:v>1160</c:v>
                </c:pt>
                <c:pt idx="342">
                  <c:v>1141</c:v>
                </c:pt>
                <c:pt idx="343">
                  <c:v>1080</c:v>
                </c:pt>
                <c:pt idx="344">
                  <c:v>1127</c:v>
                </c:pt>
                <c:pt idx="345">
                  <c:v>1073</c:v>
                </c:pt>
                <c:pt idx="346">
                  <c:v>1112</c:v>
                </c:pt>
                <c:pt idx="347">
                  <c:v>1135</c:v>
                </c:pt>
                <c:pt idx="348">
                  <c:v>1180</c:v>
                </c:pt>
                <c:pt idx="349">
                  <c:v>1031</c:v>
                </c:pt>
                <c:pt idx="350">
                  <c:v>1154</c:v>
                </c:pt>
                <c:pt idx="351">
                  <c:v>1110</c:v>
                </c:pt>
                <c:pt idx="352">
                  <c:v>1194</c:v>
                </c:pt>
                <c:pt idx="353">
                  <c:v>1168</c:v>
                </c:pt>
                <c:pt idx="354">
                  <c:v>1122</c:v>
                </c:pt>
                <c:pt idx="355">
                  <c:v>1215</c:v>
                </c:pt>
                <c:pt idx="356">
                  <c:v>1094</c:v>
                </c:pt>
                <c:pt idx="357">
                  <c:v>1198</c:v>
                </c:pt>
                <c:pt idx="358">
                  <c:v>1204</c:v>
                </c:pt>
                <c:pt idx="359">
                  <c:v>1207</c:v>
                </c:pt>
                <c:pt idx="360">
                  <c:v>1106</c:v>
                </c:pt>
                <c:pt idx="361">
                  <c:v>1163</c:v>
                </c:pt>
                <c:pt idx="362">
                  <c:v>1107</c:v>
                </c:pt>
                <c:pt idx="363">
                  <c:v>1149</c:v>
                </c:pt>
                <c:pt idx="364">
                  <c:v>1152</c:v>
                </c:pt>
                <c:pt idx="365">
                  <c:v>1227</c:v>
                </c:pt>
                <c:pt idx="366">
                  <c:v>1210</c:v>
                </c:pt>
                <c:pt idx="367">
                  <c:v>1222</c:v>
                </c:pt>
                <c:pt idx="368">
                  <c:v>1234</c:v>
                </c:pt>
                <c:pt idx="369">
                  <c:v>1161</c:v>
                </c:pt>
                <c:pt idx="370">
                  <c:v>1171</c:v>
                </c:pt>
                <c:pt idx="371">
                  <c:v>1165</c:v>
                </c:pt>
                <c:pt idx="372">
                  <c:v>1162</c:v>
                </c:pt>
                <c:pt idx="373">
                  <c:v>1186</c:v>
                </c:pt>
                <c:pt idx="374">
                  <c:v>1108</c:v>
                </c:pt>
                <c:pt idx="375">
                  <c:v>1204</c:v>
                </c:pt>
                <c:pt idx="376">
                  <c:v>1169</c:v>
                </c:pt>
                <c:pt idx="377">
                  <c:v>1154</c:v>
                </c:pt>
                <c:pt idx="378">
                  <c:v>1139</c:v>
                </c:pt>
                <c:pt idx="379">
                  <c:v>1118</c:v>
                </c:pt>
                <c:pt idx="380">
                  <c:v>1143</c:v>
                </c:pt>
                <c:pt idx="381">
                  <c:v>1181</c:v>
                </c:pt>
                <c:pt idx="382">
                  <c:v>1218</c:v>
                </c:pt>
                <c:pt idx="383">
                  <c:v>1134</c:v>
                </c:pt>
                <c:pt idx="384">
                  <c:v>1289</c:v>
                </c:pt>
                <c:pt idx="385">
                  <c:v>1108</c:v>
                </c:pt>
                <c:pt idx="386">
                  <c:v>1129</c:v>
                </c:pt>
                <c:pt idx="387">
                  <c:v>1134</c:v>
                </c:pt>
                <c:pt idx="388">
                  <c:v>1171</c:v>
                </c:pt>
                <c:pt idx="389">
                  <c:v>1152</c:v>
                </c:pt>
                <c:pt idx="390">
                  <c:v>1145</c:v>
                </c:pt>
                <c:pt idx="391">
                  <c:v>1188</c:v>
                </c:pt>
                <c:pt idx="392">
                  <c:v>1147</c:v>
                </c:pt>
                <c:pt idx="393">
                  <c:v>1244</c:v>
                </c:pt>
                <c:pt idx="394">
                  <c:v>1213</c:v>
                </c:pt>
                <c:pt idx="395">
                  <c:v>1127</c:v>
                </c:pt>
                <c:pt idx="396">
                  <c:v>1227</c:v>
                </c:pt>
                <c:pt idx="397">
                  <c:v>1134</c:v>
                </c:pt>
                <c:pt idx="398">
                  <c:v>1223</c:v>
                </c:pt>
                <c:pt idx="399">
                  <c:v>1238</c:v>
                </c:pt>
                <c:pt idx="400">
                  <c:v>1175</c:v>
                </c:pt>
                <c:pt idx="401">
                  <c:v>1205</c:v>
                </c:pt>
                <c:pt idx="402">
                  <c:v>1121</c:v>
                </c:pt>
                <c:pt idx="403">
                  <c:v>1171</c:v>
                </c:pt>
                <c:pt idx="404">
                  <c:v>1189</c:v>
                </c:pt>
                <c:pt idx="405">
                  <c:v>1150</c:v>
                </c:pt>
                <c:pt idx="406">
                  <c:v>1163</c:v>
                </c:pt>
                <c:pt idx="407">
                  <c:v>1122</c:v>
                </c:pt>
                <c:pt idx="408">
                  <c:v>1192</c:v>
                </c:pt>
                <c:pt idx="409">
                  <c:v>1177</c:v>
                </c:pt>
                <c:pt idx="410">
                  <c:v>1092</c:v>
                </c:pt>
                <c:pt idx="411">
                  <c:v>1267</c:v>
                </c:pt>
                <c:pt idx="412">
                  <c:v>1185</c:v>
                </c:pt>
                <c:pt idx="413">
                  <c:v>1160</c:v>
                </c:pt>
                <c:pt idx="414">
                  <c:v>1183</c:v>
                </c:pt>
                <c:pt idx="415">
                  <c:v>1138</c:v>
                </c:pt>
                <c:pt idx="416">
                  <c:v>1191</c:v>
                </c:pt>
                <c:pt idx="417">
                  <c:v>1069</c:v>
                </c:pt>
                <c:pt idx="418">
                  <c:v>1177</c:v>
                </c:pt>
                <c:pt idx="419">
                  <c:v>1111</c:v>
                </c:pt>
                <c:pt idx="420">
                  <c:v>1198</c:v>
                </c:pt>
                <c:pt idx="421">
                  <c:v>1159</c:v>
                </c:pt>
                <c:pt idx="422">
                  <c:v>1156</c:v>
                </c:pt>
                <c:pt idx="423">
                  <c:v>1162</c:v>
                </c:pt>
                <c:pt idx="424">
                  <c:v>1112</c:v>
                </c:pt>
                <c:pt idx="425">
                  <c:v>1149</c:v>
                </c:pt>
                <c:pt idx="426">
                  <c:v>1094</c:v>
                </c:pt>
                <c:pt idx="427">
                  <c:v>1204</c:v>
                </c:pt>
                <c:pt idx="428">
                  <c:v>1124</c:v>
                </c:pt>
                <c:pt idx="429">
                  <c:v>1132</c:v>
                </c:pt>
                <c:pt idx="430">
                  <c:v>1142</c:v>
                </c:pt>
                <c:pt idx="431">
                  <c:v>1106</c:v>
                </c:pt>
                <c:pt idx="432">
                  <c:v>1050</c:v>
                </c:pt>
                <c:pt idx="433">
                  <c:v>1085</c:v>
                </c:pt>
                <c:pt idx="434">
                  <c:v>1085</c:v>
                </c:pt>
                <c:pt idx="435">
                  <c:v>1041</c:v>
                </c:pt>
                <c:pt idx="436">
                  <c:v>1089</c:v>
                </c:pt>
                <c:pt idx="437">
                  <c:v>1014</c:v>
                </c:pt>
                <c:pt idx="438">
                  <c:v>996</c:v>
                </c:pt>
                <c:pt idx="439">
                  <c:v>989</c:v>
                </c:pt>
                <c:pt idx="440">
                  <c:v>1001</c:v>
                </c:pt>
                <c:pt idx="441">
                  <c:v>972</c:v>
                </c:pt>
                <c:pt idx="442">
                  <c:v>923</c:v>
                </c:pt>
                <c:pt idx="443">
                  <c:v>899</c:v>
                </c:pt>
                <c:pt idx="444">
                  <c:v>963</c:v>
                </c:pt>
                <c:pt idx="445">
                  <c:v>941</c:v>
                </c:pt>
                <c:pt idx="446">
                  <c:v>893</c:v>
                </c:pt>
                <c:pt idx="447">
                  <c:v>828</c:v>
                </c:pt>
                <c:pt idx="448">
                  <c:v>861</c:v>
                </c:pt>
                <c:pt idx="449">
                  <c:v>821</c:v>
                </c:pt>
                <c:pt idx="450">
                  <c:v>837</c:v>
                </c:pt>
                <c:pt idx="451">
                  <c:v>816</c:v>
                </c:pt>
                <c:pt idx="452">
                  <c:v>790</c:v>
                </c:pt>
                <c:pt idx="453">
                  <c:v>770</c:v>
                </c:pt>
                <c:pt idx="454">
                  <c:v>780</c:v>
                </c:pt>
                <c:pt idx="455">
                  <c:v>719</c:v>
                </c:pt>
                <c:pt idx="456">
                  <c:v>709</c:v>
                </c:pt>
                <c:pt idx="457">
                  <c:v>671</c:v>
                </c:pt>
                <c:pt idx="458">
                  <c:v>600</c:v>
                </c:pt>
                <c:pt idx="459">
                  <c:v>629</c:v>
                </c:pt>
                <c:pt idx="460">
                  <c:v>664</c:v>
                </c:pt>
                <c:pt idx="461">
                  <c:v>550</c:v>
                </c:pt>
                <c:pt idx="462">
                  <c:v>587</c:v>
                </c:pt>
                <c:pt idx="463">
                  <c:v>564</c:v>
                </c:pt>
                <c:pt idx="464">
                  <c:v>527</c:v>
                </c:pt>
                <c:pt idx="465">
                  <c:v>486</c:v>
                </c:pt>
                <c:pt idx="466">
                  <c:v>496</c:v>
                </c:pt>
                <c:pt idx="467">
                  <c:v>505</c:v>
                </c:pt>
                <c:pt idx="468">
                  <c:v>462</c:v>
                </c:pt>
                <c:pt idx="469">
                  <c:v>378</c:v>
                </c:pt>
                <c:pt idx="470">
                  <c:v>418</c:v>
                </c:pt>
                <c:pt idx="471">
                  <c:v>380</c:v>
                </c:pt>
                <c:pt idx="472">
                  <c:v>331</c:v>
                </c:pt>
                <c:pt idx="473">
                  <c:v>316</c:v>
                </c:pt>
                <c:pt idx="474">
                  <c:v>265</c:v>
                </c:pt>
                <c:pt idx="475">
                  <c:v>273</c:v>
                </c:pt>
                <c:pt idx="476">
                  <c:v>263</c:v>
                </c:pt>
                <c:pt idx="477">
                  <c:v>261</c:v>
                </c:pt>
                <c:pt idx="478">
                  <c:v>244</c:v>
                </c:pt>
                <c:pt idx="479">
                  <c:v>228</c:v>
                </c:pt>
                <c:pt idx="480">
                  <c:v>191</c:v>
                </c:pt>
                <c:pt idx="481">
                  <c:v>161</c:v>
                </c:pt>
                <c:pt idx="482">
                  <c:v>171</c:v>
                </c:pt>
                <c:pt idx="483">
                  <c:v>160</c:v>
                </c:pt>
                <c:pt idx="484">
                  <c:v>146</c:v>
                </c:pt>
                <c:pt idx="485">
                  <c:v>120</c:v>
                </c:pt>
                <c:pt idx="486">
                  <c:v>119</c:v>
                </c:pt>
                <c:pt idx="487">
                  <c:v>124</c:v>
                </c:pt>
                <c:pt idx="488">
                  <c:v>114</c:v>
                </c:pt>
                <c:pt idx="489">
                  <c:v>109</c:v>
                </c:pt>
                <c:pt idx="490">
                  <c:v>99</c:v>
                </c:pt>
                <c:pt idx="491">
                  <c:v>103</c:v>
                </c:pt>
                <c:pt idx="492">
                  <c:v>78</c:v>
                </c:pt>
                <c:pt idx="493">
                  <c:v>63</c:v>
                </c:pt>
                <c:pt idx="494">
                  <c:v>72</c:v>
                </c:pt>
                <c:pt idx="495">
                  <c:v>51</c:v>
                </c:pt>
                <c:pt idx="496">
                  <c:v>60</c:v>
                </c:pt>
                <c:pt idx="497">
                  <c:v>49</c:v>
                </c:pt>
                <c:pt idx="498">
                  <c:v>44</c:v>
                </c:pt>
                <c:pt idx="499">
                  <c:v>48</c:v>
                </c:pt>
                <c:pt idx="500">
                  <c:v>55</c:v>
                </c:pt>
                <c:pt idx="501">
                  <c:v>42</c:v>
                </c:pt>
                <c:pt idx="502">
                  <c:v>45</c:v>
                </c:pt>
                <c:pt idx="503">
                  <c:v>34</c:v>
                </c:pt>
                <c:pt idx="504">
                  <c:v>32</c:v>
                </c:pt>
                <c:pt idx="505">
                  <c:v>27</c:v>
                </c:pt>
                <c:pt idx="506">
                  <c:v>25</c:v>
                </c:pt>
                <c:pt idx="507">
                  <c:v>31</c:v>
                </c:pt>
                <c:pt idx="508">
                  <c:v>25</c:v>
                </c:pt>
                <c:pt idx="509">
                  <c:v>26</c:v>
                </c:pt>
                <c:pt idx="510">
                  <c:v>11</c:v>
                </c:pt>
                <c:pt idx="511">
                  <c:v>22</c:v>
                </c:pt>
                <c:pt idx="512">
                  <c:v>12</c:v>
                </c:pt>
                <c:pt idx="513">
                  <c:v>11</c:v>
                </c:pt>
                <c:pt idx="514">
                  <c:v>9</c:v>
                </c:pt>
                <c:pt idx="515">
                  <c:v>13</c:v>
                </c:pt>
                <c:pt idx="516">
                  <c:v>7</c:v>
                </c:pt>
                <c:pt idx="517">
                  <c:v>15</c:v>
                </c:pt>
                <c:pt idx="518">
                  <c:v>7</c:v>
                </c:pt>
                <c:pt idx="519">
                  <c:v>8</c:v>
                </c:pt>
                <c:pt idx="520">
                  <c:v>10</c:v>
                </c:pt>
                <c:pt idx="521">
                  <c:v>6</c:v>
                </c:pt>
                <c:pt idx="522">
                  <c:v>14</c:v>
                </c:pt>
                <c:pt idx="523">
                  <c:v>9</c:v>
                </c:pt>
              </c:numCache>
            </c:numRef>
          </c:yVal>
        </c:ser>
        <c:axId val="267729920"/>
        <c:axId val="267744000"/>
      </c:scatterChart>
      <c:valAx>
        <c:axId val="267729920"/>
        <c:scaling>
          <c:orientation val="minMax"/>
        </c:scaling>
        <c:axPos val="b"/>
        <c:numFmt formatCode="General" sourceLinked="1"/>
        <c:majorTickMark val="none"/>
        <c:tickLblPos val="nextTo"/>
        <c:crossAx val="267744000"/>
        <c:crosses val="autoZero"/>
        <c:crossBetween val="midCat"/>
      </c:valAx>
      <c:valAx>
        <c:axId val="267744000"/>
        <c:scaling>
          <c:logBase val="10"/>
          <c:orientation val="minMax"/>
        </c:scaling>
        <c:axPos val="l"/>
        <c:numFmt formatCode="General" sourceLinked="1"/>
        <c:majorTickMark val="none"/>
        <c:tickLblPos val="nextTo"/>
        <c:crossAx val="267729920"/>
        <c:crosses val="autoZero"/>
        <c:crossBetween val="midCat"/>
      </c:valAx>
    </c:plotArea>
    <c:legend>
      <c:legendPos val="b"/>
    </c:legend>
    <c:plotVisOnly val="1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smoothMarker"/>
        <c:ser>
          <c:idx val="0"/>
          <c:order val="0"/>
          <c:spPr>
            <a:ln>
              <a:solidFill>
                <a:srgbClr val="1D33D3"/>
              </a:solidFill>
            </a:ln>
          </c:spPr>
          <c:marker>
            <c:symbol val="none"/>
          </c:marker>
          <c:xVal>
            <c:numRef>
              <c:f>'Conc profile'!$B$1:$B$1001</c:f>
              <c:numCache>
                <c:formatCode>General</c:formatCode>
                <c:ptCount val="100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</c:numCache>
            </c:numRef>
          </c:xVal>
          <c:yVal>
            <c:numRef>
              <c:f>'Conc profile'!$C$1:$C$1001</c:f>
              <c:numCache>
                <c:formatCode>General</c:formatCode>
                <c:ptCount val="1001"/>
                <c:pt idx="0">
                  <c:v>0.35250000000000031</c:v>
                </c:pt>
                <c:pt idx="1">
                  <c:v>0.35250000000000031</c:v>
                </c:pt>
                <c:pt idx="2">
                  <c:v>0.35250000000000031</c:v>
                </c:pt>
                <c:pt idx="3">
                  <c:v>0.35250000000000031</c:v>
                </c:pt>
                <c:pt idx="4">
                  <c:v>0.35250000000000031</c:v>
                </c:pt>
                <c:pt idx="5">
                  <c:v>0.35250000000000031</c:v>
                </c:pt>
                <c:pt idx="6">
                  <c:v>0.35250000000000031</c:v>
                </c:pt>
                <c:pt idx="7">
                  <c:v>0.35250000000000031</c:v>
                </c:pt>
                <c:pt idx="8">
                  <c:v>0.35250000000000031</c:v>
                </c:pt>
                <c:pt idx="9">
                  <c:v>0.35250000000000031</c:v>
                </c:pt>
                <c:pt idx="10">
                  <c:v>0.35250000000000031</c:v>
                </c:pt>
                <c:pt idx="11">
                  <c:v>0.35250000000000031</c:v>
                </c:pt>
                <c:pt idx="12">
                  <c:v>0.35250000000000031</c:v>
                </c:pt>
                <c:pt idx="13">
                  <c:v>0.35250000000000031</c:v>
                </c:pt>
                <c:pt idx="14">
                  <c:v>0.35250000000000031</c:v>
                </c:pt>
                <c:pt idx="15">
                  <c:v>0.35250000000000031</c:v>
                </c:pt>
                <c:pt idx="16">
                  <c:v>0.35250000000000031</c:v>
                </c:pt>
                <c:pt idx="17">
                  <c:v>0.35250000000000031</c:v>
                </c:pt>
                <c:pt idx="18">
                  <c:v>0.35250000000000031</c:v>
                </c:pt>
                <c:pt idx="19">
                  <c:v>0.35250000000000031</c:v>
                </c:pt>
                <c:pt idx="20">
                  <c:v>0.35250000000000031</c:v>
                </c:pt>
                <c:pt idx="21">
                  <c:v>0.35250000000000031</c:v>
                </c:pt>
                <c:pt idx="22">
                  <c:v>0.35250000000000031</c:v>
                </c:pt>
                <c:pt idx="23">
                  <c:v>0.35250000000000031</c:v>
                </c:pt>
                <c:pt idx="24">
                  <c:v>0.35250000000000031</c:v>
                </c:pt>
                <c:pt idx="25">
                  <c:v>0.35250000000000031</c:v>
                </c:pt>
                <c:pt idx="26">
                  <c:v>0.35250000000000031</c:v>
                </c:pt>
                <c:pt idx="27">
                  <c:v>0.35250000000000031</c:v>
                </c:pt>
                <c:pt idx="28">
                  <c:v>0.35250000000000031</c:v>
                </c:pt>
                <c:pt idx="29">
                  <c:v>0.35250000000000031</c:v>
                </c:pt>
                <c:pt idx="30">
                  <c:v>0.35250000000000031</c:v>
                </c:pt>
                <c:pt idx="31">
                  <c:v>0.35250000000000031</c:v>
                </c:pt>
                <c:pt idx="32">
                  <c:v>0.35250000000000031</c:v>
                </c:pt>
                <c:pt idx="33">
                  <c:v>0.35250000000000031</c:v>
                </c:pt>
                <c:pt idx="34">
                  <c:v>0.35250000000000031</c:v>
                </c:pt>
                <c:pt idx="35">
                  <c:v>0.35250000000000031</c:v>
                </c:pt>
                <c:pt idx="36">
                  <c:v>0.35250000000000031</c:v>
                </c:pt>
                <c:pt idx="37">
                  <c:v>0.35250000000000031</c:v>
                </c:pt>
                <c:pt idx="38">
                  <c:v>0.35250000000000031</c:v>
                </c:pt>
                <c:pt idx="39">
                  <c:v>0.35250000000000031</c:v>
                </c:pt>
                <c:pt idx="40">
                  <c:v>0.35250000000000031</c:v>
                </c:pt>
                <c:pt idx="41">
                  <c:v>0.35250000000000031</c:v>
                </c:pt>
                <c:pt idx="42">
                  <c:v>0.35250000000000031</c:v>
                </c:pt>
                <c:pt idx="43">
                  <c:v>0.35250000000000031</c:v>
                </c:pt>
                <c:pt idx="44">
                  <c:v>0.35250000000000031</c:v>
                </c:pt>
                <c:pt idx="45">
                  <c:v>0.35250000000000031</c:v>
                </c:pt>
                <c:pt idx="46">
                  <c:v>0.35250000000000031</c:v>
                </c:pt>
                <c:pt idx="47">
                  <c:v>0.35250000000000031</c:v>
                </c:pt>
                <c:pt idx="48">
                  <c:v>0.35250000000000031</c:v>
                </c:pt>
                <c:pt idx="49">
                  <c:v>0.35250000000000031</c:v>
                </c:pt>
                <c:pt idx="50">
                  <c:v>0.35250000000000031</c:v>
                </c:pt>
                <c:pt idx="51">
                  <c:v>0.35250000000000031</c:v>
                </c:pt>
                <c:pt idx="52">
                  <c:v>0.35250000000000031</c:v>
                </c:pt>
                <c:pt idx="53">
                  <c:v>0.35250000000000031</c:v>
                </c:pt>
                <c:pt idx="54">
                  <c:v>0.35250000000000031</c:v>
                </c:pt>
                <c:pt idx="55">
                  <c:v>0.35250000000000031</c:v>
                </c:pt>
                <c:pt idx="56">
                  <c:v>0.35250000000000031</c:v>
                </c:pt>
                <c:pt idx="57">
                  <c:v>0.35250000000000031</c:v>
                </c:pt>
                <c:pt idx="58">
                  <c:v>0.35250000000000031</c:v>
                </c:pt>
                <c:pt idx="59">
                  <c:v>0.35250000000000031</c:v>
                </c:pt>
                <c:pt idx="60">
                  <c:v>0.35250000000000031</c:v>
                </c:pt>
                <c:pt idx="61">
                  <c:v>0.35250000000000031</c:v>
                </c:pt>
                <c:pt idx="62">
                  <c:v>0.35250000000000031</c:v>
                </c:pt>
                <c:pt idx="63">
                  <c:v>0.35250000000000031</c:v>
                </c:pt>
                <c:pt idx="64">
                  <c:v>0.35250000000000031</c:v>
                </c:pt>
                <c:pt idx="65">
                  <c:v>0.35250000000000031</c:v>
                </c:pt>
                <c:pt idx="66">
                  <c:v>0.35250000000000031</c:v>
                </c:pt>
                <c:pt idx="67">
                  <c:v>0.35250000000000031</c:v>
                </c:pt>
                <c:pt idx="68">
                  <c:v>0.35250000000000031</c:v>
                </c:pt>
                <c:pt idx="69">
                  <c:v>0.35250000000000031</c:v>
                </c:pt>
                <c:pt idx="70">
                  <c:v>0.35250000000000031</c:v>
                </c:pt>
                <c:pt idx="71">
                  <c:v>0.35250000000000031</c:v>
                </c:pt>
                <c:pt idx="72">
                  <c:v>0.35250000000000031</c:v>
                </c:pt>
                <c:pt idx="73">
                  <c:v>0.35250000000000031</c:v>
                </c:pt>
                <c:pt idx="74">
                  <c:v>0.35250000000000031</c:v>
                </c:pt>
                <c:pt idx="75">
                  <c:v>0.35250000000000031</c:v>
                </c:pt>
                <c:pt idx="76">
                  <c:v>0.35250000000000031</c:v>
                </c:pt>
                <c:pt idx="77">
                  <c:v>0.35250000000000031</c:v>
                </c:pt>
                <c:pt idx="78">
                  <c:v>0.35250000000000031</c:v>
                </c:pt>
                <c:pt idx="79">
                  <c:v>0.35250000000000031</c:v>
                </c:pt>
                <c:pt idx="80">
                  <c:v>0.35250000000000031</c:v>
                </c:pt>
                <c:pt idx="81">
                  <c:v>0.35250000000000031</c:v>
                </c:pt>
                <c:pt idx="82">
                  <c:v>0.35250000000000031</c:v>
                </c:pt>
                <c:pt idx="83">
                  <c:v>0.35250000000000031</c:v>
                </c:pt>
                <c:pt idx="84">
                  <c:v>0.35250000000000031</c:v>
                </c:pt>
                <c:pt idx="85">
                  <c:v>0.35250000000000031</c:v>
                </c:pt>
                <c:pt idx="86">
                  <c:v>0.35250000000000031</c:v>
                </c:pt>
                <c:pt idx="87">
                  <c:v>0.35250000000000031</c:v>
                </c:pt>
                <c:pt idx="88">
                  <c:v>0.35250000000000031</c:v>
                </c:pt>
                <c:pt idx="89">
                  <c:v>0.35250000000000031</c:v>
                </c:pt>
                <c:pt idx="90">
                  <c:v>0.35250000000000031</c:v>
                </c:pt>
                <c:pt idx="91">
                  <c:v>0.35250000000000031</c:v>
                </c:pt>
                <c:pt idx="92">
                  <c:v>0.35250000000000031</c:v>
                </c:pt>
                <c:pt idx="93">
                  <c:v>0.35250000000000031</c:v>
                </c:pt>
                <c:pt idx="94">
                  <c:v>0.35250000000000031</c:v>
                </c:pt>
                <c:pt idx="95">
                  <c:v>0.35250000000000031</c:v>
                </c:pt>
                <c:pt idx="96">
                  <c:v>0.35250000000000031</c:v>
                </c:pt>
                <c:pt idx="97">
                  <c:v>0.35250000000000031</c:v>
                </c:pt>
                <c:pt idx="98">
                  <c:v>0.35250000000000031</c:v>
                </c:pt>
                <c:pt idx="99">
                  <c:v>0.35250000000000031</c:v>
                </c:pt>
                <c:pt idx="100">
                  <c:v>0.35250000000000031</c:v>
                </c:pt>
                <c:pt idx="101">
                  <c:v>0.35250000000000031</c:v>
                </c:pt>
                <c:pt idx="102">
                  <c:v>0.35250000000000031</c:v>
                </c:pt>
                <c:pt idx="103">
                  <c:v>0.35250000000000031</c:v>
                </c:pt>
                <c:pt idx="104">
                  <c:v>0.35250000000000031</c:v>
                </c:pt>
                <c:pt idx="105">
                  <c:v>0.35250000000000031</c:v>
                </c:pt>
                <c:pt idx="106">
                  <c:v>0.35250000000000031</c:v>
                </c:pt>
                <c:pt idx="107">
                  <c:v>0.35250000000000031</c:v>
                </c:pt>
                <c:pt idx="108">
                  <c:v>0.35250000000000031</c:v>
                </c:pt>
                <c:pt idx="109">
                  <c:v>0.35250000000000031</c:v>
                </c:pt>
                <c:pt idx="110">
                  <c:v>0.35250000000000031</c:v>
                </c:pt>
                <c:pt idx="111">
                  <c:v>0.35250000000000031</c:v>
                </c:pt>
                <c:pt idx="112">
                  <c:v>0.35250000000000031</c:v>
                </c:pt>
                <c:pt idx="113">
                  <c:v>0.35250000000000031</c:v>
                </c:pt>
                <c:pt idx="114">
                  <c:v>0.35250000000000031</c:v>
                </c:pt>
                <c:pt idx="115">
                  <c:v>0.35250000000000031</c:v>
                </c:pt>
                <c:pt idx="116">
                  <c:v>0.35250000000000031</c:v>
                </c:pt>
                <c:pt idx="117">
                  <c:v>0.35250000000000031</c:v>
                </c:pt>
                <c:pt idx="118">
                  <c:v>0.35250000000000031</c:v>
                </c:pt>
                <c:pt idx="119">
                  <c:v>0.35250000000000031</c:v>
                </c:pt>
                <c:pt idx="120">
                  <c:v>0.35250000000000031</c:v>
                </c:pt>
                <c:pt idx="121">
                  <c:v>0.35250000000000031</c:v>
                </c:pt>
                <c:pt idx="122">
                  <c:v>0.35250000000000031</c:v>
                </c:pt>
                <c:pt idx="123">
                  <c:v>0.35250000000000031</c:v>
                </c:pt>
                <c:pt idx="124">
                  <c:v>0.35250000000000031</c:v>
                </c:pt>
                <c:pt idx="125">
                  <c:v>0.35250000000000031</c:v>
                </c:pt>
                <c:pt idx="126">
                  <c:v>0.35250000000000031</c:v>
                </c:pt>
                <c:pt idx="127">
                  <c:v>0.35250000000000031</c:v>
                </c:pt>
                <c:pt idx="128">
                  <c:v>0.35250000000000031</c:v>
                </c:pt>
                <c:pt idx="129">
                  <c:v>0.35250000000000031</c:v>
                </c:pt>
                <c:pt idx="130">
                  <c:v>0.35250000000000031</c:v>
                </c:pt>
                <c:pt idx="131">
                  <c:v>0.35250000000000031</c:v>
                </c:pt>
                <c:pt idx="132">
                  <c:v>0.35250000000000031</c:v>
                </c:pt>
                <c:pt idx="133">
                  <c:v>0.35250000000000031</c:v>
                </c:pt>
                <c:pt idx="134">
                  <c:v>0.35250000000000031</c:v>
                </c:pt>
                <c:pt idx="135">
                  <c:v>0.35250000000000031</c:v>
                </c:pt>
                <c:pt idx="136">
                  <c:v>0.35250000000000031</c:v>
                </c:pt>
                <c:pt idx="137">
                  <c:v>0.35250000000000031</c:v>
                </c:pt>
                <c:pt idx="138">
                  <c:v>0.35250000000000031</c:v>
                </c:pt>
                <c:pt idx="139">
                  <c:v>0.35250000000000031</c:v>
                </c:pt>
                <c:pt idx="140">
                  <c:v>0.35250000000000031</c:v>
                </c:pt>
                <c:pt idx="141">
                  <c:v>0.35250000000000031</c:v>
                </c:pt>
                <c:pt idx="142">
                  <c:v>0.35250000000000031</c:v>
                </c:pt>
                <c:pt idx="143">
                  <c:v>0.35250000000000031</c:v>
                </c:pt>
                <c:pt idx="144">
                  <c:v>0.35250000000000031</c:v>
                </c:pt>
                <c:pt idx="145">
                  <c:v>0.35250000000000031</c:v>
                </c:pt>
                <c:pt idx="146">
                  <c:v>0.35250000000000031</c:v>
                </c:pt>
                <c:pt idx="147">
                  <c:v>0.35250000000000031</c:v>
                </c:pt>
                <c:pt idx="148">
                  <c:v>0.35250000000000031</c:v>
                </c:pt>
                <c:pt idx="149">
                  <c:v>0.35250000000000031</c:v>
                </c:pt>
                <c:pt idx="150">
                  <c:v>0.35250000000000031</c:v>
                </c:pt>
                <c:pt idx="151">
                  <c:v>0.35250000000000031</c:v>
                </c:pt>
                <c:pt idx="152">
                  <c:v>0.35250000000000031</c:v>
                </c:pt>
                <c:pt idx="153">
                  <c:v>0.35250000000000031</c:v>
                </c:pt>
                <c:pt idx="154">
                  <c:v>0.35250000000000031</c:v>
                </c:pt>
                <c:pt idx="155">
                  <c:v>0.35250000000000031</c:v>
                </c:pt>
                <c:pt idx="156">
                  <c:v>0.35250000000000031</c:v>
                </c:pt>
                <c:pt idx="157">
                  <c:v>0.35250000000000031</c:v>
                </c:pt>
                <c:pt idx="158">
                  <c:v>0.35250000000000031</c:v>
                </c:pt>
                <c:pt idx="159">
                  <c:v>0.35250000000000031</c:v>
                </c:pt>
                <c:pt idx="160">
                  <c:v>0.35250000000000031</c:v>
                </c:pt>
                <c:pt idx="161">
                  <c:v>0.35250000000000031</c:v>
                </c:pt>
                <c:pt idx="162">
                  <c:v>0.35250000000000031</c:v>
                </c:pt>
                <c:pt idx="163">
                  <c:v>0.35250000000000031</c:v>
                </c:pt>
                <c:pt idx="164">
                  <c:v>0.35250000000000031</c:v>
                </c:pt>
                <c:pt idx="165">
                  <c:v>0.35250000000000031</c:v>
                </c:pt>
                <c:pt idx="166">
                  <c:v>0.35250000000000031</c:v>
                </c:pt>
                <c:pt idx="167">
                  <c:v>0.35250000000000031</c:v>
                </c:pt>
                <c:pt idx="168">
                  <c:v>0.35250000000000031</c:v>
                </c:pt>
                <c:pt idx="169">
                  <c:v>0.35250000000000031</c:v>
                </c:pt>
                <c:pt idx="170">
                  <c:v>0.35250000000000031</c:v>
                </c:pt>
                <c:pt idx="171">
                  <c:v>0.35250000000000031</c:v>
                </c:pt>
                <c:pt idx="172">
                  <c:v>0.35250000000000031</c:v>
                </c:pt>
                <c:pt idx="173">
                  <c:v>0.35250000000000031</c:v>
                </c:pt>
                <c:pt idx="174">
                  <c:v>0.35250000000000031</c:v>
                </c:pt>
                <c:pt idx="175">
                  <c:v>0.35250000000000031</c:v>
                </c:pt>
                <c:pt idx="176">
                  <c:v>0.35250000000000031</c:v>
                </c:pt>
                <c:pt idx="177">
                  <c:v>0.35250000000000031</c:v>
                </c:pt>
                <c:pt idx="178">
                  <c:v>0.35250000000000031</c:v>
                </c:pt>
                <c:pt idx="179">
                  <c:v>0.35250000000000031</c:v>
                </c:pt>
                <c:pt idx="180">
                  <c:v>0.35250000000000031</c:v>
                </c:pt>
                <c:pt idx="181">
                  <c:v>0.35250000000000031</c:v>
                </c:pt>
                <c:pt idx="182">
                  <c:v>0.35250000000000031</c:v>
                </c:pt>
                <c:pt idx="183">
                  <c:v>0.35250000000000031</c:v>
                </c:pt>
                <c:pt idx="184">
                  <c:v>0.35250000000000031</c:v>
                </c:pt>
                <c:pt idx="185">
                  <c:v>0.35250000000000031</c:v>
                </c:pt>
                <c:pt idx="186">
                  <c:v>0.35250000000000031</c:v>
                </c:pt>
                <c:pt idx="187">
                  <c:v>0.35250000000000031</c:v>
                </c:pt>
                <c:pt idx="188">
                  <c:v>0.35250000000000031</c:v>
                </c:pt>
                <c:pt idx="189">
                  <c:v>0.35250000000000031</c:v>
                </c:pt>
                <c:pt idx="190">
                  <c:v>0.35250000000000031</c:v>
                </c:pt>
                <c:pt idx="191">
                  <c:v>0.35250000000000031</c:v>
                </c:pt>
                <c:pt idx="192">
                  <c:v>0.35250000000000031</c:v>
                </c:pt>
                <c:pt idx="193">
                  <c:v>0.35250000000000031</c:v>
                </c:pt>
                <c:pt idx="194">
                  <c:v>0.35250000000000031</c:v>
                </c:pt>
                <c:pt idx="195">
                  <c:v>0.35250000000000031</c:v>
                </c:pt>
                <c:pt idx="196">
                  <c:v>0.35250000000000031</c:v>
                </c:pt>
                <c:pt idx="197">
                  <c:v>0.35250000000000031</c:v>
                </c:pt>
                <c:pt idx="198">
                  <c:v>0.35250000000000031</c:v>
                </c:pt>
                <c:pt idx="199">
                  <c:v>0.35250000000000031</c:v>
                </c:pt>
                <c:pt idx="200">
                  <c:v>0.35250000000000031</c:v>
                </c:pt>
                <c:pt idx="201">
                  <c:v>0.35250000000000031</c:v>
                </c:pt>
                <c:pt idx="202">
                  <c:v>0.35250000000000031</c:v>
                </c:pt>
                <c:pt idx="203">
                  <c:v>0.35250000000000031</c:v>
                </c:pt>
                <c:pt idx="204">
                  <c:v>0.35250000000000031</c:v>
                </c:pt>
                <c:pt idx="205">
                  <c:v>0.35250000000000031</c:v>
                </c:pt>
                <c:pt idx="206">
                  <c:v>0.35250000000000031</c:v>
                </c:pt>
                <c:pt idx="207">
                  <c:v>0.35250000000000031</c:v>
                </c:pt>
                <c:pt idx="208">
                  <c:v>0.35250000000000031</c:v>
                </c:pt>
                <c:pt idx="209">
                  <c:v>0.35250000000000031</c:v>
                </c:pt>
                <c:pt idx="210">
                  <c:v>0.35250000000000031</c:v>
                </c:pt>
                <c:pt idx="211">
                  <c:v>0.35250000000000031</c:v>
                </c:pt>
                <c:pt idx="212">
                  <c:v>0.35250000000000031</c:v>
                </c:pt>
                <c:pt idx="213">
                  <c:v>0.35250000000000031</c:v>
                </c:pt>
                <c:pt idx="214">
                  <c:v>0.35250000000000031</c:v>
                </c:pt>
                <c:pt idx="215">
                  <c:v>0.35250000000000031</c:v>
                </c:pt>
                <c:pt idx="216">
                  <c:v>0.35250000000000031</c:v>
                </c:pt>
                <c:pt idx="217">
                  <c:v>0.35250000000000031</c:v>
                </c:pt>
                <c:pt idx="218">
                  <c:v>0.35250000000000031</c:v>
                </c:pt>
                <c:pt idx="219">
                  <c:v>0.35250000000000031</c:v>
                </c:pt>
                <c:pt idx="220">
                  <c:v>0.35250000000000031</c:v>
                </c:pt>
                <c:pt idx="221">
                  <c:v>0.35250000000000031</c:v>
                </c:pt>
                <c:pt idx="222">
                  <c:v>0.35250000000000031</c:v>
                </c:pt>
                <c:pt idx="223">
                  <c:v>0.35250000000000031</c:v>
                </c:pt>
                <c:pt idx="224">
                  <c:v>0.35250000000000031</c:v>
                </c:pt>
                <c:pt idx="225">
                  <c:v>0.35250000000000031</c:v>
                </c:pt>
                <c:pt idx="226">
                  <c:v>0.35250000000000031</c:v>
                </c:pt>
                <c:pt idx="227">
                  <c:v>0.35250000000000031</c:v>
                </c:pt>
                <c:pt idx="228">
                  <c:v>0.35250000000000031</c:v>
                </c:pt>
                <c:pt idx="229">
                  <c:v>0.35250000000000031</c:v>
                </c:pt>
                <c:pt idx="230">
                  <c:v>0.35250000000000031</c:v>
                </c:pt>
                <c:pt idx="231">
                  <c:v>0.35250000000000031</c:v>
                </c:pt>
                <c:pt idx="232">
                  <c:v>0.35250000000000031</c:v>
                </c:pt>
                <c:pt idx="233">
                  <c:v>0.35250000000000031</c:v>
                </c:pt>
                <c:pt idx="234">
                  <c:v>0.35250000000000031</c:v>
                </c:pt>
                <c:pt idx="235">
                  <c:v>0.35250000000000031</c:v>
                </c:pt>
                <c:pt idx="236">
                  <c:v>0.35250000000000031</c:v>
                </c:pt>
                <c:pt idx="237">
                  <c:v>0.35250000000000031</c:v>
                </c:pt>
                <c:pt idx="238">
                  <c:v>0.35250000000000031</c:v>
                </c:pt>
                <c:pt idx="239">
                  <c:v>0.35250000000000031</c:v>
                </c:pt>
                <c:pt idx="240">
                  <c:v>0.35250000000000031</c:v>
                </c:pt>
                <c:pt idx="241">
                  <c:v>0.35250000000000031</c:v>
                </c:pt>
                <c:pt idx="242">
                  <c:v>0.35250000000000031</c:v>
                </c:pt>
                <c:pt idx="243">
                  <c:v>0.35250000000000031</c:v>
                </c:pt>
                <c:pt idx="244">
                  <c:v>0.35250000000000031</c:v>
                </c:pt>
                <c:pt idx="245">
                  <c:v>0.35250000000000031</c:v>
                </c:pt>
                <c:pt idx="246">
                  <c:v>0.35250000000000031</c:v>
                </c:pt>
                <c:pt idx="247">
                  <c:v>0.35250000000000031</c:v>
                </c:pt>
                <c:pt idx="248">
                  <c:v>0.35250000000000031</c:v>
                </c:pt>
                <c:pt idx="249">
                  <c:v>0.35250000000000031</c:v>
                </c:pt>
                <c:pt idx="250">
                  <c:v>0.35250000000000031</c:v>
                </c:pt>
                <c:pt idx="251">
                  <c:v>0.35250000000000031</c:v>
                </c:pt>
                <c:pt idx="252">
                  <c:v>0.35250000000000031</c:v>
                </c:pt>
                <c:pt idx="253">
                  <c:v>0.35250000000000031</c:v>
                </c:pt>
                <c:pt idx="254">
                  <c:v>0.35250000000000031</c:v>
                </c:pt>
                <c:pt idx="255">
                  <c:v>0.35250000000000031</c:v>
                </c:pt>
                <c:pt idx="256">
                  <c:v>0.35250000000000031</c:v>
                </c:pt>
                <c:pt idx="257">
                  <c:v>0.35250000000000031</c:v>
                </c:pt>
                <c:pt idx="258">
                  <c:v>0.35250000000000031</c:v>
                </c:pt>
                <c:pt idx="259">
                  <c:v>0.35250000000000031</c:v>
                </c:pt>
                <c:pt idx="260">
                  <c:v>0.35250000000000031</c:v>
                </c:pt>
                <c:pt idx="261">
                  <c:v>0.35250000000000031</c:v>
                </c:pt>
                <c:pt idx="262">
                  <c:v>0.35250000000000031</c:v>
                </c:pt>
                <c:pt idx="263">
                  <c:v>0.35250000000000031</c:v>
                </c:pt>
                <c:pt idx="264">
                  <c:v>0.35250000000000031</c:v>
                </c:pt>
                <c:pt idx="265">
                  <c:v>0.35250000000000031</c:v>
                </c:pt>
                <c:pt idx="266">
                  <c:v>0.35250000000000031</c:v>
                </c:pt>
                <c:pt idx="267">
                  <c:v>0.35250000000000031</c:v>
                </c:pt>
                <c:pt idx="268">
                  <c:v>0.35250000000000031</c:v>
                </c:pt>
                <c:pt idx="269">
                  <c:v>0.35250000000000031</c:v>
                </c:pt>
                <c:pt idx="270">
                  <c:v>0.35250000000000031</c:v>
                </c:pt>
                <c:pt idx="271">
                  <c:v>0.35250000000000031</c:v>
                </c:pt>
                <c:pt idx="272">
                  <c:v>0.35250000000000031</c:v>
                </c:pt>
                <c:pt idx="273">
                  <c:v>0.35250000000000031</c:v>
                </c:pt>
                <c:pt idx="274">
                  <c:v>0.35250000000000031</c:v>
                </c:pt>
                <c:pt idx="275">
                  <c:v>0.35250000000000031</c:v>
                </c:pt>
                <c:pt idx="276">
                  <c:v>0.35250000000000031</c:v>
                </c:pt>
                <c:pt idx="277">
                  <c:v>0.35250000000000031</c:v>
                </c:pt>
                <c:pt idx="278">
                  <c:v>0.35250000000000031</c:v>
                </c:pt>
                <c:pt idx="279">
                  <c:v>0.35250000000000031</c:v>
                </c:pt>
                <c:pt idx="280">
                  <c:v>0.35250000000000031</c:v>
                </c:pt>
                <c:pt idx="281">
                  <c:v>0.35250000000000031</c:v>
                </c:pt>
                <c:pt idx="282">
                  <c:v>0.35250000000000031</c:v>
                </c:pt>
                <c:pt idx="283">
                  <c:v>0.35250000000000031</c:v>
                </c:pt>
                <c:pt idx="284">
                  <c:v>0.35250000000000031</c:v>
                </c:pt>
                <c:pt idx="285">
                  <c:v>0.35250000000000031</c:v>
                </c:pt>
                <c:pt idx="286">
                  <c:v>0.35250000000000031</c:v>
                </c:pt>
                <c:pt idx="287">
                  <c:v>0.35250000000000031</c:v>
                </c:pt>
                <c:pt idx="288">
                  <c:v>0.35250000000000031</c:v>
                </c:pt>
                <c:pt idx="289">
                  <c:v>0.35250000000000031</c:v>
                </c:pt>
                <c:pt idx="290">
                  <c:v>0.35250000000000031</c:v>
                </c:pt>
                <c:pt idx="291">
                  <c:v>0.35250000000000031</c:v>
                </c:pt>
                <c:pt idx="292">
                  <c:v>0.35250000000000031</c:v>
                </c:pt>
                <c:pt idx="293">
                  <c:v>0.35250000000000031</c:v>
                </c:pt>
                <c:pt idx="294">
                  <c:v>0.35250000000000031</c:v>
                </c:pt>
                <c:pt idx="295">
                  <c:v>0.35250000000000031</c:v>
                </c:pt>
                <c:pt idx="296">
                  <c:v>0.35250000000000031</c:v>
                </c:pt>
                <c:pt idx="297">
                  <c:v>0.35250000000000031</c:v>
                </c:pt>
                <c:pt idx="298">
                  <c:v>0.35250000000000031</c:v>
                </c:pt>
                <c:pt idx="299">
                  <c:v>0.35250000000000031</c:v>
                </c:pt>
                <c:pt idx="300">
                  <c:v>0.35250000000000031</c:v>
                </c:pt>
                <c:pt idx="301">
                  <c:v>0.35250000000000031</c:v>
                </c:pt>
                <c:pt idx="302">
                  <c:v>0.35250000000000031</c:v>
                </c:pt>
                <c:pt idx="303">
                  <c:v>0.35250000000000031</c:v>
                </c:pt>
                <c:pt idx="304">
                  <c:v>0.35250000000000031</c:v>
                </c:pt>
                <c:pt idx="305">
                  <c:v>0.35250000000000031</c:v>
                </c:pt>
                <c:pt idx="306">
                  <c:v>0.35250000000000031</c:v>
                </c:pt>
                <c:pt idx="307">
                  <c:v>0.35250000000000031</c:v>
                </c:pt>
                <c:pt idx="308">
                  <c:v>0.35250000000000031</c:v>
                </c:pt>
                <c:pt idx="309">
                  <c:v>0.35250000000000031</c:v>
                </c:pt>
                <c:pt idx="310">
                  <c:v>0.35250000000000031</c:v>
                </c:pt>
                <c:pt idx="311">
                  <c:v>0.35250000000000031</c:v>
                </c:pt>
                <c:pt idx="312">
                  <c:v>0.35250000000000031</c:v>
                </c:pt>
                <c:pt idx="313">
                  <c:v>0.35250000000000031</c:v>
                </c:pt>
                <c:pt idx="314">
                  <c:v>0.35250000000000031</c:v>
                </c:pt>
                <c:pt idx="315">
                  <c:v>0.35250000000000031</c:v>
                </c:pt>
                <c:pt idx="316">
                  <c:v>0.35250000000000031</c:v>
                </c:pt>
                <c:pt idx="317">
                  <c:v>0.35250000000000031</c:v>
                </c:pt>
                <c:pt idx="318">
                  <c:v>0.35250000000000031</c:v>
                </c:pt>
                <c:pt idx="319">
                  <c:v>0.35250000000000031</c:v>
                </c:pt>
                <c:pt idx="320">
                  <c:v>0.35250000000000031</c:v>
                </c:pt>
                <c:pt idx="321">
                  <c:v>0.35250000000000031</c:v>
                </c:pt>
                <c:pt idx="322">
                  <c:v>0.35250000000000031</c:v>
                </c:pt>
                <c:pt idx="323">
                  <c:v>0.35250000000000031</c:v>
                </c:pt>
                <c:pt idx="324">
                  <c:v>0.35250000000000031</c:v>
                </c:pt>
                <c:pt idx="325">
                  <c:v>0.35250000000000031</c:v>
                </c:pt>
                <c:pt idx="326">
                  <c:v>0.35250000000000031</c:v>
                </c:pt>
                <c:pt idx="327">
                  <c:v>0.35250000000000031</c:v>
                </c:pt>
                <c:pt idx="328">
                  <c:v>0.35250000000000031</c:v>
                </c:pt>
                <c:pt idx="329">
                  <c:v>0.35250000000000031</c:v>
                </c:pt>
                <c:pt idx="330">
                  <c:v>0.35250000000000031</c:v>
                </c:pt>
                <c:pt idx="331">
                  <c:v>0.35250000000000031</c:v>
                </c:pt>
                <c:pt idx="332">
                  <c:v>0.35250000000000031</c:v>
                </c:pt>
                <c:pt idx="333">
                  <c:v>0.35250000000000031</c:v>
                </c:pt>
                <c:pt idx="334">
                  <c:v>0.35250000000000031</c:v>
                </c:pt>
                <c:pt idx="335">
                  <c:v>0.35250000000000031</c:v>
                </c:pt>
                <c:pt idx="336">
                  <c:v>0.35250000000000031</c:v>
                </c:pt>
                <c:pt idx="337">
                  <c:v>0.35250000000000031</c:v>
                </c:pt>
                <c:pt idx="338">
                  <c:v>0.35250000000000031</c:v>
                </c:pt>
                <c:pt idx="339">
                  <c:v>0.35250000000000031</c:v>
                </c:pt>
                <c:pt idx="340">
                  <c:v>0.35250000000000031</c:v>
                </c:pt>
                <c:pt idx="341">
                  <c:v>0.35250000000000031</c:v>
                </c:pt>
                <c:pt idx="342">
                  <c:v>0.35250000000000031</c:v>
                </c:pt>
                <c:pt idx="343">
                  <c:v>0.35250000000000031</c:v>
                </c:pt>
                <c:pt idx="344">
                  <c:v>0.35250000000000031</c:v>
                </c:pt>
                <c:pt idx="345">
                  <c:v>0.35250000000000031</c:v>
                </c:pt>
                <c:pt idx="346">
                  <c:v>0.35250000000000031</c:v>
                </c:pt>
                <c:pt idx="347">
                  <c:v>0.35250000000000031</c:v>
                </c:pt>
                <c:pt idx="348">
                  <c:v>0.35250000000000031</c:v>
                </c:pt>
                <c:pt idx="349">
                  <c:v>0.35250000000000031</c:v>
                </c:pt>
                <c:pt idx="350">
                  <c:v>0.35250000000000031</c:v>
                </c:pt>
                <c:pt idx="351">
                  <c:v>0.35250000000000031</c:v>
                </c:pt>
                <c:pt idx="352">
                  <c:v>0.35250000000000031</c:v>
                </c:pt>
                <c:pt idx="353">
                  <c:v>0.35250000000000031</c:v>
                </c:pt>
                <c:pt idx="354">
                  <c:v>0.35250000000000031</c:v>
                </c:pt>
                <c:pt idx="355">
                  <c:v>0.35250000000000031</c:v>
                </c:pt>
                <c:pt idx="356">
                  <c:v>0.35250000000000031</c:v>
                </c:pt>
                <c:pt idx="357">
                  <c:v>0.35250000000000031</c:v>
                </c:pt>
                <c:pt idx="358">
                  <c:v>0.35250000000000031</c:v>
                </c:pt>
                <c:pt idx="359">
                  <c:v>0.35250000000000031</c:v>
                </c:pt>
                <c:pt idx="360">
                  <c:v>0.35250000000000031</c:v>
                </c:pt>
                <c:pt idx="361">
                  <c:v>0.35250000000000031</c:v>
                </c:pt>
                <c:pt idx="362">
                  <c:v>0.35250000000000031</c:v>
                </c:pt>
                <c:pt idx="363">
                  <c:v>0.35250000000000031</c:v>
                </c:pt>
                <c:pt idx="364">
                  <c:v>0.35250000000000031</c:v>
                </c:pt>
                <c:pt idx="365">
                  <c:v>0.35250000000000031</c:v>
                </c:pt>
                <c:pt idx="366">
                  <c:v>0.35250000000000031</c:v>
                </c:pt>
                <c:pt idx="367">
                  <c:v>0.35250000000000031</c:v>
                </c:pt>
                <c:pt idx="368">
                  <c:v>0.35250000000000031</c:v>
                </c:pt>
                <c:pt idx="369">
                  <c:v>0.35250000000000031</c:v>
                </c:pt>
                <c:pt idx="370">
                  <c:v>0.35250000000000031</c:v>
                </c:pt>
                <c:pt idx="371">
                  <c:v>0.35250000000000031</c:v>
                </c:pt>
                <c:pt idx="372">
                  <c:v>0.35250000000000031</c:v>
                </c:pt>
                <c:pt idx="373">
                  <c:v>0.35250000000000031</c:v>
                </c:pt>
                <c:pt idx="374">
                  <c:v>0.35250000000000031</c:v>
                </c:pt>
                <c:pt idx="375">
                  <c:v>0.35250000000000031</c:v>
                </c:pt>
                <c:pt idx="376">
                  <c:v>0.35250000000000031</c:v>
                </c:pt>
                <c:pt idx="377">
                  <c:v>0.35250000000000031</c:v>
                </c:pt>
                <c:pt idx="378">
                  <c:v>0.35250000000000031</c:v>
                </c:pt>
                <c:pt idx="379">
                  <c:v>0.35250000000000031</c:v>
                </c:pt>
                <c:pt idx="380">
                  <c:v>0.35250000000000031</c:v>
                </c:pt>
                <c:pt idx="381">
                  <c:v>0.35250000000000031</c:v>
                </c:pt>
                <c:pt idx="382">
                  <c:v>0.35250000000000031</c:v>
                </c:pt>
                <c:pt idx="383">
                  <c:v>0.35250000000000031</c:v>
                </c:pt>
                <c:pt idx="384">
                  <c:v>0.35250000000000031</c:v>
                </c:pt>
                <c:pt idx="385">
                  <c:v>0.35250000000000031</c:v>
                </c:pt>
                <c:pt idx="386">
                  <c:v>0.35250000000000031</c:v>
                </c:pt>
                <c:pt idx="387">
                  <c:v>0.35250000000000031</c:v>
                </c:pt>
                <c:pt idx="388">
                  <c:v>0.35250000000000031</c:v>
                </c:pt>
                <c:pt idx="389">
                  <c:v>0.35250000000000031</c:v>
                </c:pt>
                <c:pt idx="390">
                  <c:v>0.35250000000000031</c:v>
                </c:pt>
                <c:pt idx="391">
                  <c:v>0.35250000000000031</c:v>
                </c:pt>
                <c:pt idx="392">
                  <c:v>0.35250000000000031</c:v>
                </c:pt>
                <c:pt idx="393">
                  <c:v>0.35250000000000031</c:v>
                </c:pt>
                <c:pt idx="394">
                  <c:v>0.35250000000000031</c:v>
                </c:pt>
                <c:pt idx="395">
                  <c:v>0.35250000000000031</c:v>
                </c:pt>
                <c:pt idx="396">
                  <c:v>0.35250000000000031</c:v>
                </c:pt>
                <c:pt idx="397">
                  <c:v>0.35250000000000031</c:v>
                </c:pt>
                <c:pt idx="398">
                  <c:v>0.35250000000000031</c:v>
                </c:pt>
                <c:pt idx="399">
                  <c:v>0.35250000000000031</c:v>
                </c:pt>
                <c:pt idx="400">
                  <c:v>0.35250000000000031</c:v>
                </c:pt>
                <c:pt idx="401">
                  <c:v>0.35250000000000031</c:v>
                </c:pt>
                <c:pt idx="402">
                  <c:v>0.35250000000000031</c:v>
                </c:pt>
                <c:pt idx="403">
                  <c:v>0.35250000000000031</c:v>
                </c:pt>
                <c:pt idx="404">
                  <c:v>0.35250000000000031</c:v>
                </c:pt>
                <c:pt idx="405">
                  <c:v>0.35250000000000031</c:v>
                </c:pt>
                <c:pt idx="406">
                  <c:v>0.35250000000000031</c:v>
                </c:pt>
                <c:pt idx="407">
                  <c:v>0.35250000000000031</c:v>
                </c:pt>
                <c:pt idx="408">
                  <c:v>0.35250000000000031</c:v>
                </c:pt>
                <c:pt idx="409">
                  <c:v>0.35250000000000031</c:v>
                </c:pt>
                <c:pt idx="410">
                  <c:v>0.35250000000000031</c:v>
                </c:pt>
                <c:pt idx="411">
                  <c:v>0.35250000000000031</c:v>
                </c:pt>
                <c:pt idx="412">
                  <c:v>0.35250000000000031</c:v>
                </c:pt>
                <c:pt idx="413">
                  <c:v>0.35250000000000031</c:v>
                </c:pt>
                <c:pt idx="414">
                  <c:v>0.35250000000000031</c:v>
                </c:pt>
                <c:pt idx="415">
                  <c:v>0.35250000000000031</c:v>
                </c:pt>
                <c:pt idx="416">
                  <c:v>0.35250000000000031</c:v>
                </c:pt>
                <c:pt idx="417">
                  <c:v>0.35250000000000031</c:v>
                </c:pt>
                <c:pt idx="418">
                  <c:v>0.35250000000000031</c:v>
                </c:pt>
                <c:pt idx="419">
                  <c:v>0.35250000000000031</c:v>
                </c:pt>
                <c:pt idx="420">
                  <c:v>0.35250000000000031</c:v>
                </c:pt>
                <c:pt idx="421">
                  <c:v>0.35250000000000031</c:v>
                </c:pt>
                <c:pt idx="422">
                  <c:v>0.35250000000000031</c:v>
                </c:pt>
                <c:pt idx="423">
                  <c:v>0.35250000000000031</c:v>
                </c:pt>
                <c:pt idx="424">
                  <c:v>0.35250000000000031</c:v>
                </c:pt>
                <c:pt idx="425">
                  <c:v>0.35250000000000031</c:v>
                </c:pt>
                <c:pt idx="426">
                  <c:v>0.35250000000000031</c:v>
                </c:pt>
                <c:pt idx="427">
                  <c:v>0.35250000000000031</c:v>
                </c:pt>
                <c:pt idx="428">
                  <c:v>0.35250000000000031</c:v>
                </c:pt>
                <c:pt idx="429">
                  <c:v>0.35250000000000031</c:v>
                </c:pt>
                <c:pt idx="430">
                  <c:v>0.35250000000000031</c:v>
                </c:pt>
                <c:pt idx="431">
                  <c:v>0.35250000000000031</c:v>
                </c:pt>
                <c:pt idx="432">
                  <c:v>0.35250000000000031</c:v>
                </c:pt>
                <c:pt idx="433">
                  <c:v>0.35250000000000031</c:v>
                </c:pt>
                <c:pt idx="434">
                  <c:v>0.35250000000000031</c:v>
                </c:pt>
                <c:pt idx="435">
                  <c:v>0.35250000000000031</c:v>
                </c:pt>
                <c:pt idx="436">
                  <c:v>0.35250000000000031</c:v>
                </c:pt>
                <c:pt idx="437">
                  <c:v>0.35250000000000031</c:v>
                </c:pt>
                <c:pt idx="438">
                  <c:v>0.35250000000000031</c:v>
                </c:pt>
                <c:pt idx="439">
                  <c:v>0.35250000000000031</c:v>
                </c:pt>
                <c:pt idx="440">
                  <c:v>0.35250000000000031</c:v>
                </c:pt>
                <c:pt idx="441">
                  <c:v>0.35250000000000031</c:v>
                </c:pt>
                <c:pt idx="442">
                  <c:v>0.35250000000000031</c:v>
                </c:pt>
                <c:pt idx="443">
                  <c:v>0.35250000000000031</c:v>
                </c:pt>
                <c:pt idx="444">
                  <c:v>0.35250000000000031</c:v>
                </c:pt>
                <c:pt idx="445">
                  <c:v>0.35250000000000031</c:v>
                </c:pt>
                <c:pt idx="446">
                  <c:v>0.35250000000000031</c:v>
                </c:pt>
                <c:pt idx="447">
                  <c:v>0.35250000000000031</c:v>
                </c:pt>
                <c:pt idx="448">
                  <c:v>0.35250000000000031</c:v>
                </c:pt>
                <c:pt idx="449">
                  <c:v>0.35250000000000031</c:v>
                </c:pt>
                <c:pt idx="450">
                  <c:v>0.35250000000000031</c:v>
                </c:pt>
                <c:pt idx="451">
                  <c:v>0.35250000000000031</c:v>
                </c:pt>
                <c:pt idx="452">
                  <c:v>0.35250000000000031</c:v>
                </c:pt>
                <c:pt idx="453">
                  <c:v>0.35250000000000031</c:v>
                </c:pt>
                <c:pt idx="454">
                  <c:v>0.35250000000000031</c:v>
                </c:pt>
                <c:pt idx="455">
                  <c:v>0.35250000000000031</c:v>
                </c:pt>
                <c:pt idx="456">
                  <c:v>0.35250000000000031</c:v>
                </c:pt>
                <c:pt idx="457">
                  <c:v>0.35250000000000031</c:v>
                </c:pt>
                <c:pt idx="458">
                  <c:v>0.35250000000000031</c:v>
                </c:pt>
                <c:pt idx="459">
                  <c:v>0.35250000000000031</c:v>
                </c:pt>
                <c:pt idx="460">
                  <c:v>0.35250000000000031</c:v>
                </c:pt>
                <c:pt idx="461">
                  <c:v>0.35250000000000031</c:v>
                </c:pt>
                <c:pt idx="462">
                  <c:v>0.35250000000000031</c:v>
                </c:pt>
                <c:pt idx="463">
                  <c:v>0.35250000000000031</c:v>
                </c:pt>
                <c:pt idx="464">
                  <c:v>0.35250000000000031</c:v>
                </c:pt>
                <c:pt idx="465">
                  <c:v>0.35250000000000031</c:v>
                </c:pt>
                <c:pt idx="466">
                  <c:v>0.35250000000000031</c:v>
                </c:pt>
                <c:pt idx="467">
                  <c:v>0.35250000000000031</c:v>
                </c:pt>
                <c:pt idx="468">
                  <c:v>0.35250000000000031</c:v>
                </c:pt>
                <c:pt idx="469">
                  <c:v>0.35250000000000031</c:v>
                </c:pt>
                <c:pt idx="470">
                  <c:v>0.6500000000000028</c:v>
                </c:pt>
                <c:pt idx="471">
                  <c:v>0.6500000000000028</c:v>
                </c:pt>
                <c:pt idx="472">
                  <c:v>0.6500000000000028</c:v>
                </c:pt>
                <c:pt idx="473">
                  <c:v>0.6500000000000028</c:v>
                </c:pt>
                <c:pt idx="474">
                  <c:v>0.6500000000000028</c:v>
                </c:pt>
                <c:pt idx="475">
                  <c:v>0.6500000000000028</c:v>
                </c:pt>
                <c:pt idx="476">
                  <c:v>0.6500000000000028</c:v>
                </c:pt>
                <c:pt idx="477">
                  <c:v>0.6500000000000028</c:v>
                </c:pt>
                <c:pt idx="478">
                  <c:v>0.6500000000000028</c:v>
                </c:pt>
                <c:pt idx="479">
                  <c:v>0.6500000000000028</c:v>
                </c:pt>
                <c:pt idx="480">
                  <c:v>0.6500000000000028</c:v>
                </c:pt>
                <c:pt idx="481">
                  <c:v>0.6500000000000028</c:v>
                </c:pt>
                <c:pt idx="482">
                  <c:v>0.6500000000000028</c:v>
                </c:pt>
                <c:pt idx="483">
                  <c:v>0.6500000000000028</c:v>
                </c:pt>
                <c:pt idx="484">
                  <c:v>0.6500000000000028</c:v>
                </c:pt>
                <c:pt idx="485">
                  <c:v>0.6500000000000028</c:v>
                </c:pt>
                <c:pt idx="486">
                  <c:v>0.6500000000000028</c:v>
                </c:pt>
                <c:pt idx="487">
                  <c:v>0.6500000000000028</c:v>
                </c:pt>
                <c:pt idx="488">
                  <c:v>0.6500000000000028</c:v>
                </c:pt>
                <c:pt idx="489">
                  <c:v>0.6500000000000028</c:v>
                </c:pt>
                <c:pt idx="490">
                  <c:v>0.6500000000000028</c:v>
                </c:pt>
                <c:pt idx="491">
                  <c:v>0.6500000000000028</c:v>
                </c:pt>
                <c:pt idx="492">
                  <c:v>0.6500000000000028</c:v>
                </c:pt>
                <c:pt idx="493">
                  <c:v>0.6500000000000028</c:v>
                </c:pt>
                <c:pt idx="494">
                  <c:v>0.6500000000000028</c:v>
                </c:pt>
                <c:pt idx="495">
                  <c:v>0.6500000000000028</c:v>
                </c:pt>
                <c:pt idx="496">
                  <c:v>0.6500000000000028</c:v>
                </c:pt>
                <c:pt idx="497">
                  <c:v>0.6500000000000028</c:v>
                </c:pt>
                <c:pt idx="498">
                  <c:v>0.6500000000000028</c:v>
                </c:pt>
                <c:pt idx="499">
                  <c:v>0.6500000000000028</c:v>
                </c:pt>
                <c:pt idx="500">
                  <c:v>0.6500000000000028</c:v>
                </c:pt>
                <c:pt idx="501">
                  <c:v>0.6500000000000028</c:v>
                </c:pt>
                <c:pt idx="502">
                  <c:v>0.6500000000000028</c:v>
                </c:pt>
                <c:pt idx="503">
                  <c:v>0.6500000000000028</c:v>
                </c:pt>
                <c:pt idx="504">
                  <c:v>0.6500000000000028</c:v>
                </c:pt>
                <c:pt idx="505">
                  <c:v>0.6500000000000028</c:v>
                </c:pt>
                <c:pt idx="506">
                  <c:v>0.6500000000000028</c:v>
                </c:pt>
                <c:pt idx="507">
                  <c:v>0.6500000000000028</c:v>
                </c:pt>
                <c:pt idx="508">
                  <c:v>0.6500000000000028</c:v>
                </c:pt>
                <c:pt idx="509">
                  <c:v>0.6500000000000028</c:v>
                </c:pt>
                <c:pt idx="510">
                  <c:v>0.6500000000000028</c:v>
                </c:pt>
                <c:pt idx="511">
                  <c:v>0.6500000000000028</c:v>
                </c:pt>
                <c:pt idx="512">
                  <c:v>0.6500000000000028</c:v>
                </c:pt>
                <c:pt idx="513">
                  <c:v>0.6500000000000028</c:v>
                </c:pt>
                <c:pt idx="514">
                  <c:v>0.6500000000000028</c:v>
                </c:pt>
                <c:pt idx="515">
                  <c:v>0.6500000000000028</c:v>
                </c:pt>
                <c:pt idx="516">
                  <c:v>0.6500000000000028</c:v>
                </c:pt>
                <c:pt idx="517">
                  <c:v>0.6500000000000028</c:v>
                </c:pt>
                <c:pt idx="518">
                  <c:v>0.6500000000000028</c:v>
                </c:pt>
                <c:pt idx="519">
                  <c:v>0.6500000000000028</c:v>
                </c:pt>
                <c:pt idx="520">
                  <c:v>0.6500000000000028</c:v>
                </c:pt>
                <c:pt idx="521">
                  <c:v>0.6500000000000028</c:v>
                </c:pt>
                <c:pt idx="522">
                  <c:v>0.6500000000000028</c:v>
                </c:pt>
                <c:pt idx="523">
                  <c:v>0.6500000000000028</c:v>
                </c:pt>
                <c:pt idx="524">
                  <c:v>0.6500000000000028</c:v>
                </c:pt>
                <c:pt idx="525">
                  <c:v>0.6500000000000028</c:v>
                </c:pt>
                <c:pt idx="526">
                  <c:v>0.6500000000000028</c:v>
                </c:pt>
                <c:pt idx="527">
                  <c:v>0.6500000000000028</c:v>
                </c:pt>
                <c:pt idx="528">
                  <c:v>0.6500000000000028</c:v>
                </c:pt>
                <c:pt idx="529">
                  <c:v>0.6500000000000028</c:v>
                </c:pt>
                <c:pt idx="530">
                  <c:v>0.6500000000000028</c:v>
                </c:pt>
                <c:pt idx="531">
                  <c:v>0.35250000000000031</c:v>
                </c:pt>
                <c:pt idx="532">
                  <c:v>0.35250000000000031</c:v>
                </c:pt>
                <c:pt idx="533">
                  <c:v>0.35250000000000031</c:v>
                </c:pt>
                <c:pt idx="534">
                  <c:v>0.35250000000000031</c:v>
                </c:pt>
                <c:pt idx="535">
                  <c:v>0.35250000000000031</c:v>
                </c:pt>
                <c:pt idx="536">
                  <c:v>0.35250000000000031</c:v>
                </c:pt>
                <c:pt idx="537">
                  <c:v>0.35250000000000031</c:v>
                </c:pt>
                <c:pt idx="538">
                  <c:v>0.35250000000000031</c:v>
                </c:pt>
                <c:pt idx="539">
                  <c:v>0.35250000000000031</c:v>
                </c:pt>
                <c:pt idx="540">
                  <c:v>0.35250000000000031</c:v>
                </c:pt>
                <c:pt idx="541">
                  <c:v>0.35250000000000031</c:v>
                </c:pt>
                <c:pt idx="542">
                  <c:v>0.35250000000000031</c:v>
                </c:pt>
                <c:pt idx="543">
                  <c:v>0.35250000000000031</c:v>
                </c:pt>
                <c:pt idx="544">
                  <c:v>0.35250000000000031</c:v>
                </c:pt>
                <c:pt idx="545">
                  <c:v>0.35250000000000031</c:v>
                </c:pt>
                <c:pt idx="546">
                  <c:v>0.35250000000000031</c:v>
                </c:pt>
                <c:pt idx="547">
                  <c:v>0.35250000000000031</c:v>
                </c:pt>
                <c:pt idx="548">
                  <c:v>0.35250000000000031</c:v>
                </c:pt>
                <c:pt idx="549">
                  <c:v>0.35250000000000031</c:v>
                </c:pt>
                <c:pt idx="550">
                  <c:v>0.35250000000000031</c:v>
                </c:pt>
                <c:pt idx="551">
                  <c:v>0.35250000000000031</c:v>
                </c:pt>
                <c:pt idx="552">
                  <c:v>0.35250000000000031</c:v>
                </c:pt>
                <c:pt idx="553">
                  <c:v>0.35250000000000031</c:v>
                </c:pt>
                <c:pt idx="554">
                  <c:v>0.35250000000000031</c:v>
                </c:pt>
                <c:pt idx="555">
                  <c:v>0.35250000000000031</c:v>
                </c:pt>
                <c:pt idx="556">
                  <c:v>0.35250000000000031</c:v>
                </c:pt>
                <c:pt idx="557">
                  <c:v>0.35250000000000031</c:v>
                </c:pt>
                <c:pt idx="558">
                  <c:v>0.35250000000000031</c:v>
                </c:pt>
                <c:pt idx="559">
                  <c:v>0.35250000000000031</c:v>
                </c:pt>
                <c:pt idx="560">
                  <c:v>0.35250000000000031</c:v>
                </c:pt>
                <c:pt idx="561">
                  <c:v>0.35250000000000031</c:v>
                </c:pt>
                <c:pt idx="562">
                  <c:v>0.35250000000000031</c:v>
                </c:pt>
                <c:pt idx="563">
                  <c:v>0.35250000000000031</c:v>
                </c:pt>
                <c:pt idx="564">
                  <c:v>0.35250000000000031</c:v>
                </c:pt>
                <c:pt idx="565">
                  <c:v>0.35250000000000031</c:v>
                </c:pt>
                <c:pt idx="566">
                  <c:v>0.35250000000000031</c:v>
                </c:pt>
                <c:pt idx="567">
                  <c:v>0.35250000000000031</c:v>
                </c:pt>
                <c:pt idx="568">
                  <c:v>0.35250000000000031</c:v>
                </c:pt>
                <c:pt idx="569">
                  <c:v>0.35250000000000031</c:v>
                </c:pt>
                <c:pt idx="570">
                  <c:v>0.35250000000000031</c:v>
                </c:pt>
                <c:pt idx="571">
                  <c:v>0.35250000000000031</c:v>
                </c:pt>
                <c:pt idx="572">
                  <c:v>0.35250000000000031</c:v>
                </c:pt>
                <c:pt idx="573">
                  <c:v>0.35250000000000031</c:v>
                </c:pt>
                <c:pt idx="574">
                  <c:v>0.35250000000000031</c:v>
                </c:pt>
                <c:pt idx="575">
                  <c:v>0.35250000000000031</c:v>
                </c:pt>
                <c:pt idx="576">
                  <c:v>0.35250000000000031</c:v>
                </c:pt>
                <c:pt idx="577">
                  <c:v>0.35250000000000031</c:v>
                </c:pt>
                <c:pt idx="578">
                  <c:v>0.35250000000000031</c:v>
                </c:pt>
                <c:pt idx="579">
                  <c:v>0.35250000000000031</c:v>
                </c:pt>
                <c:pt idx="580">
                  <c:v>0.35250000000000031</c:v>
                </c:pt>
                <c:pt idx="581">
                  <c:v>0.35250000000000031</c:v>
                </c:pt>
                <c:pt idx="582">
                  <c:v>0.35250000000000031</c:v>
                </c:pt>
                <c:pt idx="583">
                  <c:v>0.35250000000000031</c:v>
                </c:pt>
                <c:pt idx="584">
                  <c:v>0.35250000000000031</c:v>
                </c:pt>
                <c:pt idx="585">
                  <c:v>0.35250000000000031</c:v>
                </c:pt>
                <c:pt idx="586">
                  <c:v>0.35250000000000031</c:v>
                </c:pt>
                <c:pt idx="587">
                  <c:v>0.35250000000000031</c:v>
                </c:pt>
                <c:pt idx="588">
                  <c:v>0.35250000000000031</c:v>
                </c:pt>
                <c:pt idx="589">
                  <c:v>0.35250000000000031</c:v>
                </c:pt>
                <c:pt idx="590">
                  <c:v>0.35250000000000031</c:v>
                </c:pt>
                <c:pt idx="591">
                  <c:v>0.35250000000000031</c:v>
                </c:pt>
                <c:pt idx="592">
                  <c:v>0.35250000000000031</c:v>
                </c:pt>
                <c:pt idx="593">
                  <c:v>0.35250000000000031</c:v>
                </c:pt>
                <c:pt idx="594">
                  <c:v>0.35250000000000031</c:v>
                </c:pt>
                <c:pt idx="595">
                  <c:v>0.35250000000000031</c:v>
                </c:pt>
                <c:pt idx="596">
                  <c:v>0.35250000000000031</c:v>
                </c:pt>
                <c:pt idx="597">
                  <c:v>0.35250000000000031</c:v>
                </c:pt>
                <c:pt idx="598">
                  <c:v>0.35250000000000031</c:v>
                </c:pt>
                <c:pt idx="599">
                  <c:v>0.35250000000000031</c:v>
                </c:pt>
                <c:pt idx="600">
                  <c:v>0.35250000000000031</c:v>
                </c:pt>
                <c:pt idx="601">
                  <c:v>0.35250000000000031</c:v>
                </c:pt>
                <c:pt idx="602">
                  <c:v>0.35250000000000031</c:v>
                </c:pt>
                <c:pt idx="603">
                  <c:v>0.35250000000000031</c:v>
                </c:pt>
                <c:pt idx="604">
                  <c:v>0.35250000000000031</c:v>
                </c:pt>
                <c:pt idx="605">
                  <c:v>0.35250000000000031</c:v>
                </c:pt>
                <c:pt idx="606">
                  <c:v>0.35250000000000031</c:v>
                </c:pt>
                <c:pt idx="607">
                  <c:v>0.35250000000000031</c:v>
                </c:pt>
                <c:pt idx="608">
                  <c:v>0.35250000000000031</c:v>
                </c:pt>
                <c:pt idx="609">
                  <c:v>0.35250000000000031</c:v>
                </c:pt>
                <c:pt idx="610">
                  <c:v>0.35250000000000031</c:v>
                </c:pt>
                <c:pt idx="611">
                  <c:v>0.35250000000000031</c:v>
                </c:pt>
                <c:pt idx="612">
                  <c:v>0.35250000000000031</c:v>
                </c:pt>
                <c:pt idx="613">
                  <c:v>0.35250000000000031</c:v>
                </c:pt>
                <c:pt idx="614">
                  <c:v>0.35250000000000031</c:v>
                </c:pt>
                <c:pt idx="615">
                  <c:v>0.35250000000000031</c:v>
                </c:pt>
                <c:pt idx="616">
                  <c:v>0.35250000000000031</c:v>
                </c:pt>
                <c:pt idx="617">
                  <c:v>0.35250000000000031</c:v>
                </c:pt>
                <c:pt idx="618">
                  <c:v>0.35250000000000031</c:v>
                </c:pt>
                <c:pt idx="619">
                  <c:v>0.35250000000000031</c:v>
                </c:pt>
                <c:pt idx="620">
                  <c:v>0.35250000000000031</c:v>
                </c:pt>
                <c:pt idx="621">
                  <c:v>0.35250000000000031</c:v>
                </c:pt>
                <c:pt idx="622">
                  <c:v>0.35250000000000031</c:v>
                </c:pt>
                <c:pt idx="623">
                  <c:v>0.35250000000000031</c:v>
                </c:pt>
                <c:pt idx="624">
                  <c:v>0.35250000000000031</c:v>
                </c:pt>
                <c:pt idx="625">
                  <c:v>0.35250000000000031</c:v>
                </c:pt>
                <c:pt idx="626">
                  <c:v>0.35250000000000031</c:v>
                </c:pt>
                <c:pt idx="627">
                  <c:v>0.35250000000000031</c:v>
                </c:pt>
                <c:pt idx="628">
                  <c:v>0.35250000000000031</c:v>
                </c:pt>
                <c:pt idx="629">
                  <c:v>0.35250000000000031</c:v>
                </c:pt>
                <c:pt idx="630">
                  <c:v>0.35250000000000031</c:v>
                </c:pt>
                <c:pt idx="631">
                  <c:v>0.35250000000000031</c:v>
                </c:pt>
                <c:pt idx="632">
                  <c:v>0.35250000000000031</c:v>
                </c:pt>
                <c:pt idx="633">
                  <c:v>0.35250000000000031</c:v>
                </c:pt>
                <c:pt idx="634">
                  <c:v>0.35250000000000031</c:v>
                </c:pt>
                <c:pt idx="635">
                  <c:v>0.35250000000000031</c:v>
                </c:pt>
                <c:pt idx="636">
                  <c:v>0.35250000000000031</c:v>
                </c:pt>
                <c:pt idx="637">
                  <c:v>0.35250000000000031</c:v>
                </c:pt>
                <c:pt idx="638">
                  <c:v>0.35250000000000031</c:v>
                </c:pt>
                <c:pt idx="639">
                  <c:v>0.35250000000000031</c:v>
                </c:pt>
                <c:pt idx="640">
                  <c:v>0.35250000000000031</c:v>
                </c:pt>
                <c:pt idx="641">
                  <c:v>0.35250000000000031</c:v>
                </c:pt>
                <c:pt idx="642">
                  <c:v>0.35250000000000031</c:v>
                </c:pt>
                <c:pt idx="643">
                  <c:v>0.35250000000000031</c:v>
                </c:pt>
                <c:pt idx="644">
                  <c:v>0.35250000000000031</c:v>
                </c:pt>
                <c:pt idx="645">
                  <c:v>0.35250000000000031</c:v>
                </c:pt>
                <c:pt idx="646">
                  <c:v>0.35250000000000031</c:v>
                </c:pt>
                <c:pt idx="647">
                  <c:v>0.35250000000000031</c:v>
                </c:pt>
                <c:pt idx="648">
                  <c:v>0.35250000000000031</c:v>
                </c:pt>
                <c:pt idx="649">
                  <c:v>0.35250000000000031</c:v>
                </c:pt>
                <c:pt idx="650">
                  <c:v>0.35250000000000031</c:v>
                </c:pt>
                <c:pt idx="651">
                  <c:v>0.35250000000000031</c:v>
                </c:pt>
                <c:pt idx="652">
                  <c:v>0.35250000000000031</c:v>
                </c:pt>
                <c:pt idx="653">
                  <c:v>0.35250000000000031</c:v>
                </c:pt>
                <c:pt idx="654">
                  <c:v>0.35250000000000031</c:v>
                </c:pt>
                <c:pt idx="655">
                  <c:v>0.35250000000000031</c:v>
                </c:pt>
                <c:pt idx="656">
                  <c:v>0.35250000000000031</c:v>
                </c:pt>
                <c:pt idx="657">
                  <c:v>0.35250000000000031</c:v>
                </c:pt>
                <c:pt idx="658">
                  <c:v>0.35250000000000031</c:v>
                </c:pt>
                <c:pt idx="659">
                  <c:v>0.35250000000000031</c:v>
                </c:pt>
                <c:pt idx="660">
                  <c:v>0.35250000000000031</c:v>
                </c:pt>
                <c:pt idx="661">
                  <c:v>0.35250000000000031</c:v>
                </c:pt>
                <c:pt idx="662">
                  <c:v>0.35250000000000031</c:v>
                </c:pt>
                <c:pt idx="663">
                  <c:v>0.35250000000000031</c:v>
                </c:pt>
                <c:pt idx="664">
                  <c:v>0.35250000000000031</c:v>
                </c:pt>
                <c:pt idx="665">
                  <c:v>0.35250000000000031</c:v>
                </c:pt>
                <c:pt idx="666">
                  <c:v>0.35250000000000031</c:v>
                </c:pt>
                <c:pt idx="667">
                  <c:v>0.35250000000000031</c:v>
                </c:pt>
                <c:pt idx="668">
                  <c:v>0.35250000000000031</c:v>
                </c:pt>
                <c:pt idx="669">
                  <c:v>0.35250000000000031</c:v>
                </c:pt>
                <c:pt idx="670">
                  <c:v>0.35250000000000031</c:v>
                </c:pt>
                <c:pt idx="671">
                  <c:v>0.35250000000000031</c:v>
                </c:pt>
                <c:pt idx="672">
                  <c:v>0.35250000000000031</c:v>
                </c:pt>
                <c:pt idx="673">
                  <c:v>0.35250000000000031</c:v>
                </c:pt>
                <c:pt idx="674">
                  <c:v>0.35250000000000031</c:v>
                </c:pt>
                <c:pt idx="675">
                  <c:v>0.35250000000000031</c:v>
                </c:pt>
                <c:pt idx="676">
                  <c:v>0.35250000000000031</c:v>
                </c:pt>
                <c:pt idx="677">
                  <c:v>0.35250000000000031</c:v>
                </c:pt>
                <c:pt idx="678">
                  <c:v>0.35250000000000031</c:v>
                </c:pt>
                <c:pt idx="679">
                  <c:v>0.35250000000000031</c:v>
                </c:pt>
                <c:pt idx="680">
                  <c:v>0.35250000000000031</c:v>
                </c:pt>
                <c:pt idx="681">
                  <c:v>0.35250000000000031</c:v>
                </c:pt>
                <c:pt idx="682">
                  <c:v>0.35250000000000031</c:v>
                </c:pt>
                <c:pt idx="683">
                  <c:v>0.35250000000000031</c:v>
                </c:pt>
                <c:pt idx="684">
                  <c:v>0.35250000000000031</c:v>
                </c:pt>
                <c:pt idx="685">
                  <c:v>0.35250000000000031</c:v>
                </c:pt>
                <c:pt idx="686">
                  <c:v>0.35250000000000031</c:v>
                </c:pt>
                <c:pt idx="687">
                  <c:v>0.35250000000000031</c:v>
                </c:pt>
                <c:pt idx="688">
                  <c:v>0.35250000000000031</c:v>
                </c:pt>
                <c:pt idx="689">
                  <c:v>0.35250000000000031</c:v>
                </c:pt>
                <c:pt idx="690">
                  <c:v>0.35250000000000031</c:v>
                </c:pt>
                <c:pt idx="691">
                  <c:v>0.35250000000000031</c:v>
                </c:pt>
                <c:pt idx="692">
                  <c:v>0.35250000000000031</c:v>
                </c:pt>
                <c:pt idx="693">
                  <c:v>0.35250000000000031</c:v>
                </c:pt>
                <c:pt idx="694">
                  <c:v>0.35250000000000031</c:v>
                </c:pt>
                <c:pt idx="695">
                  <c:v>0.35250000000000031</c:v>
                </c:pt>
                <c:pt idx="696">
                  <c:v>0.35250000000000031</c:v>
                </c:pt>
                <c:pt idx="697">
                  <c:v>0.35250000000000031</c:v>
                </c:pt>
                <c:pt idx="698">
                  <c:v>0.35250000000000031</c:v>
                </c:pt>
                <c:pt idx="699">
                  <c:v>0.35250000000000031</c:v>
                </c:pt>
                <c:pt idx="700">
                  <c:v>0.35250000000000031</c:v>
                </c:pt>
                <c:pt idx="701">
                  <c:v>0.35250000000000031</c:v>
                </c:pt>
                <c:pt idx="702">
                  <c:v>0.35250000000000031</c:v>
                </c:pt>
                <c:pt idx="703">
                  <c:v>0.35250000000000031</c:v>
                </c:pt>
                <c:pt idx="704">
                  <c:v>0.35250000000000031</c:v>
                </c:pt>
                <c:pt idx="705">
                  <c:v>0.35250000000000031</c:v>
                </c:pt>
                <c:pt idx="706">
                  <c:v>0.35250000000000031</c:v>
                </c:pt>
                <c:pt idx="707">
                  <c:v>0.35250000000000031</c:v>
                </c:pt>
                <c:pt idx="708">
                  <c:v>0.35250000000000031</c:v>
                </c:pt>
                <c:pt idx="709">
                  <c:v>0.35250000000000031</c:v>
                </c:pt>
                <c:pt idx="710">
                  <c:v>0.35250000000000031</c:v>
                </c:pt>
                <c:pt idx="711">
                  <c:v>0.35250000000000031</c:v>
                </c:pt>
                <c:pt idx="712">
                  <c:v>0.35250000000000031</c:v>
                </c:pt>
                <c:pt idx="713">
                  <c:v>0.35250000000000031</c:v>
                </c:pt>
                <c:pt idx="714">
                  <c:v>0.35250000000000031</c:v>
                </c:pt>
                <c:pt idx="715">
                  <c:v>0.35250000000000031</c:v>
                </c:pt>
                <c:pt idx="716">
                  <c:v>0.35250000000000031</c:v>
                </c:pt>
                <c:pt idx="717">
                  <c:v>0.35250000000000031</c:v>
                </c:pt>
                <c:pt idx="718">
                  <c:v>0.35250000000000031</c:v>
                </c:pt>
                <c:pt idx="719">
                  <c:v>0.35250000000000031</c:v>
                </c:pt>
                <c:pt idx="720">
                  <c:v>0.35250000000000031</c:v>
                </c:pt>
                <c:pt idx="721">
                  <c:v>0.35250000000000031</c:v>
                </c:pt>
                <c:pt idx="722">
                  <c:v>0.35250000000000031</c:v>
                </c:pt>
                <c:pt idx="723">
                  <c:v>0.35250000000000031</c:v>
                </c:pt>
                <c:pt idx="724">
                  <c:v>0.35250000000000031</c:v>
                </c:pt>
                <c:pt idx="725">
                  <c:v>0.35250000000000031</c:v>
                </c:pt>
                <c:pt idx="726">
                  <c:v>0.35250000000000031</c:v>
                </c:pt>
                <c:pt idx="727">
                  <c:v>0.35250000000000031</c:v>
                </c:pt>
                <c:pt idx="728">
                  <c:v>0.35250000000000031</c:v>
                </c:pt>
                <c:pt idx="729">
                  <c:v>0.35250000000000031</c:v>
                </c:pt>
                <c:pt idx="730">
                  <c:v>0.35250000000000031</c:v>
                </c:pt>
                <c:pt idx="731">
                  <c:v>0.35250000000000031</c:v>
                </c:pt>
                <c:pt idx="732">
                  <c:v>0.35250000000000031</c:v>
                </c:pt>
                <c:pt idx="733">
                  <c:v>0.35250000000000031</c:v>
                </c:pt>
                <c:pt idx="734">
                  <c:v>0.35250000000000031</c:v>
                </c:pt>
                <c:pt idx="735">
                  <c:v>0.35250000000000031</c:v>
                </c:pt>
                <c:pt idx="736">
                  <c:v>0.35250000000000031</c:v>
                </c:pt>
                <c:pt idx="737">
                  <c:v>0.35250000000000031</c:v>
                </c:pt>
                <c:pt idx="738">
                  <c:v>0.35250000000000031</c:v>
                </c:pt>
                <c:pt idx="739">
                  <c:v>0.35250000000000031</c:v>
                </c:pt>
                <c:pt idx="740">
                  <c:v>0.35250000000000031</c:v>
                </c:pt>
                <c:pt idx="741">
                  <c:v>0.35250000000000031</c:v>
                </c:pt>
                <c:pt idx="742">
                  <c:v>0.35250000000000031</c:v>
                </c:pt>
                <c:pt idx="743">
                  <c:v>0.35250000000000031</c:v>
                </c:pt>
                <c:pt idx="744">
                  <c:v>0.35250000000000031</c:v>
                </c:pt>
                <c:pt idx="745">
                  <c:v>0.35250000000000031</c:v>
                </c:pt>
                <c:pt idx="746">
                  <c:v>0.35250000000000031</c:v>
                </c:pt>
                <c:pt idx="747">
                  <c:v>0.35250000000000031</c:v>
                </c:pt>
                <c:pt idx="748">
                  <c:v>0.35250000000000031</c:v>
                </c:pt>
                <c:pt idx="749">
                  <c:v>0.35250000000000031</c:v>
                </c:pt>
                <c:pt idx="750">
                  <c:v>0.35250000000000031</c:v>
                </c:pt>
                <c:pt idx="751">
                  <c:v>0.35250000000000031</c:v>
                </c:pt>
                <c:pt idx="752">
                  <c:v>0.35250000000000031</c:v>
                </c:pt>
                <c:pt idx="753">
                  <c:v>0.35250000000000031</c:v>
                </c:pt>
                <c:pt idx="754">
                  <c:v>0.35250000000000031</c:v>
                </c:pt>
                <c:pt idx="755">
                  <c:v>0.35250000000000031</c:v>
                </c:pt>
                <c:pt idx="756">
                  <c:v>0.35250000000000031</c:v>
                </c:pt>
                <c:pt idx="757">
                  <c:v>0.35250000000000031</c:v>
                </c:pt>
                <c:pt idx="758">
                  <c:v>0.35250000000000031</c:v>
                </c:pt>
                <c:pt idx="759">
                  <c:v>0.35250000000000031</c:v>
                </c:pt>
                <c:pt idx="760">
                  <c:v>0.35250000000000031</c:v>
                </c:pt>
                <c:pt idx="761">
                  <c:v>0.35250000000000031</c:v>
                </c:pt>
                <c:pt idx="762">
                  <c:v>0.35250000000000031</c:v>
                </c:pt>
                <c:pt idx="763">
                  <c:v>0.35250000000000031</c:v>
                </c:pt>
                <c:pt idx="764">
                  <c:v>0.35250000000000031</c:v>
                </c:pt>
                <c:pt idx="765">
                  <c:v>0.35250000000000031</c:v>
                </c:pt>
                <c:pt idx="766">
                  <c:v>0.35250000000000031</c:v>
                </c:pt>
                <c:pt idx="767">
                  <c:v>0.35250000000000031</c:v>
                </c:pt>
                <c:pt idx="768">
                  <c:v>0.35250000000000031</c:v>
                </c:pt>
                <c:pt idx="769">
                  <c:v>0.35250000000000031</c:v>
                </c:pt>
                <c:pt idx="770">
                  <c:v>0.35250000000000031</c:v>
                </c:pt>
                <c:pt idx="771">
                  <c:v>0.35250000000000031</c:v>
                </c:pt>
                <c:pt idx="772">
                  <c:v>0.35250000000000031</c:v>
                </c:pt>
                <c:pt idx="773">
                  <c:v>0.35250000000000031</c:v>
                </c:pt>
                <c:pt idx="774">
                  <c:v>0.35250000000000031</c:v>
                </c:pt>
                <c:pt idx="775">
                  <c:v>0.35250000000000031</c:v>
                </c:pt>
                <c:pt idx="776">
                  <c:v>0.35250000000000031</c:v>
                </c:pt>
                <c:pt idx="777">
                  <c:v>0.35250000000000031</c:v>
                </c:pt>
                <c:pt idx="778">
                  <c:v>0.35250000000000031</c:v>
                </c:pt>
                <c:pt idx="779">
                  <c:v>0.35250000000000031</c:v>
                </c:pt>
                <c:pt idx="780">
                  <c:v>0.35250000000000031</c:v>
                </c:pt>
                <c:pt idx="781">
                  <c:v>0.35250000000000031</c:v>
                </c:pt>
                <c:pt idx="782">
                  <c:v>0.35250000000000031</c:v>
                </c:pt>
                <c:pt idx="783">
                  <c:v>0.35250000000000031</c:v>
                </c:pt>
                <c:pt idx="784">
                  <c:v>0.35250000000000031</c:v>
                </c:pt>
                <c:pt idx="785">
                  <c:v>0.35250000000000031</c:v>
                </c:pt>
                <c:pt idx="786">
                  <c:v>0.35250000000000031</c:v>
                </c:pt>
                <c:pt idx="787">
                  <c:v>0.35250000000000031</c:v>
                </c:pt>
                <c:pt idx="788">
                  <c:v>0.35250000000000031</c:v>
                </c:pt>
                <c:pt idx="789">
                  <c:v>0.35250000000000031</c:v>
                </c:pt>
                <c:pt idx="790">
                  <c:v>0.35250000000000031</c:v>
                </c:pt>
                <c:pt idx="791">
                  <c:v>0.35250000000000031</c:v>
                </c:pt>
                <c:pt idx="792">
                  <c:v>0.35250000000000031</c:v>
                </c:pt>
                <c:pt idx="793">
                  <c:v>0.35250000000000031</c:v>
                </c:pt>
                <c:pt idx="794">
                  <c:v>0.35250000000000031</c:v>
                </c:pt>
                <c:pt idx="795">
                  <c:v>0.35250000000000031</c:v>
                </c:pt>
                <c:pt idx="796">
                  <c:v>0.35250000000000031</c:v>
                </c:pt>
                <c:pt idx="797">
                  <c:v>0.35250000000000031</c:v>
                </c:pt>
                <c:pt idx="798">
                  <c:v>0.35250000000000031</c:v>
                </c:pt>
                <c:pt idx="799">
                  <c:v>0.35250000000000031</c:v>
                </c:pt>
                <c:pt idx="800">
                  <c:v>0.35250000000000031</c:v>
                </c:pt>
                <c:pt idx="801">
                  <c:v>0.35250000000000031</c:v>
                </c:pt>
                <c:pt idx="802">
                  <c:v>0.35250000000000031</c:v>
                </c:pt>
                <c:pt idx="803">
                  <c:v>0.35250000000000031</c:v>
                </c:pt>
                <c:pt idx="804">
                  <c:v>0.35250000000000031</c:v>
                </c:pt>
                <c:pt idx="805">
                  <c:v>0.35250000000000031</c:v>
                </c:pt>
                <c:pt idx="806">
                  <c:v>0.35250000000000031</c:v>
                </c:pt>
                <c:pt idx="807">
                  <c:v>0.35250000000000031</c:v>
                </c:pt>
                <c:pt idx="808">
                  <c:v>0.35250000000000031</c:v>
                </c:pt>
                <c:pt idx="809">
                  <c:v>0.35250000000000031</c:v>
                </c:pt>
                <c:pt idx="810">
                  <c:v>0.35250000000000031</c:v>
                </c:pt>
                <c:pt idx="811">
                  <c:v>0.35250000000000031</c:v>
                </c:pt>
                <c:pt idx="812">
                  <c:v>0.35250000000000031</c:v>
                </c:pt>
                <c:pt idx="813">
                  <c:v>0.35250000000000031</c:v>
                </c:pt>
                <c:pt idx="814">
                  <c:v>0.35250000000000031</c:v>
                </c:pt>
                <c:pt idx="815">
                  <c:v>0.35250000000000031</c:v>
                </c:pt>
                <c:pt idx="816">
                  <c:v>0.35250000000000031</c:v>
                </c:pt>
                <c:pt idx="817">
                  <c:v>0.35250000000000031</c:v>
                </c:pt>
                <c:pt idx="818">
                  <c:v>0.35250000000000031</c:v>
                </c:pt>
                <c:pt idx="819">
                  <c:v>0.35250000000000031</c:v>
                </c:pt>
                <c:pt idx="820">
                  <c:v>0.35250000000000031</c:v>
                </c:pt>
                <c:pt idx="821">
                  <c:v>0.35250000000000031</c:v>
                </c:pt>
                <c:pt idx="822">
                  <c:v>0.35250000000000031</c:v>
                </c:pt>
                <c:pt idx="823">
                  <c:v>0.35250000000000031</c:v>
                </c:pt>
                <c:pt idx="824">
                  <c:v>0.35250000000000031</c:v>
                </c:pt>
                <c:pt idx="825">
                  <c:v>0.35250000000000031</c:v>
                </c:pt>
                <c:pt idx="826">
                  <c:v>0.35250000000000031</c:v>
                </c:pt>
                <c:pt idx="827">
                  <c:v>0.35250000000000031</c:v>
                </c:pt>
                <c:pt idx="828">
                  <c:v>0.35250000000000031</c:v>
                </c:pt>
                <c:pt idx="829">
                  <c:v>0.35250000000000031</c:v>
                </c:pt>
                <c:pt idx="830">
                  <c:v>0.35250000000000031</c:v>
                </c:pt>
                <c:pt idx="831">
                  <c:v>0.35250000000000031</c:v>
                </c:pt>
                <c:pt idx="832">
                  <c:v>0.35250000000000031</c:v>
                </c:pt>
                <c:pt idx="833">
                  <c:v>0.35250000000000031</c:v>
                </c:pt>
                <c:pt idx="834">
                  <c:v>0.35250000000000031</c:v>
                </c:pt>
                <c:pt idx="835">
                  <c:v>0.35250000000000031</c:v>
                </c:pt>
                <c:pt idx="836">
                  <c:v>0.35250000000000031</c:v>
                </c:pt>
                <c:pt idx="837">
                  <c:v>0.35250000000000031</c:v>
                </c:pt>
                <c:pt idx="838">
                  <c:v>0.35250000000000031</c:v>
                </c:pt>
                <c:pt idx="839">
                  <c:v>0.35250000000000031</c:v>
                </c:pt>
                <c:pt idx="840">
                  <c:v>0.35250000000000031</c:v>
                </c:pt>
                <c:pt idx="841">
                  <c:v>0.35250000000000031</c:v>
                </c:pt>
                <c:pt idx="842">
                  <c:v>0.35250000000000031</c:v>
                </c:pt>
                <c:pt idx="843">
                  <c:v>0.35250000000000031</c:v>
                </c:pt>
                <c:pt idx="844">
                  <c:v>0.35250000000000031</c:v>
                </c:pt>
                <c:pt idx="845">
                  <c:v>0.35250000000000031</c:v>
                </c:pt>
                <c:pt idx="846">
                  <c:v>0.35250000000000031</c:v>
                </c:pt>
                <c:pt idx="847">
                  <c:v>0.35250000000000031</c:v>
                </c:pt>
                <c:pt idx="848">
                  <c:v>0.35250000000000031</c:v>
                </c:pt>
                <c:pt idx="849">
                  <c:v>0.35250000000000031</c:v>
                </c:pt>
                <c:pt idx="850">
                  <c:v>0.35250000000000031</c:v>
                </c:pt>
                <c:pt idx="851">
                  <c:v>0.35250000000000031</c:v>
                </c:pt>
                <c:pt idx="852">
                  <c:v>0.35250000000000031</c:v>
                </c:pt>
                <c:pt idx="853">
                  <c:v>0.35250000000000031</c:v>
                </c:pt>
                <c:pt idx="854">
                  <c:v>0.35250000000000031</c:v>
                </c:pt>
                <c:pt idx="855">
                  <c:v>0.35250000000000031</c:v>
                </c:pt>
                <c:pt idx="856">
                  <c:v>0.35250000000000031</c:v>
                </c:pt>
                <c:pt idx="857">
                  <c:v>0.35250000000000031</c:v>
                </c:pt>
                <c:pt idx="858">
                  <c:v>0.35250000000000031</c:v>
                </c:pt>
                <c:pt idx="859">
                  <c:v>0.35250000000000031</c:v>
                </c:pt>
                <c:pt idx="860">
                  <c:v>0.35250000000000031</c:v>
                </c:pt>
                <c:pt idx="861">
                  <c:v>0.35250000000000031</c:v>
                </c:pt>
                <c:pt idx="862">
                  <c:v>0.35250000000000031</c:v>
                </c:pt>
                <c:pt idx="863">
                  <c:v>0.35250000000000031</c:v>
                </c:pt>
                <c:pt idx="864">
                  <c:v>0.35250000000000031</c:v>
                </c:pt>
                <c:pt idx="865">
                  <c:v>0.35250000000000031</c:v>
                </c:pt>
                <c:pt idx="866">
                  <c:v>0.35250000000000031</c:v>
                </c:pt>
                <c:pt idx="867">
                  <c:v>0.35250000000000031</c:v>
                </c:pt>
                <c:pt idx="868">
                  <c:v>0.35250000000000031</c:v>
                </c:pt>
                <c:pt idx="869">
                  <c:v>0.35250000000000031</c:v>
                </c:pt>
                <c:pt idx="870">
                  <c:v>0.35250000000000031</c:v>
                </c:pt>
                <c:pt idx="871">
                  <c:v>0.35250000000000031</c:v>
                </c:pt>
                <c:pt idx="872">
                  <c:v>0.35250000000000031</c:v>
                </c:pt>
                <c:pt idx="873">
                  <c:v>0.35250000000000031</c:v>
                </c:pt>
                <c:pt idx="874">
                  <c:v>0.35250000000000031</c:v>
                </c:pt>
                <c:pt idx="875">
                  <c:v>0.35250000000000031</c:v>
                </c:pt>
                <c:pt idx="876">
                  <c:v>0.35250000000000031</c:v>
                </c:pt>
                <c:pt idx="877">
                  <c:v>0.35250000000000031</c:v>
                </c:pt>
                <c:pt idx="878">
                  <c:v>0.35250000000000031</c:v>
                </c:pt>
                <c:pt idx="879">
                  <c:v>0.35250000000000031</c:v>
                </c:pt>
                <c:pt idx="880">
                  <c:v>0.35250000000000031</c:v>
                </c:pt>
                <c:pt idx="881">
                  <c:v>0.35250000000000031</c:v>
                </c:pt>
                <c:pt idx="882">
                  <c:v>0.35250000000000031</c:v>
                </c:pt>
                <c:pt idx="883">
                  <c:v>0.35250000000000031</c:v>
                </c:pt>
                <c:pt idx="884">
                  <c:v>0.35250000000000031</c:v>
                </c:pt>
                <c:pt idx="885">
                  <c:v>0.35250000000000031</c:v>
                </c:pt>
                <c:pt idx="886">
                  <c:v>0.35250000000000031</c:v>
                </c:pt>
                <c:pt idx="887">
                  <c:v>0.35250000000000031</c:v>
                </c:pt>
                <c:pt idx="888">
                  <c:v>0.35250000000000031</c:v>
                </c:pt>
                <c:pt idx="889">
                  <c:v>0.35250000000000031</c:v>
                </c:pt>
                <c:pt idx="890">
                  <c:v>0.35250000000000031</c:v>
                </c:pt>
                <c:pt idx="891">
                  <c:v>0.35250000000000031</c:v>
                </c:pt>
                <c:pt idx="892">
                  <c:v>0.35250000000000031</c:v>
                </c:pt>
                <c:pt idx="893">
                  <c:v>0.35250000000000031</c:v>
                </c:pt>
                <c:pt idx="894">
                  <c:v>0.35250000000000031</c:v>
                </c:pt>
                <c:pt idx="895">
                  <c:v>0.35250000000000031</c:v>
                </c:pt>
                <c:pt idx="896">
                  <c:v>0.35250000000000031</c:v>
                </c:pt>
                <c:pt idx="897">
                  <c:v>0.35250000000000031</c:v>
                </c:pt>
                <c:pt idx="898">
                  <c:v>0.35250000000000031</c:v>
                </c:pt>
                <c:pt idx="899">
                  <c:v>0.35250000000000031</c:v>
                </c:pt>
                <c:pt idx="900">
                  <c:v>0.35250000000000031</c:v>
                </c:pt>
                <c:pt idx="901">
                  <c:v>0.35250000000000031</c:v>
                </c:pt>
                <c:pt idx="902">
                  <c:v>0.35250000000000031</c:v>
                </c:pt>
                <c:pt idx="903">
                  <c:v>0.35250000000000031</c:v>
                </c:pt>
                <c:pt idx="904">
                  <c:v>0.35250000000000031</c:v>
                </c:pt>
                <c:pt idx="905">
                  <c:v>0.35250000000000031</c:v>
                </c:pt>
                <c:pt idx="906">
                  <c:v>0.35250000000000031</c:v>
                </c:pt>
                <c:pt idx="907">
                  <c:v>0.35250000000000031</c:v>
                </c:pt>
                <c:pt idx="908">
                  <c:v>0.35250000000000031</c:v>
                </c:pt>
                <c:pt idx="909">
                  <c:v>0.35250000000000031</c:v>
                </c:pt>
                <c:pt idx="910">
                  <c:v>0.35250000000000031</c:v>
                </c:pt>
                <c:pt idx="911">
                  <c:v>0.35250000000000031</c:v>
                </c:pt>
                <c:pt idx="912">
                  <c:v>0.35250000000000031</c:v>
                </c:pt>
                <c:pt idx="913">
                  <c:v>0.35250000000000031</c:v>
                </c:pt>
                <c:pt idx="914">
                  <c:v>0.35250000000000031</c:v>
                </c:pt>
                <c:pt idx="915">
                  <c:v>0.35250000000000031</c:v>
                </c:pt>
                <c:pt idx="916">
                  <c:v>0.35250000000000031</c:v>
                </c:pt>
                <c:pt idx="917">
                  <c:v>0.35250000000000031</c:v>
                </c:pt>
                <c:pt idx="918">
                  <c:v>0.35250000000000031</c:v>
                </c:pt>
                <c:pt idx="919">
                  <c:v>0.35250000000000031</c:v>
                </c:pt>
                <c:pt idx="920">
                  <c:v>0.35250000000000031</c:v>
                </c:pt>
                <c:pt idx="921">
                  <c:v>0.35250000000000031</c:v>
                </c:pt>
                <c:pt idx="922">
                  <c:v>0.35250000000000031</c:v>
                </c:pt>
                <c:pt idx="923">
                  <c:v>0.35250000000000031</c:v>
                </c:pt>
                <c:pt idx="924">
                  <c:v>0.35250000000000031</c:v>
                </c:pt>
                <c:pt idx="925">
                  <c:v>0.35250000000000031</c:v>
                </c:pt>
                <c:pt idx="926">
                  <c:v>0.35250000000000031</c:v>
                </c:pt>
                <c:pt idx="927">
                  <c:v>0.35250000000000031</c:v>
                </c:pt>
                <c:pt idx="928">
                  <c:v>0.35250000000000031</c:v>
                </c:pt>
                <c:pt idx="929">
                  <c:v>0.35250000000000031</c:v>
                </c:pt>
                <c:pt idx="930">
                  <c:v>0.35250000000000031</c:v>
                </c:pt>
                <c:pt idx="931">
                  <c:v>0.35250000000000031</c:v>
                </c:pt>
                <c:pt idx="932">
                  <c:v>0.35250000000000031</c:v>
                </c:pt>
                <c:pt idx="933">
                  <c:v>0.35250000000000031</c:v>
                </c:pt>
                <c:pt idx="934">
                  <c:v>0.35250000000000031</c:v>
                </c:pt>
                <c:pt idx="935">
                  <c:v>0.35250000000000031</c:v>
                </c:pt>
                <c:pt idx="936">
                  <c:v>0.35250000000000031</c:v>
                </c:pt>
                <c:pt idx="937">
                  <c:v>0.35250000000000031</c:v>
                </c:pt>
                <c:pt idx="938">
                  <c:v>0.35250000000000031</c:v>
                </c:pt>
                <c:pt idx="939">
                  <c:v>0.35250000000000031</c:v>
                </c:pt>
                <c:pt idx="940">
                  <c:v>0.35250000000000031</c:v>
                </c:pt>
                <c:pt idx="941">
                  <c:v>0.35250000000000031</c:v>
                </c:pt>
                <c:pt idx="942">
                  <c:v>0.35250000000000031</c:v>
                </c:pt>
                <c:pt idx="943">
                  <c:v>0.35250000000000031</c:v>
                </c:pt>
                <c:pt idx="944">
                  <c:v>0.35250000000000031</c:v>
                </c:pt>
                <c:pt idx="945">
                  <c:v>0.35250000000000031</c:v>
                </c:pt>
                <c:pt idx="946">
                  <c:v>0.35250000000000031</c:v>
                </c:pt>
                <c:pt idx="947">
                  <c:v>0.35250000000000031</c:v>
                </c:pt>
                <c:pt idx="948">
                  <c:v>0.35250000000000031</c:v>
                </c:pt>
                <c:pt idx="949">
                  <c:v>0.35250000000000031</c:v>
                </c:pt>
                <c:pt idx="950">
                  <c:v>0.35250000000000031</c:v>
                </c:pt>
                <c:pt idx="951">
                  <c:v>0.35250000000000031</c:v>
                </c:pt>
                <c:pt idx="952">
                  <c:v>0.35250000000000031</c:v>
                </c:pt>
                <c:pt idx="953">
                  <c:v>0.35250000000000031</c:v>
                </c:pt>
                <c:pt idx="954">
                  <c:v>0.35250000000000031</c:v>
                </c:pt>
                <c:pt idx="955">
                  <c:v>0.35250000000000031</c:v>
                </c:pt>
                <c:pt idx="956">
                  <c:v>0.35250000000000031</c:v>
                </c:pt>
                <c:pt idx="957">
                  <c:v>0.35250000000000031</c:v>
                </c:pt>
                <c:pt idx="958">
                  <c:v>0.35250000000000031</c:v>
                </c:pt>
                <c:pt idx="959">
                  <c:v>0.35250000000000031</c:v>
                </c:pt>
                <c:pt idx="960">
                  <c:v>0.35250000000000031</c:v>
                </c:pt>
                <c:pt idx="961">
                  <c:v>0.35250000000000031</c:v>
                </c:pt>
                <c:pt idx="962">
                  <c:v>0.35250000000000031</c:v>
                </c:pt>
                <c:pt idx="963">
                  <c:v>0.35250000000000031</c:v>
                </c:pt>
                <c:pt idx="964">
                  <c:v>0.35250000000000031</c:v>
                </c:pt>
                <c:pt idx="965">
                  <c:v>0.35250000000000031</c:v>
                </c:pt>
                <c:pt idx="966">
                  <c:v>0.35250000000000031</c:v>
                </c:pt>
                <c:pt idx="967">
                  <c:v>0.35250000000000031</c:v>
                </c:pt>
                <c:pt idx="968">
                  <c:v>0.35250000000000031</c:v>
                </c:pt>
                <c:pt idx="969">
                  <c:v>0.35250000000000031</c:v>
                </c:pt>
                <c:pt idx="970">
                  <c:v>0.35250000000000031</c:v>
                </c:pt>
                <c:pt idx="971">
                  <c:v>0.35250000000000031</c:v>
                </c:pt>
                <c:pt idx="972">
                  <c:v>0.35250000000000031</c:v>
                </c:pt>
                <c:pt idx="973">
                  <c:v>0.35250000000000031</c:v>
                </c:pt>
                <c:pt idx="974">
                  <c:v>0.35250000000000031</c:v>
                </c:pt>
                <c:pt idx="975">
                  <c:v>0.35250000000000031</c:v>
                </c:pt>
                <c:pt idx="976">
                  <c:v>0.35250000000000031</c:v>
                </c:pt>
                <c:pt idx="977">
                  <c:v>0.35250000000000031</c:v>
                </c:pt>
                <c:pt idx="978">
                  <c:v>0.35250000000000031</c:v>
                </c:pt>
                <c:pt idx="979">
                  <c:v>0.35250000000000031</c:v>
                </c:pt>
                <c:pt idx="980">
                  <c:v>0.35250000000000031</c:v>
                </c:pt>
                <c:pt idx="981">
                  <c:v>0.35250000000000031</c:v>
                </c:pt>
                <c:pt idx="982">
                  <c:v>0.35250000000000031</c:v>
                </c:pt>
                <c:pt idx="983">
                  <c:v>0.35250000000000031</c:v>
                </c:pt>
                <c:pt idx="984">
                  <c:v>0.35250000000000031</c:v>
                </c:pt>
                <c:pt idx="985">
                  <c:v>0.35250000000000031</c:v>
                </c:pt>
                <c:pt idx="986">
                  <c:v>0.35250000000000031</c:v>
                </c:pt>
                <c:pt idx="987">
                  <c:v>0.35250000000000031</c:v>
                </c:pt>
                <c:pt idx="988">
                  <c:v>0.35250000000000031</c:v>
                </c:pt>
                <c:pt idx="989">
                  <c:v>0.35250000000000031</c:v>
                </c:pt>
                <c:pt idx="990">
                  <c:v>0.35250000000000031</c:v>
                </c:pt>
                <c:pt idx="991">
                  <c:v>0.35250000000000031</c:v>
                </c:pt>
                <c:pt idx="992">
                  <c:v>0.35250000000000031</c:v>
                </c:pt>
                <c:pt idx="993">
                  <c:v>0.35250000000000031</c:v>
                </c:pt>
                <c:pt idx="994">
                  <c:v>0.35250000000000031</c:v>
                </c:pt>
                <c:pt idx="995">
                  <c:v>0.35250000000000031</c:v>
                </c:pt>
                <c:pt idx="996">
                  <c:v>0.35250000000000031</c:v>
                </c:pt>
                <c:pt idx="997">
                  <c:v>0.35250000000000031</c:v>
                </c:pt>
                <c:pt idx="998">
                  <c:v>0.35250000000000031</c:v>
                </c:pt>
                <c:pt idx="999">
                  <c:v>0.35250000000000031</c:v>
                </c:pt>
                <c:pt idx="1000">
                  <c:v>0.35250000000000031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'Conc profile'!$B:$B</c:f>
              <c:numCache>
                <c:formatCode>General</c:formatCode>
                <c:ptCount val="104857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</c:numCache>
            </c:numRef>
          </c:xVal>
          <c:yVal>
            <c:numRef>
              <c:f>'Conc profile'!$D:$D</c:f>
              <c:numCache>
                <c:formatCode>General</c:formatCode>
                <c:ptCount val="1048576"/>
                <c:pt idx="0">
                  <c:v>0.77700000000000302</c:v>
                </c:pt>
                <c:pt idx="1">
                  <c:v>0.77700000000000302</c:v>
                </c:pt>
                <c:pt idx="2">
                  <c:v>0.77700000000000302</c:v>
                </c:pt>
                <c:pt idx="3">
                  <c:v>0.77700000000000302</c:v>
                </c:pt>
                <c:pt idx="4">
                  <c:v>0.77700000000000302</c:v>
                </c:pt>
                <c:pt idx="5">
                  <c:v>0.77700000000000302</c:v>
                </c:pt>
                <c:pt idx="6">
                  <c:v>0.77700000000000302</c:v>
                </c:pt>
                <c:pt idx="7">
                  <c:v>0.77700000000000302</c:v>
                </c:pt>
                <c:pt idx="8">
                  <c:v>0.77700000000000302</c:v>
                </c:pt>
                <c:pt idx="9">
                  <c:v>0.77700000000000302</c:v>
                </c:pt>
                <c:pt idx="10">
                  <c:v>0.77700000000000302</c:v>
                </c:pt>
                <c:pt idx="11">
                  <c:v>0.77700000000000302</c:v>
                </c:pt>
                <c:pt idx="12">
                  <c:v>0.77700000000000302</c:v>
                </c:pt>
                <c:pt idx="13">
                  <c:v>0.77700000000000302</c:v>
                </c:pt>
                <c:pt idx="14">
                  <c:v>0.77700000000000302</c:v>
                </c:pt>
                <c:pt idx="15">
                  <c:v>0.77700000000000302</c:v>
                </c:pt>
                <c:pt idx="16">
                  <c:v>0.77700000000000302</c:v>
                </c:pt>
                <c:pt idx="17">
                  <c:v>0.77700000000000302</c:v>
                </c:pt>
                <c:pt idx="18">
                  <c:v>0.77700000000000302</c:v>
                </c:pt>
                <c:pt idx="19">
                  <c:v>0.77700000000000302</c:v>
                </c:pt>
                <c:pt idx="20">
                  <c:v>0.77700000000000302</c:v>
                </c:pt>
                <c:pt idx="21">
                  <c:v>0.77700000000000302</c:v>
                </c:pt>
                <c:pt idx="22">
                  <c:v>0.77700000000000302</c:v>
                </c:pt>
                <c:pt idx="23">
                  <c:v>0.77700000000000302</c:v>
                </c:pt>
                <c:pt idx="24">
                  <c:v>0.77700000000000302</c:v>
                </c:pt>
                <c:pt idx="25">
                  <c:v>0.77700000000000302</c:v>
                </c:pt>
                <c:pt idx="26">
                  <c:v>0.77700000000000302</c:v>
                </c:pt>
                <c:pt idx="27">
                  <c:v>0.77700000000000302</c:v>
                </c:pt>
                <c:pt idx="28">
                  <c:v>0.77700000000000302</c:v>
                </c:pt>
                <c:pt idx="29">
                  <c:v>0.77700000000000302</c:v>
                </c:pt>
                <c:pt idx="30">
                  <c:v>0.77700000000000302</c:v>
                </c:pt>
                <c:pt idx="31">
                  <c:v>0.77700000000000302</c:v>
                </c:pt>
                <c:pt idx="32">
                  <c:v>0.77700000000000302</c:v>
                </c:pt>
                <c:pt idx="33">
                  <c:v>0.77700000000000302</c:v>
                </c:pt>
                <c:pt idx="34">
                  <c:v>0.77700000000000302</c:v>
                </c:pt>
                <c:pt idx="35">
                  <c:v>0.77700000000000302</c:v>
                </c:pt>
                <c:pt idx="36">
                  <c:v>0.77700000000000302</c:v>
                </c:pt>
                <c:pt idx="37">
                  <c:v>0.77700000000000302</c:v>
                </c:pt>
                <c:pt idx="38">
                  <c:v>0.77700000000000302</c:v>
                </c:pt>
                <c:pt idx="39">
                  <c:v>0.77700000000000302</c:v>
                </c:pt>
                <c:pt idx="40">
                  <c:v>0.77700000000000302</c:v>
                </c:pt>
                <c:pt idx="41">
                  <c:v>0.77700000000000302</c:v>
                </c:pt>
                <c:pt idx="42">
                  <c:v>0.77700000000000302</c:v>
                </c:pt>
                <c:pt idx="43">
                  <c:v>0.77700000000000302</c:v>
                </c:pt>
                <c:pt idx="44">
                  <c:v>0.77700000000000302</c:v>
                </c:pt>
                <c:pt idx="45">
                  <c:v>0.77700000000000302</c:v>
                </c:pt>
                <c:pt idx="46">
                  <c:v>0.77700000000000302</c:v>
                </c:pt>
                <c:pt idx="47">
                  <c:v>0.77700000000000302</c:v>
                </c:pt>
                <c:pt idx="48">
                  <c:v>0.77700000000000302</c:v>
                </c:pt>
                <c:pt idx="49">
                  <c:v>0.77700000000000302</c:v>
                </c:pt>
                <c:pt idx="50">
                  <c:v>0.77700000000000302</c:v>
                </c:pt>
                <c:pt idx="51">
                  <c:v>0.77700000000000302</c:v>
                </c:pt>
                <c:pt idx="52">
                  <c:v>0.77700000000000302</c:v>
                </c:pt>
                <c:pt idx="53">
                  <c:v>0.77700000000000302</c:v>
                </c:pt>
                <c:pt idx="54">
                  <c:v>0.77700000000000302</c:v>
                </c:pt>
                <c:pt idx="55">
                  <c:v>0.77700000000000302</c:v>
                </c:pt>
                <c:pt idx="56">
                  <c:v>0.77700000000000302</c:v>
                </c:pt>
                <c:pt idx="57">
                  <c:v>0.77700000000000302</c:v>
                </c:pt>
                <c:pt idx="58">
                  <c:v>0.77700000000000302</c:v>
                </c:pt>
                <c:pt idx="59">
                  <c:v>0.77700000000000302</c:v>
                </c:pt>
                <c:pt idx="60">
                  <c:v>0.77700000000000302</c:v>
                </c:pt>
                <c:pt idx="61">
                  <c:v>0.77700000000000302</c:v>
                </c:pt>
                <c:pt idx="62">
                  <c:v>0.77700000000000302</c:v>
                </c:pt>
                <c:pt idx="63">
                  <c:v>0.77700000000000302</c:v>
                </c:pt>
                <c:pt idx="64">
                  <c:v>0.77700000000000302</c:v>
                </c:pt>
                <c:pt idx="65">
                  <c:v>0.77700000000000302</c:v>
                </c:pt>
                <c:pt idx="66">
                  <c:v>0.77700000000000302</c:v>
                </c:pt>
                <c:pt idx="67">
                  <c:v>0.77700000000000302</c:v>
                </c:pt>
                <c:pt idx="68">
                  <c:v>0.77700000000000302</c:v>
                </c:pt>
                <c:pt idx="69">
                  <c:v>0.77700000000000302</c:v>
                </c:pt>
                <c:pt idx="70">
                  <c:v>0.77700000000000302</c:v>
                </c:pt>
                <c:pt idx="71">
                  <c:v>0.77700000000000302</c:v>
                </c:pt>
                <c:pt idx="72">
                  <c:v>0.77700000000000302</c:v>
                </c:pt>
                <c:pt idx="73">
                  <c:v>0.77700000000000302</c:v>
                </c:pt>
                <c:pt idx="74">
                  <c:v>0.77700000000000302</c:v>
                </c:pt>
                <c:pt idx="75">
                  <c:v>0.77700000000000302</c:v>
                </c:pt>
                <c:pt idx="76">
                  <c:v>0.77700000000000302</c:v>
                </c:pt>
                <c:pt idx="77">
                  <c:v>0.77700000000000302</c:v>
                </c:pt>
                <c:pt idx="78">
                  <c:v>0.77700000000000302</c:v>
                </c:pt>
                <c:pt idx="79">
                  <c:v>0.77700000000000302</c:v>
                </c:pt>
                <c:pt idx="80">
                  <c:v>0.77700000000000302</c:v>
                </c:pt>
                <c:pt idx="81">
                  <c:v>0.77700000000000302</c:v>
                </c:pt>
                <c:pt idx="82">
                  <c:v>0.77700000000000302</c:v>
                </c:pt>
                <c:pt idx="83">
                  <c:v>0.77700000000000302</c:v>
                </c:pt>
                <c:pt idx="84">
                  <c:v>0.77700000000000302</c:v>
                </c:pt>
                <c:pt idx="85">
                  <c:v>0.77700000000000302</c:v>
                </c:pt>
                <c:pt idx="86">
                  <c:v>0.77700000000000302</c:v>
                </c:pt>
                <c:pt idx="87">
                  <c:v>0.77700000000000302</c:v>
                </c:pt>
                <c:pt idx="88">
                  <c:v>0.77700000000000302</c:v>
                </c:pt>
                <c:pt idx="89">
                  <c:v>0.77700000000000302</c:v>
                </c:pt>
                <c:pt idx="90">
                  <c:v>0.77700000000000302</c:v>
                </c:pt>
                <c:pt idx="91">
                  <c:v>0.77700000000000302</c:v>
                </c:pt>
                <c:pt idx="92">
                  <c:v>0.77700000000000302</c:v>
                </c:pt>
                <c:pt idx="93">
                  <c:v>0.77700000000000302</c:v>
                </c:pt>
                <c:pt idx="94">
                  <c:v>0.77700000000000302</c:v>
                </c:pt>
                <c:pt idx="95">
                  <c:v>0.77700000000000302</c:v>
                </c:pt>
                <c:pt idx="96">
                  <c:v>0.77700000000000302</c:v>
                </c:pt>
                <c:pt idx="97">
                  <c:v>0.77700000000000302</c:v>
                </c:pt>
                <c:pt idx="98">
                  <c:v>0.77700000000000302</c:v>
                </c:pt>
                <c:pt idx="99">
                  <c:v>0.77700000000000302</c:v>
                </c:pt>
                <c:pt idx="100">
                  <c:v>0.77700000000000302</c:v>
                </c:pt>
                <c:pt idx="101">
                  <c:v>0.77700000000000302</c:v>
                </c:pt>
                <c:pt idx="102">
                  <c:v>0.77700000000000302</c:v>
                </c:pt>
                <c:pt idx="103">
                  <c:v>0.77700000000000302</c:v>
                </c:pt>
                <c:pt idx="104">
                  <c:v>0.77700000000000302</c:v>
                </c:pt>
                <c:pt idx="105">
                  <c:v>0.77700000000000302</c:v>
                </c:pt>
                <c:pt idx="106">
                  <c:v>0.77700000000000302</c:v>
                </c:pt>
                <c:pt idx="107">
                  <c:v>0.77700000000000302</c:v>
                </c:pt>
                <c:pt idx="108">
                  <c:v>0.77700000000000302</c:v>
                </c:pt>
                <c:pt idx="109">
                  <c:v>0.77700000000000302</c:v>
                </c:pt>
                <c:pt idx="110">
                  <c:v>0.77700000000000302</c:v>
                </c:pt>
                <c:pt idx="111">
                  <c:v>0.77700000000000302</c:v>
                </c:pt>
                <c:pt idx="112">
                  <c:v>0.77700000000000302</c:v>
                </c:pt>
                <c:pt idx="113">
                  <c:v>0.77700000000000302</c:v>
                </c:pt>
                <c:pt idx="114">
                  <c:v>0.77700000000000302</c:v>
                </c:pt>
                <c:pt idx="115">
                  <c:v>0.77700000000000302</c:v>
                </c:pt>
                <c:pt idx="116">
                  <c:v>0.77700000000000302</c:v>
                </c:pt>
                <c:pt idx="117">
                  <c:v>0.77700000000000302</c:v>
                </c:pt>
                <c:pt idx="118">
                  <c:v>0.77700000000000302</c:v>
                </c:pt>
                <c:pt idx="119">
                  <c:v>0.77700000000000302</c:v>
                </c:pt>
                <c:pt idx="120">
                  <c:v>0.77700000000000302</c:v>
                </c:pt>
                <c:pt idx="121">
                  <c:v>0.77700000000000302</c:v>
                </c:pt>
                <c:pt idx="122">
                  <c:v>0.77700000000000302</c:v>
                </c:pt>
                <c:pt idx="123">
                  <c:v>0.77700000000000302</c:v>
                </c:pt>
                <c:pt idx="124">
                  <c:v>0.77700000000000302</c:v>
                </c:pt>
                <c:pt idx="125">
                  <c:v>0.77700000000000302</c:v>
                </c:pt>
                <c:pt idx="126">
                  <c:v>0.77700000000000302</c:v>
                </c:pt>
                <c:pt idx="127">
                  <c:v>0.77700000000000302</c:v>
                </c:pt>
                <c:pt idx="128">
                  <c:v>0.77700000000000302</c:v>
                </c:pt>
                <c:pt idx="129">
                  <c:v>0.77700000000000302</c:v>
                </c:pt>
                <c:pt idx="130">
                  <c:v>0.77700000000000302</c:v>
                </c:pt>
                <c:pt idx="131">
                  <c:v>0.77700000000000302</c:v>
                </c:pt>
                <c:pt idx="132">
                  <c:v>0.77700000000000302</c:v>
                </c:pt>
                <c:pt idx="133">
                  <c:v>0.77700000000000302</c:v>
                </c:pt>
                <c:pt idx="134">
                  <c:v>0.77700000000000302</c:v>
                </c:pt>
                <c:pt idx="135">
                  <c:v>0.77700000000000302</c:v>
                </c:pt>
                <c:pt idx="136">
                  <c:v>0.77700000000000302</c:v>
                </c:pt>
                <c:pt idx="137">
                  <c:v>0.77700000000000302</c:v>
                </c:pt>
                <c:pt idx="138">
                  <c:v>0.77700000000000302</c:v>
                </c:pt>
                <c:pt idx="139">
                  <c:v>0.77700000000000302</c:v>
                </c:pt>
                <c:pt idx="140">
                  <c:v>0.77700000000000302</c:v>
                </c:pt>
                <c:pt idx="141">
                  <c:v>0.77700000000000302</c:v>
                </c:pt>
                <c:pt idx="142">
                  <c:v>0.77700000000000302</c:v>
                </c:pt>
                <c:pt idx="143">
                  <c:v>0.77700000000000302</c:v>
                </c:pt>
                <c:pt idx="144">
                  <c:v>0.77700000000000302</c:v>
                </c:pt>
                <c:pt idx="145">
                  <c:v>0.77700000000000302</c:v>
                </c:pt>
                <c:pt idx="146">
                  <c:v>0.77700000000000302</c:v>
                </c:pt>
                <c:pt idx="147">
                  <c:v>0.77700000000000302</c:v>
                </c:pt>
                <c:pt idx="148">
                  <c:v>0.77700000000000302</c:v>
                </c:pt>
                <c:pt idx="149">
                  <c:v>0.77700000000000302</c:v>
                </c:pt>
                <c:pt idx="150">
                  <c:v>0.77700000000000302</c:v>
                </c:pt>
                <c:pt idx="151">
                  <c:v>0.77700000000000302</c:v>
                </c:pt>
                <c:pt idx="152">
                  <c:v>0.77700000000000302</c:v>
                </c:pt>
                <c:pt idx="153">
                  <c:v>0.77700000000000302</c:v>
                </c:pt>
                <c:pt idx="154">
                  <c:v>0.77700000000000302</c:v>
                </c:pt>
                <c:pt idx="155">
                  <c:v>0.77700000000000302</c:v>
                </c:pt>
                <c:pt idx="156">
                  <c:v>0.77700000000000302</c:v>
                </c:pt>
                <c:pt idx="157">
                  <c:v>0.77700000000000302</c:v>
                </c:pt>
                <c:pt idx="158">
                  <c:v>0.77700000000000302</c:v>
                </c:pt>
                <c:pt idx="159">
                  <c:v>0.77700000000000302</c:v>
                </c:pt>
                <c:pt idx="160">
                  <c:v>0.77700000000000302</c:v>
                </c:pt>
                <c:pt idx="161">
                  <c:v>0.77700000000000302</c:v>
                </c:pt>
                <c:pt idx="162">
                  <c:v>0.77700000000000302</c:v>
                </c:pt>
                <c:pt idx="163">
                  <c:v>0.77700000000000302</c:v>
                </c:pt>
                <c:pt idx="164">
                  <c:v>0.77700000000000302</c:v>
                </c:pt>
                <c:pt idx="165">
                  <c:v>0.77700000000000302</c:v>
                </c:pt>
                <c:pt idx="166">
                  <c:v>0.77700000000000302</c:v>
                </c:pt>
                <c:pt idx="167">
                  <c:v>0.77700000000000302</c:v>
                </c:pt>
                <c:pt idx="168">
                  <c:v>0.77700000000000302</c:v>
                </c:pt>
                <c:pt idx="169">
                  <c:v>0.77700000000000302</c:v>
                </c:pt>
                <c:pt idx="170">
                  <c:v>0.77700000000000302</c:v>
                </c:pt>
                <c:pt idx="171">
                  <c:v>0.77700000000000302</c:v>
                </c:pt>
                <c:pt idx="172">
                  <c:v>0.77700000000000302</c:v>
                </c:pt>
                <c:pt idx="173">
                  <c:v>0.77700000000000302</c:v>
                </c:pt>
                <c:pt idx="174">
                  <c:v>0.77700000000000302</c:v>
                </c:pt>
                <c:pt idx="175">
                  <c:v>0.77700000000000302</c:v>
                </c:pt>
                <c:pt idx="176">
                  <c:v>0.77700000000000302</c:v>
                </c:pt>
                <c:pt idx="177">
                  <c:v>0.77700000000000302</c:v>
                </c:pt>
                <c:pt idx="178">
                  <c:v>0.77700000000000302</c:v>
                </c:pt>
                <c:pt idx="179">
                  <c:v>0.77700000000000302</c:v>
                </c:pt>
                <c:pt idx="180">
                  <c:v>0.77700000000000302</c:v>
                </c:pt>
                <c:pt idx="181">
                  <c:v>0.77700000000000302</c:v>
                </c:pt>
                <c:pt idx="182">
                  <c:v>0.77700000000000302</c:v>
                </c:pt>
                <c:pt idx="183">
                  <c:v>0.77700000000000302</c:v>
                </c:pt>
                <c:pt idx="184">
                  <c:v>0.77700000000000302</c:v>
                </c:pt>
                <c:pt idx="185">
                  <c:v>0.77700000000000302</c:v>
                </c:pt>
                <c:pt idx="186">
                  <c:v>0.77700000000000302</c:v>
                </c:pt>
                <c:pt idx="187">
                  <c:v>0.77700000000000302</c:v>
                </c:pt>
                <c:pt idx="188">
                  <c:v>0.77700000000000302</c:v>
                </c:pt>
                <c:pt idx="189">
                  <c:v>0.77700000000000302</c:v>
                </c:pt>
                <c:pt idx="190">
                  <c:v>0.77700000000000302</c:v>
                </c:pt>
                <c:pt idx="191">
                  <c:v>0.77700000000000302</c:v>
                </c:pt>
                <c:pt idx="192">
                  <c:v>0.77700000000000302</c:v>
                </c:pt>
                <c:pt idx="193">
                  <c:v>0.77700000000000302</c:v>
                </c:pt>
                <c:pt idx="194">
                  <c:v>0.77700000000000302</c:v>
                </c:pt>
                <c:pt idx="195">
                  <c:v>0.77700000000000302</c:v>
                </c:pt>
                <c:pt idx="196">
                  <c:v>0.77700000000000302</c:v>
                </c:pt>
                <c:pt idx="197">
                  <c:v>0.77700000000000302</c:v>
                </c:pt>
                <c:pt idx="198">
                  <c:v>0.77700000000000302</c:v>
                </c:pt>
                <c:pt idx="199">
                  <c:v>0.77700000000000302</c:v>
                </c:pt>
                <c:pt idx="200">
                  <c:v>0.77700000000000302</c:v>
                </c:pt>
                <c:pt idx="201">
                  <c:v>0.77700000000000302</c:v>
                </c:pt>
                <c:pt idx="202">
                  <c:v>0.77700000000000302</c:v>
                </c:pt>
                <c:pt idx="203">
                  <c:v>0.77700000000000302</c:v>
                </c:pt>
                <c:pt idx="204">
                  <c:v>0.77700000000000302</c:v>
                </c:pt>
                <c:pt idx="205">
                  <c:v>0.77700000000000302</c:v>
                </c:pt>
                <c:pt idx="206">
                  <c:v>0.77700000000000302</c:v>
                </c:pt>
                <c:pt idx="207">
                  <c:v>0.77700000000000302</c:v>
                </c:pt>
                <c:pt idx="208">
                  <c:v>0.77700000000000302</c:v>
                </c:pt>
                <c:pt idx="209">
                  <c:v>0.77700000000000302</c:v>
                </c:pt>
                <c:pt idx="210">
                  <c:v>0.77700000000000302</c:v>
                </c:pt>
                <c:pt idx="211">
                  <c:v>0.77700000000000302</c:v>
                </c:pt>
                <c:pt idx="212">
                  <c:v>0.77700000000000302</c:v>
                </c:pt>
                <c:pt idx="213">
                  <c:v>0.77700000000000302</c:v>
                </c:pt>
                <c:pt idx="214">
                  <c:v>0.77700000000000302</c:v>
                </c:pt>
                <c:pt idx="215">
                  <c:v>0.77700000000000302</c:v>
                </c:pt>
                <c:pt idx="216">
                  <c:v>0.77700000000000302</c:v>
                </c:pt>
                <c:pt idx="217">
                  <c:v>0.77700000000000302</c:v>
                </c:pt>
                <c:pt idx="218">
                  <c:v>0.77700000000000302</c:v>
                </c:pt>
                <c:pt idx="219">
                  <c:v>0.77700000000000302</c:v>
                </c:pt>
                <c:pt idx="220">
                  <c:v>0.77700000000000302</c:v>
                </c:pt>
                <c:pt idx="221">
                  <c:v>0.77700000000000302</c:v>
                </c:pt>
                <c:pt idx="222">
                  <c:v>0.77700000000000302</c:v>
                </c:pt>
                <c:pt idx="223">
                  <c:v>0.77700000000000302</c:v>
                </c:pt>
                <c:pt idx="224">
                  <c:v>0.77700000000000302</c:v>
                </c:pt>
                <c:pt idx="225">
                  <c:v>0.77700000000000302</c:v>
                </c:pt>
                <c:pt idx="226">
                  <c:v>0.77700000000000302</c:v>
                </c:pt>
                <c:pt idx="227">
                  <c:v>0.77700000000000302</c:v>
                </c:pt>
                <c:pt idx="228">
                  <c:v>0.77700000000000302</c:v>
                </c:pt>
                <c:pt idx="229">
                  <c:v>0.77700000000000302</c:v>
                </c:pt>
                <c:pt idx="230">
                  <c:v>0.77700000000000302</c:v>
                </c:pt>
                <c:pt idx="231">
                  <c:v>0.77700000000000302</c:v>
                </c:pt>
                <c:pt idx="232">
                  <c:v>0.77700000000000302</c:v>
                </c:pt>
                <c:pt idx="233">
                  <c:v>0.77700000000000302</c:v>
                </c:pt>
                <c:pt idx="234">
                  <c:v>0.77700000000000302</c:v>
                </c:pt>
                <c:pt idx="235">
                  <c:v>0.77700000000000302</c:v>
                </c:pt>
                <c:pt idx="236">
                  <c:v>0.77700000000000302</c:v>
                </c:pt>
                <c:pt idx="237">
                  <c:v>0.77700000000000302</c:v>
                </c:pt>
                <c:pt idx="238">
                  <c:v>0.77700000000000302</c:v>
                </c:pt>
                <c:pt idx="239">
                  <c:v>0.77700000000000302</c:v>
                </c:pt>
                <c:pt idx="240">
                  <c:v>0.77700000000000302</c:v>
                </c:pt>
                <c:pt idx="241">
                  <c:v>0.77700000000000302</c:v>
                </c:pt>
                <c:pt idx="242">
                  <c:v>0.77700000000000302</c:v>
                </c:pt>
                <c:pt idx="243">
                  <c:v>0.77700000000000302</c:v>
                </c:pt>
                <c:pt idx="244">
                  <c:v>0.77700000000000302</c:v>
                </c:pt>
                <c:pt idx="245">
                  <c:v>0.77700000000000302</c:v>
                </c:pt>
                <c:pt idx="246">
                  <c:v>0.77700000000000302</c:v>
                </c:pt>
                <c:pt idx="247">
                  <c:v>0.77700000000000302</c:v>
                </c:pt>
                <c:pt idx="248">
                  <c:v>0.77700000000000302</c:v>
                </c:pt>
                <c:pt idx="249">
                  <c:v>0.77700000000000302</c:v>
                </c:pt>
                <c:pt idx="250">
                  <c:v>0.77700000000000302</c:v>
                </c:pt>
                <c:pt idx="251">
                  <c:v>0.77700000000000302</c:v>
                </c:pt>
                <c:pt idx="252">
                  <c:v>0.77700000000000302</c:v>
                </c:pt>
                <c:pt idx="253">
                  <c:v>0.77700000000000302</c:v>
                </c:pt>
                <c:pt idx="254">
                  <c:v>0.77700000000000302</c:v>
                </c:pt>
                <c:pt idx="255">
                  <c:v>0.77700000000000302</c:v>
                </c:pt>
                <c:pt idx="256">
                  <c:v>0.77700000000000302</c:v>
                </c:pt>
                <c:pt idx="257">
                  <c:v>0.77700000000000302</c:v>
                </c:pt>
                <c:pt idx="258">
                  <c:v>0.77700000000000302</c:v>
                </c:pt>
                <c:pt idx="259">
                  <c:v>0.77700000000000302</c:v>
                </c:pt>
                <c:pt idx="260">
                  <c:v>0.77700000000000302</c:v>
                </c:pt>
                <c:pt idx="261">
                  <c:v>0.77700000000000302</c:v>
                </c:pt>
                <c:pt idx="262">
                  <c:v>0.77700000000000302</c:v>
                </c:pt>
                <c:pt idx="263">
                  <c:v>0.77700000000000302</c:v>
                </c:pt>
                <c:pt idx="264">
                  <c:v>0.77700000000000302</c:v>
                </c:pt>
                <c:pt idx="265">
                  <c:v>0.77700000000000302</c:v>
                </c:pt>
                <c:pt idx="266">
                  <c:v>0.77700000000000302</c:v>
                </c:pt>
                <c:pt idx="267">
                  <c:v>0.77700000000000302</c:v>
                </c:pt>
                <c:pt idx="268">
                  <c:v>0.77700000000000302</c:v>
                </c:pt>
                <c:pt idx="269">
                  <c:v>0.77700000000000302</c:v>
                </c:pt>
                <c:pt idx="270">
                  <c:v>0.77700000000000302</c:v>
                </c:pt>
                <c:pt idx="271">
                  <c:v>0.77700000000000302</c:v>
                </c:pt>
                <c:pt idx="272">
                  <c:v>0.77700000000000302</c:v>
                </c:pt>
                <c:pt idx="273">
                  <c:v>0.77700000000000302</c:v>
                </c:pt>
                <c:pt idx="274">
                  <c:v>0.77700000000000302</c:v>
                </c:pt>
                <c:pt idx="275">
                  <c:v>0.77700000000000302</c:v>
                </c:pt>
                <c:pt idx="276">
                  <c:v>0.77700000000000302</c:v>
                </c:pt>
                <c:pt idx="277">
                  <c:v>0.77700000000000302</c:v>
                </c:pt>
                <c:pt idx="278">
                  <c:v>0.77700000000000302</c:v>
                </c:pt>
                <c:pt idx="279">
                  <c:v>0.77700000000000302</c:v>
                </c:pt>
                <c:pt idx="280">
                  <c:v>0.77700000000000302</c:v>
                </c:pt>
                <c:pt idx="281">
                  <c:v>0.77700000000000302</c:v>
                </c:pt>
                <c:pt idx="282">
                  <c:v>0.77700000000000302</c:v>
                </c:pt>
                <c:pt idx="283">
                  <c:v>0.77700000000000302</c:v>
                </c:pt>
                <c:pt idx="284">
                  <c:v>0.77700000000000302</c:v>
                </c:pt>
                <c:pt idx="285">
                  <c:v>0.77700000000000302</c:v>
                </c:pt>
                <c:pt idx="286">
                  <c:v>0.77700000000000302</c:v>
                </c:pt>
                <c:pt idx="287">
                  <c:v>0.77700000000000302</c:v>
                </c:pt>
                <c:pt idx="288">
                  <c:v>0.77700000000000302</c:v>
                </c:pt>
                <c:pt idx="289">
                  <c:v>0.77700000000000302</c:v>
                </c:pt>
                <c:pt idx="290">
                  <c:v>0.77700000000000302</c:v>
                </c:pt>
                <c:pt idx="291">
                  <c:v>0.77700000000000302</c:v>
                </c:pt>
                <c:pt idx="292">
                  <c:v>0.77700000000000302</c:v>
                </c:pt>
                <c:pt idx="293">
                  <c:v>0.77700000000000302</c:v>
                </c:pt>
                <c:pt idx="294">
                  <c:v>0.77700000000000302</c:v>
                </c:pt>
                <c:pt idx="295">
                  <c:v>0.77700000000000302</c:v>
                </c:pt>
                <c:pt idx="296">
                  <c:v>0.77700000000000302</c:v>
                </c:pt>
                <c:pt idx="297">
                  <c:v>0.77700000000000302</c:v>
                </c:pt>
                <c:pt idx="298">
                  <c:v>0.77700000000000302</c:v>
                </c:pt>
                <c:pt idx="299">
                  <c:v>0.77700000000000302</c:v>
                </c:pt>
                <c:pt idx="300">
                  <c:v>0.77700000000000302</c:v>
                </c:pt>
                <c:pt idx="301">
                  <c:v>0.77700000000000302</c:v>
                </c:pt>
                <c:pt idx="302">
                  <c:v>0.77700000000000302</c:v>
                </c:pt>
                <c:pt idx="303">
                  <c:v>0.77700000000000302</c:v>
                </c:pt>
                <c:pt idx="304">
                  <c:v>0.77700000000000302</c:v>
                </c:pt>
                <c:pt idx="305">
                  <c:v>0.77700000000000302</c:v>
                </c:pt>
                <c:pt idx="306">
                  <c:v>0.77700000000000302</c:v>
                </c:pt>
                <c:pt idx="307">
                  <c:v>0.77700000000000302</c:v>
                </c:pt>
                <c:pt idx="308">
                  <c:v>0.77700000000000302</c:v>
                </c:pt>
                <c:pt idx="309">
                  <c:v>0.77700000000000302</c:v>
                </c:pt>
                <c:pt idx="310">
                  <c:v>0.77700000000000302</c:v>
                </c:pt>
                <c:pt idx="311">
                  <c:v>0.77700000000000302</c:v>
                </c:pt>
                <c:pt idx="312">
                  <c:v>0.77700000000000302</c:v>
                </c:pt>
                <c:pt idx="313">
                  <c:v>0.77700000000000302</c:v>
                </c:pt>
                <c:pt idx="314">
                  <c:v>0.77700000000000302</c:v>
                </c:pt>
                <c:pt idx="315">
                  <c:v>0.77700000000000302</c:v>
                </c:pt>
                <c:pt idx="316">
                  <c:v>0.77700000000000302</c:v>
                </c:pt>
                <c:pt idx="317">
                  <c:v>0.77700000000000302</c:v>
                </c:pt>
                <c:pt idx="318">
                  <c:v>0.77700000000000302</c:v>
                </c:pt>
                <c:pt idx="319">
                  <c:v>0.77700000000000302</c:v>
                </c:pt>
                <c:pt idx="320">
                  <c:v>0.77700000000000302</c:v>
                </c:pt>
                <c:pt idx="321">
                  <c:v>0.77700000000000302</c:v>
                </c:pt>
                <c:pt idx="322">
                  <c:v>0.77700000000000302</c:v>
                </c:pt>
                <c:pt idx="323">
                  <c:v>0.77700000000000302</c:v>
                </c:pt>
                <c:pt idx="324">
                  <c:v>0.77700000000000302</c:v>
                </c:pt>
                <c:pt idx="325">
                  <c:v>0.77700000000000302</c:v>
                </c:pt>
                <c:pt idx="326">
                  <c:v>0.77700000000000302</c:v>
                </c:pt>
                <c:pt idx="327">
                  <c:v>0.77700000000000302</c:v>
                </c:pt>
                <c:pt idx="328">
                  <c:v>0.77700000000000302</c:v>
                </c:pt>
                <c:pt idx="329">
                  <c:v>0.77700000000000302</c:v>
                </c:pt>
                <c:pt idx="330">
                  <c:v>0.77700000000000302</c:v>
                </c:pt>
                <c:pt idx="331">
                  <c:v>0.77700000000000302</c:v>
                </c:pt>
                <c:pt idx="332">
                  <c:v>0.77700000000000302</c:v>
                </c:pt>
                <c:pt idx="333">
                  <c:v>0.77700000000000302</c:v>
                </c:pt>
                <c:pt idx="334">
                  <c:v>0.77700000000000302</c:v>
                </c:pt>
                <c:pt idx="335">
                  <c:v>0.77700000000000302</c:v>
                </c:pt>
                <c:pt idx="336">
                  <c:v>0.77700000000000302</c:v>
                </c:pt>
                <c:pt idx="337">
                  <c:v>0.77700000000000302</c:v>
                </c:pt>
                <c:pt idx="338">
                  <c:v>0.77700000000000302</c:v>
                </c:pt>
                <c:pt idx="339">
                  <c:v>0.77700000000000302</c:v>
                </c:pt>
                <c:pt idx="340">
                  <c:v>0.77700000000000302</c:v>
                </c:pt>
                <c:pt idx="341">
                  <c:v>0.77700000000000302</c:v>
                </c:pt>
                <c:pt idx="342">
                  <c:v>0.77700000000000302</c:v>
                </c:pt>
                <c:pt idx="343">
                  <c:v>0.77700000000000302</c:v>
                </c:pt>
                <c:pt idx="344">
                  <c:v>0.77700000000000302</c:v>
                </c:pt>
                <c:pt idx="345">
                  <c:v>0.77700000000000302</c:v>
                </c:pt>
                <c:pt idx="346">
                  <c:v>0.77700000000000302</c:v>
                </c:pt>
                <c:pt idx="347">
                  <c:v>0.77700000000000302</c:v>
                </c:pt>
                <c:pt idx="348">
                  <c:v>0.77700000000000302</c:v>
                </c:pt>
                <c:pt idx="349">
                  <c:v>0.77700000000000302</c:v>
                </c:pt>
                <c:pt idx="350">
                  <c:v>0.77700000000000302</c:v>
                </c:pt>
                <c:pt idx="351">
                  <c:v>0.77700000000000302</c:v>
                </c:pt>
                <c:pt idx="352">
                  <c:v>0.77700000000000302</c:v>
                </c:pt>
                <c:pt idx="353">
                  <c:v>0.77700000000000302</c:v>
                </c:pt>
                <c:pt idx="354">
                  <c:v>0.77700000000000302</c:v>
                </c:pt>
                <c:pt idx="355">
                  <c:v>0.77700000000000302</c:v>
                </c:pt>
                <c:pt idx="356">
                  <c:v>0.77700000000000302</c:v>
                </c:pt>
                <c:pt idx="357">
                  <c:v>0.77700000000000302</c:v>
                </c:pt>
                <c:pt idx="358">
                  <c:v>0.77700000000000302</c:v>
                </c:pt>
                <c:pt idx="359">
                  <c:v>0.77700000000000302</c:v>
                </c:pt>
                <c:pt idx="360">
                  <c:v>0.77700000000000302</c:v>
                </c:pt>
                <c:pt idx="361">
                  <c:v>0.77700000000000302</c:v>
                </c:pt>
                <c:pt idx="362">
                  <c:v>0.77700000000000302</c:v>
                </c:pt>
                <c:pt idx="363">
                  <c:v>0.77700000000000302</c:v>
                </c:pt>
                <c:pt idx="364">
                  <c:v>0.77700000000000302</c:v>
                </c:pt>
                <c:pt idx="365">
                  <c:v>0.77700000000000302</c:v>
                </c:pt>
                <c:pt idx="366">
                  <c:v>0.77700000000000302</c:v>
                </c:pt>
                <c:pt idx="367">
                  <c:v>0.77700000000000302</c:v>
                </c:pt>
                <c:pt idx="368">
                  <c:v>0.77700000000000302</c:v>
                </c:pt>
                <c:pt idx="369">
                  <c:v>0.77700000000000302</c:v>
                </c:pt>
                <c:pt idx="370">
                  <c:v>0.77700000000000302</c:v>
                </c:pt>
                <c:pt idx="371">
                  <c:v>0.77700000000000302</c:v>
                </c:pt>
                <c:pt idx="372">
                  <c:v>0.77700000000000302</c:v>
                </c:pt>
                <c:pt idx="373">
                  <c:v>0.77700000000000302</c:v>
                </c:pt>
                <c:pt idx="374">
                  <c:v>0.77700000000000302</c:v>
                </c:pt>
                <c:pt idx="375">
                  <c:v>0.77700000000000302</c:v>
                </c:pt>
                <c:pt idx="376">
                  <c:v>0.77700000000000302</c:v>
                </c:pt>
                <c:pt idx="377">
                  <c:v>0.77700000000000302</c:v>
                </c:pt>
                <c:pt idx="378">
                  <c:v>0.77700000000000302</c:v>
                </c:pt>
                <c:pt idx="379">
                  <c:v>0.77700000000000302</c:v>
                </c:pt>
                <c:pt idx="380">
                  <c:v>0.77700000000000302</c:v>
                </c:pt>
                <c:pt idx="381">
                  <c:v>0.77700000000000302</c:v>
                </c:pt>
                <c:pt idx="382">
                  <c:v>0.77700000000000302</c:v>
                </c:pt>
                <c:pt idx="383">
                  <c:v>0.77700000000000302</c:v>
                </c:pt>
                <c:pt idx="384">
                  <c:v>0.77700000000000302</c:v>
                </c:pt>
                <c:pt idx="385">
                  <c:v>0.77700000000000302</c:v>
                </c:pt>
                <c:pt idx="386">
                  <c:v>0.77700000000000302</c:v>
                </c:pt>
                <c:pt idx="387">
                  <c:v>0.77700000000000302</c:v>
                </c:pt>
                <c:pt idx="388">
                  <c:v>0.77700000000000302</c:v>
                </c:pt>
                <c:pt idx="389">
                  <c:v>0.77700000000000302</c:v>
                </c:pt>
                <c:pt idx="390">
                  <c:v>0.77700000000000302</c:v>
                </c:pt>
                <c:pt idx="391">
                  <c:v>0.77700000000000302</c:v>
                </c:pt>
                <c:pt idx="392">
                  <c:v>0.77700000000000302</c:v>
                </c:pt>
                <c:pt idx="393">
                  <c:v>0.77700000000000302</c:v>
                </c:pt>
                <c:pt idx="394">
                  <c:v>0.77700000000000302</c:v>
                </c:pt>
                <c:pt idx="395">
                  <c:v>0.77700000000000302</c:v>
                </c:pt>
                <c:pt idx="396">
                  <c:v>0.77700000000000302</c:v>
                </c:pt>
                <c:pt idx="397">
                  <c:v>0.77700000000000302</c:v>
                </c:pt>
                <c:pt idx="398">
                  <c:v>0.77700000000000302</c:v>
                </c:pt>
                <c:pt idx="399">
                  <c:v>0.77700000000000302</c:v>
                </c:pt>
                <c:pt idx="400">
                  <c:v>0.77700000000000302</c:v>
                </c:pt>
                <c:pt idx="401">
                  <c:v>0.77700000000000302</c:v>
                </c:pt>
                <c:pt idx="402">
                  <c:v>0.77700000000000302</c:v>
                </c:pt>
                <c:pt idx="403">
                  <c:v>0.77700000000000302</c:v>
                </c:pt>
                <c:pt idx="404">
                  <c:v>0.77700000000000302</c:v>
                </c:pt>
                <c:pt idx="405">
                  <c:v>0.77700000000000302</c:v>
                </c:pt>
                <c:pt idx="406">
                  <c:v>0.77700000000000302</c:v>
                </c:pt>
                <c:pt idx="407">
                  <c:v>0.77700000000000302</c:v>
                </c:pt>
                <c:pt idx="408">
                  <c:v>0.77700000000000302</c:v>
                </c:pt>
                <c:pt idx="409">
                  <c:v>0.77700000000000302</c:v>
                </c:pt>
                <c:pt idx="410">
                  <c:v>0.77700000000000302</c:v>
                </c:pt>
                <c:pt idx="411">
                  <c:v>0.77700000000000302</c:v>
                </c:pt>
                <c:pt idx="412">
                  <c:v>0.77700000000000302</c:v>
                </c:pt>
                <c:pt idx="413">
                  <c:v>0.77700000000000302</c:v>
                </c:pt>
                <c:pt idx="414">
                  <c:v>0.77700000000000302</c:v>
                </c:pt>
                <c:pt idx="415">
                  <c:v>0.77700000000000302</c:v>
                </c:pt>
                <c:pt idx="416">
                  <c:v>0.77700000000000302</c:v>
                </c:pt>
                <c:pt idx="417">
                  <c:v>0.77700000000000302</c:v>
                </c:pt>
                <c:pt idx="418">
                  <c:v>0.77700000000000302</c:v>
                </c:pt>
                <c:pt idx="419">
                  <c:v>0.77700000000000302</c:v>
                </c:pt>
                <c:pt idx="420">
                  <c:v>0.77700000000000302</c:v>
                </c:pt>
                <c:pt idx="421">
                  <c:v>0.77700000000000302</c:v>
                </c:pt>
                <c:pt idx="422">
                  <c:v>0.77700000000000302</c:v>
                </c:pt>
                <c:pt idx="423">
                  <c:v>0.77700000000000302</c:v>
                </c:pt>
                <c:pt idx="424">
                  <c:v>0.77700000000000302</c:v>
                </c:pt>
                <c:pt idx="425">
                  <c:v>0.77700000000000302</c:v>
                </c:pt>
                <c:pt idx="426">
                  <c:v>0.77700000000000302</c:v>
                </c:pt>
                <c:pt idx="427">
                  <c:v>0.77700000000000302</c:v>
                </c:pt>
                <c:pt idx="428">
                  <c:v>0.77700000000000302</c:v>
                </c:pt>
                <c:pt idx="429">
                  <c:v>0.77700000000000302</c:v>
                </c:pt>
                <c:pt idx="430">
                  <c:v>0.77700000000000302</c:v>
                </c:pt>
                <c:pt idx="431">
                  <c:v>0.77700000000000302</c:v>
                </c:pt>
                <c:pt idx="432">
                  <c:v>0.77700000000000302</c:v>
                </c:pt>
                <c:pt idx="433">
                  <c:v>0.77700000000000302</c:v>
                </c:pt>
                <c:pt idx="434">
                  <c:v>0.77700000000000302</c:v>
                </c:pt>
                <c:pt idx="435">
                  <c:v>0.77700000000000302</c:v>
                </c:pt>
                <c:pt idx="436">
                  <c:v>0.77700000000000302</c:v>
                </c:pt>
                <c:pt idx="437">
                  <c:v>0.77700000000000302</c:v>
                </c:pt>
                <c:pt idx="438">
                  <c:v>0.77700000000000302</c:v>
                </c:pt>
                <c:pt idx="439">
                  <c:v>0.77700000000000302</c:v>
                </c:pt>
                <c:pt idx="440">
                  <c:v>0.77700000000000302</c:v>
                </c:pt>
                <c:pt idx="441">
                  <c:v>0.77700000000000302</c:v>
                </c:pt>
                <c:pt idx="442">
                  <c:v>0.77700000000000302</c:v>
                </c:pt>
                <c:pt idx="443">
                  <c:v>0.77700000000000302</c:v>
                </c:pt>
                <c:pt idx="444">
                  <c:v>0.77700000000000302</c:v>
                </c:pt>
                <c:pt idx="445">
                  <c:v>0.77700000000000302</c:v>
                </c:pt>
                <c:pt idx="446">
                  <c:v>0.77700000000000302</c:v>
                </c:pt>
                <c:pt idx="447">
                  <c:v>0.77700000000000302</c:v>
                </c:pt>
                <c:pt idx="448">
                  <c:v>0.77700000000000302</c:v>
                </c:pt>
                <c:pt idx="449">
                  <c:v>0.77700000000000302</c:v>
                </c:pt>
                <c:pt idx="450">
                  <c:v>0.77700000000000302</c:v>
                </c:pt>
                <c:pt idx="451">
                  <c:v>0.77700000000000302</c:v>
                </c:pt>
                <c:pt idx="452">
                  <c:v>0.77700000000000302</c:v>
                </c:pt>
                <c:pt idx="453">
                  <c:v>0.77700000000000302</c:v>
                </c:pt>
                <c:pt idx="454">
                  <c:v>0.77700000000000302</c:v>
                </c:pt>
                <c:pt idx="455">
                  <c:v>0.77700000000000302</c:v>
                </c:pt>
                <c:pt idx="456">
                  <c:v>0.77700000000000302</c:v>
                </c:pt>
                <c:pt idx="457">
                  <c:v>0.77700000000000302</c:v>
                </c:pt>
                <c:pt idx="458">
                  <c:v>0.77700000000000302</c:v>
                </c:pt>
                <c:pt idx="459">
                  <c:v>0.77700000000000302</c:v>
                </c:pt>
                <c:pt idx="460">
                  <c:v>0.77700000000000302</c:v>
                </c:pt>
                <c:pt idx="461">
                  <c:v>0.77700000000000302</c:v>
                </c:pt>
                <c:pt idx="462">
                  <c:v>0.77700000000000302</c:v>
                </c:pt>
                <c:pt idx="463">
                  <c:v>0.77700000000000302</c:v>
                </c:pt>
                <c:pt idx="464">
                  <c:v>0.77700000000000302</c:v>
                </c:pt>
                <c:pt idx="465">
                  <c:v>0.77700000000000302</c:v>
                </c:pt>
                <c:pt idx="466">
                  <c:v>0.77700000000000302</c:v>
                </c:pt>
                <c:pt idx="467">
                  <c:v>0.77700000000000302</c:v>
                </c:pt>
                <c:pt idx="468">
                  <c:v>0.77700000000000302</c:v>
                </c:pt>
                <c:pt idx="469">
                  <c:v>0.77700000000000302</c:v>
                </c:pt>
                <c:pt idx="470">
                  <c:v>0.77700000000000302</c:v>
                </c:pt>
                <c:pt idx="471">
                  <c:v>0.77700000000000302</c:v>
                </c:pt>
                <c:pt idx="472">
                  <c:v>0.77700000000000302</c:v>
                </c:pt>
                <c:pt idx="473">
                  <c:v>0.77700000000000302</c:v>
                </c:pt>
                <c:pt idx="474">
                  <c:v>0.77700000000000302</c:v>
                </c:pt>
                <c:pt idx="475">
                  <c:v>0.77700000000000302</c:v>
                </c:pt>
                <c:pt idx="476">
                  <c:v>0.77700000000000302</c:v>
                </c:pt>
                <c:pt idx="477">
                  <c:v>0.77700000000000302</c:v>
                </c:pt>
                <c:pt idx="478">
                  <c:v>0.77700000000000302</c:v>
                </c:pt>
                <c:pt idx="479">
                  <c:v>0.77700000000000302</c:v>
                </c:pt>
                <c:pt idx="480">
                  <c:v>0.77700000000000302</c:v>
                </c:pt>
                <c:pt idx="481">
                  <c:v>0.77700000000000302</c:v>
                </c:pt>
                <c:pt idx="482">
                  <c:v>0.77700000000000302</c:v>
                </c:pt>
                <c:pt idx="483">
                  <c:v>0.77700000000000302</c:v>
                </c:pt>
                <c:pt idx="484">
                  <c:v>0.77700000000000302</c:v>
                </c:pt>
                <c:pt idx="485">
                  <c:v>0.77700000000000302</c:v>
                </c:pt>
                <c:pt idx="486">
                  <c:v>0.77700000000000302</c:v>
                </c:pt>
                <c:pt idx="487">
                  <c:v>0.77700000000000302</c:v>
                </c:pt>
                <c:pt idx="488">
                  <c:v>0.77700000000000302</c:v>
                </c:pt>
                <c:pt idx="489">
                  <c:v>0.77700000000000302</c:v>
                </c:pt>
                <c:pt idx="490">
                  <c:v>0.77700000000000302</c:v>
                </c:pt>
                <c:pt idx="491">
                  <c:v>0.77700000000000302</c:v>
                </c:pt>
                <c:pt idx="492">
                  <c:v>0.77700000000000302</c:v>
                </c:pt>
                <c:pt idx="493">
                  <c:v>0.77700000000000302</c:v>
                </c:pt>
                <c:pt idx="494">
                  <c:v>0.77700000000000302</c:v>
                </c:pt>
                <c:pt idx="495">
                  <c:v>0.77700000000000302</c:v>
                </c:pt>
                <c:pt idx="496">
                  <c:v>0.77700000000000302</c:v>
                </c:pt>
                <c:pt idx="497">
                  <c:v>0.77700000000000302</c:v>
                </c:pt>
                <c:pt idx="498">
                  <c:v>0.77700000000000302</c:v>
                </c:pt>
                <c:pt idx="499">
                  <c:v>0.77700000000000302</c:v>
                </c:pt>
                <c:pt idx="500">
                  <c:v>0.77700000000000302</c:v>
                </c:pt>
                <c:pt idx="501">
                  <c:v>0.77700000000000302</c:v>
                </c:pt>
                <c:pt idx="502">
                  <c:v>0.77700000000000302</c:v>
                </c:pt>
                <c:pt idx="503">
                  <c:v>0.77700000000000302</c:v>
                </c:pt>
                <c:pt idx="504">
                  <c:v>0.77700000000000302</c:v>
                </c:pt>
                <c:pt idx="505">
                  <c:v>0.77700000000000302</c:v>
                </c:pt>
                <c:pt idx="506">
                  <c:v>0.77700000000000302</c:v>
                </c:pt>
                <c:pt idx="507">
                  <c:v>0.77700000000000302</c:v>
                </c:pt>
                <c:pt idx="508">
                  <c:v>0.77700000000000302</c:v>
                </c:pt>
                <c:pt idx="509">
                  <c:v>0.77700000000000302</c:v>
                </c:pt>
                <c:pt idx="510">
                  <c:v>0.77700000000000302</c:v>
                </c:pt>
                <c:pt idx="511">
                  <c:v>0.77700000000000302</c:v>
                </c:pt>
                <c:pt idx="512">
                  <c:v>0.77700000000000302</c:v>
                </c:pt>
                <c:pt idx="513">
                  <c:v>0.77700000000000302</c:v>
                </c:pt>
                <c:pt idx="514">
                  <c:v>0.77700000000000302</c:v>
                </c:pt>
                <c:pt idx="515">
                  <c:v>0.77700000000000302</c:v>
                </c:pt>
                <c:pt idx="516">
                  <c:v>0.77700000000000302</c:v>
                </c:pt>
                <c:pt idx="517">
                  <c:v>0.77700000000000302</c:v>
                </c:pt>
                <c:pt idx="518">
                  <c:v>0.77700000000000302</c:v>
                </c:pt>
                <c:pt idx="519">
                  <c:v>0.77700000000000302</c:v>
                </c:pt>
                <c:pt idx="520">
                  <c:v>0.77700000000000302</c:v>
                </c:pt>
                <c:pt idx="521">
                  <c:v>0.77700000000000302</c:v>
                </c:pt>
                <c:pt idx="522">
                  <c:v>0.77700000000000302</c:v>
                </c:pt>
                <c:pt idx="523">
                  <c:v>0.77700000000000302</c:v>
                </c:pt>
                <c:pt idx="524">
                  <c:v>0.77700000000000302</c:v>
                </c:pt>
                <c:pt idx="525">
                  <c:v>0.77700000000000302</c:v>
                </c:pt>
                <c:pt idx="526">
                  <c:v>0.77700000000000302</c:v>
                </c:pt>
                <c:pt idx="527">
                  <c:v>0.77700000000000302</c:v>
                </c:pt>
                <c:pt idx="528">
                  <c:v>0.77700000000000302</c:v>
                </c:pt>
                <c:pt idx="529">
                  <c:v>0.77700000000000302</c:v>
                </c:pt>
                <c:pt idx="530">
                  <c:v>0.77700000000000302</c:v>
                </c:pt>
                <c:pt idx="531">
                  <c:v>0.77700000000000302</c:v>
                </c:pt>
                <c:pt idx="532">
                  <c:v>0.77700000000000302</c:v>
                </c:pt>
                <c:pt idx="533">
                  <c:v>0.77700000000000302</c:v>
                </c:pt>
                <c:pt idx="534">
                  <c:v>0.77700000000000302</c:v>
                </c:pt>
                <c:pt idx="535">
                  <c:v>0.77700000000000302</c:v>
                </c:pt>
                <c:pt idx="536">
                  <c:v>0.77700000000000302</c:v>
                </c:pt>
                <c:pt idx="537">
                  <c:v>0.77700000000000302</c:v>
                </c:pt>
                <c:pt idx="538">
                  <c:v>0.77700000000000302</c:v>
                </c:pt>
                <c:pt idx="539">
                  <c:v>0.77700000000000302</c:v>
                </c:pt>
                <c:pt idx="540">
                  <c:v>0.77700000000000302</c:v>
                </c:pt>
                <c:pt idx="541">
                  <c:v>0.77700000000000302</c:v>
                </c:pt>
                <c:pt idx="542">
                  <c:v>0.77700000000000302</c:v>
                </c:pt>
                <c:pt idx="543">
                  <c:v>0.77700000000000302</c:v>
                </c:pt>
                <c:pt idx="544">
                  <c:v>0.77700000000000302</c:v>
                </c:pt>
                <c:pt idx="545">
                  <c:v>0.77700000000000302</c:v>
                </c:pt>
                <c:pt idx="546">
                  <c:v>0.77700000000000302</c:v>
                </c:pt>
                <c:pt idx="547">
                  <c:v>0.77700000000000302</c:v>
                </c:pt>
                <c:pt idx="548">
                  <c:v>0.77700000000000302</c:v>
                </c:pt>
                <c:pt idx="549">
                  <c:v>0.77700000000000302</c:v>
                </c:pt>
                <c:pt idx="550">
                  <c:v>0.77700000000000302</c:v>
                </c:pt>
                <c:pt idx="551">
                  <c:v>0.77700000000000302</c:v>
                </c:pt>
                <c:pt idx="552">
                  <c:v>0.77700000000000302</c:v>
                </c:pt>
                <c:pt idx="553">
                  <c:v>0.77700000000000302</c:v>
                </c:pt>
                <c:pt idx="554">
                  <c:v>0.77700000000000302</c:v>
                </c:pt>
                <c:pt idx="555">
                  <c:v>0.77700000000000302</c:v>
                </c:pt>
                <c:pt idx="556">
                  <c:v>0.77700000000000302</c:v>
                </c:pt>
                <c:pt idx="557">
                  <c:v>0.77700000000000302</c:v>
                </c:pt>
                <c:pt idx="558">
                  <c:v>0.77700000000000302</c:v>
                </c:pt>
                <c:pt idx="559">
                  <c:v>0.77700000000000302</c:v>
                </c:pt>
                <c:pt idx="560">
                  <c:v>0.77700000000000302</c:v>
                </c:pt>
                <c:pt idx="561">
                  <c:v>0.77700000000000302</c:v>
                </c:pt>
                <c:pt idx="562">
                  <c:v>0.77700000000000302</c:v>
                </c:pt>
                <c:pt idx="563">
                  <c:v>0.77700000000000302</c:v>
                </c:pt>
                <c:pt idx="564">
                  <c:v>0.77700000000000302</c:v>
                </c:pt>
                <c:pt idx="565">
                  <c:v>0.77700000000000302</c:v>
                </c:pt>
                <c:pt idx="566">
                  <c:v>0.77700000000000302</c:v>
                </c:pt>
                <c:pt idx="567">
                  <c:v>0.77700000000000302</c:v>
                </c:pt>
                <c:pt idx="568">
                  <c:v>0.77700000000000302</c:v>
                </c:pt>
                <c:pt idx="569">
                  <c:v>0.77700000000000302</c:v>
                </c:pt>
                <c:pt idx="570">
                  <c:v>0.77700000000000302</c:v>
                </c:pt>
                <c:pt idx="571">
                  <c:v>0.77700000000000302</c:v>
                </c:pt>
                <c:pt idx="572">
                  <c:v>0.77700000000000302</c:v>
                </c:pt>
                <c:pt idx="573">
                  <c:v>0.77700000000000302</c:v>
                </c:pt>
                <c:pt idx="574">
                  <c:v>0.77700000000000302</c:v>
                </c:pt>
                <c:pt idx="575">
                  <c:v>0.77700000000000302</c:v>
                </c:pt>
                <c:pt idx="576">
                  <c:v>0.77700000000000302</c:v>
                </c:pt>
                <c:pt idx="577">
                  <c:v>0.77700000000000302</c:v>
                </c:pt>
                <c:pt idx="578">
                  <c:v>0.77700000000000302</c:v>
                </c:pt>
                <c:pt idx="579">
                  <c:v>0.77700000000000302</c:v>
                </c:pt>
                <c:pt idx="580">
                  <c:v>0.77700000000000302</c:v>
                </c:pt>
                <c:pt idx="581">
                  <c:v>0.77700000000000302</c:v>
                </c:pt>
                <c:pt idx="582">
                  <c:v>0.77700000000000302</c:v>
                </c:pt>
                <c:pt idx="583">
                  <c:v>0.77700000000000302</c:v>
                </c:pt>
                <c:pt idx="584">
                  <c:v>0.77700000000000302</c:v>
                </c:pt>
                <c:pt idx="585">
                  <c:v>0.77700000000000302</c:v>
                </c:pt>
                <c:pt idx="586">
                  <c:v>0.77700000000000302</c:v>
                </c:pt>
                <c:pt idx="587">
                  <c:v>0.77700000000000302</c:v>
                </c:pt>
                <c:pt idx="588">
                  <c:v>0.77700000000000302</c:v>
                </c:pt>
                <c:pt idx="589">
                  <c:v>0.77700000000000302</c:v>
                </c:pt>
                <c:pt idx="590">
                  <c:v>0.77700000000000302</c:v>
                </c:pt>
                <c:pt idx="591">
                  <c:v>0.77700000000000302</c:v>
                </c:pt>
                <c:pt idx="592">
                  <c:v>0.77700000000000302</c:v>
                </c:pt>
                <c:pt idx="593">
                  <c:v>0.77700000000000302</c:v>
                </c:pt>
                <c:pt idx="594">
                  <c:v>0.77700000000000302</c:v>
                </c:pt>
                <c:pt idx="595">
                  <c:v>0.77700000000000302</c:v>
                </c:pt>
                <c:pt idx="596">
                  <c:v>0.77700000000000302</c:v>
                </c:pt>
                <c:pt idx="597">
                  <c:v>0.77700000000000302</c:v>
                </c:pt>
                <c:pt idx="598">
                  <c:v>0.77700000000000302</c:v>
                </c:pt>
                <c:pt idx="599">
                  <c:v>0.77700000000000302</c:v>
                </c:pt>
                <c:pt idx="600">
                  <c:v>0.77700000000000302</c:v>
                </c:pt>
                <c:pt idx="601">
                  <c:v>0.77700000000000302</c:v>
                </c:pt>
                <c:pt idx="602">
                  <c:v>0.77700000000000302</c:v>
                </c:pt>
                <c:pt idx="603">
                  <c:v>0.77700000000000302</c:v>
                </c:pt>
                <c:pt idx="604">
                  <c:v>0.77700000000000302</c:v>
                </c:pt>
                <c:pt idx="605">
                  <c:v>0.77700000000000302</c:v>
                </c:pt>
                <c:pt idx="606">
                  <c:v>0.77700000000000302</c:v>
                </c:pt>
                <c:pt idx="607">
                  <c:v>0.77700000000000302</c:v>
                </c:pt>
                <c:pt idx="608">
                  <c:v>0.77700000000000302</c:v>
                </c:pt>
                <c:pt idx="609">
                  <c:v>0.77700000000000302</c:v>
                </c:pt>
                <c:pt idx="610">
                  <c:v>0.77700000000000302</c:v>
                </c:pt>
                <c:pt idx="611">
                  <c:v>0.77700000000000302</c:v>
                </c:pt>
                <c:pt idx="612">
                  <c:v>0.77700000000000302</c:v>
                </c:pt>
                <c:pt idx="613">
                  <c:v>0.77700000000000302</c:v>
                </c:pt>
                <c:pt idx="614">
                  <c:v>0.77700000000000302</c:v>
                </c:pt>
                <c:pt idx="615">
                  <c:v>0.77700000000000302</c:v>
                </c:pt>
                <c:pt idx="616">
                  <c:v>0.77700000000000302</c:v>
                </c:pt>
                <c:pt idx="617">
                  <c:v>0.77700000000000302</c:v>
                </c:pt>
                <c:pt idx="618">
                  <c:v>0.77700000000000302</c:v>
                </c:pt>
                <c:pt idx="619">
                  <c:v>0.77700000000000302</c:v>
                </c:pt>
                <c:pt idx="620">
                  <c:v>0.77700000000000302</c:v>
                </c:pt>
                <c:pt idx="621">
                  <c:v>0.77700000000000302</c:v>
                </c:pt>
                <c:pt idx="622">
                  <c:v>0.77700000000000302</c:v>
                </c:pt>
                <c:pt idx="623">
                  <c:v>0.77700000000000302</c:v>
                </c:pt>
                <c:pt idx="624">
                  <c:v>0.77700000000000302</c:v>
                </c:pt>
                <c:pt idx="625">
                  <c:v>0.77700000000000302</c:v>
                </c:pt>
                <c:pt idx="626">
                  <c:v>0.77700000000000302</c:v>
                </c:pt>
                <c:pt idx="627">
                  <c:v>0.77700000000000302</c:v>
                </c:pt>
                <c:pt idx="628">
                  <c:v>0.77700000000000302</c:v>
                </c:pt>
                <c:pt idx="629">
                  <c:v>0.77700000000000302</c:v>
                </c:pt>
                <c:pt idx="630">
                  <c:v>0.77700000000000302</c:v>
                </c:pt>
                <c:pt idx="631">
                  <c:v>0.77700000000000302</c:v>
                </c:pt>
                <c:pt idx="632">
                  <c:v>0.77700000000000302</c:v>
                </c:pt>
                <c:pt idx="633">
                  <c:v>0.77700000000000302</c:v>
                </c:pt>
                <c:pt idx="634">
                  <c:v>0.77700000000000302</c:v>
                </c:pt>
                <c:pt idx="635">
                  <c:v>0.77700000000000302</c:v>
                </c:pt>
                <c:pt idx="636">
                  <c:v>0.77700000000000302</c:v>
                </c:pt>
                <c:pt idx="637">
                  <c:v>0.77700000000000302</c:v>
                </c:pt>
                <c:pt idx="638">
                  <c:v>0.77700000000000302</c:v>
                </c:pt>
                <c:pt idx="639">
                  <c:v>0.77700000000000302</c:v>
                </c:pt>
                <c:pt idx="640">
                  <c:v>0.77700000000000302</c:v>
                </c:pt>
                <c:pt idx="641">
                  <c:v>0.77700000000000302</c:v>
                </c:pt>
                <c:pt idx="642">
                  <c:v>0.77700000000000302</c:v>
                </c:pt>
                <c:pt idx="643">
                  <c:v>0.77700000000000302</c:v>
                </c:pt>
                <c:pt idx="644">
                  <c:v>0.77700000000000302</c:v>
                </c:pt>
                <c:pt idx="645">
                  <c:v>0.77700000000000302</c:v>
                </c:pt>
                <c:pt idx="646">
                  <c:v>0.77700000000000302</c:v>
                </c:pt>
                <c:pt idx="647">
                  <c:v>0.77700000000000302</c:v>
                </c:pt>
                <c:pt idx="648">
                  <c:v>0.77700000000000302</c:v>
                </c:pt>
                <c:pt idx="649">
                  <c:v>0.77700000000000302</c:v>
                </c:pt>
                <c:pt idx="650">
                  <c:v>0.77700000000000302</c:v>
                </c:pt>
                <c:pt idx="651">
                  <c:v>0.77700000000000302</c:v>
                </c:pt>
                <c:pt idx="652">
                  <c:v>0.77700000000000302</c:v>
                </c:pt>
                <c:pt idx="653">
                  <c:v>0.77700000000000302</c:v>
                </c:pt>
                <c:pt idx="654">
                  <c:v>0.77700000000000302</c:v>
                </c:pt>
                <c:pt idx="655">
                  <c:v>0.77700000000000302</c:v>
                </c:pt>
                <c:pt idx="656">
                  <c:v>0.77700000000000302</c:v>
                </c:pt>
                <c:pt idx="657">
                  <c:v>0.77700000000000302</c:v>
                </c:pt>
                <c:pt idx="658">
                  <c:v>0.77700000000000302</c:v>
                </c:pt>
                <c:pt idx="659">
                  <c:v>0.77700000000000302</c:v>
                </c:pt>
                <c:pt idx="660">
                  <c:v>0.77700000000000302</c:v>
                </c:pt>
                <c:pt idx="661">
                  <c:v>0.77700000000000302</c:v>
                </c:pt>
                <c:pt idx="662">
                  <c:v>0.77700000000000302</c:v>
                </c:pt>
                <c:pt idx="663">
                  <c:v>0.77700000000000302</c:v>
                </c:pt>
                <c:pt idx="664">
                  <c:v>0.77700000000000302</c:v>
                </c:pt>
                <c:pt idx="665">
                  <c:v>0.77700000000000302</c:v>
                </c:pt>
                <c:pt idx="666">
                  <c:v>0.77700000000000302</c:v>
                </c:pt>
                <c:pt idx="667">
                  <c:v>0.77700000000000302</c:v>
                </c:pt>
                <c:pt idx="668">
                  <c:v>0.77700000000000302</c:v>
                </c:pt>
                <c:pt idx="669">
                  <c:v>0.77700000000000302</c:v>
                </c:pt>
                <c:pt idx="670">
                  <c:v>0.77700000000000302</c:v>
                </c:pt>
                <c:pt idx="671">
                  <c:v>0.77700000000000302</c:v>
                </c:pt>
                <c:pt idx="672">
                  <c:v>0.77700000000000302</c:v>
                </c:pt>
                <c:pt idx="673">
                  <c:v>0.77700000000000302</c:v>
                </c:pt>
                <c:pt idx="674">
                  <c:v>0.77700000000000302</c:v>
                </c:pt>
                <c:pt idx="675">
                  <c:v>0.77700000000000302</c:v>
                </c:pt>
                <c:pt idx="676">
                  <c:v>0.77700000000000302</c:v>
                </c:pt>
                <c:pt idx="677">
                  <c:v>0.77700000000000302</c:v>
                </c:pt>
                <c:pt idx="678">
                  <c:v>0.77700000000000302</c:v>
                </c:pt>
                <c:pt idx="679">
                  <c:v>0.77700000000000302</c:v>
                </c:pt>
                <c:pt idx="680">
                  <c:v>0.77700000000000302</c:v>
                </c:pt>
                <c:pt idx="681">
                  <c:v>0.77700000000000302</c:v>
                </c:pt>
                <c:pt idx="682">
                  <c:v>0.77700000000000302</c:v>
                </c:pt>
                <c:pt idx="683">
                  <c:v>0.77700000000000302</c:v>
                </c:pt>
                <c:pt idx="684">
                  <c:v>0.77700000000000302</c:v>
                </c:pt>
                <c:pt idx="685">
                  <c:v>0.77700000000000302</c:v>
                </c:pt>
                <c:pt idx="686">
                  <c:v>0.77700000000000302</c:v>
                </c:pt>
                <c:pt idx="687">
                  <c:v>0.77700000000000302</c:v>
                </c:pt>
                <c:pt idx="688">
                  <c:v>0.77700000000000302</c:v>
                </c:pt>
                <c:pt idx="689">
                  <c:v>0.77700000000000302</c:v>
                </c:pt>
                <c:pt idx="690">
                  <c:v>0.77700000000000302</c:v>
                </c:pt>
                <c:pt idx="691">
                  <c:v>0.77700000000000302</c:v>
                </c:pt>
                <c:pt idx="692">
                  <c:v>0.77700000000000302</c:v>
                </c:pt>
                <c:pt idx="693">
                  <c:v>0.77700000000000302</c:v>
                </c:pt>
                <c:pt idx="694">
                  <c:v>0.77700000000000302</c:v>
                </c:pt>
                <c:pt idx="695">
                  <c:v>0.77700000000000302</c:v>
                </c:pt>
                <c:pt idx="696">
                  <c:v>0.77700000000000302</c:v>
                </c:pt>
                <c:pt idx="697">
                  <c:v>0.77700000000000302</c:v>
                </c:pt>
                <c:pt idx="698">
                  <c:v>0.77700000000000302</c:v>
                </c:pt>
                <c:pt idx="699">
                  <c:v>0.77700000000000302</c:v>
                </c:pt>
                <c:pt idx="700">
                  <c:v>0.77700000000000302</c:v>
                </c:pt>
                <c:pt idx="701">
                  <c:v>0.77700000000000302</c:v>
                </c:pt>
                <c:pt idx="702">
                  <c:v>0.77700000000000302</c:v>
                </c:pt>
                <c:pt idx="703">
                  <c:v>0.77700000000000302</c:v>
                </c:pt>
                <c:pt idx="704">
                  <c:v>0.77700000000000302</c:v>
                </c:pt>
                <c:pt idx="705">
                  <c:v>0.77700000000000302</c:v>
                </c:pt>
                <c:pt idx="706">
                  <c:v>0.77700000000000302</c:v>
                </c:pt>
                <c:pt idx="707">
                  <c:v>0.77700000000000302</c:v>
                </c:pt>
                <c:pt idx="708">
                  <c:v>0.77700000000000302</c:v>
                </c:pt>
                <c:pt idx="709">
                  <c:v>0.77700000000000302</c:v>
                </c:pt>
                <c:pt idx="710">
                  <c:v>0.77700000000000302</c:v>
                </c:pt>
                <c:pt idx="711">
                  <c:v>0.77700000000000302</c:v>
                </c:pt>
                <c:pt idx="712">
                  <c:v>0.77700000000000302</c:v>
                </c:pt>
                <c:pt idx="713">
                  <c:v>0.77700000000000302</c:v>
                </c:pt>
                <c:pt idx="714">
                  <c:v>0.77700000000000302</c:v>
                </c:pt>
                <c:pt idx="715">
                  <c:v>0.77700000000000302</c:v>
                </c:pt>
                <c:pt idx="716">
                  <c:v>0.77700000000000302</c:v>
                </c:pt>
                <c:pt idx="717">
                  <c:v>0.77700000000000302</c:v>
                </c:pt>
                <c:pt idx="718">
                  <c:v>0.77700000000000302</c:v>
                </c:pt>
                <c:pt idx="719">
                  <c:v>0.77700000000000302</c:v>
                </c:pt>
                <c:pt idx="720">
                  <c:v>0.77700000000000302</c:v>
                </c:pt>
                <c:pt idx="721">
                  <c:v>0.77700000000000302</c:v>
                </c:pt>
                <c:pt idx="722">
                  <c:v>0.77700000000000302</c:v>
                </c:pt>
                <c:pt idx="723">
                  <c:v>0.77700000000000302</c:v>
                </c:pt>
                <c:pt idx="724">
                  <c:v>0.77700000000000302</c:v>
                </c:pt>
                <c:pt idx="725">
                  <c:v>0.77700000000000302</c:v>
                </c:pt>
                <c:pt idx="726">
                  <c:v>0.77700000000000302</c:v>
                </c:pt>
                <c:pt idx="727">
                  <c:v>0.77700000000000302</c:v>
                </c:pt>
                <c:pt idx="728">
                  <c:v>0.77700000000000302</c:v>
                </c:pt>
                <c:pt idx="729">
                  <c:v>0.77700000000000302</c:v>
                </c:pt>
                <c:pt idx="730">
                  <c:v>0.77700000000000302</c:v>
                </c:pt>
                <c:pt idx="731">
                  <c:v>0.77700000000000302</c:v>
                </c:pt>
                <c:pt idx="732">
                  <c:v>0.77700000000000302</c:v>
                </c:pt>
                <c:pt idx="733">
                  <c:v>0.77700000000000302</c:v>
                </c:pt>
                <c:pt idx="734">
                  <c:v>0.77700000000000302</c:v>
                </c:pt>
                <c:pt idx="735">
                  <c:v>0.77700000000000302</c:v>
                </c:pt>
                <c:pt idx="736">
                  <c:v>0.77700000000000302</c:v>
                </c:pt>
                <c:pt idx="737">
                  <c:v>0.77700000000000302</c:v>
                </c:pt>
                <c:pt idx="738">
                  <c:v>0.77700000000000302</c:v>
                </c:pt>
                <c:pt idx="739">
                  <c:v>0.77700000000000302</c:v>
                </c:pt>
                <c:pt idx="740">
                  <c:v>0.77700000000000302</c:v>
                </c:pt>
                <c:pt idx="741">
                  <c:v>0.77700000000000302</c:v>
                </c:pt>
                <c:pt idx="742">
                  <c:v>0.77700000000000302</c:v>
                </c:pt>
                <c:pt idx="743">
                  <c:v>0.77700000000000302</c:v>
                </c:pt>
                <c:pt idx="744">
                  <c:v>0.77700000000000302</c:v>
                </c:pt>
                <c:pt idx="745">
                  <c:v>0.77700000000000302</c:v>
                </c:pt>
                <c:pt idx="746">
                  <c:v>0.77700000000000302</c:v>
                </c:pt>
                <c:pt idx="747">
                  <c:v>0.77700000000000302</c:v>
                </c:pt>
                <c:pt idx="748">
                  <c:v>0.77700000000000302</c:v>
                </c:pt>
                <c:pt idx="749">
                  <c:v>0.77700000000000302</c:v>
                </c:pt>
                <c:pt idx="750">
                  <c:v>0.77700000000000302</c:v>
                </c:pt>
                <c:pt idx="751">
                  <c:v>0.77700000000000302</c:v>
                </c:pt>
                <c:pt idx="752">
                  <c:v>0.77700000000000302</c:v>
                </c:pt>
                <c:pt idx="753">
                  <c:v>0.77700000000000302</c:v>
                </c:pt>
                <c:pt idx="754">
                  <c:v>0.77700000000000302</c:v>
                </c:pt>
                <c:pt idx="755">
                  <c:v>0.77700000000000302</c:v>
                </c:pt>
                <c:pt idx="756">
                  <c:v>0.77700000000000302</c:v>
                </c:pt>
                <c:pt idx="757">
                  <c:v>0.77700000000000302</c:v>
                </c:pt>
                <c:pt idx="758">
                  <c:v>0.77700000000000302</c:v>
                </c:pt>
                <c:pt idx="759">
                  <c:v>0.77700000000000302</c:v>
                </c:pt>
                <c:pt idx="760">
                  <c:v>0.77700000000000302</c:v>
                </c:pt>
                <c:pt idx="761">
                  <c:v>0.77700000000000302</c:v>
                </c:pt>
                <c:pt idx="762">
                  <c:v>0.77700000000000302</c:v>
                </c:pt>
                <c:pt idx="763">
                  <c:v>0.77700000000000302</c:v>
                </c:pt>
                <c:pt idx="764">
                  <c:v>0.77700000000000302</c:v>
                </c:pt>
                <c:pt idx="765">
                  <c:v>0.77700000000000302</c:v>
                </c:pt>
                <c:pt idx="766">
                  <c:v>0.77700000000000302</c:v>
                </c:pt>
                <c:pt idx="767">
                  <c:v>0.77700000000000302</c:v>
                </c:pt>
                <c:pt idx="768">
                  <c:v>0.77700000000000302</c:v>
                </c:pt>
                <c:pt idx="769">
                  <c:v>0.77700000000000302</c:v>
                </c:pt>
                <c:pt idx="770">
                  <c:v>0.77700000000000302</c:v>
                </c:pt>
                <c:pt idx="771">
                  <c:v>0.77700000000000302</c:v>
                </c:pt>
                <c:pt idx="772">
                  <c:v>0.77700000000000302</c:v>
                </c:pt>
                <c:pt idx="773">
                  <c:v>0.77700000000000302</c:v>
                </c:pt>
                <c:pt idx="774">
                  <c:v>0.77700000000000302</c:v>
                </c:pt>
                <c:pt idx="775">
                  <c:v>0.77700000000000302</c:v>
                </c:pt>
                <c:pt idx="776">
                  <c:v>0.77700000000000302</c:v>
                </c:pt>
                <c:pt idx="777">
                  <c:v>0.77700000000000302</c:v>
                </c:pt>
                <c:pt idx="778">
                  <c:v>0.77700000000000302</c:v>
                </c:pt>
                <c:pt idx="779">
                  <c:v>0.77700000000000302</c:v>
                </c:pt>
                <c:pt idx="780">
                  <c:v>0.77700000000000302</c:v>
                </c:pt>
                <c:pt idx="781">
                  <c:v>0.77700000000000302</c:v>
                </c:pt>
                <c:pt idx="782">
                  <c:v>0.77700000000000302</c:v>
                </c:pt>
                <c:pt idx="783">
                  <c:v>0.77700000000000302</c:v>
                </c:pt>
                <c:pt idx="784">
                  <c:v>0.77700000000000302</c:v>
                </c:pt>
                <c:pt idx="785">
                  <c:v>0.77700000000000302</c:v>
                </c:pt>
                <c:pt idx="786">
                  <c:v>0.77700000000000302</c:v>
                </c:pt>
                <c:pt idx="787">
                  <c:v>0.77700000000000302</c:v>
                </c:pt>
                <c:pt idx="788">
                  <c:v>0.77700000000000302</c:v>
                </c:pt>
                <c:pt idx="789">
                  <c:v>0.77700000000000302</c:v>
                </c:pt>
                <c:pt idx="790">
                  <c:v>0.77700000000000302</c:v>
                </c:pt>
                <c:pt idx="791">
                  <c:v>0.77700000000000302</c:v>
                </c:pt>
                <c:pt idx="792">
                  <c:v>0.77700000000000302</c:v>
                </c:pt>
                <c:pt idx="793">
                  <c:v>0.77700000000000302</c:v>
                </c:pt>
                <c:pt idx="794">
                  <c:v>0.77700000000000302</c:v>
                </c:pt>
                <c:pt idx="795">
                  <c:v>0.77700000000000302</c:v>
                </c:pt>
                <c:pt idx="796">
                  <c:v>0.77700000000000302</c:v>
                </c:pt>
                <c:pt idx="797">
                  <c:v>0.77700000000000302</c:v>
                </c:pt>
                <c:pt idx="798">
                  <c:v>0.77700000000000302</c:v>
                </c:pt>
                <c:pt idx="799">
                  <c:v>0.77700000000000302</c:v>
                </c:pt>
                <c:pt idx="800">
                  <c:v>0.77700000000000302</c:v>
                </c:pt>
                <c:pt idx="801">
                  <c:v>0.77700000000000302</c:v>
                </c:pt>
                <c:pt idx="802">
                  <c:v>0.77700000000000302</c:v>
                </c:pt>
                <c:pt idx="803">
                  <c:v>0.77700000000000302</c:v>
                </c:pt>
                <c:pt idx="804">
                  <c:v>0.77700000000000302</c:v>
                </c:pt>
                <c:pt idx="805">
                  <c:v>0.77700000000000302</c:v>
                </c:pt>
                <c:pt idx="806">
                  <c:v>0.77700000000000302</c:v>
                </c:pt>
                <c:pt idx="807">
                  <c:v>0.77700000000000302</c:v>
                </c:pt>
                <c:pt idx="808">
                  <c:v>0.77700000000000302</c:v>
                </c:pt>
                <c:pt idx="809">
                  <c:v>0.77700000000000302</c:v>
                </c:pt>
                <c:pt idx="810">
                  <c:v>0.77700000000000302</c:v>
                </c:pt>
                <c:pt idx="811">
                  <c:v>0.77700000000000302</c:v>
                </c:pt>
                <c:pt idx="812">
                  <c:v>0.77700000000000302</c:v>
                </c:pt>
                <c:pt idx="813">
                  <c:v>0.77700000000000302</c:v>
                </c:pt>
                <c:pt idx="814">
                  <c:v>0.77700000000000302</c:v>
                </c:pt>
                <c:pt idx="815">
                  <c:v>0.77700000000000302</c:v>
                </c:pt>
                <c:pt idx="816">
                  <c:v>0.77700000000000302</c:v>
                </c:pt>
                <c:pt idx="817">
                  <c:v>0.77700000000000302</c:v>
                </c:pt>
                <c:pt idx="818">
                  <c:v>0.77700000000000302</c:v>
                </c:pt>
                <c:pt idx="819">
                  <c:v>0.77700000000000302</c:v>
                </c:pt>
                <c:pt idx="820">
                  <c:v>0.77700000000000302</c:v>
                </c:pt>
                <c:pt idx="821">
                  <c:v>0.77700000000000302</c:v>
                </c:pt>
                <c:pt idx="822">
                  <c:v>0.77700000000000302</c:v>
                </c:pt>
                <c:pt idx="823">
                  <c:v>0.77700000000000302</c:v>
                </c:pt>
                <c:pt idx="824">
                  <c:v>0.77700000000000302</c:v>
                </c:pt>
                <c:pt idx="825">
                  <c:v>0.77700000000000302</c:v>
                </c:pt>
                <c:pt idx="826">
                  <c:v>0.77700000000000302</c:v>
                </c:pt>
                <c:pt idx="827">
                  <c:v>0.77700000000000302</c:v>
                </c:pt>
                <c:pt idx="828">
                  <c:v>0.77700000000000302</c:v>
                </c:pt>
                <c:pt idx="829">
                  <c:v>0.77700000000000302</c:v>
                </c:pt>
                <c:pt idx="830">
                  <c:v>0.77700000000000302</c:v>
                </c:pt>
                <c:pt idx="831">
                  <c:v>0.77700000000000302</c:v>
                </c:pt>
                <c:pt idx="832">
                  <c:v>0.77700000000000302</c:v>
                </c:pt>
                <c:pt idx="833">
                  <c:v>0.77700000000000302</c:v>
                </c:pt>
                <c:pt idx="834">
                  <c:v>0.77700000000000302</c:v>
                </c:pt>
                <c:pt idx="835">
                  <c:v>0.77700000000000302</c:v>
                </c:pt>
                <c:pt idx="836">
                  <c:v>0.77700000000000302</c:v>
                </c:pt>
                <c:pt idx="837">
                  <c:v>0.77700000000000302</c:v>
                </c:pt>
                <c:pt idx="838">
                  <c:v>0.77700000000000302</c:v>
                </c:pt>
                <c:pt idx="839">
                  <c:v>0.77700000000000302</c:v>
                </c:pt>
                <c:pt idx="840">
                  <c:v>0.77700000000000302</c:v>
                </c:pt>
                <c:pt idx="841">
                  <c:v>0.77700000000000302</c:v>
                </c:pt>
                <c:pt idx="842">
                  <c:v>0.77700000000000302</c:v>
                </c:pt>
                <c:pt idx="843">
                  <c:v>0.77700000000000302</c:v>
                </c:pt>
                <c:pt idx="844">
                  <c:v>0.77700000000000302</c:v>
                </c:pt>
                <c:pt idx="845">
                  <c:v>0.77700000000000302</c:v>
                </c:pt>
                <c:pt idx="846">
                  <c:v>0.77700000000000302</c:v>
                </c:pt>
                <c:pt idx="847">
                  <c:v>0.77700000000000302</c:v>
                </c:pt>
                <c:pt idx="848">
                  <c:v>0.77700000000000302</c:v>
                </c:pt>
                <c:pt idx="849">
                  <c:v>0.77700000000000302</c:v>
                </c:pt>
                <c:pt idx="850">
                  <c:v>0.77700000000000302</c:v>
                </c:pt>
                <c:pt idx="851">
                  <c:v>0.77700000000000302</c:v>
                </c:pt>
                <c:pt idx="852">
                  <c:v>0.77700000000000302</c:v>
                </c:pt>
                <c:pt idx="853">
                  <c:v>0.77700000000000302</c:v>
                </c:pt>
                <c:pt idx="854">
                  <c:v>0.77700000000000302</c:v>
                </c:pt>
                <c:pt idx="855">
                  <c:v>0.77700000000000302</c:v>
                </c:pt>
                <c:pt idx="856">
                  <c:v>0.77700000000000302</c:v>
                </c:pt>
                <c:pt idx="857">
                  <c:v>0.77700000000000302</c:v>
                </c:pt>
                <c:pt idx="858">
                  <c:v>0.77700000000000302</c:v>
                </c:pt>
                <c:pt idx="859">
                  <c:v>0.77700000000000302</c:v>
                </c:pt>
                <c:pt idx="860">
                  <c:v>0.77700000000000302</c:v>
                </c:pt>
                <c:pt idx="861">
                  <c:v>0.77700000000000302</c:v>
                </c:pt>
                <c:pt idx="862">
                  <c:v>0.77700000000000302</c:v>
                </c:pt>
                <c:pt idx="863">
                  <c:v>0.77700000000000302</c:v>
                </c:pt>
                <c:pt idx="864">
                  <c:v>0.77700000000000302</c:v>
                </c:pt>
                <c:pt idx="865">
                  <c:v>0.77700000000000302</c:v>
                </c:pt>
                <c:pt idx="866">
                  <c:v>0.77700000000000302</c:v>
                </c:pt>
                <c:pt idx="867">
                  <c:v>0.77700000000000302</c:v>
                </c:pt>
                <c:pt idx="868">
                  <c:v>0.77700000000000302</c:v>
                </c:pt>
                <c:pt idx="869">
                  <c:v>0.77700000000000302</c:v>
                </c:pt>
                <c:pt idx="870">
                  <c:v>0.77700000000000302</c:v>
                </c:pt>
                <c:pt idx="871">
                  <c:v>0.77700000000000302</c:v>
                </c:pt>
                <c:pt idx="872">
                  <c:v>0.77700000000000302</c:v>
                </c:pt>
                <c:pt idx="873">
                  <c:v>0.77700000000000302</c:v>
                </c:pt>
                <c:pt idx="874">
                  <c:v>0.77700000000000302</c:v>
                </c:pt>
                <c:pt idx="875">
                  <c:v>0.77700000000000302</c:v>
                </c:pt>
                <c:pt idx="876">
                  <c:v>0.77700000000000302</c:v>
                </c:pt>
                <c:pt idx="877">
                  <c:v>0.77700000000000302</c:v>
                </c:pt>
                <c:pt idx="878">
                  <c:v>0.77700000000000302</c:v>
                </c:pt>
                <c:pt idx="879">
                  <c:v>0.77700000000000302</c:v>
                </c:pt>
                <c:pt idx="880">
                  <c:v>0.77700000000000302</c:v>
                </c:pt>
                <c:pt idx="881">
                  <c:v>0.77700000000000302</c:v>
                </c:pt>
                <c:pt idx="882">
                  <c:v>0.77700000000000302</c:v>
                </c:pt>
                <c:pt idx="883">
                  <c:v>0.77700000000000302</c:v>
                </c:pt>
                <c:pt idx="884">
                  <c:v>0.77700000000000302</c:v>
                </c:pt>
                <c:pt idx="885">
                  <c:v>0.77700000000000302</c:v>
                </c:pt>
                <c:pt idx="886">
                  <c:v>0.77700000000000302</c:v>
                </c:pt>
                <c:pt idx="887">
                  <c:v>0.77700000000000302</c:v>
                </c:pt>
                <c:pt idx="888">
                  <c:v>0.77700000000000302</c:v>
                </c:pt>
                <c:pt idx="889">
                  <c:v>0.77700000000000302</c:v>
                </c:pt>
                <c:pt idx="890">
                  <c:v>0.77700000000000302</c:v>
                </c:pt>
                <c:pt idx="891">
                  <c:v>0.77700000000000302</c:v>
                </c:pt>
                <c:pt idx="892">
                  <c:v>0.77700000000000302</c:v>
                </c:pt>
                <c:pt idx="893">
                  <c:v>0.77700000000000302</c:v>
                </c:pt>
                <c:pt idx="894">
                  <c:v>0.77700000000000302</c:v>
                </c:pt>
                <c:pt idx="895">
                  <c:v>0.77700000000000302</c:v>
                </c:pt>
                <c:pt idx="896">
                  <c:v>0.77700000000000302</c:v>
                </c:pt>
                <c:pt idx="897">
                  <c:v>0.77700000000000302</c:v>
                </c:pt>
                <c:pt idx="898">
                  <c:v>0.77700000000000302</c:v>
                </c:pt>
                <c:pt idx="899">
                  <c:v>0.77700000000000302</c:v>
                </c:pt>
                <c:pt idx="900">
                  <c:v>0.77700000000000302</c:v>
                </c:pt>
                <c:pt idx="901">
                  <c:v>0.77700000000000302</c:v>
                </c:pt>
                <c:pt idx="902">
                  <c:v>0.77700000000000302</c:v>
                </c:pt>
                <c:pt idx="903">
                  <c:v>0.77700000000000302</c:v>
                </c:pt>
                <c:pt idx="904">
                  <c:v>0.77700000000000302</c:v>
                </c:pt>
                <c:pt idx="905">
                  <c:v>0.77700000000000302</c:v>
                </c:pt>
                <c:pt idx="906">
                  <c:v>0.77700000000000302</c:v>
                </c:pt>
                <c:pt idx="907">
                  <c:v>0.77700000000000302</c:v>
                </c:pt>
                <c:pt idx="908">
                  <c:v>0.77700000000000302</c:v>
                </c:pt>
                <c:pt idx="909">
                  <c:v>0.77700000000000302</c:v>
                </c:pt>
                <c:pt idx="910">
                  <c:v>0.77700000000000302</c:v>
                </c:pt>
                <c:pt idx="911">
                  <c:v>0.77700000000000302</c:v>
                </c:pt>
                <c:pt idx="912">
                  <c:v>0.77700000000000302</c:v>
                </c:pt>
                <c:pt idx="913">
                  <c:v>0.77700000000000302</c:v>
                </c:pt>
                <c:pt idx="914">
                  <c:v>0.77700000000000302</c:v>
                </c:pt>
                <c:pt idx="915">
                  <c:v>0.77700000000000302</c:v>
                </c:pt>
                <c:pt idx="916">
                  <c:v>0.77700000000000302</c:v>
                </c:pt>
                <c:pt idx="917">
                  <c:v>0.77700000000000302</c:v>
                </c:pt>
                <c:pt idx="918">
                  <c:v>0.77700000000000302</c:v>
                </c:pt>
                <c:pt idx="919">
                  <c:v>0.77700000000000302</c:v>
                </c:pt>
                <c:pt idx="920">
                  <c:v>0.77700000000000302</c:v>
                </c:pt>
                <c:pt idx="921">
                  <c:v>0.77700000000000302</c:v>
                </c:pt>
                <c:pt idx="922">
                  <c:v>0.77700000000000302</c:v>
                </c:pt>
                <c:pt idx="923">
                  <c:v>0.77700000000000302</c:v>
                </c:pt>
                <c:pt idx="924">
                  <c:v>0.77700000000000302</c:v>
                </c:pt>
                <c:pt idx="925">
                  <c:v>0.77700000000000302</c:v>
                </c:pt>
                <c:pt idx="926">
                  <c:v>0.77700000000000302</c:v>
                </c:pt>
                <c:pt idx="927">
                  <c:v>0.77700000000000302</c:v>
                </c:pt>
                <c:pt idx="928">
                  <c:v>0.77700000000000302</c:v>
                </c:pt>
                <c:pt idx="929">
                  <c:v>0.77700000000000302</c:v>
                </c:pt>
                <c:pt idx="930">
                  <c:v>0.77700000000000302</c:v>
                </c:pt>
                <c:pt idx="931">
                  <c:v>0.77700000000000302</c:v>
                </c:pt>
                <c:pt idx="932">
                  <c:v>0.77700000000000302</c:v>
                </c:pt>
                <c:pt idx="933">
                  <c:v>0.77700000000000302</c:v>
                </c:pt>
                <c:pt idx="934">
                  <c:v>0.77700000000000302</c:v>
                </c:pt>
                <c:pt idx="935">
                  <c:v>0.77700000000000302</c:v>
                </c:pt>
                <c:pt idx="936">
                  <c:v>0.77700000000000302</c:v>
                </c:pt>
                <c:pt idx="937">
                  <c:v>0.77700000000000302</c:v>
                </c:pt>
                <c:pt idx="938">
                  <c:v>0.77700000000000302</c:v>
                </c:pt>
                <c:pt idx="939">
                  <c:v>0.77700000000000302</c:v>
                </c:pt>
                <c:pt idx="940">
                  <c:v>0.77700000000000302</c:v>
                </c:pt>
                <c:pt idx="941">
                  <c:v>0.77700000000000302</c:v>
                </c:pt>
                <c:pt idx="942">
                  <c:v>0.77700000000000302</c:v>
                </c:pt>
                <c:pt idx="943">
                  <c:v>0.77700000000000302</c:v>
                </c:pt>
                <c:pt idx="944">
                  <c:v>0.77700000000000302</c:v>
                </c:pt>
                <c:pt idx="945">
                  <c:v>0.77700000000000302</c:v>
                </c:pt>
                <c:pt idx="946">
                  <c:v>0.77700000000000302</c:v>
                </c:pt>
                <c:pt idx="947">
                  <c:v>0.77700000000000302</c:v>
                </c:pt>
                <c:pt idx="948">
                  <c:v>0.77700000000000302</c:v>
                </c:pt>
                <c:pt idx="949">
                  <c:v>0.77700000000000302</c:v>
                </c:pt>
                <c:pt idx="950">
                  <c:v>0.77700000000000302</c:v>
                </c:pt>
                <c:pt idx="951">
                  <c:v>0.77700000000000302</c:v>
                </c:pt>
                <c:pt idx="952">
                  <c:v>0.77700000000000302</c:v>
                </c:pt>
                <c:pt idx="953">
                  <c:v>0.77700000000000302</c:v>
                </c:pt>
                <c:pt idx="954">
                  <c:v>0.77700000000000302</c:v>
                </c:pt>
                <c:pt idx="955">
                  <c:v>0.77700000000000302</c:v>
                </c:pt>
                <c:pt idx="956">
                  <c:v>0.77700000000000302</c:v>
                </c:pt>
                <c:pt idx="957">
                  <c:v>0.77700000000000302</c:v>
                </c:pt>
                <c:pt idx="958">
                  <c:v>0.77700000000000302</c:v>
                </c:pt>
                <c:pt idx="959">
                  <c:v>0.77700000000000302</c:v>
                </c:pt>
                <c:pt idx="960">
                  <c:v>0.77700000000000302</c:v>
                </c:pt>
                <c:pt idx="961">
                  <c:v>0.77700000000000302</c:v>
                </c:pt>
                <c:pt idx="962">
                  <c:v>0.77700000000000302</c:v>
                </c:pt>
                <c:pt idx="963">
                  <c:v>0.77700000000000302</c:v>
                </c:pt>
                <c:pt idx="964">
                  <c:v>0.77700000000000302</c:v>
                </c:pt>
                <c:pt idx="965">
                  <c:v>0.77700000000000302</c:v>
                </c:pt>
                <c:pt idx="966">
                  <c:v>0.77700000000000302</c:v>
                </c:pt>
                <c:pt idx="967">
                  <c:v>0.77700000000000302</c:v>
                </c:pt>
                <c:pt idx="968">
                  <c:v>0.77700000000000302</c:v>
                </c:pt>
                <c:pt idx="969">
                  <c:v>0.77700000000000302</c:v>
                </c:pt>
                <c:pt idx="970">
                  <c:v>0.77700000000000302</c:v>
                </c:pt>
                <c:pt idx="971">
                  <c:v>0.77700000000000302</c:v>
                </c:pt>
                <c:pt idx="972">
                  <c:v>0.77700000000000302</c:v>
                </c:pt>
                <c:pt idx="973">
                  <c:v>0.77700000000000302</c:v>
                </c:pt>
                <c:pt idx="974">
                  <c:v>0.77700000000000302</c:v>
                </c:pt>
                <c:pt idx="975">
                  <c:v>0.77700000000000302</c:v>
                </c:pt>
                <c:pt idx="976">
                  <c:v>0.77700000000000302</c:v>
                </c:pt>
                <c:pt idx="977">
                  <c:v>0.77700000000000302</c:v>
                </c:pt>
                <c:pt idx="978">
                  <c:v>0.77700000000000302</c:v>
                </c:pt>
                <c:pt idx="979">
                  <c:v>0.77700000000000302</c:v>
                </c:pt>
                <c:pt idx="980">
                  <c:v>0.77700000000000302</c:v>
                </c:pt>
                <c:pt idx="981">
                  <c:v>0.77700000000000302</c:v>
                </c:pt>
                <c:pt idx="982">
                  <c:v>0.77700000000000302</c:v>
                </c:pt>
                <c:pt idx="983">
                  <c:v>0.77700000000000302</c:v>
                </c:pt>
                <c:pt idx="984">
                  <c:v>0.77700000000000302</c:v>
                </c:pt>
                <c:pt idx="985">
                  <c:v>0.77700000000000302</c:v>
                </c:pt>
                <c:pt idx="986">
                  <c:v>0.77700000000000302</c:v>
                </c:pt>
                <c:pt idx="987">
                  <c:v>0.77700000000000302</c:v>
                </c:pt>
                <c:pt idx="988">
                  <c:v>0.77700000000000302</c:v>
                </c:pt>
                <c:pt idx="989">
                  <c:v>0.77700000000000302</c:v>
                </c:pt>
                <c:pt idx="990">
                  <c:v>0.77700000000000302</c:v>
                </c:pt>
                <c:pt idx="991">
                  <c:v>0.77700000000000302</c:v>
                </c:pt>
                <c:pt idx="992">
                  <c:v>0.77700000000000302</c:v>
                </c:pt>
                <c:pt idx="993">
                  <c:v>0.77700000000000302</c:v>
                </c:pt>
                <c:pt idx="994">
                  <c:v>0.77700000000000302</c:v>
                </c:pt>
                <c:pt idx="995">
                  <c:v>0.77700000000000302</c:v>
                </c:pt>
                <c:pt idx="996">
                  <c:v>0.77700000000000302</c:v>
                </c:pt>
                <c:pt idx="997">
                  <c:v>0.77700000000000302</c:v>
                </c:pt>
                <c:pt idx="998">
                  <c:v>0.77700000000000302</c:v>
                </c:pt>
                <c:pt idx="999">
                  <c:v>0.77700000000000302</c:v>
                </c:pt>
                <c:pt idx="1000">
                  <c:v>0.77700000000000302</c:v>
                </c:pt>
              </c:numCache>
            </c:numRef>
          </c:yVal>
          <c:smooth val="1"/>
        </c:ser>
        <c:axId val="264632192"/>
        <c:axId val="264654848"/>
      </c:scatterChart>
      <c:valAx>
        <c:axId val="264632192"/>
        <c:scaling>
          <c:orientation val="minMax"/>
          <c:max val="700"/>
          <c:min val="300"/>
        </c:scaling>
        <c:delete val="1"/>
        <c:axPos val="b"/>
        <c:majorGridlines>
          <c:spPr>
            <a:ln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n-US" sz="1400" b="0" dirty="0" smtClean="0">
                    <a:latin typeface="Times New Roman" pitchFamily="18" charset="0"/>
                    <a:cs typeface="Times New Roman" pitchFamily="18" charset="0"/>
                  </a:rPr>
                  <a:t>Position</a:t>
                </a:r>
                <a:r>
                  <a:rPr lang="en-US" sz="1400" b="0" baseline="0" dirty="0" smtClean="0">
                    <a:latin typeface="Times New Roman" pitchFamily="18" charset="0"/>
                    <a:cs typeface="Times New Roman" pitchFamily="18" charset="0"/>
                  </a:rPr>
                  <a:t> in Active Region</a:t>
                </a:r>
              </a:p>
            </c:rich>
          </c:tx>
          <c:layout/>
        </c:title>
        <c:numFmt formatCode="General" sourceLinked="1"/>
        <c:tickLblPos val="none"/>
        <c:crossAx val="264654848"/>
        <c:crosses val="autoZero"/>
        <c:crossBetween val="midCat"/>
      </c:valAx>
      <c:valAx>
        <c:axId val="264654848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400" b="0" dirty="0" smtClean="0">
                    <a:latin typeface="Times New Roman" pitchFamily="18" charset="0"/>
                    <a:cs typeface="Times New Roman" pitchFamily="18" charset="0"/>
                  </a:rPr>
                  <a:t>Arsenic</a:t>
                </a:r>
                <a:r>
                  <a:rPr lang="en-US" sz="1400" b="0" baseline="0" dirty="0" smtClean="0">
                    <a:latin typeface="Times New Roman" pitchFamily="18" charset="0"/>
                    <a:cs typeface="Times New Roman" pitchFamily="18" charset="0"/>
                  </a:rPr>
                  <a:t> concentration (*100%)</a:t>
                </a:r>
                <a:endParaRPr lang="en-US" sz="1400" b="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64632192"/>
        <c:crosses val="autoZero"/>
        <c:crossBetween val="midCat"/>
      </c:valAx>
      <c:spPr>
        <a:ln w="22225">
          <a:solidFill>
            <a:schemeClr val="tx1"/>
          </a:solidFill>
        </a:ln>
      </c:spPr>
    </c:plotArea>
    <c:plotVisOnly val="1"/>
  </c:chart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Backside</a:t>
            </a:r>
          </a:p>
        </c:rich>
      </c:tx>
      <c:layout>
        <c:manualLayout>
          <c:xMode val="edge"/>
          <c:yMode val="edge"/>
          <c:x val="0.45726970033296338"/>
          <c:y val="1.991465149359889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880783497104186"/>
          <c:y val="1.486392312036937E-2"/>
          <c:w val="0.8013318534961168"/>
          <c:h val="0.76671408250355844"/>
        </c:manualLayout>
      </c:layout>
      <c:scatterChart>
        <c:scatterStyle val="lineMarker"/>
        <c:ser>
          <c:idx val="0"/>
          <c:order val="0"/>
          <c:tx>
            <c:strRef>
              <c:f>'Processed data'!$B$1</c:f>
              <c:strCache>
                <c:ptCount val="1"/>
                <c:pt idx="0">
                  <c:v>Al</c:v>
                </c:pt>
              </c:strCache>
            </c:strRef>
          </c:tx>
          <c:spPr>
            <a:ln w="3175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'Processed data'!$A$2:$A$827</c:f>
              <c:numCache>
                <c:formatCode>0.00E+00</c:formatCode>
                <c:ptCount val="826"/>
                <c:pt idx="0">
                  <c:v>3.0963400000000015E-4</c:v>
                </c:pt>
                <c:pt idx="1">
                  <c:v>1.8577999999999999E-3</c:v>
                </c:pt>
                <c:pt idx="2">
                  <c:v>3.4059699999999999E-3</c:v>
                </c:pt>
                <c:pt idx="3">
                  <c:v>4.954140000000007E-3</c:v>
                </c:pt>
                <c:pt idx="4">
                  <c:v>6.5023100000000033E-3</c:v>
                </c:pt>
                <c:pt idx="5">
                  <c:v>8.0504800000000282E-3</c:v>
                </c:pt>
                <c:pt idx="6">
                  <c:v>9.5986500000000002E-3</c:v>
                </c:pt>
                <c:pt idx="7">
                  <c:v>1.1146800000000021E-2</c:v>
                </c:pt>
                <c:pt idx="8">
                  <c:v>1.2695E-2</c:v>
                </c:pt>
                <c:pt idx="9">
                  <c:v>1.4243199999999999E-2</c:v>
                </c:pt>
                <c:pt idx="10">
                  <c:v>1.5791300000000001E-2</c:v>
                </c:pt>
                <c:pt idx="11">
                  <c:v>1.7339500000000001E-2</c:v>
                </c:pt>
                <c:pt idx="12">
                  <c:v>1.8887700000000021E-2</c:v>
                </c:pt>
                <c:pt idx="13">
                  <c:v>2.0435800000000049E-2</c:v>
                </c:pt>
                <c:pt idx="14">
                  <c:v>2.1984E-2</c:v>
                </c:pt>
                <c:pt idx="15">
                  <c:v>2.35322E-2</c:v>
                </c:pt>
                <c:pt idx="16">
                  <c:v>2.5080400000000006E-2</c:v>
                </c:pt>
                <c:pt idx="17">
                  <c:v>2.6628499999999979E-2</c:v>
                </c:pt>
                <c:pt idx="18">
                  <c:v>2.8176699999999978E-2</c:v>
                </c:pt>
                <c:pt idx="19">
                  <c:v>2.9724899999999978E-2</c:v>
                </c:pt>
                <c:pt idx="20">
                  <c:v>3.1273000000000072E-2</c:v>
                </c:pt>
                <c:pt idx="21">
                  <c:v>3.2821200000000064E-2</c:v>
                </c:pt>
                <c:pt idx="22">
                  <c:v>3.4369400000000001E-2</c:v>
                </c:pt>
                <c:pt idx="23">
                  <c:v>3.5917499999999998E-2</c:v>
                </c:pt>
                <c:pt idx="24">
                  <c:v>3.7465700000000011E-2</c:v>
                </c:pt>
                <c:pt idx="25">
                  <c:v>3.9013900000000053E-2</c:v>
                </c:pt>
                <c:pt idx="26">
                  <c:v>4.0562100000000004E-2</c:v>
                </c:pt>
                <c:pt idx="27">
                  <c:v>4.2110200000000077E-2</c:v>
                </c:pt>
                <c:pt idx="28">
                  <c:v>4.36584E-2</c:v>
                </c:pt>
                <c:pt idx="29">
                  <c:v>4.5206600000000034E-2</c:v>
                </c:pt>
                <c:pt idx="30">
                  <c:v>4.6754700000000003E-2</c:v>
                </c:pt>
                <c:pt idx="31">
                  <c:v>4.8302900000000086E-2</c:v>
                </c:pt>
                <c:pt idx="32">
                  <c:v>4.9851100000000002E-2</c:v>
                </c:pt>
                <c:pt idx="33">
                  <c:v>5.1399199999999999E-2</c:v>
                </c:pt>
                <c:pt idx="34">
                  <c:v>5.2947399999999999E-2</c:v>
                </c:pt>
                <c:pt idx="35">
                  <c:v>5.4495600000000123E-2</c:v>
                </c:pt>
                <c:pt idx="36">
                  <c:v>5.6043799999999998E-2</c:v>
                </c:pt>
                <c:pt idx="37">
                  <c:v>5.7591900000000071E-2</c:v>
                </c:pt>
                <c:pt idx="38">
                  <c:v>5.9140100000000001E-2</c:v>
                </c:pt>
                <c:pt idx="39">
                  <c:v>6.0688300000000001E-2</c:v>
                </c:pt>
                <c:pt idx="40">
                  <c:v>6.2236400000000081E-2</c:v>
                </c:pt>
                <c:pt idx="41">
                  <c:v>6.3784599999999997E-2</c:v>
                </c:pt>
                <c:pt idx="42">
                  <c:v>6.5332800000000024E-2</c:v>
                </c:pt>
                <c:pt idx="43">
                  <c:v>6.6880899999999993E-2</c:v>
                </c:pt>
                <c:pt idx="44">
                  <c:v>6.8429100000000007E-2</c:v>
                </c:pt>
                <c:pt idx="45">
                  <c:v>6.997730000000002E-2</c:v>
                </c:pt>
                <c:pt idx="46">
                  <c:v>7.1525500000000006E-2</c:v>
                </c:pt>
                <c:pt idx="47">
                  <c:v>7.3073600000000002E-2</c:v>
                </c:pt>
                <c:pt idx="48">
                  <c:v>7.4621800000000002E-2</c:v>
                </c:pt>
                <c:pt idx="49">
                  <c:v>7.6170000000000002E-2</c:v>
                </c:pt>
                <c:pt idx="50">
                  <c:v>7.7718100000000109E-2</c:v>
                </c:pt>
                <c:pt idx="51">
                  <c:v>7.9266300000000109E-2</c:v>
                </c:pt>
                <c:pt idx="52">
                  <c:v>8.0814500000000025E-2</c:v>
                </c:pt>
                <c:pt idx="53">
                  <c:v>8.2362599999999994E-2</c:v>
                </c:pt>
                <c:pt idx="54">
                  <c:v>8.3910800000000063E-2</c:v>
                </c:pt>
                <c:pt idx="55">
                  <c:v>8.5459000000000021E-2</c:v>
                </c:pt>
                <c:pt idx="56">
                  <c:v>8.7007200000000021E-2</c:v>
                </c:pt>
                <c:pt idx="57">
                  <c:v>8.8555300000000323E-2</c:v>
                </c:pt>
                <c:pt idx="58">
                  <c:v>9.0103500000000003E-2</c:v>
                </c:pt>
                <c:pt idx="59">
                  <c:v>9.1651700000000003E-2</c:v>
                </c:pt>
                <c:pt idx="60">
                  <c:v>9.3199800000000221E-2</c:v>
                </c:pt>
                <c:pt idx="61">
                  <c:v>9.4748000000000041E-2</c:v>
                </c:pt>
                <c:pt idx="62">
                  <c:v>9.6296200000000026E-2</c:v>
                </c:pt>
                <c:pt idx="63">
                  <c:v>9.7844300000000065E-2</c:v>
                </c:pt>
                <c:pt idx="64">
                  <c:v>9.9392500000000022E-2</c:v>
                </c:pt>
                <c:pt idx="65">
                  <c:v>0.100941</c:v>
                </c:pt>
                <c:pt idx="66">
                  <c:v>0.102489</c:v>
                </c:pt>
                <c:pt idx="67">
                  <c:v>0.104037</c:v>
                </c:pt>
                <c:pt idx="68">
                  <c:v>0.10558500000000011</c:v>
                </c:pt>
                <c:pt idx="69">
                  <c:v>0.10713300000000016</c:v>
                </c:pt>
                <c:pt idx="70">
                  <c:v>0.10868200000000011</c:v>
                </c:pt>
                <c:pt idx="71">
                  <c:v>0.11022999999999998</c:v>
                </c:pt>
                <c:pt idx="72">
                  <c:v>0.111778</c:v>
                </c:pt>
                <c:pt idx="73">
                  <c:v>0.11332600000000002</c:v>
                </c:pt>
                <c:pt idx="74">
                  <c:v>0.114874</c:v>
                </c:pt>
                <c:pt idx="75">
                  <c:v>0.11642200000000009</c:v>
                </c:pt>
                <c:pt idx="76">
                  <c:v>0.11797100000000002</c:v>
                </c:pt>
                <c:pt idx="77">
                  <c:v>0.119519</c:v>
                </c:pt>
                <c:pt idx="78">
                  <c:v>0.12106699999999999</c:v>
                </c:pt>
                <c:pt idx="79">
                  <c:v>0.12261500000000011</c:v>
                </c:pt>
                <c:pt idx="80">
                  <c:v>0.12416300000000018</c:v>
                </c:pt>
                <c:pt idx="81">
                  <c:v>0.12571099999999999</c:v>
                </c:pt>
                <c:pt idx="82">
                  <c:v>0.12726000000000001</c:v>
                </c:pt>
                <c:pt idx="83">
                  <c:v>0.12880800000000001</c:v>
                </c:pt>
                <c:pt idx="84">
                  <c:v>0.130356</c:v>
                </c:pt>
                <c:pt idx="85">
                  <c:v>0.13190399999999999</c:v>
                </c:pt>
                <c:pt idx="86">
                  <c:v>0.13345199999999999</c:v>
                </c:pt>
                <c:pt idx="87">
                  <c:v>0.13500000000000001</c:v>
                </c:pt>
                <c:pt idx="88">
                  <c:v>0.13654900000000025</c:v>
                </c:pt>
                <c:pt idx="89">
                  <c:v>0.13809700000000022</c:v>
                </c:pt>
                <c:pt idx="90">
                  <c:v>0.13964499999999999</c:v>
                </c:pt>
                <c:pt idx="91">
                  <c:v>0.14119300000000001</c:v>
                </c:pt>
                <c:pt idx="92">
                  <c:v>0.14274100000000028</c:v>
                </c:pt>
                <c:pt idx="93">
                  <c:v>0.14428900000000025</c:v>
                </c:pt>
                <c:pt idx="94">
                  <c:v>0.14583800000000022</c:v>
                </c:pt>
                <c:pt idx="95">
                  <c:v>0.14738599999999999</c:v>
                </c:pt>
                <c:pt idx="96">
                  <c:v>0.14893400000000032</c:v>
                </c:pt>
                <c:pt idx="97">
                  <c:v>0.15048200000000028</c:v>
                </c:pt>
                <c:pt idx="98">
                  <c:v>0.15203000000000025</c:v>
                </c:pt>
                <c:pt idx="99">
                  <c:v>0.15357799999999999</c:v>
                </c:pt>
                <c:pt idx="100">
                  <c:v>0.15512699999999999</c:v>
                </c:pt>
                <c:pt idx="101">
                  <c:v>0.15667500000000001</c:v>
                </c:pt>
                <c:pt idx="102">
                  <c:v>0.15822300000000025</c:v>
                </c:pt>
                <c:pt idx="103">
                  <c:v>0.15977100000000022</c:v>
                </c:pt>
                <c:pt idx="104">
                  <c:v>0.16131899999999999</c:v>
                </c:pt>
                <c:pt idx="105">
                  <c:v>0.16286700000000001</c:v>
                </c:pt>
                <c:pt idx="106">
                  <c:v>0.16441600000000028</c:v>
                </c:pt>
                <c:pt idx="107">
                  <c:v>0.16596400000000025</c:v>
                </c:pt>
                <c:pt idx="108">
                  <c:v>0.16751199999999999</c:v>
                </c:pt>
                <c:pt idx="109">
                  <c:v>0.16905999999999999</c:v>
                </c:pt>
                <c:pt idx="110">
                  <c:v>0.17060800000000001</c:v>
                </c:pt>
                <c:pt idx="111">
                  <c:v>0.172157</c:v>
                </c:pt>
                <c:pt idx="112">
                  <c:v>0.17370500000000022</c:v>
                </c:pt>
                <c:pt idx="113">
                  <c:v>0.17525299999999999</c:v>
                </c:pt>
                <c:pt idx="114">
                  <c:v>0.17680100000000001</c:v>
                </c:pt>
                <c:pt idx="115">
                  <c:v>0.17834900000000029</c:v>
                </c:pt>
                <c:pt idx="116">
                  <c:v>0.17989700000000025</c:v>
                </c:pt>
                <c:pt idx="117">
                  <c:v>0.18144600000000044</c:v>
                </c:pt>
                <c:pt idx="118">
                  <c:v>0.18299400000000038</c:v>
                </c:pt>
                <c:pt idx="119">
                  <c:v>0.18454200000000032</c:v>
                </c:pt>
                <c:pt idx="120">
                  <c:v>0.18609000000000028</c:v>
                </c:pt>
                <c:pt idx="121">
                  <c:v>0.18763800000000025</c:v>
                </c:pt>
                <c:pt idx="122">
                  <c:v>0.18918599999999999</c:v>
                </c:pt>
                <c:pt idx="123">
                  <c:v>0.19073499999999999</c:v>
                </c:pt>
                <c:pt idx="124">
                  <c:v>0.19228300000000001</c:v>
                </c:pt>
                <c:pt idx="125">
                  <c:v>0.193831</c:v>
                </c:pt>
                <c:pt idx="126">
                  <c:v>0.195379</c:v>
                </c:pt>
                <c:pt idx="127">
                  <c:v>0.19692699999999999</c:v>
                </c:pt>
                <c:pt idx="128">
                  <c:v>0.19847500000000001</c:v>
                </c:pt>
                <c:pt idx="129">
                  <c:v>0.20002400000000001</c:v>
                </c:pt>
                <c:pt idx="130">
                  <c:v>0.201572</c:v>
                </c:pt>
                <c:pt idx="131">
                  <c:v>0.20311999999999999</c:v>
                </c:pt>
                <c:pt idx="132">
                  <c:v>0.20466799999999999</c:v>
                </c:pt>
                <c:pt idx="133">
                  <c:v>0.20621600000000032</c:v>
                </c:pt>
                <c:pt idx="134">
                  <c:v>0.20776400000000028</c:v>
                </c:pt>
                <c:pt idx="135">
                  <c:v>0.20931300000000025</c:v>
                </c:pt>
                <c:pt idx="136">
                  <c:v>0.21086099999999999</c:v>
                </c:pt>
                <c:pt idx="137">
                  <c:v>0.21240900000000029</c:v>
                </c:pt>
                <c:pt idx="138">
                  <c:v>0.21395700000000029</c:v>
                </c:pt>
                <c:pt idx="139">
                  <c:v>0.21550500000000025</c:v>
                </c:pt>
                <c:pt idx="140">
                  <c:v>0.21705300000000022</c:v>
                </c:pt>
                <c:pt idx="141">
                  <c:v>0.21860199999999999</c:v>
                </c:pt>
                <c:pt idx="142">
                  <c:v>0.22014999999999998</c:v>
                </c:pt>
                <c:pt idx="143">
                  <c:v>0.22169800000000001</c:v>
                </c:pt>
                <c:pt idx="144">
                  <c:v>0.22324600000000025</c:v>
                </c:pt>
                <c:pt idx="145">
                  <c:v>0.22479399999999999</c:v>
                </c:pt>
                <c:pt idx="146">
                  <c:v>0.22634199999999999</c:v>
                </c:pt>
                <c:pt idx="147">
                  <c:v>0.22789100000000001</c:v>
                </c:pt>
                <c:pt idx="148">
                  <c:v>0.22943900000000028</c:v>
                </c:pt>
                <c:pt idx="149">
                  <c:v>0.23098700000000022</c:v>
                </c:pt>
                <c:pt idx="150">
                  <c:v>0.23253499999999999</c:v>
                </c:pt>
                <c:pt idx="151">
                  <c:v>0.23408300000000001</c:v>
                </c:pt>
                <c:pt idx="152">
                  <c:v>0.23563100000000001</c:v>
                </c:pt>
                <c:pt idx="153">
                  <c:v>0.23718</c:v>
                </c:pt>
                <c:pt idx="154">
                  <c:v>0.23872800000000022</c:v>
                </c:pt>
                <c:pt idx="155">
                  <c:v>0.24027599999999999</c:v>
                </c:pt>
                <c:pt idx="156">
                  <c:v>0.24182400000000001</c:v>
                </c:pt>
                <c:pt idx="157">
                  <c:v>0.243372</c:v>
                </c:pt>
                <c:pt idx="158">
                  <c:v>0.24492000000000025</c:v>
                </c:pt>
                <c:pt idx="159">
                  <c:v>0.24646900000000038</c:v>
                </c:pt>
                <c:pt idx="160">
                  <c:v>0.24801700000000038</c:v>
                </c:pt>
                <c:pt idx="161">
                  <c:v>0.24956500000000029</c:v>
                </c:pt>
                <c:pt idx="162">
                  <c:v>0.25111300000000003</c:v>
                </c:pt>
                <c:pt idx="163">
                  <c:v>0.25266100000000002</c:v>
                </c:pt>
                <c:pt idx="164">
                  <c:v>0.25421000000000005</c:v>
                </c:pt>
                <c:pt idx="165">
                  <c:v>0.25575800000000004</c:v>
                </c:pt>
                <c:pt idx="166">
                  <c:v>0.25730600000000031</c:v>
                </c:pt>
                <c:pt idx="167">
                  <c:v>0.25885400000000008</c:v>
                </c:pt>
                <c:pt idx="168">
                  <c:v>0.26040200000000002</c:v>
                </c:pt>
                <c:pt idx="169">
                  <c:v>0.26195000000000002</c:v>
                </c:pt>
                <c:pt idx="170">
                  <c:v>0.26349900000000004</c:v>
                </c:pt>
                <c:pt idx="171">
                  <c:v>0.26504700000000003</c:v>
                </c:pt>
                <c:pt idx="172">
                  <c:v>0.26659500000000003</c:v>
                </c:pt>
                <c:pt idx="173">
                  <c:v>0.26814300000000002</c:v>
                </c:pt>
                <c:pt idx="174">
                  <c:v>0.26969100000000001</c:v>
                </c:pt>
                <c:pt idx="175">
                  <c:v>0.27123900000000001</c:v>
                </c:pt>
                <c:pt idx="176">
                  <c:v>0.27278800000000031</c:v>
                </c:pt>
                <c:pt idx="177">
                  <c:v>0.27433600000000002</c:v>
                </c:pt>
                <c:pt idx="178">
                  <c:v>0.27588400000000057</c:v>
                </c:pt>
                <c:pt idx="179">
                  <c:v>0.27743200000000001</c:v>
                </c:pt>
                <c:pt idx="180">
                  <c:v>0.27898000000000051</c:v>
                </c:pt>
                <c:pt idx="181">
                  <c:v>0.28052800000000044</c:v>
                </c:pt>
                <c:pt idx="182">
                  <c:v>0.28207700000000002</c:v>
                </c:pt>
                <c:pt idx="183">
                  <c:v>0.28362500000000002</c:v>
                </c:pt>
                <c:pt idx="184">
                  <c:v>0.28517300000000001</c:v>
                </c:pt>
                <c:pt idx="185">
                  <c:v>0.286721</c:v>
                </c:pt>
                <c:pt idx="186">
                  <c:v>0.288269</c:v>
                </c:pt>
                <c:pt idx="187">
                  <c:v>0.28981700000000032</c:v>
                </c:pt>
                <c:pt idx="188">
                  <c:v>0.29136600000000051</c:v>
                </c:pt>
                <c:pt idx="189">
                  <c:v>0.29291400000000051</c:v>
                </c:pt>
                <c:pt idx="190">
                  <c:v>0.29446200000000045</c:v>
                </c:pt>
                <c:pt idx="191">
                  <c:v>0.29601000000000038</c:v>
                </c:pt>
                <c:pt idx="192">
                  <c:v>0.29755800000000032</c:v>
                </c:pt>
                <c:pt idx="193">
                  <c:v>0.29910600000000032</c:v>
                </c:pt>
                <c:pt idx="194">
                  <c:v>0.30065500000000001</c:v>
                </c:pt>
                <c:pt idx="195">
                  <c:v>0.302203</c:v>
                </c:pt>
                <c:pt idx="196">
                  <c:v>0.3037510000000001</c:v>
                </c:pt>
                <c:pt idx="197">
                  <c:v>0.3052990000000001</c:v>
                </c:pt>
                <c:pt idx="198">
                  <c:v>0.30684700000000031</c:v>
                </c:pt>
                <c:pt idx="199">
                  <c:v>0.30839500000000031</c:v>
                </c:pt>
                <c:pt idx="200">
                  <c:v>0.30994400000000044</c:v>
                </c:pt>
                <c:pt idx="201">
                  <c:v>0.31149200000000032</c:v>
                </c:pt>
                <c:pt idx="202">
                  <c:v>0.31304000000000032</c:v>
                </c:pt>
                <c:pt idx="203">
                  <c:v>0.31458800000000064</c:v>
                </c:pt>
                <c:pt idx="204">
                  <c:v>0.31613600000000008</c:v>
                </c:pt>
                <c:pt idx="205">
                  <c:v>0.31768400000000058</c:v>
                </c:pt>
                <c:pt idx="206">
                  <c:v>0.3192330000000001</c:v>
                </c:pt>
                <c:pt idx="207">
                  <c:v>0.32078100000000032</c:v>
                </c:pt>
                <c:pt idx="208">
                  <c:v>0.32232900000000075</c:v>
                </c:pt>
                <c:pt idx="209">
                  <c:v>0.32387700000000075</c:v>
                </c:pt>
                <c:pt idx="210">
                  <c:v>0.32542500000000057</c:v>
                </c:pt>
                <c:pt idx="211">
                  <c:v>0.32697400000000088</c:v>
                </c:pt>
                <c:pt idx="212">
                  <c:v>0.32852200000000065</c:v>
                </c:pt>
                <c:pt idx="213">
                  <c:v>0.33007000000000064</c:v>
                </c:pt>
                <c:pt idx="214">
                  <c:v>0.33161800000000058</c:v>
                </c:pt>
                <c:pt idx="215">
                  <c:v>0.33316600000000057</c:v>
                </c:pt>
                <c:pt idx="216">
                  <c:v>0.33471400000000051</c:v>
                </c:pt>
                <c:pt idx="217">
                  <c:v>0.33626300000000031</c:v>
                </c:pt>
                <c:pt idx="218">
                  <c:v>0.33781100000000075</c:v>
                </c:pt>
                <c:pt idx="219">
                  <c:v>0.33935900000000058</c:v>
                </c:pt>
                <c:pt idx="220">
                  <c:v>0.34090700000000002</c:v>
                </c:pt>
                <c:pt idx="221">
                  <c:v>0.34245500000000001</c:v>
                </c:pt>
                <c:pt idx="222">
                  <c:v>0.344003</c:v>
                </c:pt>
                <c:pt idx="223">
                  <c:v>0.34555200000000008</c:v>
                </c:pt>
                <c:pt idx="224">
                  <c:v>0.34710000000000002</c:v>
                </c:pt>
                <c:pt idx="225">
                  <c:v>0.34864800000000001</c:v>
                </c:pt>
                <c:pt idx="226">
                  <c:v>0.35019600000000001</c:v>
                </c:pt>
                <c:pt idx="227">
                  <c:v>0.351744</c:v>
                </c:pt>
                <c:pt idx="228">
                  <c:v>0.35329200000000005</c:v>
                </c:pt>
                <c:pt idx="229">
                  <c:v>0.35484100000000002</c:v>
                </c:pt>
                <c:pt idx="230">
                  <c:v>0.35638900000000051</c:v>
                </c:pt>
                <c:pt idx="231">
                  <c:v>0.35793700000000001</c:v>
                </c:pt>
                <c:pt idx="232">
                  <c:v>0.35948500000000044</c:v>
                </c:pt>
                <c:pt idx="233">
                  <c:v>0.3610330000000001</c:v>
                </c:pt>
                <c:pt idx="234">
                  <c:v>0.36258100000000032</c:v>
                </c:pt>
                <c:pt idx="235">
                  <c:v>0.36413000000000001</c:v>
                </c:pt>
                <c:pt idx="236">
                  <c:v>0.3656780000000005</c:v>
                </c:pt>
                <c:pt idx="237">
                  <c:v>0.36722600000000044</c:v>
                </c:pt>
                <c:pt idx="238">
                  <c:v>0.36877400000000032</c:v>
                </c:pt>
                <c:pt idx="239">
                  <c:v>0.37032200000000076</c:v>
                </c:pt>
                <c:pt idx="240">
                  <c:v>0.37187000000000064</c:v>
                </c:pt>
                <c:pt idx="241">
                  <c:v>0.37341900000000045</c:v>
                </c:pt>
                <c:pt idx="242">
                  <c:v>0.37496700000000038</c:v>
                </c:pt>
                <c:pt idx="243">
                  <c:v>0.37651500000000032</c:v>
                </c:pt>
                <c:pt idx="244">
                  <c:v>0.37806300000000032</c:v>
                </c:pt>
                <c:pt idx="245">
                  <c:v>0.37961100000000031</c:v>
                </c:pt>
                <c:pt idx="246">
                  <c:v>0.38115900000000008</c:v>
                </c:pt>
                <c:pt idx="247">
                  <c:v>0.38270800000000038</c:v>
                </c:pt>
                <c:pt idx="248">
                  <c:v>0.38425600000000032</c:v>
                </c:pt>
                <c:pt idx="249">
                  <c:v>0.38580400000000065</c:v>
                </c:pt>
                <c:pt idx="250">
                  <c:v>0.38735200000000064</c:v>
                </c:pt>
                <c:pt idx="251">
                  <c:v>0.38890000000000058</c:v>
                </c:pt>
                <c:pt idx="252">
                  <c:v>0.39044800000000057</c:v>
                </c:pt>
                <c:pt idx="253">
                  <c:v>0.39199700000000032</c:v>
                </c:pt>
                <c:pt idx="254">
                  <c:v>0.39354500000000031</c:v>
                </c:pt>
                <c:pt idx="255">
                  <c:v>0.39509300000000008</c:v>
                </c:pt>
                <c:pt idx="256">
                  <c:v>0.39664100000000002</c:v>
                </c:pt>
                <c:pt idx="257">
                  <c:v>0.39818900000000057</c:v>
                </c:pt>
                <c:pt idx="258">
                  <c:v>0.39973700000000001</c:v>
                </c:pt>
                <c:pt idx="259">
                  <c:v>0.40128600000000031</c:v>
                </c:pt>
                <c:pt idx="260">
                  <c:v>0.40283400000000008</c:v>
                </c:pt>
                <c:pt idx="261">
                  <c:v>0.40438200000000057</c:v>
                </c:pt>
                <c:pt idx="262">
                  <c:v>0.40593000000000001</c:v>
                </c:pt>
                <c:pt idx="263">
                  <c:v>0.40747800000000051</c:v>
                </c:pt>
                <c:pt idx="264">
                  <c:v>0.40902700000000008</c:v>
                </c:pt>
                <c:pt idx="265">
                  <c:v>0.41057500000000002</c:v>
                </c:pt>
                <c:pt idx="266">
                  <c:v>0.41212300000000002</c:v>
                </c:pt>
                <c:pt idx="267">
                  <c:v>0.41367100000000001</c:v>
                </c:pt>
                <c:pt idx="268">
                  <c:v>0.415219</c:v>
                </c:pt>
                <c:pt idx="269">
                  <c:v>0.416767</c:v>
                </c:pt>
                <c:pt idx="270">
                  <c:v>0.41831600000000058</c:v>
                </c:pt>
                <c:pt idx="271">
                  <c:v>0.41986400000000057</c:v>
                </c:pt>
                <c:pt idx="272">
                  <c:v>0.42141200000000051</c:v>
                </c:pt>
                <c:pt idx="273">
                  <c:v>0.42296000000000045</c:v>
                </c:pt>
                <c:pt idx="274">
                  <c:v>0.42450800000000044</c:v>
                </c:pt>
                <c:pt idx="275">
                  <c:v>0.42605600000000032</c:v>
                </c:pt>
                <c:pt idx="276">
                  <c:v>0.42760500000000001</c:v>
                </c:pt>
                <c:pt idx="277">
                  <c:v>0.42915300000000001</c:v>
                </c:pt>
                <c:pt idx="278">
                  <c:v>0.430701</c:v>
                </c:pt>
                <c:pt idx="279">
                  <c:v>0.43224900000000011</c:v>
                </c:pt>
                <c:pt idx="280">
                  <c:v>0.4337970000000001</c:v>
                </c:pt>
                <c:pt idx="281">
                  <c:v>0.43534500000000032</c:v>
                </c:pt>
                <c:pt idx="282">
                  <c:v>0.4368940000000005</c:v>
                </c:pt>
                <c:pt idx="283">
                  <c:v>0.43844200000000044</c:v>
                </c:pt>
                <c:pt idx="284">
                  <c:v>0.43999000000000038</c:v>
                </c:pt>
                <c:pt idx="285">
                  <c:v>0.44153800000000004</c:v>
                </c:pt>
                <c:pt idx="286">
                  <c:v>0.44308600000000031</c:v>
                </c:pt>
                <c:pt idx="287">
                  <c:v>0.44463399999999997</c:v>
                </c:pt>
                <c:pt idx="288">
                  <c:v>0.446183</c:v>
                </c:pt>
                <c:pt idx="289">
                  <c:v>0.44773099999999999</c:v>
                </c:pt>
                <c:pt idx="290">
                  <c:v>0.44927900000000004</c:v>
                </c:pt>
                <c:pt idx="291">
                  <c:v>0.45082700000000031</c:v>
                </c:pt>
                <c:pt idx="292">
                  <c:v>0.45237500000000008</c:v>
                </c:pt>
                <c:pt idx="293">
                  <c:v>0.45392300000000002</c:v>
                </c:pt>
                <c:pt idx="294">
                  <c:v>0.45547200000000032</c:v>
                </c:pt>
                <c:pt idx="295">
                  <c:v>0.45702000000000031</c:v>
                </c:pt>
                <c:pt idx="296">
                  <c:v>0.45856800000000031</c:v>
                </c:pt>
                <c:pt idx="297">
                  <c:v>0.46011600000000002</c:v>
                </c:pt>
                <c:pt idx="298">
                  <c:v>0.46166400000000002</c:v>
                </c:pt>
                <c:pt idx="299">
                  <c:v>0.46321200000000001</c:v>
                </c:pt>
                <c:pt idx="300">
                  <c:v>0.46476100000000004</c:v>
                </c:pt>
                <c:pt idx="301">
                  <c:v>0.46630900000000008</c:v>
                </c:pt>
                <c:pt idx="302">
                  <c:v>0.46785700000000002</c:v>
                </c:pt>
                <c:pt idx="303">
                  <c:v>0.46940500000000002</c:v>
                </c:pt>
                <c:pt idx="304">
                  <c:v>0.47095300000000001</c:v>
                </c:pt>
                <c:pt idx="305">
                  <c:v>0.472501</c:v>
                </c:pt>
                <c:pt idx="306">
                  <c:v>0.47405000000000008</c:v>
                </c:pt>
                <c:pt idx="307">
                  <c:v>0.47559800000000002</c:v>
                </c:pt>
                <c:pt idx="308">
                  <c:v>0.47714600000000001</c:v>
                </c:pt>
                <c:pt idx="309">
                  <c:v>0.47869400000000001</c:v>
                </c:pt>
                <c:pt idx="310">
                  <c:v>0.480242</c:v>
                </c:pt>
                <c:pt idx="311">
                  <c:v>0.48179100000000002</c:v>
                </c:pt>
                <c:pt idx="312">
                  <c:v>0.48333900000000002</c:v>
                </c:pt>
                <c:pt idx="313">
                  <c:v>0.48488700000000051</c:v>
                </c:pt>
                <c:pt idx="314">
                  <c:v>0.48643500000000001</c:v>
                </c:pt>
                <c:pt idx="315">
                  <c:v>0.48798300000000044</c:v>
                </c:pt>
                <c:pt idx="316">
                  <c:v>0.4895310000000001</c:v>
                </c:pt>
                <c:pt idx="317">
                  <c:v>0.49108000000000057</c:v>
                </c:pt>
                <c:pt idx="318">
                  <c:v>0.49262800000000051</c:v>
                </c:pt>
                <c:pt idx="319">
                  <c:v>0.4941760000000005</c:v>
                </c:pt>
                <c:pt idx="320">
                  <c:v>0.49572400000000044</c:v>
                </c:pt>
                <c:pt idx="321">
                  <c:v>0.49727200000000032</c:v>
                </c:pt>
                <c:pt idx="322">
                  <c:v>0.49882000000000087</c:v>
                </c:pt>
                <c:pt idx="323">
                  <c:v>0.50036899999999873</c:v>
                </c:pt>
                <c:pt idx="324">
                  <c:v>0.50191699999999873</c:v>
                </c:pt>
                <c:pt idx="325">
                  <c:v>0.50346499999999883</c:v>
                </c:pt>
                <c:pt idx="326">
                  <c:v>0.50501299999999882</c:v>
                </c:pt>
                <c:pt idx="327">
                  <c:v>0.50656099999999871</c:v>
                </c:pt>
                <c:pt idx="328">
                  <c:v>0.50810900000000003</c:v>
                </c:pt>
                <c:pt idx="329">
                  <c:v>0.50965800000000061</c:v>
                </c:pt>
                <c:pt idx="330">
                  <c:v>0.51120599999999949</c:v>
                </c:pt>
                <c:pt idx="331">
                  <c:v>0.51275400000000004</c:v>
                </c:pt>
                <c:pt idx="332">
                  <c:v>0.51430199999999959</c:v>
                </c:pt>
                <c:pt idx="333">
                  <c:v>0.51585000000000003</c:v>
                </c:pt>
                <c:pt idx="334">
                  <c:v>0.51739800000000002</c:v>
                </c:pt>
                <c:pt idx="335">
                  <c:v>0.51894700000000005</c:v>
                </c:pt>
                <c:pt idx="336">
                  <c:v>0.52049500000000004</c:v>
                </c:pt>
                <c:pt idx="337">
                  <c:v>0.52204300000000003</c:v>
                </c:pt>
                <c:pt idx="338">
                  <c:v>0.52359100000000003</c:v>
                </c:pt>
                <c:pt idx="339">
                  <c:v>0.52513900000000002</c:v>
                </c:pt>
                <c:pt idx="340">
                  <c:v>0.52668700000000002</c:v>
                </c:pt>
                <c:pt idx="341">
                  <c:v>0.52823599999999959</c:v>
                </c:pt>
                <c:pt idx="342">
                  <c:v>0.52978400000000003</c:v>
                </c:pt>
                <c:pt idx="343">
                  <c:v>0.53133199999999958</c:v>
                </c:pt>
                <c:pt idx="344">
                  <c:v>0.53288000000000002</c:v>
                </c:pt>
                <c:pt idx="345">
                  <c:v>0.53442800000000001</c:v>
                </c:pt>
                <c:pt idx="346">
                  <c:v>0.53597600000000001</c:v>
                </c:pt>
                <c:pt idx="347">
                  <c:v>0.53752500000000003</c:v>
                </c:pt>
                <c:pt idx="348">
                  <c:v>0.53907300000000002</c:v>
                </c:pt>
                <c:pt idx="349">
                  <c:v>0.54062100000000102</c:v>
                </c:pt>
                <c:pt idx="350">
                  <c:v>0.54216900000000001</c:v>
                </c:pt>
                <c:pt idx="351">
                  <c:v>0.54371700000000001</c:v>
                </c:pt>
                <c:pt idx="352">
                  <c:v>0.545265</c:v>
                </c:pt>
                <c:pt idx="353">
                  <c:v>0.54681400000000002</c:v>
                </c:pt>
                <c:pt idx="354">
                  <c:v>0.54836199999999957</c:v>
                </c:pt>
                <c:pt idx="355">
                  <c:v>0.54991000000000001</c:v>
                </c:pt>
                <c:pt idx="356">
                  <c:v>0.551458</c:v>
                </c:pt>
                <c:pt idx="357">
                  <c:v>0.553006</c:v>
                </c:pt>
                <c:pt idx="358">
                  <c:v>0.55455500000000002</c:v>
                </c:pt>
                <c:pt idx="359">
                  <c:v>0.55610300000000001</c:v>
                </c:pt>
                <c:pt idx="360">
                  <c:v>0.55765100000000101</c:v>
                </c:pt>
                <c:pt idx="361">
                  <c:v>0.559199000000001</c:v>
                </c:pt>
                <c:pt idx="362">
                  <c:v>0.56074700000000088</c:v>
                </c:pt>
                <c:pt idx="363">
                  <c:v>0.56229499999999999</c:v>
                </c:pt>
                <c:pt idx="364">
                  <c:v>0.56384400000000101</c:v>
                </c:pt>
                <c:pt idx="365">
                  <c:v>0.56539200000000001</c:v>
                </c:pt>
                <c:pt idx="366">
                  <c:v>0.56694000000000089</c:v>
                </c:pt>
                <c:pt idx="367">
                  <c:v>0.56848799999999911</c:v>
                </c:pt>
                <c:pt idx="368">
                  <c:v>0.57003599999999999</c:v>
                </c:pt>
                <c:pt idx="369">
                  <c:v>0.57158399999999898</c:v>
                </c:pt>
                <c:pt idx="370">
                  <c:v>0.573133</c:v>
                </c:pt>
                <c:pt idx="371">
                  <c:v>0.57468100000000089</c:v>
                </c:pt>
                <c:pt idx="372">
                  <c:v>0.57622899999999999</c:v>
                </c:pt>
                <c:pt idx="373">
                  <c:v>0.57777699999999999</c:v>
                </c:pt>
                <c:pt idx="374">
                  <c:v>0.57932499999999998</c:v>
                </c:pt>
                <c:pt idx="375">
                  <c:v>0.58087299999999897</c:v>
                </c:pt>
                <c:pt idx="376">
                  <c:v>0.58242199999999911</c:v>
                </c:pt>
                <c:pt idx="377">
                  <c:v>0.5839699999999991</c:v>
                </c:pt>
                <c:pt idx="378">
                  <c:v>0.5855179999999981</c:v>
                </c:pt>
                <c:pt idx="379">
                  <c:v>0.58706599999999898</c:v>
                </c:pt>
                <c:pt idx="380">
                  <c:v>0.58861399999999897</c:v>
                </c:pt>
                <c:pt idx="381">
                  <c:v>0.59016199999999885</c:v>
                </c:pt>
                <c:pt idx="382">
                  <c:v>0.59171099999999899</c:v>
                </c:pt>
                <c:pt idx="383">
                  <c:v>0.59325899999999898</c:v>
                </c:pt>
                <c:pt idx="384">
                  <c:v>0.59480699999999898</c:v>
                </c:pt>
                <c:pt idx="385">
                  <c:v>0.59635499999999897</c:v>
                </c:pt>
                <c:pt idx="386">
                  <c:v>0.59790299999999885</c:v>
                </c:pt>
                <c:pt idx="387">
                  <c:v>0.59945099999999885</c:v>
                </c:pt>
                <c:pt idx="388">
                  <c:v>0.60100000000000064</c:v>
                </c:pt>
                <c:pt idx="389">
                  <c:v>0.60254799999999997</c:v>
                </c:pt>
                <c:pt idx="390">
                  <c:v>0.60409600000000063</c:v>
                </c:pt>
                <c:pt idx="391">
                  <c:v>0.6056440000000014</c:v>
                </c:pt>
                <c:pt idx="392">
                  <c:v>0.60719199999999995</c:v>
                </c:pt>
                <c:pt idx="393">
                  <c:v>0.60873999999999995</c:v>
                </c:pt>
                <c:pt idx="394">
                  <c:v>0.61028899999999997</c:v>
                </c:pt>
                <c:pt idx="395">
                  <c:v>0.61183699999999996</c:v>
                </c:pt>
                <c:pt idx="396">
                  <c:v>0.61338499999999996</c:v>
                </c:pt>
                <c:pt idx="397">
                  <c:v>0.61493299999999951</c:v>
                </c:pt>
                <c:pt idx="398">
                  <c:v>0.6164809999999995</c:v>
                </c:pt>
                <c:pt idx="399">
                  <c:v>0.61802900000000116</c:v>
                </c:pt>
                <c:pt idx="400">
                  <c:v>0.61957799999999996</c:v>
                </c:pt>
                <c:pt idx="401">
                  <c:v>0.62112600000000062</c:v>
                </c:pt>
                <c:pt idx="402">
                  <c:v>0.62267399999999995</c:v>
                </c:pt>
                <c:pt idx="403">
                  <c:v>0.62422200000000005</c:v>
                </c:pt>
                <c:pt idx="404">
                  <c:v>0.62577000000000116</c:v>
                </c:pt>
                <c:pt idx="405">
                  <c:v>0.62731800000000004</c:v>
                </c:pt>
                <c:pt idx="406">
                  <c:v>0.62886699999999951</c:v>
                </c:pt>
                <c:pt idx="407">
                  <c:v>0.6304149999999995</c:v>
                </c:pt>
                <c:pt idx="408">
                  <c:v>0.63196300000000005</c:v>
                </c:pt>
                <c:pt idx="409">
                  <c:v>0.63351100000000005</c:v>
                </c:pt>
                <c:pt idx="410">
                  <c:v>0.63505900000000115</c:v>
                </c:pt>
                <c:pt idx="411">
                  <c:v>0.63660799999999995</c:v>
                </c:pt>
                <c:pt idx="412">
                  <c:v>0.63815599999999995</c:v>
                </c:pt>
                <c:pt idx="413">
                  <c:v>0.63970400000000116</c:v>
                </c:pt>
                <c:pt idx="414">
                  <c:v>0.64125200000000004</c:v>
                </c:pt>
                <c:pt idx="415">
                  <c:v>0.64280000000000115</c:v>
                </c:pt>
                <c:pt idx="416">
                  <c:v>0.64434800000000114</c:v>
                </c:pt>
                <c:pt idx="417">
                  <c:v>0.64589700000000116</c:v>
                </c:pt>
                <c:pt idx="418">
                  <c:v>0.64744500000000116</c:v>
                </c:pt>
                <c:pt idx="419">
                  <c:v>0.64899300000000115</c:v>
                </c:pt>
                <c:pt idx="420">
                  <c:v>0.65054100000000115</c:v>
                </c:pt>
                <c:pt idx="421">
                  <c:v>0.65208900000000114</c:v>
                </c:pt>
                <c:pt idx="422">
                  <c:v>0.65363700000000113</c:v>
                </c:pt>
                <c:pt idx="423">
                  <c:v>0.65518600000000005</c:v>
                </c:pt>
                <c:pt idx="424">
                  <c:v>0.65673400000000115</c:v>
                </c:pt>
                <c:pt idx="425">
                  <c:v>0.65828200000000003</c:v>
                </c:pt>
                <c:pt idx="426">
                  <c:v>0.65983000000000114</c:v>
                </c:pt>
                <c:pt idx="427">
                  <c:v>0.66137800000000102</c:v>
                </c:pt>
                <c:pt idx="428">
                  <c:v>0.66292600000000101</c:v>
                </c:pt>
                <c:pt idx="429">
                  <c:v>0.66447500000000115</c:v>
                </c:pt>
                <c:pt idx="430">
                  <c:v>0.66602300000000114</c:v>
                </c:pt>
                <c:pt idx="431">
                  <c:v>0.66757100000000114</c:v>
                </c:pt>
                <c:pt idx="432">
                  <c:v>0.66911900000000102</c:v>
                </c:pt>
                <c:pt idx="433">
                  <c:v>0.67066700000000101</c:v>
                </c:pt>
                <c:pt idx="434">
                  <c:v>0.67221500000000101</c:v>
                </c:pt>
                <c:pt idx="435">
                  <c:v>0.67376400000000114</c:v>
                </c:pt>
                <c:pt idx="436">
                  <c:v>0.67531200000000002</c:v>
                </c:pt>
                <c:pt idx="437">
                  <c:v>0.67686000000000102</c:v>
                </c:pt>
                <c:pt idx="438">
                  <c:v>0.67840800000000101</c:v>
                </c:pt>
                <c:pt idx="439">
                  <c:v>0.679956000000001</c:v>
                </c:pt>
                <c:pt idx="440">
                  <c:v>0.681504</c:v>
                </c:pt>
                <c:pt idx="441">
                  <c:v>0.68305300000000002</c:v>
                </c:pt>
                <c:pt idx="442">
                  <c:v>0.68460100000000101</c:v>
                </c:pt>
                <c:pt idx="443">
                  <c:v>0.68614900000000101</c:v>
                </c:pt>
                <c:pt idx="444">
                  <c:v>0.687697000000001</c:v>
                </c:pt>
                <c:pt idx="445">
                  <c:v>0.68924500000000088</c:v>
                </c:pt>
                <c:pt idx="446">
                  <c:v>0.69079299999999999</c:v>
                </c:pt>
                <c:pt idx="447">
                  <c:v>0.69234200000000001</c:v>
                </c:pt>
                <c:pt idx="448">
                  <c:v>0.69389000000000101</c:v>
                </c:pt>
                <c:pt idx="449">
                  <c:v>0.695438</c:v>
                </c:pt>
                <c:pt idx="450">
                  <c:v>0.69698599999999999</c:v>
                </c:pt>
                <c:pt idx="451">
                  <c:v>0.6985339999999991</c:v>
                </c:pt>
                <c:pt idx="452">
                  <c:v>0.70008199999999998</c:v>
                </c:pt>
                <c:pt idx="453">
                  <c:v>0.701631000000001</c:v>
                </c:pt>
                <c:pt idx="454">
                  <c:v>0.70317900000000089</c:v>
                </c:pt>
                <c:pt idx="455">
                  <c:v>0.70472699999999999</c:v>
                </c:pt>
                <c:pt idx="456">
                  <c:v>0.70627499999999999</c:v>
                </c:pt>
                <c:pt idx="457">
                  <c:v>0.70782299999999998</c:v>
                </c:pt>
                <c:pt idx="458">
                  <c:v>0.709372</c:v>
                </c:pt>
                <c:pt idx="459">
                  <c:v>0.71092000000000088</c:v>
                </c:pt>
                <c:pt idx="460">
                  <c:v>0.7124679999999991</c:v>
                </c:pt>
                <c:pt idx="461">
                  <c:v>0.71401599999999998</c:v>
                </c:pt>
                <c:pt idx="462">
                  <c:v>0.71556399999999898</c:v>
                </c:pt>
                <c:pt idx="463">
                  <c:v>0.71711199999999997</c:v>
                </c:pt>
                <c:pt idx="464">
                  <c:v>0.71866099999999999</c:v>
                </c:pt>
                <c:pt idx="465">
                  <c:v>0.72020899999999999</c:v>
                </c:pt>
                <c:pt idx="466">
                  <c:v>0.72175699999999998</c:v>
                </c:pt>
                <c:pt idx="467">
                  <c:v>0.72330499999999998</c:v>
                </c:pt>
                <c:pt idx="468">
                  <c:v>0.72485299999999997</c:v>
                </c:pt>
                <c:pt idx="469">
                  <c:v>0.72640099999999996</c:v>
                </c:pt>
                <c:pt idx="470">
                  <c:v>0.72795000000000065</c:v>
                </c:pt>
                <c:pt idx="471">
                  <c:v>0.72949799999999998</c:v>
                </c:pt>
                <c:pt idx="472">
                  <c:v>0.73104600000000064</c:v>
                </c:pt>
                <c:pt idx="473">
                  <c:v>0.73259399999999997</c:v>
                </c:pt>
                <c:pt idx="474">
                  <c:v>0.73414200000000063</c:v>
                </c:pt>
                <c:pt idx="475">
                  <c:v>0.73569000000000129</c:v>
                </c:pt>
                <c:pt idx="476">
                  <c:v>0.73723899999999998</c:v>
                </c:pt>
                <c:pt idx="477">
                  <c:v>0.73878699999999997</c:v>
                </c:pt>
                <c:pt idx="478">
                  <c:v>0.74033499999999997</c:v>
                </c:pt>
                <c:pt idx="479">
                  <c:v>0.74188299999999996</c:v>
                </c:pt>
                <c:pt idx="480">
                  <c:v>0.74343099999999951</c:v>
                </c:pt>
                <c:pt idx="481">
                  <c:v>0.74497899999999995</c:v>
                </c:pt>
                <c:pt idx="482">
                  <c:v>0.74652799999999997</c:v>
                </c:pt>
                <c:pt idx="483">
                  <c:v>0.74807600000000063</c:v>
                </c:pt>
                <c:pt idx="484">
                  <c:v>0.7496240000000014</c:v>
                </c:pt>
                <c:pt idx="485">
                  <c:v>0.75117199999999995</c:v>
                </c:pt>
                <c:pt idx="486">
                  <c:v>0.75271999999999994</c:v>
                </c:pt>
                <c:pt idx="487">
                  <c:v>0.75426800000000005</c:v>
                </c:pt>
                <c:pt idx="488">
                  <c:v>0.75581699999999996</c:v>
                </c:pt>
                <c:pt idx="489">
                  <c:v>0.75736499999999951</c:v>
                </c:pt>
                <c:pt idx="490">
                  <c:v>0.7589129999999995</c:v>
                </c:pt>
                <c:pt idx="491">
                  <c:v>0.76046100000000005</c:v>
                </c:pt>
                <c:pt idx="492">
                  <c:v>0.76200900000000116</c:v>
                </c:pt>
                <c:pt idx="493">
                  <c:v>0.76355700000000004</c:v>
                </c:pt>
                <c:pt idx="494">
                  <c:v>0.76510599999999995</c:v>
                </c:pt>
                <c:pt idx="495">
                  <c:v>0.76665399999999995</c:v>
                </c:pt>
                <c:pt idx="496">
                  <c:v>0.76820200000000005</c:v>
                </c:pt>
                <c:pt idx="497">
                  <c:v>0.76975000000000116</c:v>
                </c:pt>
                <c:pt idx="498">
                  <c:v>0.77129800000000115</c:v>
                </c:pt>
                <c:pt idx="499">
                  <c:v>0.77284600000000114</c:v>
                </c:pt>
                <c:pt idx="500">
                  <c:v>0.77439499999999994</c:v>
                </c:pt>
                <c:pt idx="501">
                  <c:v>0.77594300000000116</c:v>
                </c:pt>
                <c:pt idx="502">
                  <c:v>0.77749100000000115</c:v>
                </c:pt>
                <c:pt idx="503">
                  <c:v>0.77903900000000115</c:v>
                </c:pt>
                <c:pt idx="504">
                  <c:v>0.78058699999999859</c:v>
                </c:pt>
                <c:pt idx="505">
                  <c:v>0.78213500000000002</c:v>
                </c:pt>
                <c:pt idx="506">
                  <c:v>0.78368400000000005</c:v>
                </c:pt>
                <c:pt idx="507">
                  <c:v>0.78523199999999949</c:v>
                </c:pt>
                <c:pt idx="508">
                  <c:v>0.78678000000000003</c:v>
                </c:pt>
                <c:pt idx="509">
                  <c:v>0.78832800000000003</c:v>
                </c:pt>
                <c:pt idx="510">
                  <c:v>0.78987600000000002</c:v>
                </c:pt>
                <c:pt idx="511">
                  <c:v>0.79142500000000005</c:v>
                </c:pt>
                <c:pt idx="512">
                  <c:v>0.79297300000000004</c:v>
                </c:pt>
                <c:pt idx="513">
                  <c:v>0.79452100000000003</c:v>
                </c:pt>
                <c:pt idx="514">
                  <c:v>0.79606900000000003</c:v>
                </c:pt>
                <c:pt idx="515">
                  <c:v>0.79761700000000002</c:v>
                </c:pt>
                <c:pt idx="516">
                  <c:v>0.79916500000000001</c:v>
                </c:pt>
                <c:pt idx="517">
                  <c:v>0.80071400000000004</c:v>
                </c:pt>
                <c:pt idx="518">
                  <c:v>0.80226199999999959</c:v>
                </c:pt>
                <c:pt idx="519">
                  <c:v>0.80381000000000002</c:v>
                </c:pt>
                <c:pt idx="520">
                  <c:v>0.80535800000000002</c:v>
                </c:pt>
                <c:pt idx="521">
                  <c:v>0.80690600000000001</c:v>
                </c:pt>
                <c:pt idx="522">
                  <c:v>0.80845400000000001</c:v>
                </c:pt>
                <c:pt idx="523">
                  <c:v>0.81000300000000003</c:v>
                </c:pt>
                <c:pt idx="524">
                  <c:v>0.81155100000000002</c:v>
                </c:pt>
                <c:pt idx="525">
                  <c:v>0.81309900000000102</c:v>
                </c:pt>
                <c:pt idx="526">
                  <c:v>0.81464700000000101</c:v>
                </c:pt>
                <c:pt idx="527">
                  <c:v>0.816195000000001</c:v>
                </c:pt>
                <c:pt idx="528">
                  <c:v>0.81774300000000089</c:v>
                </c:pt>
                <c:pt idx="529">
                  <c:v>0.81929200000000002</c:v>
                </c:pt>
                <c:pt idx="530">
                  <c:v>0.82084000000000101</c:v>
                </c:pt>
                <c:pt idx="531">
                  <c:v>0.82238800000000001</c:v>
                </c:pt>
                <c:pt idx="532">
                  <c:v>0.823936</c:v>
                </c:pt>
                <c:pt idx="533">
                  <c:v>0.825484</c:v>
                </c:pt>
                <c:pt idx="534">
                  <c:v>0.82703199999999999</c:v>
                </c:pt>
                <c:pt idx="535">
                  <c:v>0.82858100000000001</c:v>
                </c:pt>
                <c:pt idx="536">
                  <c:v>0.830129000000001</c:v>
                </c:pt>
                <c:pt idx="537">
                  <c:v>0.83167700000000089</c:v>
                </c:pt>
                <c:pt idx="538">
                  <c:v>0.83322499999999999</c:v>
                </c:pt>
                <c:pt idx="539">
                  <c:v>0.83477299999999999</c:v>
                </c:pt>
                <c:pt idx="540">
                  <c:v>0.83632099999999998</c:v>
                </c:pt>
                <c:pt idx="541">
                  <c:v>0.837870000000001</c:v>
                </c:pt>
                <c:pt idx="542">
                  <c:v>0.839418</c:v>
                </c:pt>
                <c:pt idx="543">
                  <c:v>0.84096599999999999</c:v>
                </c:pt>
                <c:pt idx="544">
                  <c:v>0.84251399999999899</c:v>
                </c:pt>
                <c:pt idx="545">
                  <c:v>0.84406199999999998</c:v>
                </c:pt>
                <c:pt idx="546">
                  <c:v>0.84561000000000064</c:v>
                </c:pt>
                <c:pt idx="547">
                  <c:v>0.84715900000000088</c:v>
                </c:pt>
                <c:pt idx="548">
                  <c:v>0.84870699999999999</c:v>
                </c:pt>
                <c:pt idx="549">
                  <c:v>0.85025499999999998</c:v>
                </c:pt>
                <c:pt idx="550">
                  <c:v>0.85180299999999998</c:v>
                </c:pt>
                <c:pt idx="551">
                  <c:v>0.85335099999999997</c:v>
                </c:pt>
                <c:pt idx="552">
                  <c:v>0.85489900000000141</c:v>
                </c:pt>
                <c:pt idx="553">
                  <c:v>0.85644799999999999</c:v>
                </c:pt>
                <c:pt idx="554">
                  <c:v>0.85799600000000065</c:v>
                </c:pt>
                <c:pt idx="555">
                  <c:v>0.85954399999999997</c:v>
                </c:pt>
                <c:pt idx="556">
                  <c:v>0.86109200000000063</c:v>
                </c:pt>
                <c:pt idx="557">
                  <c:v>0.86264000000000141</c:v>
                </c:pt>
                <c:pt idx="558">
                  <c:v>0.86418899999999998</c:v>
                </c:pt>
                <c:pt idx="559">
                  <c:v>0.86573699999999998</c:v>
                </c:pt>
                <c:pt idx="560">
                  <c:v>0.86728499999999997</c:v>
                </c:pt>
                <c:pt idx="561">
                  <c:v>0.86883299999999997</c:v>
                </c:pt>
                <c:pt idx="562">
                  <c:v>0.87038099999999996</c:v>
                </c:pt>
                <c:pt idx="563">
                  <c:v>0.87192899999999995</c:v>
                </c:pt>
                <c:pt idx="564">
                  <c:v>0.87347799999999998</c:v>
                </c:pt>
                <c:pt idx="565">
                  <c:v>0.87502600000000064</c:v>
                </c:pt>
                <c:pt idx="566">
                  <c:v>0.87657399999999996</c:v>
                </c:pt>
                <c:pt idx="567">
                  <c:v>0.87812200000000062</c:v>
                </c:pt>
                <c:pt idx="568">
                  <c:v>0.87966999999999995</c:v>
                </c:pt>
                <c:pt idx="569">
                  <c:v>0.88121799999999872</c:v>
                </c:pt>
                <c:pt idx="570">
                  <c:v>0.88276699999999897</c:v>
                </c:pt>
                <c:pt idx="571">
                  <c:v>0.88431499999999885</c:v>
                </c:pt>
                <c:pt idx="572">
                  <c:v>0.88586299999999885</c:v>
                </c:pt>
                <c:pt idx="573">
                  <c:v>0.88741099999999873</c:v>
                </c:pt>
                <c:pt idx="574">
                  <c:v>0.88895900000000005</c:v>
                </c:pt>
                <c:pt idx="575">
                  <c:v>0.89050699999999883</c:v>
                </c:pt>
                <c:pt idx="576">
                  <c:v>0.89205599999999996</c:v>
                </c:pt>
                <c:pt idx="577">
                  <c:v>0.89360399999999951</c:v>
                </c:pt>
                <c:pt idx="578">
                  <c:v>0.8951519999999995</c:v>
                </c:pt>
                <c:pt idx="579">
                  <c:v>0.89670000000000005</c:v>
                </c:pt>
                <c:pt idx="580">
                  <c:v>0.89824800000000005</c:v>
                </c:pt>
                <c:pt idx="581">
                  <c:v>0.89979600000000004</c:v>
                </c:pt>
                <c:pt idx="582">
                  <c:v>0.90134499999999951</c:v>
                </c:pt>
                <c:pt idx="583">
                  <c:v>0.9028929999999995</c:v>
                </c:pt>
                <c:pt idx="584">
                  <c:v>0.90444100000000005</c:v>
                </c:pt>
                <c:pt idx="585">
                  <c:v>0.90598900000000004</c:v>
                </c:pt>
                <c:pt idx="586">
                  <c:v>0.90753699999999871</c:v>
                </c:pt>
                <c:pt idx="587">
                  <c:v>0.90908500000000003</c:v>
                </c:pt>
                <c:pt idx="588">
                  <c:v>0.91063400000000005</c:v>
                </c:pt>
                <c:pt idx="589">
                  <c:v>0.91218199999999949</c:v>
                </c:pt>
                <c:pt idx="590">
                  <c:v>0.91373000000000004</c:v>
                </c:pt>
                <c:pt idx="591">
                  <c:v>0.91527800000000004</c:v>
                </c:pt>
                <c:pt idx="592">
                  <c:v>0.91682600000000003</c:v>
                </c:pt>
                <c:pt idx="593">
                  <c:v>0.91837400000000002</c:v>
                </c:pt>
                <c:pt idx="594">
                  <c:v>0.91992300000000005</c:v>
                </c:pt>
                <c:pt idx="595">
                  <c:v>0.92147100000000004</c:v>
                </c:pt>
                <c:pt idx="596">
                  <c:v>0.92301900000000003</c:v>
                </c:pt>
                <c:pt idx="597">
                  <c:v>0.92456699999999858</c:v>
                </c:pt>
                <c:pt idx="598">
                  <c:v>0.92611500000000002</c:v>
                </c:pt>
                <c:pt idx="599">
                  <c:v>0.92766300000000002</c:v>
                </c:pt>
                <c:pt idx="600">
                  <c:v>0.92921199999999959</c:v>
                </c:pt>
                <c:pt idx="601">
                  <c:v>0.93076000000000003</c:v>
                </c:pt>
                <c:pt idx="602">
                  <c:v>0.93230800000000003</c:v>
                </c:pt>
                <c:pt idx="603">
                  <c:v>0.93385600000000002</c:v>
                </c:pt>
                <c:pt idx="604">
                  <c:v>0.93540400000000001</c:v>
                </c:pt>
                <c:pt idx="605">
                  <c:v>0.93695200000000001</c:v>
                </c:pt>
                <c:pt idx="606">
                  <c:v>0.93850100000000003</c:v>
                </c:pt>
                <c:pt idx="607">
                  <c:v>0.94004900000000113</c:v>
                </c:pt>
                <c:pt idx="608">
                  <c:v>0.94159700000000002</c:v>
                </c:pt>
                <c:pt idx="609">
                  <c:v>0.94314500000000101</c:v>
                </c:pt>
                <c:pt idx="610">
                  <c:v>0.944693000000001</c:v>
                </c:pt>
                <c:pt idx="611">
                  <c:v>0.94624200000000003</c:v>
                </c:pt>
                <c:pt idx="612">
                  <c:v>0.94779000000000102</c:v>
                </c:pt>
                <c:pt idx="613">
                  <c:v>0.94933800000000002</c:v>
                </c:pt>
                <c:pt idx="614">
                  <c:v>0.95088600000000001</c:v>
                </c:pt>
                <c:pt idx="615">
                  <c:v>0.952434</c:v>
                </c:pt>
                <c:pt idx="616">
                  <c:v>0.953982</c:v>
                </c:pt>
                <c:pt idx="617">
                  <c:v>0.95553100000000002</c:v>
                </c:pt>
                <c:pt idx="618">
                  <c:v>0.95707900000000101</c:v>
                </c:pt>
                <c:pt idx="619">
                  <c:v>0.95862700000000101</c:v>
                </c:pt>
                <c:pt idx="620">
                  <c:v>0.960175000000001</c:v>
                </c:pt>
                <c:pt idx="621">
                  <c:v>0.96172299999999999</c:v>
                </c:pt>
                <c:pt idx="622">
                  <c:v>0.96327099999999999</c:v>
                </c:pt>
                <c:pt idx="623">
                  <c:v>0.96482000000000101</c:v>
                </c:pt>
                <c:pt idx="624">
                  <c:v>0.966368</c:v>
                </c:pt>
                <c:pt idx="625">
                  <c:v>0.967916</c:v>
                </c:pt>
                <c:pt idx="626">
                  <c:v>0.9694639999999991</c:v>
                </c:pt>
                <c:pt idx="627">
                  <c:v>0.97101199999999999</c:v>
                </c:pt>
                <c:pt idx="628">
                  <c:v>0.97255999999999998</c:v>
                </c:pt>
                <c:pt idx="629">
                  <c:v>0.974109000000001</c:v>
                </c:pt>
                <c:pt idx="630">
                  <c:v>0.97565700000000088</c:v>
                </c:pt>
                <c:pt idx="631">
                  <c:v>0.97720499999999999</c:v>
                </c:pt>
                <c:pt idx="632">
                  <c:v>0.97875299999999998</c:v>
                </c:pt>
                <c:pt idx="633">
                  <c:v>0.98030099999999898</c:v>
                </c:pt>
                <c:pt idx="634">
                  <c:v>0.98184899999999997</c:v>
                </c:pt>
                <c:pt idx="635">
                  <c:v>0.98339799999999911</c:v>
                </c:pt>
                <c:pt idx="636">
                  <c:v>0.98494599999999999</c:v>
                </c:pt>
                <c:pt idx="637">
                  <c:v>0.98649399999999898</c:v>
                </c:pt>
                <c:pt idx="638">
                  <c:v>0.98804199999999998</c:v>
                </c:pt>
                <c:pt idx="639">
                  <c:v>0.98958999999999897</c:v>
                </c:pt>
                <c:pt idx="640">
                  <c:v>0.99113799999999885</c:v>
                </c:pt>
                <c:pt idx="641">
                  <c:v>0.99268699999999899</c:v>
                </c:pt>
                <c:pt idx="642">
                  <c:v>0.99423499999999898</c:v>
                </c:pt>
                <c:pt idx="643">
                  <c:v>0.99578299999999897</c:v>
                </c:pt>
                <c:pt idx="644">
                  <c:v>0.99733099999999897</c:v>
                </c:pt>
                <c:pt idx="645">
                  <c:v>0.99887899999999996</c:v>
                </c:pt>
                <c:pt idx="646">
                  <c:v>1.0004299999999982</c:v>
                </c:pt>
                <c:pt idx="647">
                  <c:v>1.0019799999999981</c:v>
                </c:pt>
                <c:pt idx="648">
                  <c:v>1.0035199999999982</c:v>
                </c:pt>
                <c:pt idx="649">
                  <c:v>1.0050699999999981</c:v>
                </c:pt>
                <c:pt idx="650">
                  <c:v>1.0066199999999998</c:v>
                </c:pt>
                <c:pt idx="651">
                  <c:v>1.00817</c:v>
                </c:pt>
                <c:pt idx="652">
                  <c:v>1.0097199999999982</c:v>
                </c:pt>
                <c:pt idx="653">
                  <c:v>1.0112599999999998</c:v>
                </c:pt>
                <c:pt idx="654">
                  <c:v>1.01281</c:v>
                </c:pt>
                <c:pt idx="655">
                  <c:v>1.0143599999999999</c:v>
                </c:pt>
                <c:pt idx="656">
                  <c:v>1.0159099999999981</c:v>
                </c:pt>
                <c:pt idx="657">
                  <c:v>1.0174599999999998</c:v>
                </c:pt>
                <c:pt idx="658">
                  <c:v>1.01901</c:v>
                </c:pt>
                <c:pt idx="659">
                  <c:v>1.0205500000000001</c:v>
                </c:pt>
                <c:pt idx="660">
                  <c:v>1.0221</c:v>
                </c:pt>
                <c:pt idx="661">
                  <c:v>1.0236499999999982</c:v>
                </c:pt>
                <c:pt idx="662">
                  <c:v>1.0251999999999979</c:v>
                </c:pt>
                <c:pt idx="663">
                  <c:v>1.0267500000000001</c:v>
                </c:pt>
                <c:pt idx="664">
                  <c:v>1.0282899999999999</c:v>
                </c:pt>
                <c:pt idx="665">
                  <c:v>1.0298399999999981</c:v>
                </c:pt>
                <c:pt idx="666">
                  <c:v>1.0313899999999998</c:v>
                </c:pt>
                <c:pt idx="667">
                  <c:v>1.03294</c:v>
                </c:pt>
                <c:pt idx="668">
                  <c:v>1.0344899999999999</c:v>
                </c:pt>
                <c:pt idx="669">
                  <c:v>1.0360400000000001</c:v>
                </c:pt>
                <c:pt idx="670">
                  <c:v>1.0375799999999982</c:v>
                </c:pt>
                <c:pt idx="671">
                  <c:v>1.0391299999999983</c:v>
                </c:pt>
                <c:pt idx="672">
                  <c:v>1.04068</c:v>
                </c:pt>
                <c:pt idx="673">
                  <c:v>1.04223</c:v>
                </c:pt>
                <c:pt idx="674">
                  <c:v>1.0437799999999982</c:v>
                </c:pt>
                <c:pt idx="675">
                  <c:v>1.0453199999999998</c:v>
                </c:pt>
                <c:pt idx="676">
                  <c:v>1.04687</c:v>
                </c:pt>
                <c:pt idx="677">
                  <c:v>1.0484199999999999</c:v>
                </c:pt>
                <c:pt idx="678">
                  <c:v>1.0499699999999978</c:v>
                </c:pt>
                <c:pt idx="679">
                  <c:v>1.0515199999999998</c:v>
                </c:pt>
                <c:pt idx="680">
                  <c:v>1.05307</c:v>
                </c:pt>
                <c:pt idx="681">
                  <c:v>1.05461</c:v>
                </c:pt>
                <c:pt idx="682">
                  <c:v>1.05616</c:v>
                </c:pt>
                <c:pt idx="683">
                  <c:v>1.0577099999999982</c:v>
                </c:pt>
                <c:pt idx="684">
                  <c:v>1.0592599999999999</c:v>
                </c:pt>
                <c:pt idx="685">
                  <c:v>1.06081</c:v>
                </c:pt>
                <c:pt idx="686">
                  <c:v>1.0623499999999999</c:v>
                </c:pt>
                <c:pt idx="687">
                  <c:v>1.0638999999999978</c:v>
                </c:pt>
                <c:pt idx="688">
                  <c:v>1.06545</c:v>
                </c:pt>
                <c:pt idx="689">
                  <c:v>1.0669999999999982</c:v>
                </c:pt>
                <c:pt idx="690">
                  <c:v>1.0685500000000001</c:v>
                </c:pt>
                <c:pt idx="691">
                  <c:v>1.0701000000000001</c:v>
                </c:pt>
                <c:pt idx="692">
                  <c:v>1.0716399999999981</c:v>
                </c:pt>
                <c:pt idx="693">
                  <c:v>1.0731899999999999</c:v>
                </c:pt>
                <c:pt idx="694">
                  <c:v>1.07474</c:v>
                </c:pt>
                <c:pt idx="695">
                  <c:v>1.07629</c:v>
                </c:pt>
                <c:pt idx="696">
                  <c:v>1.0778399999999981</c:v>
                </c:pt>
                <c:pt idx="697">
                  <c:v>1.07938</c:v>
                </c:pt>
                <c:pt idx="698">
                  <c:v>1.0809299999999982</c:v>
                </c:pt>
                <c:pt idx="699">
                  <c:v>1.0824800000000001</c:v>
                </c:pt>
                <c:pt idx="700">
                  <c:v>1.08403</c:v>
                </c:pt>
                <c:pt idx="701">
                  <c:v>1.08558</c:v>
                </c:pt>
                <c:pt idx="702">
                  <c:v>1.0871199999999999</c:v>
                </c:pt>
                <c:pt idx="703">
                  <c:v>1.08867</c:v>
                </c:pt>
                <c:pt idx="704">
                  <c:v>1.09022</c:v>
                </c:pt>
                <c:pt idx="705">
                  <c:v>1.0917699999999981</c:v>
                </c:pt>
                <c:pt idx="706">
                  <c:v>1.0933199999999998</c:v>
                </c:pt>
                <c:pt idx="707">
                  <c:v>1.09487</c:v>
                </c:pt>
                <c:pt idx="708">
                  <c:v>1.0964100000000001</c:v>
                </c:pt>
                <c:pt idx="709">
                  <c:v>1.0979599999999998</c:v>
                </c:pt>
                <c:pt idx="710">
                  <c:v>1.09951</c:v>
                </c:pt>
                <c:pt idx="711">
                  <c:v>1.1010599999999999</c:v>
                </c:pt>
                <c:pt idx="712">
                  <c:v>1.1026100000000001</c:v>
                </c:pt>
                <c:pt idx="713">
                  <c:v>1.1041500000000017</c:v>
                </c:pt>
                <c:pt idx="714">
                  <c:v>1.1056999999999981</c:v>
                </c:pt>
                <c:pt idx="715">
                  <c:v>1.1072500000000001</c:v>
                </c:pt>
                <c:pt idx="716">
                  <c:v>1.1088</c:v>
                </c:pt>
                <c:pt idx="717">
                  <c:v>1.1103499999999999</c:v>
                </c:pt>
                <c:pt idx="718">
                  <c:v>1.1118999999999983</c:v>
                </c:pt>
                <c:pt idx="719">
                  <c:v>1.11344</c:v>
                </c:pt>
                <c:pt idx="720">
                  <c:v>1.1149899999999999</c:v>
                </c:pt>
                <c:pt idx="721">
                  <c:v>1.1165400000000001</c:v>
                </c:pt>
                <c:pt idx="722">
                  <c:v>1.11809</c:v>
                </c:pt>
                <c:pt idx="723">
                  <c:v>1.11964</c:v>
                </c:pt>
                <c:pt idx="724">
                  <c:v>1.1211800000000001</c:v>
                </c:pt>
                <c:pt idx="725">
                  <c:v>1.12273</c:v>
                </c:pt>
                <c:pt idx="726">
                  <c:v>1.1242799999999999</c:v>
                </c:pt>
                <c:pt idx="727">
                  <c:v>1.1258299999999983</c:v>
                </c:pt>
                <c:pt idx="728">
                  <c:v>1.12738</c:v>
                </c:pt>
                <c:pt idx="729">
                  <c:v>1.12893</c:v>
                </c:pt>
                <c:pt idx="730">
                  <c:v>1.1304700000000001</c:v>
                </c:pt>
                <c:pt idx="731">
                  <c:v>1.13202</c:v>
                </c:pt>
                <c:pt idx="732">
                  <c:v>1.13357</c:v>
                </c:pt>
                <c:pt idx="733">
                  <c:v>1.1351199999999999</c:v>
                </c:pt>
                <c:pt idx="734">
                  <c:v>1.1366700000000001</c:v>
                </c:pt>
                <c:pt idx="735">
                  <c:v>1.1382099999999999</c:v>
                </c:pt>
                <c:pt idx="736">
                  <c:v>1.1397599999999999</c:v>
                </c:pt>
                <c:pt idx="737">
                  <c:v>1.14131</c:v>
                </c:pt>
                <c:pt idx="738">
                  <c:v>1.14286</c:v>
                </c:pt>
                <c:pt idx="739">
                  <c:v>1.1444099999999999</c:v>
                </c:pt>
                <c:pt idx="740">
                  <c:v>1.1459599999999999</c:v>
                </c:pt>
                <c:pt idx="741">
                  <c:v>1.1475</c:v>
                </c:pt>
                <c:pt idx="742">
                  <c:v>1.1490499999999999</c:v>
                </c:pt>
                <c:pt idx="743">
                  <c:v>1.1506000000000001</c:v>
                </c:pt>
                <c:pt idx="744">
                  <c:v>1.152150000000002</c:v>
                </c:pt>
                <c:pt idx="745">
                  <c:v>1.1536999999999982</c:v>
                </c:pt>
                <c:pt idx="746">
                  <c:v>1.15524</c:v>
                </c:pt>
                <c:pt idx="747">
                  <c:v>1.15679</c:v>
                </c:pt>
                <c:pt idx="748">
                  <c:v>1.1583399999999999</c:v>
                </c:pt>
                <c:pt idx="749">
                  <c:v>1.1598899999999999</c:v>
                </c:pt>
                <c:pt idx="750">
                  <c:v>1.16144</c:v>
                </c:pt>
                <c:pt idx="751">
                  <c:v>1.16299</c:v>
                </c:pt>
                <c:pt idx="752">
                  <c:v>1.1645300000000001</c:v>
                </c:pt>
                <c:pt idx="753">
                  <c:v>1.166080000000002</c:v>
                </c:pt>
                <c:pt idx="754">
                  <c:v>1.1676299999999982</c:v>
                </c:pt>
                <c:pt idx="755">
                  <c:v>1.1691800000000001</c:v>
                </c:pt>
                <c:pt idx="756">
                  <c:v>1.17073</c:v>
                </c:pt>
                <c:pt idx="757">
                  <c:v>1.1722699999999999</c:v>
                </c:pt>
                <c:pt idx="758">
                  <c:v>1.1738199999999999</c:v>
                </c:pt>
                <c:pt idx="759">
                  <c:v>1.17537</c:v>
                </c:pt>
                <c:pt idx="760">
                  <c:v>1.17692</c:v>
                </c:pt>
                <c:pt idx="761">
                  <c:v>1.1784699999999999</c:v>
                </c:pt>
                <c:pt idx="762">
                  <c:v>1.1800200000000001</c:v>
                </c:pt>
                <c:pt idx="763">
                  <c:v>1.1815599999999999</c:v>
                </c:pt>
                <c:pt idx="764">
                  <c:v>1.1831100000000001</c:v>
                </c:pt>
                <c:pt idx="765">
                  <c:v>1.18466</c:v>
                </c:pt>
                <c:pt idx="766">
                  <c:v>1.1862100000000018</c:v>
                </c:pt>
                <c:pt idx="767">
                  <c:v>1.1877599999999999</c:v>
                </c:pt>
                <c:pt idx="768">
                  <c:v>1.1893</c:v>
                </c:pt>
                <c:pt idx="769">
                  <c:v>1.1908500000000017</c:v>
                </c:pt>
                <c:pt idx="770">
                  <c:v>1.1923999999999999</c:v>
                </c:pt>
                <c:pt idx="771">
                  <c:v>1.1939500000000001</c:v>
                </c:pt>
                <c:pt idx="772">
                  <c:v>1.1955</c:v>
                </c:pt>
                <c:pt idx="773">
                  <c:v>1.1970499999999999</c:v>
                </c:pt>
                <c:pt idx="774">
                  <c:v>1.19859</c:v>
                </c:pt>
                <c:pt idx="775">
                  <c:v>1.20014</c:v>
                </c:pt>
                <c:pt idx="776">
                  <c:v>1.2016899999999981</c:v>
                </c:pt>
                <c:pt idx="777">
                  <c:v>1.2032399999999981</c:v>
                </c:pt>
                <c:pt idx="778">
                  <c:v>1.2047899999999998</c:v>
                </c:pt>
                <c:pt idx="779">
                  <c:v>1.2063299999999979</c:v>
                </c:pt>
                <c:pt idx="780">
                  <c:v>1.2078799999999978</c:v>
                </c:pt>
                <c:pt idx="781">
                  <c:v>1.2094299999999973</c:v>
                </c:pt>
                <c:pt idx="782">
                  <c:v>1.2109799999999982</c:v>
                </c:pt>
                <c:pt idx="783">
                  <c:v>1.2125299999999983</c:v>
                </c:pt>
                <c:pt idx="784">
                  <c:v>1.21407</c:v>
                </c:pt>
                <c:pt idx="785">
                  <c:v>1.2156199999999981</c:v>
                </c:pt>
                <c:pt idx="786">
                  <c:v>1.2171699999999981</c:v>
                </c:pt>
                <c:pt idx="787">
                  <c:v>1.2187199999999998</c:v>
                </c:pt>
                <c:pt idx="788">
                  <c:v>1.22027</c:v>
                </c:pt>
                <c:pt idx="789">
                  <c:v>1.2218199999999981</c:v>
                </c:pt>
                <c:pt idx="790">
                  <c:v>1.2233599999999998</c:v>
                </c:pt>
                <c:pt idx="791">
                  <c:v>1.2249099999999982</c:v>
                </c:pt>
                <c:pt idx="792">
                  <c:v>1.2264599999999999</c:v>
                </c:pt>
                <c:pt idx="793">
                  <c:v>1.22801</c:v>
                </c:pt>
                <c:pt idx="794">
                  <c:v>1.2295599999999998</c:v>
                </c:pt>
                <c:pt idx="795">
                  <c:v>1.2310999999999981</c:v>
                </c:pt>
                <c:pt idx="796">
                  <c:v>1.23265</c:v>
                </c:pt>
                <c:pt idx="797">
                  <c:v>1.2342</c:v>
                </c:pt>
                <c:pt idx="798">
                  <c:v>1.2357499999999979</c:v>
                </c:pt>
                <c:pt idx="799">
                  <c:v>1.2372999999999978</c:v>
                </c:pt>
                <c:pt idx="800">
                  <c:v>1.23885</c:v>
                </c:pt>
                <c:pt idx="801">
                  <c:v>1.2403899999999999</c:v>
                </c:pt>
                <c:pt idx="802">
                  <c:v>1.2419399999999976</c:v>
                </c:pt>
                <c:pt idx="803">
                  <c:v>1.2434899999999998</c:v>
                </c:pt>
                <c:pt idx="804">
                  <c:v>1.2450399999999981</c:v>
                </c:pt>
                <c:pt idx="805">
                  <c:v>1.2465899999999999</c:v>
                </c:pt>
                <c:pt idx="806">
                  <c:v>1.24813</c:v>
                </c:pt>
                <c:pt idx="807">
                  <c:v>1.2496799999999979</c:v>
                </c:pt>
                <c:pt idx="808">
                  <c:v>1.2512299999999978</c:v>
                </c:pt>
                <c:pt idx="809">
                  <c:v>1.25278</c:v>
                </c:pt>
                <c:pt idx="810">
                  <c:v>1.2543299999999982</c:v>
                </c:pt>
                <c:pt idx="811">
                  <c:v>1.2558799999999983</c:v>
                </c:pt>
                <c:pt idx="812">
                  <c:v>1.2574199999999998</c:v>
                </c:pt>
                <c:pt idx="813">
                  <c:v>1.2589699999999981</c:v>
                </c:pt>
                <c:pt idx="814">
                  <c:v>1.2605199999999999</c:v>
                </c:pt>
                <c:pt idx="815">
                  <c:v>1.26207</c:v>
                </c:pt>
                <c:pt idx="816">
                  <c:v>1.2636199999999982</c:v>
                </c:pt>
                <c:pt idx="817">
                  <c:v>1.2651599999999998</c:v>
                </c:pt>
                <c:pt idx="818">
                  <c:v>1.26671</c:v>
                </c:pt>
                <c:pt idx="819">
                  <c:v>1.2682599999999999</c:v>
                </c:pt>
                <c:pt idx="820">
                  <c:v>1.2698099999999983</c:v>
                </c:pt>
                <c:pt idx="821">
                  <c:v>1.2713599999999998</c:v>
                </c:pt>
                <c:pt idx="822">
                  <c:v>1.27291</c:v>
                </c:pt>
                <c:pt idx="823">
                  <c:v>1.2744500000000001</c:v>
                </c:pt>
                <c:pt idx="824">
                  <c:v>1.276</c:v>
                </c:pt>
                <c:pt idx="825">
                  <c:v>1.27755</c:v>
                </c:pt>
              </c:numCache>
            </c:numRef>
          </c:xVal>
          <c:yVal>
            <c:numRef>
              <c:f>'Processed data'!$B$2:$B$827</c:f>
              <c:numCache>
                <c:formatCode>0.00E+00</c:formatCode>
                <c:ptCount val="826"/>
                <c:pt idx="0">
                  <c:v>1.00688</c:v>
                </c:pt>
                <c:pt idx="1">
                  <c:v>1.00688</c:v>
                </c:pt>
                <c:pt idx="2">
                  <c:v>1.00688</c:v>
                </c:pt>
                <c:pt idx="3">
                  <c:v>3.3564299999999956</c:v>
                </c:pt>
                <c:pt idx="4">
                  <c:v>1.00688</c:v>
                </c:pt>
                <c:pt idx="5">
                  <c:v>1.00688</c:v>
                </c:pt>
                <c:pt idx="6">
                  <c:v>1.00688</c:v>
                </c:pt>
                <c:pt idx="7">
                  <c:v>1.00688</c:v>
                </c:pt>
                <c:pt idx="8">
                  <c:v>1.00688</c:v>
                </c:pt>
                <c:pt idx="9">
                  <c:v>1.00688</c:v>
                </c:pt>
                <c:pt idx="10">
                  <c:v>1.00688</c:v>
                </c:pt>
                <c:pt idx="11">
                  <c:v>1.00688</c:v>
                </c:pt>
                <c:pt idx="12">
                  <c:v>1.00688</c:v>
                </c:pt>
                <c:pt idx="13">
                  <c:v>1.00688</c:v>
                </c:pt>
                <c:pt idx="14">
                  <c:v>1.00688</c:v>
                </c:pt>
                <c:pt idx="15">
                  <c:v>1.00688</c:v>
                </c:pt>
                <c:pt idx="16">
                  <c:v>1.00688</c:v>
                </c:pt>
                <c:pt idx="17">
                  <c:v>1.00688</c:v>
                </c:pt>
                <c:pt idx="18">
                  <c:v>3.3564299999999956</c:v>
                </c:pt>
                <c:pt idx="19">
                  <c:v>3.3564299999999956</c:v>
                </c:pt>
                <c:pt idx="20">
                  <c:v>6.7128499999999995</c:v>
                </c:pt>
                <c:pt idx="21">
                  <c:v>1.00688</c:v>
                </c:pt>
                <c:pt idx="22">
                  <c:v>1.00688</c:v>
                </c:pt>
                <c:pt idx="23">
                  <c:v>1.00688</c:v>
                </c:pt>
                <c:pt idx="24">
                  <c:v>1.00688</c:v>
                </c:pt>
                <c:pt idx="25">
                  <c:v>1.00688</c:v>
                </c:pt>
                <c:pt idx="26">
                  <c:v>1.00688</c:v>
                </c:pt>
                <c:pt idx="27">
                  <c:v>1.00688</c:v>
                </c:pt>
                <c:pt idx="28">
                  <c:v>1.00688</c:v>
                </c:pt>
                <c:pt idx="29">
                  <c:v>1.00688</c:v>
                </c:pt>
                <c:pt idx="30">
                  <c:v>1.00688</c:v>
                </c:pt>
                <c:pt idx="31">
                  <c:v>1.00688</c:v>
                </c:pt>
                <c:pt idx="32">
                  <c:v>1.00688</c:v>
                </c:pt>
                <c:pt idx="33">
                  <c:v>1.00688</c:v>
                </c:pt>
                <c:pt idx="34">
                  <c:v>3.3564299999999956</c:v>
                </c:pt>
                <c:pt idx="35">
                  <c:v>1.00688</c:v>
                </c:pt>
                <c:pt idx="36">
                  <c:v>1.00688</c:v>
                </c:pt>
                <c:pt idx="37">
                  <c:v>1.00688</c:v>
                </c:pt>
                <c:pt idx="38">
                  <c:v>1.00688</c:v>
                </c:pt>
                <c:pt idx="39">
                  <c:v>1.00688</c:v>
                </c:pt>
                <c:pt idx="40">
                  <c:v>1.00688</c:v>
                </c:pt>
                <c:pt idx="41">
                  <c:v>1.00688</c:v>
                </c:pt>
                <c:pt idx="42">
                  <c:v>1.00688</c:v>
                </c:pt>
                <c:pt idx="43">
                  <c:v>3.3564299999999956</c:v>
                </c:pt>
                <c:pt idx="44">
                  <c:v>1.00688</c:v>
                </c:pt>
                <c:pt idx="45">
                  <c:v>1.00688</c:v>
                </c:pt>
                <c:pt idx="46">
                  <c:v>1.00688</c:v>
                </c:pt>
                <c:pt idx="47">
                  <c:v>1.00688</c:v>
                </c:pt>
                <c:pt idx="48">
                  <c:v>1.00688</c:v>
                </c:pt>
                <c:pt idx="49">
                  <c:v>3.3564299999999956</c:v>
                </c:pt>
                <c:pt idx="50">
                  <c:v>1.00688</c:v>
                </c:pt>
                <c:pt idx="51">
                  <c:v>1.00688</c:v>
                </c:pt>
                <c:pt idx="52">
                  <c:v>1.00688</c:v>
                </c:pt>
                <c:pt idx="53">
                  <c:v>1.00688</c:v>
                </c:pt>
                <c:pt idx="54">
                  <c:v>1.00688</c:v>
                </c:pt>
                <c:pt idx="55">
                  <c:v>1.00688</c:v>
                </c:pt>
                <c:pt idx="56">
                  <c:v>1.00688</c:v>
                </c:pt>
                <c:pt idx="57">
                  <c:v>1.00688</c:v>
                </c:pt>
                <c:pt idx="58">
                  <c:v>1.00688</c:v>
                </c:pt>
                <c:pt idx="59">
                  <c:v>3.3564299999999956</c:v>
                </c:pt>
                <c:pt idx="60">
                  <c:v>1.00688</c:v>
                </c:pt>
                <c:pt idx="61">
                  <c:v>1.00688</c:v>
                </c:pt>
                <c:pt idx="62">
                  <c:v>1.00688</c:v>
                </c:pt>
                <c:pt idx="63">
                  <c:v>1.00688</c:v>
                </c:pt>
                <c:pt idx="64">
                  <c:v>3.3564299999999956</c:v>
                </c:pt>
                <c:pt idx="65">
                  <c:v>1.00688</c:v>
                </c:pt>
                <c:pt idx="66">
                  <c:v>1.00688</c:v>
                </c:pt>
                <c:pt idx="67">
                  <c:v>1.00688</c:v>
                </c:pt>
                <c:pt idx="68">
                  <c:v>1.00688</c:v>
                </c:pt>
                <c:pt idx="69">
                  <c:v>1.00688</c:v>
                </c:pt>
                <c:pt idx="70">
                  <c:v>1.00688</c:v>
                </c:pt>
                <c:pt idx="71">
                  <c:v>1.00688</c:v>
                </c:pt>
                <c:pt idx="72">
                  <c:v>1.00688</c:v>
                </c:pt>
                <c:pt idx="73">
                  <c:v>1.00688</c:v>
                </c:pt>
                <c:pt idx="74">
                  <c:v>1.00688</c:v>
                </c:pt>
                <c:pt idx="75">
                  <c:v>1.00688</c:v>
                </c:pt>
                <c:pt idx="76">
                  <c:v>1.00688</c:v>
                </c:pt>
                <c:pt idx="77">
                  <c:v>1.00688</c:v>
                </c:pt>
                <c:pt idx="78">
                  <c:v>1.00688</c:v>
                </c:pt>
                <c:pt idx="79">
                  <c:v>1.00688</c:v>
                </c:pt>
                <c:pt idx="80">
                  <c:v>1.00688</c:v>
                </c:pt>
                <c:pt idx="81">
                  <c:v>1.00688</c:v>
                </c:pt>
                <c:pt idx="82">
                  <c:v>3.3564299999999956</c:v>
                </c:pt>
                <c:pt idx="83">
                  <c:v>3.3564299999999956</c:v>
                </c:pt>
                <c:pt idx="84">
                  <c:v>1.00688</c:v>
                </c:pt>
                <c:pt idx="85">
                  <c:v>1.00688</c:v>
                </c:pt>
                <c:pt idx="86">
                  <c:v>1.00688</c:v>
                </c:pt>
                <c:pt idx="87">
                  <c:v>1.00688</c:v>
                </c:pt>
                <c:pt idx="88">
                  <c:v>3.3564299999999956</c:v>
                </c:pt>
                <c:pt idx="89">
                  <c:v>1.00688</c:v>
                </c:pt>
                <c:pt idx="90">
                  <c:v>1.00688</c:v>
                </c:pt>
                <c:pt idx="91">
                  <c:v>1.00688</c:v>
                </c:pt>
                <c:pt idx="92">
                  <c:v>1.00688</c:v>
                </c:pt>
                <c:pt idx="93">
                  <c:v>1.00688</c:v>
                </c:pt>
                <c:pt idx="94">
                  <c:v>1.00688</c:v>
                </c:pt>
                <c:pt idx="95">
                  <c:v>1.00688</c:v>
                </c:pt>
                <c:pt idx="96">
                  <c:v>1.00688</c:v>
                </c:pt>
                <c:pt idx="97">
                  <c:v>1.00688</c:v>
                </c:pt>
                <c:pt idx="98">
                  <c:v>3.3564299999999956</c:v>
                </c:pt>
                <c:pt idx="99">
                  <c:v>1.00688</c:v>
                </c:pt>
                <c:pt idx="100">
                  <c:v>1.00688</c:v>
                </c:pt>
                <c:pt idx="101">
                  <c:v>1.00688</c:v>
                </c:pt>
                <c:pt idx="102">
                  <c:v>1.00688</c:v>
                </c:pt>
                <c:pt idx="103">
                  <c:v>1.00688</c:v>
                </c:pt>
                <c:pt idx="104">
                  <c:v>1.00688</c:v>
                </c:pt>
                <c:pt idx="105">
                  <c:v>1.00688</c:v>
                </c:pt>
                <c:pt idx="106">
                  <c:v>1.00688</c:v>
                </c:pt>
                <c:pt idx="107">
                  <c:v>1.00688</c:v>
                </c:pt>
                <c:pt idx="108">
                  <c:v>1.00688</c:v>
                </c:pt>
                <c:pt idx="109">
                  <c:v>1.00688</c:v>
                </c:pt>
                <c:pt idx="110">
                  <c:v>1.00688</c:v>
                </c:pt>
                <c:pt idx="111">
                  <c:v>1.00688</c:v>
                </c:pt>
                <c:pt idx="112">
                  <c:v>1.00688</c:v>
                </c:pt>
                <c:pt idx="113">
                  <c:v>1.00688</c:v>
                </c:pt>
                <c:pt idx="114">
                  <c:v>1.00688</c:v>
                </c:pt>
                <c:pt idx="115">
                  <c:v>1.00688</c:v>
                </c:pt>
                <c:pt idx="116">
                  <c:v>1.00688</c:v>
                </c:pt>
                <c:pt idx="117">
                  <c:v>1.00688</c:v>
                </c:pt>
                <c:pt idx="118">
                  <c:v>1.00688</c:v>
                </c:pt>
                <c:pt idx="119">
                  <c:v>1.00688</c:v>
                </c:pt>
                <c:pt idx="120">
                  <c:v>1.00688</c:v>
                </c:pt>
                <c:pt idx="121">
                  <c:v>1.00688</c:v>
                </c:pt>
                <c:pt idx="122">
                  <c:v>1.00688</c:v>
                </c:pt>
                <c:pt idx="123">
                  <c:v>6.7128499999999995</c:v>
                </c:pt>
                <c:pt idx="124">
                  <c:v>3.3564299999999956</c:v>
                </c:pt>
                <c:pt idx="125">
                  <c:v>1.00688</c:v>
                </c:pt>
                <c:pt idx="126">
                  <c:v>1.00688</c:v>
                </c:pt>
                <c:pt idx="127">
                  <c:v>1.00688</c:v>
                </c:pt>
                <c:pt idx="128">
                  <c:v>1.00688</c:v>
                </c:pt>
                <c:pt idx="129">
                  <c:v>1.00688</c:v>
                </c:pt>
                <c:pt idx="130">
                  <c:v>1.00688</c:v>
                </c:pt>
                <c:pt idx="131">
                  <c:v>1.00688</c:v>
                </c:pt>
                <c:pt idx="132">
                  <c:v>1.00688</c:v>
                </c:pt>
                <c:pt idx="133">
                  <c:v>1.00688</c:v>
                </c:pt>
                <c:pt idx="134">
                  <c:v>3.3564299999999956</c:v>
                </c:pt>
                <c:pt idx="135">
                  <c:v>1.00688</c:v>
                </c:pt>
                <c:pt idx="136">
                  <c:v>1.00688</c:v>
                </c:pt>
                <c:pt idx="137">
                  <c:v>1.00688</c:v>
                </c:pt>
                <c:pt idx="138">
                  <c:v>1.00688</c:v>
                </c:pt>
                <c:pt idx="139">
                  <c:v>1.00688</c:v>
                </c:pt>
                <c:pt idx="140">
                  <c:v>1.00688</c:v>
                </c:pt>
                <c:pt idx="141">
                  <c:v>1.00688</c:v>
                </c:pt>
                <c:pt idx="142">
                  <c:v>1.00688</c:v>
                </c:pt>
                <c:pt idx="143">
                  <c:v>1.00688</c:v>
                </c:pt>
                <c:pt idx="144">
                  <c:v>3.3564299999999956</c:v>
                </c:pt>
                <c:pt idx="145">
                  <c:v>1.00688</c:v>
                </c:pt>
                <c:pt idx="146">
                  <c:v>3.3564299999999956</c:v>
                </c:pt>
                <c:pt idx="147">
                  <c:v>6.7128499999999995</c:v>
                </c:pt>
                <c:pt idx="148">
                  <c:v>6.7128499999999995</c:v>
                </c:pt>
                <c:pt idx="149">
                  <c:v>6.7128499999999995</c:v>
                </c:pt>
                <c:pt idx="150">
                  <c:v>20.1386</c:v>
                </c:pt>
                <c:pt idx="151">
                  <c:v>6.7128499999999995</c:v>
                </c:pt>
                <c:pt idx="152">
                  <c:v>3.3564299999999956</c:v>
                </c:pt>
                <c:pt idx="153">
                  <c:v>40.277100000000011</c:v>
                </c:pt>
                <c:pt idx="154">
                  <c:v>23.494999999999987</c:v>
                </c:pt>
                <c:pt idx="155">
                  <c:v>57.059200000000004</c:v>
                </c:pt>
                <c:pt idx="156">
                  <c:v>36.920700000000011</c:v>
                </c:pt>
                <c:pt idx="157">
                  <c:v>53.702800000000003</c:v>
                </c:pt>
                <c:pt idx="158">
                  <c:v>77.197800000000001</c:v>
                </c:pt>
                <c:pt idx="159">
                  <c:v>80.554199999999994</c:v>
                </c:pt>
                <c:pt idx="160">
                  <c:v>70.484899999999996</c:v>
                </c:pt>
                <c:pt idx="161">
                  <c:v>73.841399999999993</c:v>
                </c:pt>
                <c:pt idx="162">
                  <c:v>63.772100000000066</c:v>
                </c:pt>
                <c:pt idx="163">
                  <c:v>83.910600000000144</c:v>
                </c:pt>
                <c:pt idx="164">
                  <c:v>107.40600000000002</c:v>
                </c:pt>
                <c:pt idx="165">
                  <c:v>77.197800000000001</c:v>
                </c:pt>
                <c:pt idx="166">
                  <c:v>93.979900000000001</c:v>
                </c:pt>
                <c:pt idx="167">
                  <c:v>114.11799999999999</c:v>
                </c:pt>
                <c:pt idx="168">
                  <c:v>144.32600000000022</c:v>
                </c:pt>
                <c:pt idx="169">
                  <c:v>100.693</c:v>
                </c:pt>
                <c:pt idx="170">
                  <c:v>198.029</c:v>
                </c:pt>
                <c:pt idx="171">
                  <c:v>208.09800000000001</c:v>
                </c:pt>
                <c:pt idx="172">
                  <c:v>258.44499999999999</c:v>
                </c:pt>
                <c:pt idx="173">
                  <c:v>238.30600000000001</c:v>
                </c:pt>
                <c:pt idx="174">
                  <c:v>439.69200000000001</c:v>
                </c:pt>
                <c:pt idx="175">
                  <c:v>372.56299999999999</c:v>
                </c:pt>
                <c:pt idx="176">
                  <c:v>476.61200000000002</c:v>
                </c:pt>
                <c:pt idx="177">
                  <c:v>547.09699999999998</c:v>
                </c:pt>
                <c:pt idx="178">
                  <c:v>681.35399999999947</c:v>
                </c:pt>
                <c:pt idx="179">
                  <c:v>916.30399999999997</c:v>
                </c:pt>
                <c:pt idx="180">
                  <c:v>1114.33</c:v>
                </c:pt>
                <c:pt idx="181">
                  <c:v>1446.62</c:v>
                </c:pt>
                <c:pt idx="182">
                  <c:v>1705.06</c:v>
                </c:pt>
                <c:pt idx="183">
                  <c:v>2332.7199999999998</c:v>
                </c:pt>
                <c:pt idx="184">
                  <c:v>2805.9700000000012</c:v>
                </c:pt>
                <c:pt idx="185">
                  <c:v>3661.86</c:v>
                </c:pt>
                <c:pt idx="186">
                  <c:v>4803.04</c:v>
                </c:pt>
                <c:pt idx="187">
                  <c:v>6578.59</c:v>
                </c:pt>
                <c:pt idx="188">
                  <c:v>8525.32</c:v>
                </c:pt>
                <c:pt idx="189">
                  <c:v>11915.3</c:v>
                </c:pt>
                <c:pt idx="190">
                  <c:v>15691.3</c:v>
                </c:pt>
                <c:pt idx="191">
                  <c:v>21602</c:v>
                </c:pt>
                <c:pt idx="192">
                  <c:v>30432.7</c:v>
                </c:pt>
                <c:pt idx="193">
                  <c:v>42338</c:v>
                </c:pt>
                <c:pt idx="194">
                  <c:v>58747.5</c:v>
                </c:pt>
                <c:pt idx="195">
                  <c:v>79681.5</c:v>
                </c:pt>
                <c:pt idx="196">
                  <c:v>106066</c:v>
                </c:pt>
                <c:pt idx="197">
                  <c:v>138231</c:v>
                </c:pt>
                <c:pt idx="198">
                  <c:v>168164</c:v>
                </c:pt>
                <c:pt idx="199">
                  <c:v>203423</c:v>
                </c:pt>
                <c:pt idx="200">
                  <c:v>234664</c:v>
                </c:pt>
                <c:pt idx="201">
                  <c:v>267390</c:v>
                </c:pt>
                <c:pt idx="202">
                  <c:v>292486</c:v>
                </c:pt>
                <c:pt idx="203">
                  <c:v>314561</c:v>
                </c:pt>
                <c:pt idx="204">
                  <c:v>330299</c:v>
                </c:pt>
                <c:pt idx="205">
                  <c:v>344718</c:v>
                </c:pt>
                <c:pt idx="206">
                  <c:v>361088</c:v>
                </c:pt>
                <c:pt idx="207">
                  <c:v>372677</c:v>
                </c:pt>
                <c:pt idx="208">
                  <c:v>393279</c:v>
                </c:pt>
                <c:pt idx="209">
                  <c:v>413367</c:v>
                </c:pt>
                <c:pt idx="210">
                  <c:v>425561</c:v>
                </c:pt>
                <c:pt idx="211">
                  <c:v>448815</c:v>
                </c:pt>
                <c:pt idx="212">
                  <c:v>470020</c:v>
                </c:pt>
                <c:pt idx="213">
                  <c:v>488477</c:v>
                </c:pt>
                <c:pt idx="214">
                  <c:v>494734</c:v>
                </c:pt>
                <c:pt idx="215">
                  <c:v>507347</c:v>
                </c:pt>
                <c:pt idx="216">
                  <c:v>518011</c:v>
                </c:pt>
                <c:pt idx="217">
                  <c:v>511523</c:v>
                </c:pt>
                <c:pt idx="218">
                  <c:v>516832</c:v>
                </c:pt>
                <c:pt idx="219">
                  <c:v>511771</c:v>
                </c:pt>
                <c:pt idx="220">
                  <c:v>507891</c:v>
                </c:pt>
                <c:pt idx="221">
                  <c:v>499815</c:v>
                </c:pt>
                <c:pt idx="222">
                  <c:v>496667</c:v>
                </c:pt>
                <c:pt idx="223">
                  <c:v>490333</c:v>
                </c:pt>
                <c:pt idx="224">
                  <c:v>486024</c:v>
                </c:pt>
                <c:pt idx="225">
                  <c:v>479764</c:v>
                </c:pt>
                <c:pt idx="226">
                  <c:v>467060</c:v>
                </c:pt>
                <c:pt idx="227">
                  <c:v>470423</c:v>
                </c:pt>
                <c:pt idx="228">
                  <c:v>468409</c:v>
                </c:pt>
                <c:pt idx="229">
                  <c:v>456279</c:v>
                </c:pt>
                <c:pt idx="230">
                  <c:v>457565</c:v>
                </c:pt>
                <c:pt idx="231">
                  <c:v>457175</c:v>
                </c:pt>
                <c:pt idx="232">
                  <c:v>450043</c:v>
                </c:pt>
                <c:pt idx="233">
                  <c:v>453836</c:v>
                </c:pt>
                <c:pt idx="234">
                  <c:v>446549</c:v>
                </c:pt>
                <c:pt idx="235">
                  <c:v>447804</c:v>
                </c:pt>
                <c:pt idx="236">
                  <c:v>438900</c:v>
                </c:pt>
                <c:pt idx="237">
                  <c:v>441350</c:v>
                </c:pt>
                <c:pt idx="238">
                  <c:v>439386</c:v>
                </c:pt>
                <c:pt idx="239">
                  <c:v>436382</c:v>
                </c:pt>
                <c:pt idx="240">
                  <c:v>436819</c:v>
                </c:pt>
                <c:pt idx="241">
                  <c:v>430133</c:v>
                </c:pt>
                <c:pt idx="242">
                  <c:v>435154</c:v>
                </c:pt>
                <c:pt idx="243">
                  <c:v>431908</c:v>
                </c:pt>
                <c:pt idx="244">
                  <c:v>431089</c:v>
                </c:pt>
                <c:pt idx="245">
                  <c:v>424084</c:v>
                </c:pt>
                <c:pt idx="246">
                  <c:v>426726</c:v>
                </c:pt>
                <c:pt idx="247">
                  <c:v>428401</c:v>
                </c:pt>
                <c:pt idx="248">
                  <c:v>425504</c:v>
                </c:pt>
                <c:pt idx="249">
                  <c:v>419332</c:v>
                </c:pt>
                <c:pt idx="250">
                  <c:v>427682</c:v>
                </c:pt>
                <c:pt idx="251">
                  <c:v>424816</c:v>
                </c:pt>
                <c:pt idx="252">
                  <c:v>416647</c:v>
                </c:pt>
                <c:pt idx="253">
                  <c:v>403442</c:v>
                </c:pt>
                <c:pt idx="254">
                  <c:v>415331</c:v>
                </c:pt>
                <c:pt idx="255">
                  <c:v>406047</c:v>
                </c:pt>
                <c:pt idx="256">
                  <c:v>412726</c:v>
                </c:pt>
                <c:pt idx="257">
                  <c:v>413394</c:v>
                </c:pt>
                <c:pt idx="258">
                  <c:v>412458</c:v>
                </c:pt>
                <c:pt idx="259">
                  <c:v>405449</c:v>
                </c:pt>
                <c:pt idx="260">
                  <c:v>411478</c:v>
                </c:pt>
                <c:pt idx="261">
                  <c:v>409095</c:v>
                </c:pt>
                <c:pt idx="262">
                  <c:v>412243</c:v>
                </c:pt>
                <c:pt idx="263">
                  <c:v>401049</c:v>
                </c:pt>
                <c:pt idx="264">
                  <c:v>401613</c:v>
                </c:pt>
                <c:pt idx="265">
                  <c:v>410733</c:v>
                </c:pt>
                <c:pt idx="266">
                  <c:v>406658</c:v>
                </c:pt>
                <c:pt idx="267">
                  <c:v>402442</c:v>
                </c:pt>
                <c:pt idx="268">
                  <c:v>401439</c:v>
                </c:pt>
                <c:pt idx="269">
                  <c:v>405839</c:v>
                </c:pt>
                <c:pt idx="270">
                  <c:v>397988</c:v>
                </c:pt>
                <c:pt idx="271">
                  <c:v>407339</c:v>
                </c:pt>
                <c:pt idx="272">
                  <c:v>398018</c:v>
                </c:pt>
                <c:pt idx="273">
                  <c:v>406480</c:v>
                </c:pt>
                <c:pt idx="274">
                  <c:v>407379</c:v>
                </c:pt>
                <c:pt idx="275">
                  <c:v>396636</c:v>
                </c:pt>
                <c:pt idx="276">
                  <c:v>403540</c:v>
                </c:pt>
                <c:pt idx="277">
                  <c:v>406899</c:v>
                </c:pt>
                <c:pt idx="278">
                  <c:v>407051</c:v>
                </c:pt>
                <c:pt idx="279">
                  <c:v>408917</c:v>
                </c:pt>
                <c:pt idx="280">
                  <c:v>403859</c:v>
                </c:pt>
                <c:pt idx="281">
                  <c:v>405510</c:v>
                </c:pt>
                <c:pt idx="282">
                  <c:v>404177</c:v>
                </c:pt>
                <c:pt idx="283">
                  <c:v>396542</c:v>
                </c:pt>
                <c:pt idx="284">
                  <c:v>402905</c:v>
                </c:pt>
                <c:pt idx="285">
                  <c:v>402117</c:v>
                </c:pt>
                <c:pt idx="286">
                  <c:v>404416</c:v>
                </c:pt>
                <c:pt idx="287">
                  <c:v>393467</c:v>
                </c:pt>
                <c:pt idx="288">
                  <c:v>402234</c:v>
                </c:pt>
                <c:pt idx="289">
                  <c:v>403533</c:v>
                </c:pt>
                <c:pt idx="290">
                  <c:v>394900</c:v>
                </c:pt>
                <c:pt idx="291">
                  <c:v>395575</c:v>
                </c:pt>
                <c:pt idx="292">
                  <c:v>405557</c:v>
                </c:pt>
                <c:pt idx="293">
                  <c:v>395031</c:v>
                </c:pt>
                <c:pt idx="294">
                  <c:v>404184</c:v>
                </c:pt>
                <c:pt idx="295">
                  <c:v>405483</c:v>
                </c:pt>
                <c:pt idx="296">
                  <c:v>403365</c:v>
                </c:pt>
                <c:pt idx="297">
                  <c:v>393598</c:v>
                </c:pt>
                <c:pt idx="298">
                  <c:v>402691</c:v>
                </c:pt>
                <c:pt idx="299">
                  <c:v>403157</c:v>
                </c:pt>
                <c:pt idx="300">
                  <c:v>401915</c:v>
                </c:pt>
                <c:pt idx="301">
                  <c:v>385274</c:v>
                </c:pt>
                <c:pt idx="302">
                  <c:v>386076</c:v>
                </c:pt>
                <c:pt idx="303">
                  <c:v>395934</c:v>
                </c:pt>
                <c:pt idx="304">
                  <c:v>392695</c:v>
                </c:pt>
                <c:pt idx="305">
                  <c:v>385714</c:v>
                </c:pt>
                <c:pt idx="306">
                  <c:v>385499</c:v>
                </c:pt>
                <c:pt idx="307">
                  <c:v>396078</c:v>
                </c:pt>
                <c:pt idx="308">
                  <c:v>393410</c:v>
                </c:pt>
                <c:pt idx="309">
                  <c:v>384630</c:v>
                </c:pt>
                <c:pt idx="310">
                  <c:v>384804</c:v>
                </c:pt>
                <c:pt idx="311">
                  <c:v>395414</c:v>
                </c:pt>
                <c:pt idx="312">
                  <c:v>383502</c:v>
                </c:pt>
                <c:pt idx="313">
                  <c:v>395713</c:v>
                </c:pt>
                <c:pt idx="314">
                  <c:v>395303</c:v>
                </c:pt>
                <c:pt idx="315">
                  <c:v>382196</c:v>
                </c:pt>
                <c:pt idx="316">
                  <c:v>395323</c:v>
                </c:pt>
                <c:pt idx="317">
                  <c:v>383378</c:v>
                </c:pt>
                <c:pt idx="318">
                  <c:v>394511</c:v>
                </c:pt>
                <c:pt idx="319">
                  <c:v>395293</c:v>
                </c:pt>
                <c:pt idx="320">
                  <c:v>394239</c:v>
                </c:pt>
                <c:pt idx="321">
                  <c:v>391950</c:v>
                </c:pt>
                <c:pt idx="322">
                  <c:v>396495</c:v>
                </c:pt>
                <c:pt idx="323">
                  <c:v>386090</c:v>
                </c:pt>
                <c:pt idx="324">
                  <c:v>394051</c:v>
                </c:pt>
                <c:pt idx="325">
                  <c:v>394585</c:v>
                </c:pt>
                <c:pt idx="326">
                  <c:v>394283</c:v>
                </c:pt>
                <c:pt idx="327">
                  <c:v>393937</c:v>
                </c:pt>
                <c:pt idx="328">
                  <c:v>381005</c:v>
                </c:pt>
                <c:pt idx="329">
                  <c:v>383801</c:v>
                </c:pt>
                <c:pt idx="330">
                  <c:v>396159</c:v>
                </c:pt>
                <c:pt idx="331">
                  <c:v>383723</c:v>
                </c:pt>
                <c:pt idx="332">
                  <c:v>393420</c:v>
                </c:pt>
                <c:pt idx="333">
                  <c:v>393286</c:v>
                </c:pt>
                <c:pt idx="334">
                  <c:v>393682</c:v>
                </c:pt>
                <c:pt idx="335">
                  <c:v>383253</c:v>
                </c:pt>
                <c:pt idx="336">
                  <c:v>384022</c:v>
                </c:pt>
                <c:pt idx="337">
                  <c:v>393460</c:v>
                </c:pt>
                <c:pt idx="338">
                  <c:v>393762</c:v>
                </c:pt>
                <c:pt idx="339">
                  <c:v>383294</c:v>
                </c:pt>
                <c:pt idx="340">
                  <c:v>381666</c:v>
                </c:pt>
                <c:pt idx="341">
                  <c:v>393413</c:v>
                </c:pt>
                <c:pt idx="342">
                  <c:v>383183</c:v>
                </c:pt>
                <c:pt idx="343">
                  <c:v>393501</c:v>
                </c:pt>
                <c:pt idx="344">
                  <c:v>394172</c:v>
                </c:pt>
                <c:pt idx="345">
                  <c:v>391997</c:v>
                </c:pt>
                <c:pt idx="346">
                  <c:v>382048</c:v>
                </c:pt>
                <c:pt idx="347">
                  <c:v>392705</c:v>
                </c:pt>
                <c:pt idx="348">
                  <c:v>390523</c:v>
                </c:pt>
                <c:pt idx="349">
                  <c:v>392829</c:v>
                </c:pt>
                <c:pt idx="350">
                  <c:v>392265</c:v>
                </c:pt>
                <c:pt idx="351">
                  <c:v>382780</c:v>
                </c:pt>
                <c:pt idx="352">
                  <c:v>393477</c:v>
                </c:pt>
                <c:pt idx="353">
                  <c:v>392863</c:v>
                </c:pt>
                <c:pt idx="354">
                  <c:v>382451</c:v>
                </c:pt>
                <c:pt idx="355">
                  <c:v>383700</c:v>
                </c:pt>
                <c:pt idx="356">
                  <c:v>391802</c:v>
                </c:pt>
                <c:pt idx="357">
                  <c:v>392557</c:v>
                </c:pt>
                <c:pt idx="358">
                  <c:v>378554</c:v>
                </c:pt>
                <c:pt idx="359">
                  <c:v>381629</c:v>
                </c:pt>
                <c:pt idx="360">
                  <c:v>391977</c:v>
                </c:pt>
                <c:pt idx="361">
                  <c:v>380337</c:v>
                </c:pt>
                <c:pt idx="362">
                  <c:v>393188</c:v>
                </c:pt>
                <c:pt idx="363">
                  <c:v>393051</c:v>
                </c:pt>
                <c:pt idx="364">
                  <c:v>393115</c:v>
                </c:pt>
                <c:pt idx="365">
                  <c:v>391759</c:v>
                </c:pt>
                <c:pt idx="366">
                  <c:v>381522</c:v>
                </c:pt>
                <c:pt idx="367">
                  <c:v>380938</c:v>
                </c:pt>
                <c:pt idx="368">
                  <c:v>395108</c:v>
                </c:pt>
                <c:pt idx="369">
                  <c:v>381424</c:v>
                </c:pt>
                <c:pt idx="370">
                  <c:v>380028</c:v>
                </c:pt>
                <c:pt idx="371">
                  <c:v>394638</c:v>
                </c:pt>
                <c:pt idx="372">
                  <c:v>392628</c:v>
                </c:pt>
                <c:pt idx="373">
                  <c:v>382310</c:v>
                </c:pt>
                <c:pt idx="374">
                  <c:v>381602</c:v>
                </c:pt>
                <c:pt idx="375">
                  <c:v>393118</c:v>
                </c:pt>
                <c:pt idx="376">
                  <c:v>381528</c:v>
                </c:pt>
                <c:pt idx="377">
                  <c:v>393360</c:v>
                </c:pt>
                <c:pt idx="378">
                  <c:v>392155</c:v>
                </c:pt>
                <c:pt idx="379">
                  <c:v>392390</c:v>
                </c:pt>
                <c:pt idx="380">
                  <c:v>380602</c:v>
                </c:pt>
                <c:pt idx="381">
                  <c:v>391608</c:v>
                </c:pt>
                <c:pt idx="382">
                  <c:v>393749</c:v>
                </c:pt>
                <c:pt idx="383">
                  <c:v>394823</c:v>
                </c:pt>
                <c:pt idx="384">
                  <c:v>395733</c:v>
                </c:pt>
                <c:pt idx="385">
                  <c:v>378511</c:v>
                </c:pt>
                <c:pt idx="386">
                  <c:v>383764</c:v>
                </c:pt>
                <c:pt idx="387">
                  <c:v>394058</c:v>
                </c:pt>
                <c:pt idx="388">
                  <c:v>393950</c:v>
                </c:pt>
                <c:pt idx="389">
                  <c:v>382300</c:v>
                </c:pt>
                <c:pt idx="390">
                  <c:v>394249</c:v>
                </c:pt>
                <c:pt idx="391">
                  <c:v>393866</c:v>
                </c:pt>
                <c:pt idx="392">
                  <c:v>394602</c:v>
                </c:pt>
                <c:pt idx="393">
                  <c:v>383418</c:v>
                </c:pt>
                <c:pt idx="394">
                  <c:v>396327</c:v>
                </c:pt>
                <c:pt idx="395">
                  <c:v>392527</c:v>
                </c:pt>
                <c:pt idx="396">
                  <c:v>384019</c:v>
                </c:pt>
                <c:pt idx="397">
                  <c:v>384499</c:v>
                </c:pt>
                <c:pt idx="398">
                  <c:v>396025</c:v>
                </c:pt>
                <c:pt idx="399">
                  <c:v>384163</c:v>
                </c:pt>
                <c:pt idx="400">
                  <c:v>398032</c:v>
                </c:pt>
                <c:pt idx="401">
                  <c:v>396109</c:v>
                </c:pt>
                <c:pt idx="402">
                  <c:v>395605</c:v>
                </c:pt>
                <c:pt idx="403">
                  <c:v>381803</c:v>
                </c:pt>
                <c:pt idx="404">
                  <c:v>383989</c:v>
                </c:pt>
                <c:pt idx="405">
                  <c:v>399650</c:v>
                </c:pt>
                <c:pt idx="406">
                  <c:v>397528</c:v>
                </c:pt>
                <c:pt idx="407">
                  <c:v>385653</c:v>
                </c:pt>
                <c:pt idx="408">
                  <c:v>386247</c:v>
                </c:pt>
                <c:pt idx="409">
                  <c:v>395974</c:v>
                </c:pt>
                <c:pt idx="410">
                  <c:v>384693</c:v>
                </c:pt>
                <c:pt idx="411">
                  <c:v>400318</c:v>
                </c:pt>
                <c:pt idx="412">
                  <c:v>397575</c:v>
                </c:pt>
                <c:pt idx="413">
                  <c:v>397072</c:v>
                </c:pt>
                <c:pt idx="414">
                  <c:v>384244</c:v>
                </c:pt>
                <c:pt idx="415">
                  <c:v>397542</c:v>
                </c:pt>
                <c:pt idx="416">
                  <c:v>398965</c:v>
                </c:pt>
                <c:pt idx="417">
                  <c:v>399005</c:v>
                </c:pt>
                <c:pt idx="418">
                  <c:v>385177</c:v>
                </c:pt>
                <c:pt idx="419">
                  <c:v>396988</c:v>
                </c:pt>
                <c:pt idx="420">
                  <c:v>399411</c:v>
                </c:pt>
                <c:pt idx="421">
                  <c:v>398099</c:v>
                </c:pt>
                <c:pt idx="422">
                  <c:v>389057</c:v>
                </c:pt>
                <c:pt idx="423">
                  <c:v>400556</c:v>
                </c:pt>
                <c:pt idx="424">
                  <c:v>400764</c:v>
                </c:pt>
                <c:pt idx="425">
                  <c:v>400331</c:v>
                </c:pt>
                <c:pt idx="426">
                  <c:v>399509</c:v>
                </c:pt>
                <c:pt idx="427">
                  <c:v>388845</c:v>
                </c:pt>
                <c:pt idx="428">
                  <c:v>388748</c:v>
                </c:pt>
                <c:pt idx="429">
                  <c:v>400985</c:v>
                </c:pt>
                <c:pt idx="430">
                  <c:v>400875</c:v>
                </c:pt>
                <c:pt idx="431">
                  <c:v>387466</c:v>
                </c:pt>
                <c:pt idx="432">
                  <c:v>401872</c:v>
                </c:pt>
                <c:pt idx="433">
                  <c:v>400858</c:v>
                </c:pt>
                <c:pt idx="434">
                  <c:v>389671</c:v>
                </c:pt>
                <c:pt idx="435">
                  <c:v>389819</c:v>
                </c:pt>
                <c:pt idx="436">
                  <c:v>404104</c:v>
                </c:pt>
                <c:pt idx="437">
                  <c:v>402080</c:v>
                </c:pt>
                <c:pt idx="438">
                  <c:v>403550</c:v>
                </c:pt>
                <c:pt idx="439">
                  <c:v>390527</c:v>
                </c:pt>
                <c:pt idx="440">
                  <c:v>403771</c:v>
                </c:pt>
                <c:pt idx="441">
                  <c:v>403939</c:v>
                </c:pt>
                <c:pt idx="442">
                  <c:v>405211</c:v>
                </c:pt>
                <c:pt idx="443">
                  <c:v>392631</c:v>
                </c:pt>
                <c:pt idx="444">
                  <c:v>406685</c:v>
                </c:pt>
                <c:pt idx="445">
                  <c:v>392296</c:v>
                </c:pt>
                <c:pt idx="446">
                  <c:v>405198</c:v>
                </c:pt>
                <c:pt idx="447">
                  <c:v>403533</c:v>
                </c:pt>
                <c:pt idx="448">
                  <c:v>403157</c:v>
                </c:pt>
                <c:pt idx="449">
                  <c:v>392547</c:v>
                </c:pt>
                <c:pt idx="450">
                  <c:v>392813</c:v>
                </c:pt>
                <c:pt idx="451">
                  <c:v>405654</c:v>
                </c:pt>
                <c:pt idx="452">
                  <c:v>394924</c:v>
                </c:pt>
                <c:pt idx="453">
                  <c:v>405406</c:v>
                </c:pt>
                <c:pt idx="454">
                  <c:v>407608</c:v>
                </c:pt>
                <c:pt idx="455">
                  <c:v>406466</c:v>
                </c:pt>
                <c:pt idx="456">
                  <c:v>394712</c:v>
                </c:pt>
                <c:pt idx="457">
                  <c:v>393846</c:v>
                </c:pt>
                <c:pt idx="458">
                  <c:v>411152</c:v>
                </c:pt>
                <c:pt idx="459">
                  <c:v>407960</c:v>
                </c:pt>
                <c:pt idx="460">
                  <c:v>395897</c:v>
                </c:pt>
                <c:pt idx="461">
                  <c:v>393531</c:v>
                </c:pt>
                <c:pt idx="462">
                  <c:v>396431</c:v>
                </c:pt>
                <c:pt idx="463">
                  <c:v>409155</c:v>
                </c:pt>
                <c:pt idx="464">
                  <c:v>409776</c:v>
                </c:pt>
                <c:pt idx="465">
                  <c:v>396756</c:v>
                </c:pt>
                <c:pt idx="466">
                  <c:v>397471</c:v>
                </c:pt>
                <c:pt idx="467">
                  <c:v>409306</c:v>
                </c:pt>
                <c:pt idx="468">
                  <c:v>411370</c:v>
                </c:pt>
                <c:pt idx="469">
                  <c:v>396300</c:v>
                </c:pt>
                <c:pt idx="470">
                  <c:v>413089</c:v>
                </c:pt>
                <c:pt idx="471">
                  <c:v>412115</c:v>
                </c:pt>
                <c:pt idx="472">
                  <c:v>397653</c:v>
                </c:pt>
                <c:pt idx="473">
                  <c:v>396575</c:v>
                </c:pt>
                <c:pt idx="474">
                  <c:v>411766</c:v>
                </c:pt>
                <c:pt idx="475">
                  <c:v>399012</c:v>
                </c:pt>
                <c:pt idx="476">
                  <c:v>414401</c:v>
                </c:pt>
                <c:pt idx="477">
                  <c:v>412216</c:v>
                </c:pt>
                <c:pt idx="478">
                  <c:v>411699</c:v>
                </c:pt>
                <c:pt idx="479">
                  <c:v>402019</c:v>
                </c:pt>
                <c:pt idx="480">
                  <c:v>401966</c:v>
                </c:pt>
                <c:pt idx="481">
                  <c:v>414931</c:v>
                </c:pt>
                <c:pt idx="482">
                  <c:v>404194</c:v>
                </c:pt>
                <c:pt idx="483">
                  <c:v>416777</c:v>
                </c:pt>
                <c:pt idx="484">
                  <c:v>419016</c:v>
                </c:pt>
                <c:pt idx="485">
                  <c:v>408799</c:v>
                </c:pt>
                <c:pt idx="486">
                  <c:v>406785</c:v>
                </c:pt>
                <c:pt idx="487">
                  <c:v>418788</c:v>
                </c:pt>
                <c:pt idx="488">
                  <c:v>420208</c:v>
                </c:pt>
                <c:pt idx="489">
                  <c:v>422034</c:v>
                </c:pt>
                <c:pt idx="490">
                  <c:v>407849</c:v>
                </c:pt>
                <c:pt idx="491">
                  <c:v>425058</c:v>
                </c:pt>
                <c:pt idx="492">
                  <c:v>424551</c:v>
                </c:pt>
                <c:pt idx="493">
                  <c:v>432026</c:v>
                </c:pt>
                <c:pt idx="494">
                  <c:v>434244</c:v>
                </c:pt>
                <c:pt idx="495">
                  <c:v>421443</c:v>
                </c:pt>
                <c:pt idx="496">
                  <c:v>436587</c:v>
                </c:pt>
                <c:pt idx="497">
                  <c:v>437409</c:v>
                </c:pt>
                <c:pt idx="498">
                  <c:v>425209</c:v>
                </c:pt>
                <c:pt idx="499">
                  <c:v>424531</c:v>
                </c:pt>
                <c:pt idx="500">
                  <c:v>426447</c:v>
                </c:pt>
                <c:pt idx="501">
                  <c:v>443750</c:v>
                </c:pt>
                <c:pt idx="502">
                  <c:v>426978</c:v>
                </c:pt>
                <c:pt idx="503">
                  <c:v>433489</c:v>
                </c:pt>
                <c:pt idx="504">
                  <c:v>431952</c:v>
                </c:pt>
                <c:pt idx="505">
                  <c:v>447448</c:v>
                </c:pt>
                <c:pt idx="506">
                  <c:v>432804</c:v>
                </c:pt>
                <c:pt idx="507">
                  <c:v>434791</c:v>
                </c:pt>
                <c:pt idx="508">
                  <c:v>451597</c:v>
                </c:pt>
                <c:pt idx="509">
                  <c:v>434577</c:v>
                </c:pt>
                <c:pt idx="510">
                  <c:v>451959</c:v>
                </c:pt>
                <c:pt idx="511">
                  <c:v>450332</c:v>
                </c:pt>
                <c:pt idx="512">
                  <c:v>450543</c:v>
                </c:pt>
                <c:pt idx="513">
                  <c:v>442253</c:v>
                </c:pt>
                <c:pt idx="514">
                  <c:v>441229</c:v>
                </c:pt>
                <c:pt idx="515">
                  <c:v>452235</c:v>
                </c:pt>
                <c:pt idx="516">
                  <c:v>453510</c:v>
                </c:pt>
                <c:pt idx="517">
                  <c:v>436319</c:v>
                </c:pt>
                <c:pt idx="518">
                  <c:v>438081</c:v>
                </c:pt>
                <c:pt idx="519">
                  <c:v>454776</c:v>
                </c:pt>
                <c:pt idx="520">
                  <c:v>440682</c:v>
                </c:pt>
                <c:pt idx="521">
                  <c:v>455111</c:v>
                </c:pt>
                <c:pt idx="522">
                  <c:v>455282</c:v>
                </c:pt>
                <c:pt idx="523">
                  <c:v>455497</c:v>
                </c:pt>
                <c:pt idx="524">
                  <c:v>441048</c:v>
                </c:pt>
                <c:pt idx="525">
                  <c:v>452255</c:v>
                </c:pt>
                <c:pt idx="526">
                  <c:v>455826</c:v>
                </c:pt>
                <c:pt idx="527">
                  <c:v>456665</c:v>
                </c:pt>
                <c:pt idx="528">
                  <c:v>440387</c:v>
                </c:pt>
                <c:pt idx="529">
                  <c:v>442165</c:v>
                </c:pt>
                <c:pt idx="530">
                  <c:v>457756</c:v>
                </c:pt>
                <c:pt idx="531">
                  <c:v>454588</c:v>
                </c:pt>
                <c:pt idx="532">
                  <c:v>456679</c:v>
                </c:pt>
                <c:pt idx="533">
                  <c:v>443001</c:v>
                </c:pt>
                <c:pt idx="534">
                  <c:v>454007</c:v>
                </c:pt>
                <c:pt idx="535">
                  <c:v>453460</c:v>
                </c:pt>
                <c:pt idx="536">
                  <c:v>455376</c:v>
                </c:pt>
                <c:pt idx="537">
                  <c:v>441380</c:v>
                </c:pt>
                <c:pt idx="538">
                  <c:v>439990</c:v>
                </c:pt>
                <c:pt idx="539">
                  <c:v>441145</c:v>
                </c:pt>
                <c:pt idx="540">
                  <c:v>454943</c:v>
                </c:pt>
                <c:pt idx="541">
                  <c:v>439138</c:v>
                </c:pt>
                <c:pt idx="542">
                  <c:v>456813</c:v>
                </c:pt>
                <c:pt idx="543">
                  <c:v>441581</c:v>
                </c:pt>
                <c:pt idx="544">
                  <c:v>454453</c:v>
                </c:pt>
                <c:pt idx="545">
                  <c:v>439601</c:v>
                </c:pt>
                <c:pt idx="546">
                  <c:v>454537</c:v>
                </c:pt>
                <c:pt idx="547">
                  <c:v>454410</c:v>
                </c:pt>
                <c:pt idx="548">
                  <c:v>440826</c:v>
                </c:pt>
                <c:pt idx="549">
                  <c:v>454769</c:v>
                </c:pt>
                <c:pt idx="550">
                  <c:v>452211</c:v>
                </c:pt>
                <c:pt idx="551">
                  <c:v>438856</c:v>
                </c:pt>
                <c:pt idx="552">
                  <c:v>440460</c:v>
                </c:pt>
                <c:pt idx="553">
                  <c:v>454645</c:v>
                </c:pt>
                <c:pt idx="554">
                  <c:v>439913</c:v>
                </c:pt>
                <c:pt idx="555">
                  <c:v>452053</c:v>
                </c:pt>
                <c:pt idx="556">
                  <c:v>452983</c:v>
                </c:pt>
                <c:pt idx="557">
                  <c:v>456407</c:v>
                </c:pt>
                <c:pt idx="558">
                  <c:v>438457</c:v>
                </c:pt>
                <c:pt idx="559">
                  <c:v>453564</c:v>
                </c:pt>
                <c:pt idx="560">
                  <c:v>455668</c:v>
                </c:pt>
                <c:pt idx="561">
                  <c:v>452644</c:v>
                </c:pt>
                <c:pt idx="562">
                  <c:v>437198</c:v>
                </c:pt>
                <c:pt idx="563">
                  <c:v>453144</c:v>
                </c:pt>
                <c:pt idx="564">
                  <c:v>455061</c:v>
                </c:pt>
                <c:pt idx="565">
                  <c:v>454531</c:v>
                </c:pt>
                <c:pt idx="566">
                  <c:v>452258</c:v>
                </c:pt>
                <c:pt idx="567">
                  <c:v>456272</c:v>
                </c:pt>
                <c:pt idx="568">
                  <c:v>452053</c:v>
                </c:pt>
                <c:pt idx="569">
                  <c:v>453701</c:v>
                </c:pt>
                <c:pt idx="570">
                  <c:v>437483</c:v>
                </c:pt>
                <c:pt idx="571">
                  <c:v>437993</c:v>
                </c:pt>
                <c:pt idx="572">
                  <c:v>453084</c:v>
                </c:pt>
                <c:pt idx="573">
                  <c:v>449422</c:v>
                </c:pt>
                <c:pt idx="574">
                  <c:v>436134</c:v>
                </c:pt>
                <c:pt idx="575">
                  <c:v>437748</c:v>
                </c:pt>
                <c:pt idx="576">
                  <c:v>453416</c:v>
                </c:pt>
                <c:pt idx="577">
                  <c:v>453081</c:v>
                </c:pt>
                <c:pt idx="578">
                  <c:v>438749</c:v>
                </c:pt>
                <c:pt idx="579">
                  <c:v>453007</c:v>
                </c:pt>
                <c:pt idx="580">
                  <c:v>451822</c:v>
                </c:pt>
                <c:pt idx="581">
                  <c:v>434993</c:v>
                </c:pt>
                <c:pt idx="582">
                  <c:v>453500</c:v>
                </c:pt>
                <c:pt idx="583">
                  <c:v>451919</c:v>
                </c:pt>
                <c:pt idx="584">
                  <c:v>451345</c:v>
                </c:pt>
                <c:pt idx="585">
                  <c:v>435718</c:v>
                </c:pt>
                <c:pt idx="586">
                  <c:v>450499</c:v>
                </c:pt>
                <c:pt idx="587">
                  <c:v>452017</c:v>
                </c:pt>
                <c:pt idx="588">
                  <c:v>448053</c:v>
                </c:pt>
                <c:pt idx="589">
                  <c:v>433962</c:v>
                </c:pt>
                <c:pt idx="590">
                  <c:v>435711</c:v>
                </c:pt>
                <c:pt idx="591">
                  <c:v>451970</c:v>
                </c:pt>
                <c:pt idx="592">
                  <c:v>435318</c:v>
                </c:pt>
                <c:pt idx="593">
                  <c:v>447606</c:v>
                </c:pt>
                <c:pt idx="594">
                  <c:v>449852</c:v>
                </c:pt>
                <c:pt idx="595">
                  <c:v>449691</c:v>
                </c:pt>
                <c:pt idx="596">
                  <c:v>435459</c:v>
                </c:pt>
                <c:pt idx="597">
                  <c:v>446777</c:v>
                </c:pt>
                <c:pt idx="598">
                  <c:v>448751</c:v>
                </c:pt>
                <c:pt idx="599">
                  <c:v>433063</c:v>
                </c:pt>
                <c:pt idx="600">
                  <c:v>448288</c:v>
                </c:pt>
                <c:pt idx="601">
                  <c:v>444163</c:v>
                </c:pt>
                <c:pt idx="602">
                  <c:v>445230</c:v>
                </c:pt>
                <c:pt idx="603">
                  <c:v>429421</c:v>
                </c:pt>
                <c:pt idx="604">
                  <c:v>445361</c:v>
                </c:pt>
                <c:pt idx="605">
                  <c:v>444458</c:v>
                </c:pt>
                <c:pt idx="606">
                  <c:v>446146</c:v>
                </c:pt>
                <c:pt idx="607">
                  <c:v>432767</c:v>
                </c:pt>
                <c:pt idx="608">
                  <c:v>442474</c:v>
                </c:pt>
                <c:pt idx="609">
                  <c:v>446277</c:v>
                </c:pt>
                <c:pt idx="610">
                  <c:v>444871</c:v>
                </c:pt>
                <c:pt idx="611">
                  <c:v>449811</c:v>
                </c:pt>
                <c:pt idx="612">
                  <c:v>432163</c:v>
                </c:pt>
                <c:pt idx="613">
                  <c:v>431918</c:v>
                </c:pt>
                <c:pt idx="614">
                  <c:v>444109</c:v>
                </c:pt>
                <c:pt idx="615">
                  <c:v>443310</c:v>
                </c:pt>
                <c:pt idx="616">
                  <c:v>427793</c:v>
                </c:pt>
                <c:pt idx="617">
                  <c:v>447646</c:v>
                </c:pt>
                <c:pt idx="618">
                  <c:v>445109</c:v>
                </c:pt>
                <c:pt idx="619">
                  <c:v>443988</c:v>
                </c:pt>
                <c:pt idx="620">
                  <c:v>443743</c:v>
                </c:pt>
                <c:pt idx="621">
                  <c:v>443347</c:v>
                </c:pt>
                <c:pt idx="622">
                  <c:v>429800</c:v>
                </c:pt>
                <c:pt idx="623">
                  <c:v>442853</c:v>
                </c:pt>
                <c:pt idx="624">
                  <c:v>443904</c:v>
                </c:pt>
                <c:pt idx="625">
                  <c:v>442733</c:v>
                </c:pt>
                <c:pt idx="626">
                  <c:v>443746</c:v>
                </c:pt>
                <c:pt idx="627">
                  <c:v>432452</c:v>
                </c:pt>
                <c:pt idx="628">
                  <c:v>445904</c:v>
                </c:pt>
                <c:pt idx="629">
                  <c:v>445327</c:v>
                </c:pt>
                <c:pt idx="630">
                  <c:v>428236</c:v>
                </c:pt>
                <c:pt idx="631">
                  <c:v>441538</c:v>
                </c:pt>
                <c:pt idx="632">
                  <c:v>446069</c:v>
                </c:pt>
                <c:pt idx="633">
                  <c:v>445596</c:v>
                </c:pt>
                <c:pt idx="634">
                  <c:v>429780</c:v>
                </c:pt>
                <c:pt idx="635">
                  <c:v>443031</c:v>
                </c:pt>
                <c:pt idx="636">
                  <c:v>441800</c:v>
                </c:pt>
                <c:pt idx="637">
                  <c:v>444072</c:v>
                </c:pt>
                <c:pt idx="638">
                  <c:v>431495</c:v>
                </c:pt>
                <c:pt idx="639">
                  <c:v>430633</c:v>
                </c:pt>
                <c:pt idx="640">
                  <c:v>443975</c:v>
                </c:pt>
                <c:pt idx="641">
                  <c:v>442112</c:v>
                </c:pt>
                <c:pt idx="642">
                  <c:v>429693</c:v>
                </c:pt>
                <c:pt idx="643">
                  <c:v>429280</c:v>
                </c:pt>
                <c:pt idx="644">
                  <c:v>440679</c:v>
                </c:pt>
                <c:pt idx="645">
                  <c:v>440256</c:v>
                </c:pt>
                <c:pt idx="646">
                  <c:v>442880</c:v>
                </c:pt>
                <c:pt idx="647">
                  <c:v>425618</c:v>
                </c:pt>
                <c:pt idx="648">
                  <c:v>428501</c:v>
                </c:pt>
                <c:pt idx="649">
                  <c:v>442833</c:v>
                </c:pt>
                <c:pt idx="650">
                  <c:v>427149</c:v>
                </c:pt>
                <c:pt idx="651">
                  <c:v>428572</c:v>
                </c:pt>
                <c:pt idx="652">
                  <c:v>440860</c:v>
                </c:pt>
                <c:pt idx="653">
                  <c:v>441048</c:v>
                </c:pt>
                <c:pt idx="654">
                  <c:v>427924</c:v>
                </c:pt>
                <c:pt idx="655">
                  <c:v>432271</c:v>
                </c:pt>
                <c:pt idx="656">
                  <c:v>429260</c:v>
                </c:pt>
                <c:pt idx="657">
                  <c:v>440135</c:v>
                </c:pt>
                <c:pt idx="658">
                  <c:v>426961</c:v>
                </c:pt>
                <c:pt idx="659">
                  <c:v>440722</c:v>
                </c:pt>
                <c:pt idx="660">
                  <c:v>443572</c:v>
                </c:pt>
                <c:pt idx="661">
                  <c:v>429445</c:v>
                </c:pt>
                <c:pt idx="662">
                  <c:v>442565</c:v>
                </c:pt>
                <c:pt idx="663">
                  <c:v>444810</c:v>
                </c:pt>
                <c:pt idx="664">
                  <c:v>430931</c:v>
                </c:pt>
                <c:pt idx="665">
                  <c:v>442931</c:v>
                </c:pt>
                <c:pt idx="666">
                  <c:v>442837</c:v>
                </c:pt>
                <c:pt idx="667">
                  <c:v>441346</c:v>
                </c:pt>
                <c:pt idx="668">
                  <c:v>430848</c:v>
                </c:pt>
                <c:pt idx="669">
                  <c:v>431307</c:v>
                </c:pt>
                <c:pt idx="670">
                  <c:v>445764</c:v>
                </c:pt>
                <c:pt idx="671">
                  <c:v>444199</c:v>
                </c:pt>
                <c:pt idx="672">
                  <c:v>431005</c:v>
                </c:pt>
                <c:pt idx="673">
                  <c:v>427622</c:v>
                </c:pt>
                <c:pt idx="674">
                  <c:v>445317</c:v>
                </c:pt>
                <c:pt idx="675">
                  <c:v>442085</c:v>
                </c:pt>
                <c:pt idx="676">
                  <c:v>429005</c:v>
                </c:pt>
                <c:pt idx="677">
                  <c:v>430623</c:v>
                </c:pt>
                <c:pt idx="678">
                  <c:v>445119</c:v>
                </c:pt>
                <c:pt idx="679">
                  <c:v>431066</c:v>
                </c:pt>
                <c:pt idx="680">
                  <c:v>430582</c:v>
                </c:pt>
                <c:pt idx="681">
                  <c:v>430257</c:v>
                </c:pt>
                <c:pt idx="682">
                  <c:v>442635</c:v>
                </c:pt>
                <c:pt idx="683">
                  <c:v>442478</c:v>
                </c:pt>
                <c:pt idx="684">
                  <c:v>431546</c:v>
                </c:pt>
                <c:pt idx="685">
                  <c:v>428703</c:v>
                </c:pt>
                <c:pt idx="686">
                  <c:v>430378</c:v>
                </c:pt>
                <c:pt idx="687">
                  <c:v>443317</c:v>
                </c:pt>
                <c:pt idx="688">
                  <c:v>428179</c:v>
                </c:pt>
                <c:pt idx="689">
                  <c:v>431502</c:v>
                </c:pt>
                <c:pt idx="690">
                  <c:v>443125</c:v>
                </c:pt>
                <c:pt idx="691">
                  <c:v>444052</c:v>
                </c:pt>
                <c:pt idx="692">
                  <c:v>431328</c:v>
                </c:pt>
                <c:pt idx="693">
                  <c:v>446002</c:v>
                </c:pt>
                <c:pt idx="694">
                  <c:v>442135</c:v>
                </c:pt>
                <c:pt idx="695">
                  <c:v>430002</c:v>
                </c:pt>
                <c:pt idx="696">
                  <c:v>443837</c:v>
                </c:pt>
                <c:pt idx="697">
                  <c:v>443169</c:v>
                </c:pt>
                <c:pt idx="698">
                  <c:v>429236</c:v>
                </c:pt>
                <c:pt idx="699">
                  <c:v>443870</c:v>
                </c:pt>
                <c:pt idx="700">
                  <c:v>443330</c:v>
                </c:pt>
                <c:pt idx="701">
                  <c:v>443954</c:v>
                </c:pt>
                <c:pt idx="702">
                  <c:v>426132</c:v>
                </c:pt>
                <c:pt idx="703">
                  <c:v>445314</c:v>
                </c:pt>
                <c:pt idx="704">
                  <c:v>444240</c:v>
                </c:pt>
                <c:pt idx="705">
                  <c:v>445995</c:v>
                </c:pt>
                <c:pt idx="706">
                  <c:v>432304</c:v>
                </c:pt>
                <c:pt idx="707">
                  <c:v>446784</c:v>
                </c:pt>
                <c:pt idx="708">
                  <c:v>444502</c:v>
                </c:pt>
                <c:pt idx="709">
                  <c:v>446878</c:v>
                </c:pt>
                <c:pt idx="710">
                  <c:v>429669</c:v>
                </c:pt>
                <c:pt idx="711">
                  <c:v>432173</c:v>
                </c:pt>
                <c:pt idx="712">
                  <c:v>445998</c:v>
                </c:pt>
                <c:pt idx="713">
                  <c:v>441830</c:v>
                </c:pt>
                <c:pt idx="714">
                  <c:v>433261</c:v>
                </c:pt>
                <c:pt idx="715">
                  <c:v>433486</c:v>
                </c:pt>
                <c:pt idx="716">
                  <c:v>446096</c:v>
                </c:pt>
                <c:pt idx="717">
                  <c:v>445317</c:v>
                </c:pt>
                <c:pt idx="718">
                  <c:v>428277</c:v>
                </c:pt>
                <c:pt idx="719">
                  <c:v>432046</c:v>
                </c:pt>
                <c:pt idx="720">
                  <c:v>446133</c:v>
                </c:pt>
                <c:pt idx="721">
                  <c:v>444011</c:v>
                </c:pt>
                <c:pt idx="722">
                  <c:v>429710</c:v>
                </c:pt>
                <c:pt idx="723">
                  <c:v>431576</c:v>
                </c:pt>
                <c:pt idx="724">
                  <c:v>432546</c:v>
                </c:pt>
                <c:pt idx="725">
                  <c:v>447532</c:v>
                </c:pt>
                <c:pt idx="726">
                  <c:v>444867</c:v>
                </c:pt>
                <c:pt idx="727">
                  <c:v>432704</c:v>
                </c:pt>
                <c:pt idx="728">
                  <c:v>446448</c:v>
                </c:pt>
                <c:pt idx="729">
                  <c:v>446304</c:v>
                </c:pt>
                <c:pt idx="730">
                  <c:v>433412</c:v>
                </c:pt>
                <c:pt idx="731">
                  <c:v>448395</c:v>
                </c:pt>
                <c:pt idx="732">
                  <c:v>446844</c:v>
                </c:pt>
                <c:pt idx="733">
                  <c:v>432066</c:v>
                </c:pt>
                <c:pt idx="734">
                  <c:v>445441</c:v>
                </c:pt>
                <c:pt idx="735">
                  <c:v>445720</c:v>
                </c:pt>
                <c:pt idx="736">
                  <c:v>444877</c:v>
                </c:pt>
                <c:pt idx="737">
                  <c:v>431844</c:v>
                </c:pt>
                <c:pt idx="738">
                  <c:v>445676</c:v>
                </c:pt>
                <c:pt idx="739">
                  <c:v>445404</c:v>
                </c:pt>
                <c:pt idx="740">
                  <c:v>446495</c:v>
                </c:pt>
                <c:pt idx="741">
                  <c:v>433623</c:v>
                </c:pt>
                <c:pt idx="742">
                  <c:v>446566</c:v>
                </c:pt>
                <c:pt idx="743">
                  <c:v>448620</c:v>
                </c:pt>
                <c:pt idx="744">
                  <c:v>446183</c:v>
                </c:pt>
                <c:pt idx="745">
                  <c:v>431536</c:v>
                </c:pt>
                <c:pt idx="746">
                  <c:v>447683</c:v>
                </c:pt>
                <c:pt idx="747">
                  <c:v>446210</c:v>
                </c:pt>
                <c:pt idx="748">
                  <c:v>444844</c:v>
                </c:pt>
                <c:pt idx="749">
                  <c:v>446713</c:v>
                </c:pt>
                <c:pt idx="750">
                  <c:v>434234</c:v>
                </c:pt>
                <c:pt idx="751">
                  <c:v>446062</c:v>
                </c:pt>
                <c:pt idx="752">
                  <c:v>444951</c:v>
                </c:pt>
                <c:pt idx="753">
                  <c:v>432962</c:v>
                </c:pt>
                <c:pt idx="754">
                  <c:v>446173</c:v>
                </c:pt>
                <c:pt idx="755">
                  <c:v>443753</c:v>
                </c:pt>
                <c:pt idx="756">
                  <c:v>447435</c:v>
                </c:pt>
                <c:pt idx="757">
                  <c:v>446784</c:v>
                </c:pt>
                <c:pt idx="758">
                  <c:v>432486</c:v>
                </c:pt>
                <c:pt idx="759">
                  <c:v>447559</c:v>
                </c:pt>
                <c:pt idx="760">
                  <c:v>444988</c:v>
                </c:pt>
                <c:pt idx="761">
                  <c:v>446841</c:v>
                </c:pt>
                <c:pt idx="762">
                  <c:v>430354</c:v>
                </c:pt>
                <c:pt idx="763">
                  <c:v>450986</c:v>
                </c:pt>
                <c:pt idx="764">
                  <c:v>434321</c:v>
                </c:pt>
                <c:pt idx="765">
                  <c:v>447687</c:v>
                </c:pt>
                <c:pt idx="766">
                  <c:v>443639</c:v>
                </c:pt>
                <c:pt idx="767">
                  <c:v>446566</c:v>
                </c:pt>
                <c:pt idx="768">
                  <c:v>431787</c:v>
                </c:pt>
                <c:pt idx="769">
                  <c:v>444750</c:v>
                </c:pt>
                <c:pt idx="770">
                  <c:v>445163</c:v>
                </c:pt>
                <c:pt idx="771">
                  <c:v>443837</c:v>
                </c:pt>
                <c:pt idx="772">
                  <c:v>429153</c:v>
                </c:pt>
                <c:pt idx="773">
                  <c:v>429226</c:v>
                </c:pt>
                <c:pt idx="774">
                  <c:v>445911</c:v>
                </c:pt>
                <c:pt idx="775">
                  <c:v>441430</c:v>
                </c:pt>
                <c:pt idx="776">
                  <c:v>427974</c:v>
                </c:pt>
                <c:pt idx="777">
                  <c:v>426857</c:v>
                </c:pt>
                <c:pt idx="778">
                  <c:v>441021</c:v>
                </c:pt>
                <c:pt idx="779">
                  <c:v>438953</c:v>
                </c:pt>
                <c:pt idx="780">
                  <c:v>429656</c:v>
                </c:pt>
                <c:pt idx="781">
                  <c:v>424289</c:v>
                </c:pt>
                <c:pt idx="782">
                  <c:v>437403</c:v>
                </c:pt>
                <c:pt idx="783">
                  <c:v>422265</c:v>
                </c:pt>
                <c:pt idx="784">
                  <c:v>432432</c:v>
                </c:pt>
                <c:pt idx="785">
                  <c:v>418026</c:v>
                </c:pt>
                <c:pt idx="786">
                  <c:v>432365</c:v>
                </c:pt>
                <c:pt idx="787">
                  <c:v>428800</c:v>
                </c:pt>
                <c:pt idx="788">
                  <c:v>427296</c:v>
                </c:pt>
                <c:pt idx="789">
                  <c:v>427226</c:v>
                </c:pt>
                <c:pt idx="790">
                  <c:v>427773</c:v>
                </c:pt>
                <c:pt idx="791">
                  <c:v>423769</c:v>
                </c:pt>
                <c:pt idx="792">
                  <c:v>420553</c:v>
                </c:pt>
                <c:pt idx="793">
                  <c:v>421718</c:v>
                </c:pt>
                <c:pt idx="794">
                  <c:v>423010</c:v>
                </c:pt>
                <c:pt idx="795">
                  <c:v>408527</c:v>
                </c:pt>
                <c:pt idx="796">
                  <c:v>407869</c:v>
                </c:pt>
                <c:pt idx="797">
                  <c:v>416928</c:v>
                </c:pt>
                <c:pt idx="798">
                  <c:v>404214</c:v>
                </c:pt>
                <c:pt idx="799">
                  <c:v>411525</c:v>
                </c:pt>
                <c:pt idx="800">
                  <c:v>411165</c:v>
                </c:pt>
                <c:pt idx="801">
                  <c:v>405876</c:v>
                </c:pt>
                <c:pt idx="802">
                  <c:v>403432</c:v>
                </c:pt>
                <c:pt idx="803">
                  <c:v>401167</c:v>
                </c:pt>
                <c:pt idx="804">
                  <c:v>399757</c:v>
                </c:pt>
                <c:pt idx="805">
                  <c:v>396515</c:v>
                </c:pt>
                <c:pt idx="806">
                  <c:v>383670</c:v>
                </c:pt>
                <c:pt idx="807">
                  <c:v>390067</c:v>
                </c:pt>
                <c:pt idx="808">
                  <c:v>385170</c:v>
                </c:pt>
                <c:pt idx="809">
                  <c:v>382592</c:v>
                </c:pt>
                <c:pt idx="810">
                  <c:v>373332</c:v>
                </c:pt>
                <c:pt idx="811">
                  <c:v>370415</c:v>
                </c:pt>
                <c:pt idx="812">
                  <c:v>372506</c:v>
                </c:pt>
                <c:pt idx="813">
                  <c:v>371630</c:v>
                </c:pt>
                <c:pt idx="814">
                  <c:v>364669</c:v>
                </c:pt>
                <c:pt idx="815">
                  <c:v>357926</c:v>
                </c:pt>
                <c:pt idx="816">
                  <c:v>358386</c:v>
                </c:pt>
                <c:pt idx="817">
                  <c:v>348572</c:v>
                </c:pt>
                <c:pt idx="818">
                  <c:v>348259</c:v>
                </c:pt>
                <c:pt idx="819">
                  <c:v>345635</c:v>
                </c:pt>
                <c:pt idx="820">
                  <c:v>342339</c:v>
                </c:pt>
                <c:pt idx="821">
                  <c:v>332947</c:v>
                </c:pt>
                <c:pt idx="822">
                  <c:v>333639</c:v>
                </c:pt>
                <c:pt idx="823">
                  <c:v>329886</c:v>
                </c:pt>
                <c:pt idx="824">
                  <c:v>325862</c:v>
                </c:pt>
                <c:pt idx="825">
                  <c:v>324959</c:v>
                </c:pt>
              </c:numCache>
            </c:numRef>
          </c:yVal>
        </c:ser>
        <c:ser>
          <c:idx val="1"/>
          <c:order val="1"/>
          <c:tx>
            <c:strRef>
              <c:f>'Processed data'!$D$1</c:f>
              <c:strCache>
                <c:ptCount val="1"/>
                <c:pt idx="0">
                  <c:v>P</c:v>
                </c:pt>
              </c:strCache>
            </c:strRef>
          </c:tx>
          <c:spPr>
            <a:ln w="3175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'Processed data'!$C$2:$C$827</c:f>
              <c:numCache>
                <c:formatCode>0.00E+00</c:formatCode>
                <c:ptCount val="826"/>
                <c:pt idx="0">
                  <c:v>6.1926800000000029E-4</c:v>
                </c:pt>
                <c:pt idx="1">
                  <c:v>2.167440000000004E-3</c:v>
                </c:pt>
                <c:pt idx="2">
                  <c:v>3.7156099999999998E-3</c:v>
                </c:pt>
                <c:pt idx="3">
                  <c:v>5.263780000000007E-3</c:v>
                </c:pt>
                <c:pt idx="4">
                  <c:v>6.8119500000000024E-3</c:v>
                </c:pt>
                <c:pt idx="5">
                  <c:v>8.360120000000016E-3</c:v>
                </c:pt>
                <c:pt idx="6">
                  <c:v>9.9082900000000002E-3</c:v>
                </c:pt>
                <c:pt idx="7">
                  <c:v>1.1456500000000001E-2</c:v>
                </c:pt>
                <c:pt idx="8">
                  <c:v>1.3004600000000003E-2</c:v>
                </c:pt>
                <c:pt idx="9">
                  <c:v>1.4552799999999998E-2</c:v>
                </c:pt>
                <c:pt idx="10">
                  <c:v>1.6101000000000028E-2</c:v>
                </c:pt>
                <c:pt idx="11">
                  <c:v>1.7649100000000001E-2</c:v>
                </c:pt>
                <c:pt idx="12">
                  <c:v>1.91973E-2</c:v>
                </c:pt>
                <c:pt idx="13">
                  <c:v>2.07455E-2</c:v>
                </c:pt>
                <c:pt idx="14">
                  <c:v>2.2293600000000042E-2</c:v>
                </c:pt>
                <c:pt idx="15">
                  <c:v>2.3841800000000041E-2</c:v>
                </c:pt>
                <c:pt idx="16">
                  <c:v>2.5389999999999999E-2</c:v>
                </c:pt>
                <c:pt idx="17">
                  <c:v>2.6938199999999999E-2</c:v>
                </c:pt>
                <c:pt idx="18">
                  <c:v>2.8486299999999999E-2</c:v>
                </c:pt>
                <c:pt idx="19">
                  <c:v>3.0034499999999999E-2</c:v>
                </c:pt>
                <c:pt idx="20">
                  <c:v>3.1582699999999998E-2</c:v>
                </c:pt>
                <c:pt idx="21">
                  <c:v>3.3130800000000002E-2</c:v>
                </c:pt>
                <c:pt idx="22">
                  <c:v>3.4679000000000057E-2</c:v>
                </c:pt>
                <c:pt idx="23">
                  <c:v>3.6227200000000057E-2</c:v>
                </c:pt>
                <c:pt idx="24">
                  <c:v>3.7775300000000053E-2</c:v>
                </c:pt>
                <c:pt idx="25">
                  <c:v>3.9323499999999997E-2</c:v>
                </c:pt>
                <c:pt idx="26">
                  <c:v>4.0871699999999997E-2</c:v>
                </c:pt>
                <c:pt idx="27">
                  <c:v>4.2419900000000024E-2</c:v>
                </c:pt>
                <c:pt idx="28">
                  <c:v>4.3968E-2</c:v>
                </c:pt>
                <c:pt idx="29">
                  <c:v>4.5516200000000104E-2</c:v>
                </c:pt>
                <c:pt idx="30">
                  <c:v>4.7064399999999999E-2</c:v>
                </c:pt>
                <c:pt idx="31">
                  <c:v>4.8612500000000003E-2</c:v>
                </c:pt>
                <c:pt idx="32">
                  <c:v>5.0160700000000003E-2</c:v>
                </c:pt>
                <c:pt idx="33">
                  <c:v>5.1708900000000023E-2</c:v>
                </c:pt>
                <c:pt idx="34">
                  <c:v>5.3256999999999999E-2</c:v>
                </c:pt>
                <c:pt idx="35">
                  <c:v>5.4805199999999998E-2</c:v>
                </c:pt>
                <c:pt idx="36">
                  <c:v>5.6353399999999998E-2</c:v>
                </c:pt>
                <c:pt idx="37">
                  <c:v>5.7901599999999998E-2</c:v>
                </c:pt>
                <c:pt idx="38">
                  <c:v>5.9449700000000001E-2</c:v>
                </c:pt>
                <c:pt idx="39">
                  <c:v>6.0997900000000098E-2</c:v>
                </c:pt>
                <c:pt idx="40">
                  <c:v>6.2546099999999993E-2</c:v>
                </c:pt>
                <c:pt idx="41">
                  <c:v>6.4094200000000129E-2</c:v>
                </c:pt>
                <c:pt idx="42">
                  <c:v>6.5642400000000004E-2</c:v>
                </c:pt>
                <c:pt idx="43">
                  <c:v>6.7190600000000114E-2</c:v>
                </c:pt>
                <c:pt idx="44">
                  <c:v>6.8738700000000014E-2</c:v>
                </c:pt>
                <c:pt idx="45">
                  <c:v>7.0286899999999999E-2</c:v>
                </c:pt>
                <c:pt idx="46">
                  <c:v>7.1835099999999999E-2</c:v>
                </c:pt>
                <c:pt idx="47">
                  <c:v>7.3383300000000012E-2</c:v>
                </c:pt>
                <c:pt idx="48">
                  <c:v>7.4931400000000023E-2</c:v>
                </c:pt>
                <c:pt idx="49">
                  <c:v>7.6479599999999995E-2</c:v>
                </c:pt>
                <c:pt idx="50">
                  <c:v>7.8027799999999994E-2</c:v>
                </c:pt>
                <c:pt idx="51">
                  <c:v>7.9575900000000019E-2</c:v>
                </c:pt>
                <c:pt idx="52">
                  <c:v>8.1124100000000046E-2</c:v>
                </c:pt>
                <c:pt idx="53">
                  <c:v>8.2672300000000004E-2</c:v>
                </c:pt>
                <c:pt idx="54">
                  <c:v>8.4220400000000153E-2</c:v>
                </c:pt>
                <c:pt idx="55">
                  <c:v>8.5768600000000028E-2</c:v>
                </c:pt>
                <c:pt idx="56">
                  <c:v>8.73168E-2</c:v>
                </c:pt>
                <c:pt idx="57">
                  <c:v>8.8865000000000222E-2</c:v>
                </c:pt>
                <c:pt idx="58">
                  <c:v>9.0413099999999996E-2</c:v>
                </c:pt>
                <c:pt idx="59">
                  <c:v>9.1961300000000024E-2</c:v>
                </c:pt>
                <c:pt idx="60">
                  <c:v>9.3509500000000176E-2</c:v>
                </c:pt>
                <c:pt idx="61">
                  <c:v>9.5057600000000048E-2</c:v>
                </c:pt>
                <c:pt idx="62">
                  <c:v>9.6605800000000214E-2</c:v>
                </c:pt>
                <c:pt idx="63">
                  <c:v>9.8154000000000269E-2</c:v>
                </c:pt>
                <c:pt idx="64">
                  <c:v>9.9702100000000043E-2</c:v>
                </c:pt>
                <c:pt idx="65">
                  <c:v>0.10125000000000002</c:v>
                </c:pt>
                <c:pt idx="66">
                  <c:v>0.10279800000000011</c:v>
                </c:pt>
                <c:pt idx="67">
                  <c:v>0.104347</c:v>
                </c:pt>
                <c:pt idx="68">
                  <c:v>0.10589500000000011</c:v>
                </c:pt>
                <c:pt idx="69">
                  <c:v>0.10744300000000002</c:v>
                </c:pt>
                <c:pt idx="70">
                  <c:v>0.10899100000000013</c:v>
                </c:pt>
                <c:pt idx="71">
                  <c:v>0.110539</c:v>
                </c:pt>
                <c:pt idx="72">
                  <c:v>0.11208799999999985</c:v>
                </c:pt>
                <c:pt idx="73">
                  <c:v>0.11363600000000011</c:v>
                </c:pt>
                <c:pt idx="74">
                  <c:v>0.11518399999999998</c:v>
                </c:pt>
                <c:pt idx="75">
                  <c:v>0.11673200000000011</c:v>
                </c:pt>
                <c:pt idx="76">
                  <c:v>0.11828000000000002</c:v>
                </c:pt>
                <c:pt idx="77">
                  <c:v>0.119828</c:v>
                </c:pt>
                <c:pt idx="78">
                  <c:v>0.121377</c:v>
                </c:pt>
                <c:pt idx="79">
                  <c:v>0.12292500000000017</c:v>
                </c:pt>
                <c:pt idx="80">
                  <c:v>0.12447300000000011</c:v>
                </c:pt>
                <c:pt idx="81">
                  <c:v>0.12602099999999997</c:v>
                </c:pt>
                <c:pt idx="82">
                  <c:v>0.12756899999999999</c:v>
                </c:pt>
                <c:pt idx="83">
                  <c:v>0.12911700000000001</c:v>
                </c:pt>
                <c:pt idx="84">
                  <c:v>0.130666</c:v>
                </c:pt>
                <c:pt idx="85">
                  <c:v>0.13221400000000022</c:v>
                </c:pt>
                <c:pt idx="86">
                  <c:v>0.13376199999999999</c:v>
                </c:pt>
                <c:pt idx="87">
                  <c:v>0.13531000000000001</c:v>
                </c:pt>
                <c:pt idx="88">
                  <c:v>0.13685800000000001</c:v>
                </c:pt>
                <c:pt idx="89">
                  <c:v>0.13840600000000025</c:v>
                </c:pt>
                <c:pt idx="90">
                  <c:v>0.13995500000000022</c:v>
                </c:pt>
                <c:pt idx="91">
                  <c:v>0.14150299999999999</c:v>
                </c:pt>
                <c:pt idx="92">
                  <c:v>0.14305100000000001</c:v>
                </c:pt>
                <c:pt idx="93">
                  <c:v>0.14459900000000028</c:v>
                </c:pt>
                <c:pt idx="94">
                  <c:v>0.14614700000000025</c:v>
                </c:pt>
                <c:pt idx="95">
                  <c:v>0.14769499999999999</c:v>
                </c:pt>
                <c:pt idx="96">
                  <c:v>0.14924400000000038</c:v>
                </c:pt>
                <c:pt idx="97">
                  <c:v>0.15079200000000029</c:v>
                </c:pt>
                <c:pt idx="98">
                  <c:v>0.15234000000000025</c:v>
                </c:pt>
                <c:pt idx="99">
                  <c:v>0.15388800000000022</c:v>
                </c:pt>
                <c:pt idx="100">
                  <c:v>0.15543600000000038</c:v>
                </c:pt>
                <c:pt idx="101">
                  <c:v>0.15698400000000032</c:v>
                </c:pt>
                <c:pt idx="102">
                  <c:v>0.15853300000000028</c:v>
                </c:pt>
                <c:pt idx="103">
                  <c:v>0.160081</c:v>
                </c:pt>
                <c:pt idx="104">
                  <c:v>0.16162899999999997</c:v>
                </c:pt>
                <c:pt idx="105">
                  <c:v>0.16317699999999988</c:v>
                </c:pt>
                <c:pt idx="106">
                  <c:v>0.16472500000000001</c:v>
                </c:pt>
                <c:pt idx="107">
                  <c:v>0.166273</c:v>
                </c:pt>
                <c:pt idx="108">
                  <c:v>0.167822</c:v>
                </c:pt>
                <c:pt idx="109">
                  <c:v>0.16936999999999999</c:v>
                </c:pt>
                <c:pt idx="110">
                  <c:v>0.17091800000000029</c:v>
                </c:pt>
                <c:pt idx="111">
                  <c:v>0.17246600000000029</c:v>
                </c:pt>
                <c:pt idx="112">
                  <c:v>0.17401400000000025</c:v>
                </c:pt>
                <c:pt idx="113">
                  <c:v>0.17556200000000022</c:v>
                </c:pt>
                <c:pt idx="114">
                  <c:v>0.17711099999999999</c:v>
                </c:pt>
                <c:pt idx="115">
                  <c:v>0.17865900000000001</c:v>
                </c:pt>
                <c:pt idx="116">
                  <c:v>0.18020700000000028</c:v>
                </c:pt>
                <c:pt idx="117">
                  <c:v>0.18175500000000025</c:v>
                </c:pt>
                <c:pt idx="118">
                  <c:v>0.18330299999999999</c:v>
                </c:pt>
                <c:pt idx="119">
                  <c:v>0.18485199999999999</c:v>
                </c:pt>
                <c:pt idx="120">
                  <c:v>0.18640000000000032</c:v>
                </c:pt>
                <c:pt idx="121">
                  <c:v>0.18794800000000048</c:v>
                </c:pt>
                <c:pt idx="122">
                  <c:v>0.18949600000000044</c:v>
                </c:pt>
                <c:pt idx="123">
                  <c:v>0.19104399999999999</c:v>
                </c:pt>
                <c:pt idx="124">
                  <c:v>0.19259200000000001</c:v>
                </c:pt>
                <c:pt idx="125">
                  <c:v>0.19414100000000001</c:v>
                </c:pt>
                <c:pt idx="126">
                  <c:v>0.195689</c:v>
                </c:pt>
                <c:pt idx="127">
                  <c:v>0.19723700000000022</c:v>
                </c:pt>
                <c:pt idx="128">
                  <c:v>0.19878499999999999</c:v>
                </c:pt>
                <c:pt idx="129">
                  <c:v>0.20033300000000001</c:v>
                </c:pt>
                <c:pt idx="130">
                  <c:v>0.201881</c:v>
                </c:pt>
                <c:pt idx="131">
                  <c:v>0.20343000000000025</c:v>
                </c:pt>
                <c:pt idx="132">
                  <c:v>0.20497799999999999</c:v>
                </c:pt>
                <c:pt idx="133">
                  <c:v>0.20652599999999999</c:v>
                </c:pt>
                <c:pt idx="134">
                  <c:v>0.20807400000000001</c:v>
                </c:pt>
                <c:pt idx="135">
                  <c:v>0.209622</c:v>
                </c:pt>
                <c:pt idx="136">
                  <c:v>0.21117</c:v>
                </c:pt>
                <c:pt idx="137">
                  <c:v>0.21271900000000038</c:v>
                </c:pt>
                <c:pt idx="138">
                  <c:v>0.21426700000000032</c:v>
                </c:pt>
                <c:pt idx="139">
                  <c:v>0.21581500000000028</c:v>
                </c:pt>
                <c:pt idx="140">
                  <c:v>0.21736300000000025</c:v>
                </c:pt>
                <c:pt idx="141">
                  <c:v>0.21891100000000038</c:v>
                </c:pt>
                <c:pt idx="142">
                  <c:v>0.22045899999999999</c:v>
                </c:pt>
                <c:pt idx="143">
                  <c:v>0.22200800000000001</c:v>
                </c:pt>
                <c:pt idx="144">
                  <c:v>0.223556</c:v>
                </c:pt>
                <c:pt idx="145">
                  <c:v>0.225104</c:v>
                </c:pt>
                <c:pt idx="146">
                  <c:v>0.22665199999999988</c:v>
                </c:pt>
                <c:pt idx="147">
                  <c:v>0.22819999999999999</c:v>
                </c:pt>
                <c:pt idx="148">
                  <c:v>0.22974800000000029</c:v>
                </c:pt>
                <c:pt idx="149">
                  <c:v>0.23129700000000025</c:v>
                </c:pt>
                <c:pt idx="150">
                  <c:v>0.23284500000000022</c:v>
                </c:pt>
                <c:pt idx="151">
                  <c:v>0.23439299999999999</c:v>
                </c:pt>
                <c:pt idx="152">
                  <c:v>0.23594100000000032</c:v>
                </c:pt>
                <c:pt idx="153">
                  <c:v>0.23748900000000028</c:v>
                </c:pt>
                <c:pt idx="154">
                  <c:v>0.23903700000000025</c:v>
                </c:pt>
                <c:pt idx="155">
                  <c:v>0.24058599999999999</c:v>
                </c:pt>
                <c:pt idx="156">
                  <c:v>0.24213399999999999</c:v>
                </c:pt>
                <c:pt idx="157">
                  <c:v>0.24368200000000001</c:v>
                </c:pt>
                <c:pt idx="158">
                  <c:v>0.24523000000000025</c:v>
                </c:pt>
                <c:pt idx="159">
                  <c:v>0.24677800000000022</c:v>
                </c:pt>
                <c:pt idx="160">
                  <c:v>0.24832599999999999</c:v>
                </c:pt>
                <c:pt idx="161">
                  <c:v>0.24987500000000001</c:v>
                </c:pt>
                <c:pt idx="162">
                  <c:v>0.25142300000000001</c:v>
                </c:pt>
                <c:pt idx="163">
                  <c:v>0.252971</c:v>
                </c:pt>
                <c:pt idx="164">
                  <c:v>0.254519</c:v>
                </c:pt>
                <c:pt idx="165">
                  <c:v>0.2560670000000001</c:v>
                </c:pt>
                <c:pt idx="166">
                  <c:v>0.25761500000000004</c:v>
                </c:pt>
                <c:pt idx="167">
                  <c:v>0.25916400000000001</c:v>
                </c:pt>
                <c:pt idx="168">
                  <c:v>0.260712</c:v>
                </c:pt>
                <c:pt idx="169">
                  <c:v>0.26226000000000005</c:v>
                </c:pt>
                <c:pt idx="170">
                  <c:v>0.26380800000000032</c:v>
                </c:pt>
                <c:pt idx="171">
                  <c:v>0.26535600000000031</c:v>
                </c:pt>
                <c:pt idx="172">
                  <c:v>0.266905</c:v>
                </c:pt>
                <c:pt idx="173">
                  <c:v>0.268453</c:v>
                </c:pt>
                <c:pt idx="174">
                  <c:v>0.2700010000000001</c:v>
                </c:pt>
                <c:pt idx="175">
                  <c:v>0.27154900000000004</c:v>
                </c:pt>
                <c:pt idx="176">
                  <c:v>0.27309700000000003</c:v>
                </c:pt>
                <c:pt idx="177">
                  <c:v>0.27464500000000003</c:v>
                </c:pt>
                <c:pt idx="178">
                  <c:v>0.276194</c:v>
                </c:pt>
                <c:pt idx="179">
                  <c:v>0.27774200000000004</c:v>
                </c:pt>
                <c:pt idx="180">
                  <c:v>0.27929000000000004</c:v>
                </c:pt>
                <c:pt idx="181">
                  <c:v>0.28083800000000031</c:v>
                </c:pt>
                <c:pt idx="182">
                  <c:v>0.28238600000000075</c:v>
                </c:pt>
                <c:pt idx="183">
                  <c:v>0.28393400000000002</c:v>
                </c:pt>
                <c:pt idx="184">
                  <c:v>0.28548300000000032</c:v>
                </c:pt>
                <c:pt idx="185">
                  <c:v>0.28703100000000004</c:v>
                </c:pt>
                <c:pt idx="186">
                  <c:v>0.28857900000000031</c:v>
                </c:pt>
                <c:pt idx="187">
                  <c:v>0.29012700000000002</c:v>
                </c:pt>
                <c:pt idx="188">
                  <c:v>0.29167500000000002</c:v>
                </c:pt>
                <c:pt idx="189">
                  <c:v>0.29322300000000001</c:v>
                </c:pt>
                <c:pt idx="190">
                  <c:v>0.29477200000000031</c:v>
                </c:pt>
                <c:pt idx="191">
                  <c:v>0.29632000000000064</c:v>
                </c:pt>
                <c:pt idx="192">
                  <c:v>0.29786800000000058</c:v>
                </c:pt>
                <c:pt idx="193">
                  <c:v>0.29941600000000057</c:v>
                </c:pt>
                <c:pt idx="194">
                  <c:v>0.30096400000000051</c:v>
                </c:pt>
                <c:pt idx="195">
                  <c:v>0.3025120000000005</c:v>
                </c:pt>
                <c:pt idx="196">
                  <c:v>0.30406100000000008</c:v>
                </c:pt>
                <c:pt idx="197">
                  <c:v>0.30560900000000002</c:v>
                </c:pt>
                <c:pt idx="198">
                  <c:v>0.30715700000000001</c:v>
                </c:pt>
                <c:pt idx="199">
                  <c:v>0.30870500000000001</c:v>
                </c:pt>
                <c:pt idx="200">
                  <c:v>0.310253</c:v>
                </c:pt>
                <c:pt idx="201">
                  <c:v>0.31180100000000038</c:v>
                </c:pt>
                <c:pt idx="202">
                  <c:v>0.31335000000000057</c:v>
                </c:pt>
                <c:pt idx="203">
                  <c:v>0.31489800000000051</c:v>
                </c:pt>
                <c:pt idx="204">
                  <c:v>0.3164460000000005</c:v>
                </c:pt>
                <c:pt idx="205">
                  <c:v>0.31799400000000044</c:v>
                </c:pt>
                <c:pt idx="206">
                  <c:v>0.31954200000000038</c:v>
                </c:pt>
                <c:pt idx="207">
                  <c:v>0.32109000000000032</c:v>
                </c:pt>
                <c:pt idx="208">
                  <c:v>0.32263900000000001</c:v>
                </c:pt>
                <c:pt idx="209">
                  <c:v>0.32418700000000045</c:v>
                </c:pt>
                <c:pt idx="210">
                  <c:v>0.325735</c:v>
                </c:pt>
                <c:pt idx="211">
                  <c:v>0.32728300000000032</c:v>
                </c:pt>
                <c:pt idx="212">
                  <c:v>0.32883100000000032</c:v>
                </c:pt>
                <c:pt idx="213">
                  <c:v>0.33037900000000076</c:v>
                </c:pt>
                <c:pt idx="214">
                  <c:v>0.33192800000000089</c:v>
                </c:pt>
                <c:pt idx="215">
                  <c:v>0.33347600000000088</c:v>
                </c:pt>
                <c:pt idx="216">
                  <c:v>0.33502400000000088</c:v>
                </c:pt>
                <c:pt idx="217">
                  <c:v>0.33657200000000076</c:v>
                </c:pt>
                <c:pt idx="218">
                  <c:v>0.33812000000000064</c:v>
                </c:pt>
                <c:pt idx="219">
                  <c:v>0.33966900000000044</c:v>
                </c:pt>
                <c:pt idx="220">
                  <c:v>0.3412170000000001</c:v>
                </c:pt>
                <c:pt idx="221">
                  <c:v>0.3427650000000001</c:v>
                </c:pt>
                <c:pt idx="222">
                  <c:v>0.34431300000000031</c:v>
                </c:pt>
                <c:pt idx="223">
                  <c:v>0.34586100000000031</c:v>
                </c:pt>
                <c:pt idx="224">
                  <c:v>0.34740900000000002</c:v>
                </c:pt>
                <c:pt idx="225">
                  <c:v>0.34895800000000032</c:v>
                </c:pt>
                <c:pt idx="226">
                  <c:v>0.35050600000000032</c:v>
                </c:pt>
                <c:pt idx="227">
                  <c:v>0.35205400000000031</c:v>
                </c:pt>
                <c:pt idx="228">
                  <c:v>0.35360200000000008</c:v>
                </c:pt>
                <c:pt idx="229">
                  <c:v>0.35515000000000002</c:v>
                </c:pt>
                <c:pt idx="230">
                  <c:v>0.35669800000000002</c:v>
                </c:pt>
                <c:pt idx="231">
                  <c:v>0.35824700000000004</c:v>
                </c:pt>
                <c:pt idx="232">
                  <c:v>0.35979500000000003</c:v>
                </c:pt>
                <c:pt idx="233">
                  <c:v>0.36134300000000008</c:v>
                </c:pt>
                <c:pt idx="234">
                  <c:v>0.36289100000000002</c:v>
                </c:pt>
                <c:pt idx="235">
                  <c:v>0.36443900000000001</c:v>
                </c:pt>
                <c:pt idx="236">
                  <c:v>0.36598700000000051</c:v>
                </c:pt>
                <c:pt idx="237">
                  <c:v>0.36753600000000008</c:v>
                </c:pt>
                <c:pt idx="238">
                  <c:v>0.36908400000000058</c:v>
                </c:pt>
                <c:pt idx="239">
                  <c:v>0.37063200000000002</c:v>
                </c:pt>
                <c:pt idx="240">
                  <c:v>0.37218000000000051</c:v>
                </c:pt>
                <c:pt idx="241">
                  <c:v>0.3737280000000005</c:v>
                </c:pt>
                <c:pt idx="242">
                  <c:v>0.37527600000000044</c:v>
                </c:pt>
                <c:pt idx="243">
                  <c:v>0.37682500000000058</c:v>
                </c:pt>
                <c:pt idx="244">
                  <c:v>0.37837300000000057</c:v>
                </c:pt>
                <c:pt idx="245">
                  <c:v>0.37992100000000051</c:v>
                </c:pt>
                <c:pt idx="246">
                  <c:v>0.38146900000000045</c:v>
                </c:pt>
                <c:pt idx="247">
                  <c:v>0.38301700000000038</c:v>
                </c:pt>
                <c:pt idx="248">
                  <c:v>0.38456500000000032</c:v>
                </c:pt>
                <c:pt idx="249">
                  <c:v>0.38611400000000051</c:v>
                </c:pt>
                <c:pt idx="250">
                  <c:v>0.38766200000000051</c:v>
                </c:pt>
                <c:pt idx="251">
                  <c:v>0.38921000000000044</c:v>
                </c:pt>
                <c:pt idx="252">
                  <c:v>0.39075800000000038</c:v>
                </c:pt>
                <c:pt idx="253">
                  <c:v>0.39230600000000088</c:v>
                </c:pt>
                <c:pt idx="254">
                  <c:v>0.39385400000000076</c:v>
                </c:pt>
                <c:pt idx="255">
                  <c:v>0.3954030000000005</c:v>
                </c:pt>
                <c:pt idx="256">
                  <c:v>0.39695100000000044</c:v>
                </c:pt>
                <c:pt idx="257">
                  <c:v>0.39849900000000038</c:v>
                </c:pt>
                <c:pt idx="258">
                  <c:v>0.4000470000000001</c:v>
                </c:pt>
                <c:pt idx="259">
                  <c:v>0.40159500000000004</c:v>
                </c:pt>
                <c:pt idx="260">
                  <c:v>0.40314300000000003</c:v>
                </c:pt>
                <c:pt idx="261">
                  <c:v>0.404692</c:v>
                </c:pt>
                <c:pt idx="262">
                  <c:v>0.40624000000000005</c:v>
                </c:pt>
                <c:pt idx="263">
                  <c:v>0.40778800000000032</c:v>
                </c:pt>
                <c:pt idx="264">
                  <c:v>0.40933600000000031</c:v>
                </c:pt>
                <c:pt idx="265">
                  <c:v>0.41088400000000075</c:v>
                </c:pt>
                <c:pt idx="266">
                  <c:v>0.41243200000000002</c:v>
                </c:pt>
                <c:pt idx="267">
                  <c:v>0.41398100000000032</c:v>
                </c:pt>
                <c:pt idx="268">
                  <c:v>0.41552900000000031</c:v>
                </c:pt>
                <c:pt idx="269">
                  <c:v>0.41707700000000031</c:v>
                </c:pt>
                <c:pt idx="270">
                  <c:v>0.41862500000000002</c:v>
                </c:pt>
                <c:pt idx="271">
                  <c:v>0.42017300000000002</c:v>
                </c:pt>
                <c:pt idx="272">
                  <c:v>0.42172200000000032</c:v>
                </c:pt>
                <c:pt idx="273">
                  <c:v>0.42327000000000031</c:v>
                </c:pt>
                <c:pt idx="274">
                  <c:v>0.42481800000000064</c:v>
                </c:pt>
                <c:pt idx="275">
                  <c:v>0.42636600000000058</c:v>
                </c:pt>
                <c:pt idx="276">
                  <c:v>0.42791400000000057</c:v>
                </c:pt>
                <c:pt idx="277">
                  <c:v>0.42946200000000051</c:v>
                </c:pt>
                <c:pt idx="278">
                  <c:v>0.43101100000000031</c:v>
                </c:pt>
                <c:pt idx="279">
                  <c:v>0.43255900000000008</c:v>
                </c:pt>
                <c:pt idx="280">
                  <c:v>0.43410700000000002</c:v>
                </c:pt>
                <c:pt idx="281">
                  <c:v>0.43565500000000001</c:v>
                </c:pt>
                <c:pt idx="282">
                  <c:v>0.43720300000000001</c:v>
                </c:pt>
                <c:pt idx="283">
                  <c:v>0.438751</c:v>
                </c:pt>
                <c:pt idx="284">
                  <c:v>0.44030000000000002</c:v>
                </c:pt>
                <c:pt idx="285">
                  <c:v>0.44184800000000002</c:v>
                </c:pt>
                <c:pt idx="286">
                  <c:v>0.44339600000000001</c:v>
                </c:pt>
                <c:pt idx="287">
                  <c:v>0.44494400000000001</c:v>
                </c:pt>
                <c:pt idx="288">
                  <c:v>0.446492</c:v>
                </c:pt>
                <c:pt idx="289">
                  <c:v>0.44804000000000005</c:v>
                </c:pt>
                <c:pt idx="290">
                  <c:v>0.44958900000000002</c:v>
                </c:pt>
                <c:pt idx="291">
                  <c:v>0.45113700000000001</c:v>
                </c:pt>
                <c:pt idx="292">
                  <c:v>0.452685</c:v>
                </c:pt>
                <c:pt idx="293">
                  <c:v>0.454233</c:v>
                </c:pt>
                <c:pt idx="294">
                  <c:v>0.4557810000000001</c:v>
                </c:pt>
                <c:pt idx="295">
                  <c:v>0.45732900000000032</c:v>
                </c:pt>
                <c:pt idx="296">
                  <c:v>0.45887800000000051</c:v>
                </c:pt>
                <c:pt idx="297">
                  <c:v>0.46042600000000045</c:v>
                </c:pt>
                <c:pt idx="298">
                  <c:v>0.46197400000000038</c:v>
                </c:pt>
                <c:pt idx="299">
                  <c:v>0.46352200000000032</c:v>
                </c:pt>
                <c:pt idx="300">
                  <c:v>0.46507000000000032</c:v>
                </c:pt>
                <c:pt idx="301">
                  <c:v>0.46661800000000031</c:v>
                </c:pt>
                <c:pt idx="302">
                  <c:v>0.468167</c:v>
                </c:pt>
                <c:pt idx="303">
                  <c:v>0.4697150000000001</c:v>
                </c:pt>
                <c:pt idx="304">
                  <c:v>0.4712630000000001</c:v>
                </c:pt>
                <c:pt idx="305">
                  <c:v>0.47281100000000031</c:v>
                </c:pt>
                <c:pt idx="306">
                  <c:v>0.47435900000000031</c:v>
                </c:pt>
                <c:pt idx="307">
                  <c:v>0.47590700000000002</c:v>
                </c:pt>
                <c:pt idx="308">
                  <c:v>0.47745600000000032</c:v>
                </c:pt>
                <c:pt idx="309">
                  <c:v>0.47900400000000032</c:v>
                </c:pt>
                <c:pt idx="310">
                  <c:v>0.48055200000000031</c:v>
                </c:pt>
                <c:pt idx="311">
                  <c:v>0.48210000000000008</c:v>
                </c:pt>
                <c:pt idx="312">
                  <c:v>0.48364800000000002</c:v>
                </c:pt>
                <c:pt idx="313">
                  <c:v>0.48519600000000002</c:v>
                </c:pt>
                <c:pt idx="314">
                  <c:v>0.48674500000000004</c:v>
                </c:pt>
                <c:pt idx="315">
                  <c:v>0.48829300000000003</c:v>
                </c:pt>
                <c:pt idx="316">
                  <c:v>0.48984100000000008</c:v>
                </c:pt>
                <c:pt idx="317">
                  <c:v>0.49138900000000058</c:v>
                </c:pt>
                <c:pt idx="318">
                  <c:v>0.49293700000000001</c:v>
                </c:pt>
                <c:pt idx="319">
                  <c:v>0.49448600000000076</c:v>
                </c:pt>
                <c:pt idx="320">
                  <c:v>0.49603400000000031</c:v>
                </c:pt>
                <c:pt idx="321">
                  <c:v>0.49758200000000058</c:v>
                </c:pt>
                <c:pt idx="322">
                  <c:v>0.49913000000000002</c:v>
                </c:pt>
                <c:pt idx="323">
                  <c:v>0.50067799999999996</c:v>
                </c:pt>
                <c:pt idx="324">
                  <c:v>0.50222599999999951</c:v>
                </c:pt>
                <c:pt idx="325">
                  <c:v>0.50377499999999997</c:v>
                </c:pt>
                <c:pt idx="326">
                  <c:v>0.50532299999999897</c:v>
                </c:pt>
                <c:pt idx="327">
                  <c:v>0.50687099999999996</c:v>
                </c:pt>
                <c:pt idx="328">
                  <c:v>0.50841899999999884</c:v>
                </c:pt>
                <c:pt idx="329">
                  <c:v>0.50996699999999873</c:v>
                </c:pt>
                <c:pt idx="330">
                  <c:v>0.51151499999999883</c:v>
                </c:pt>
                <c:pt idx="331">
                  <c:v>0.51306399999999885</c:v>
                </c:pt>
                <c:pt idx="332">
                  <c:v>0.51461199999999996</c:v>
                </c:pt>
                <c:pt idx="333">
                  <c:v>0.51615999999999951</c:v>
                </c:pt>
                <c:pt idx="334">
                  <c:v>0.5177079999999995</c:v>
                </c:pt>
                <c:pt idx="335">
                  <c:v>0.5192559999999995</c:v>
                </c:pt>
                <c:pt idx="336">
                  <c:v>0.52080400000000004</c:v>
                </c:pt>
                <c:pt idx="337">
                  <c:v>0.52235299999999885</c:v>
                </c:pt>
                <c:pt idx="338">
                  <c:v>0.52390099999999951</c:v>
                </c:pt>
                <c:pt idx="339">
                  <c:v>0.52544900000000005</c:v>
                </c:pt>
                <c:pt idx="340">
                  <c:v>0.52699700000000005</c:v>
                </c:pt>
                <c:pt idx="341">
                  <c:v>0.52854500000000004</c:v>
                </c:pt>
                <c:pt idx="342">
                  <c:v>0.53009300000000004</c:v>
                </c:pt>
                <c:pt idx="343">
                  <c:v>0.53164199999999995</c:v>
                </c:pt>
                <c:pt idx="344">
                  <c:v>0.53319000000000005</c:v>
                </c:pt>
                <c:pt idx="345">
                  <c:v>0.53473800000000005</c:v>
                </c:pt>
                <c:pt idx="346">
                  <c:v>0.53628599999999949</c:v>
                </c:pt>
                <c:pt idx="347">
                  <c:v>0.53783400000000003</c:v>
                </c:pt>
                <c:pt idx="348">
                  <c:v>0.53938199999999958</c:v>
                </c:pt>
                <c:pt idx="349">
                  <c:v>0.54093100000000005</c:v>
                </c:pt>
                <c:pt idx="350">
                  <c:v>0.54247900000000004</c:v>
                </c:pt>
                <c:pt idx="351">
                  <c:v>0.54402700000000004</c:v>
                </c:pt>
                <c:pt idx="352">
                  <c:v>0.54557500000000003</c:v>
                </c:pt>
                <c:pt idx="353">
                  <c:v>0.54712300000000003</c:v>
                </c:pt>
                <c:pt idx="354">
                  <c:v>0.54867100000000102</c:v>
                </c:pt>
                <c:pt idx="355">
                  <c:v>0.55022000000000004</c:v>
                </c:pt>
                <c:pt idx="356">
                  <c:v>0.55176800000000004</c:v>
                </c:pt>
                <c:pt idx="357">
                  <c:v>0.55331599999999959</c:v>
                </c:pt>
                <c:pt idx="358">
                  <c:v>0.55486400000000002</c:v>
                </c:pt>
                <c:pt idx="359">
                  <c:v>0.55641199999999957</c:v>
                </c:pt>
                <c:pt idx="360">
                  <c:v>0.55796000000000001</c:v>
                </c:pt>
                <c:pt idx="361">
                  <c:v>0.55950900000000003</c:v>
                </c:pt>
                <c:pt idx="362">
                  <c:v>0.56105700000000003</c:v>
                </c:pt>
                <c:pt idx="363">
                  <c:v>0.56260500000000102</c:v>
                </c:pt>
                <c:pt idx="364">
                  <c:v>0.56415300000000002</c:v>
                </c:pt>
                <c:pt idx="365">
                  <c:v>0.56570100000000101</c:v>
                </c:pt>
                <c:pt idx="366">
                  <c:v>0.567249000000001</c:v>
                </c:pt>
                <c:pt idx="367">
                  <c:v>0.56879800000000114</c:v>
                </c:pt>
                <c:pt idx="368">
                  <c:v>0.57034600000000002</c:v>
                </c:pt>
                <c:pt idx="369">
                  <c:v>0.57189400000000101</c:v>
                </c:pt>
                <c:pt idx="370">
                  <c:v>0.57344200000000001</c:v>
                </c:pt>
                <c:pt idx="371">
                  <c:v>0.574990000000001</c:v>
                </c:pt>
                <c:pt idx="372">
                  <c:v>0.57653900000000002</c:v>
                </c:pt>
                <c:pt idx="373">
                  <c:v>0.57808700000000002</c:v>
                </c:pt>
                <c:pt idx="374">
                  <c:v>0.57963500000000101</c:v>
                </c:pt>
                <c:pt idx="375">
                  <c:v>0.58118299999999845</c:v>
                </c:pt>
                <c:pt idx="376">
                  <c:v>0.582731</c:v>
                </c:pt>
                <c:pt idx="377">
                  <c:v>0.5842789999999991</c:v>
                </c:pt>
                <c:pt idx="378">
                  <c:v>0.58582800000000002</c:v>
                </c:pt>
                <c:pt idx="379">
                  <c:v>0.58737599999999957</c:v>
                </c:pt>
                <c:pt idx="380">
                  <c:v>0.588924</c:v>
                </c:pt>
                <c:pt idx="381">
                  <c:v>0.59047199999999911</c:v>
                </c:pt>
                <c:pt idx="382">
                  <c:v>0.5920199999999991</c:v>
                </c:pt>
                <c:pt idx="383">
                  <c:v>0.5935679999999981</c:v>
                </c:pt>
                <c:pt idx="384">
                  <c:v>0.59511699999999845</c:v>
                </c:pt>
                <c:pt idx="385">
                  <c:v>0.596665</c:v>
                </c:pt>
                <c:pt idx="386">
                  <c:v>0.59821299999999822</c:v>
                </c:pt>
                <c:pt idx="387">
                  <c:v>0.5997609999999991</c:v>
                </c:pt>
                <c:pt idx="388">
                  <c:v>0.60130899999999998</c:v>
                </c:pt>
                <c:pt idx="389">
                  <c:v>0.60285699999999998</c:v>
                </c:pt>
                <c:pt idx="390">
                  <c:v>0.604406</c:v>
                </c:pt>
                <c:pt idx="391">
                  <c:v>0.60595399999999999</c:v>
                </c:pt>
                <c:pt idx="392">
                  <c:v>0.60750199999999999</c:v>
                </c:pt>
                <c:pt idx="393">
                  <c:v>0.60905000000000065</c:v>
                </c:pt>
                <c:pt idx="394">
                  <c:v>0.61059799999999997</c:v>
                </c:pt>
                <c:pt idx="395">
                  <c:v>0.61214600000000063</c:v>
                </c:pt>
                <c:pt idx="396">
                  <c:v>0.61369500000000166</c:v>
                </c:pt>
                <c:pt idx="397">
                  <c:v>0.61524299999999998</c:v>
                </c:pt>
                <c:pt idx="398">
                  <c:v>0.61679100000000164</c:v>
                </c:pt>
                <c:pt idx="399">
                  <c:v>0.61833899999999997</c:v>
                </c:pt>
                <c:pt idx="400">
                  <c:v>0.61988699999999997</c:v>
                </c:pt>
                <c:pt idx="401">
                  <c:v>0.62143499999999996</c:v>
                </c:pt>
                <c:pt idx="402">
                  <c:v>0.62298399999999998</c:v>
                </c:pt>
                <c:pt idx="403">
                  <c:v>0.62453199999999998</c:v>
                </c:pt>
                <c:pt idx="404">
                  <c:v>0.62608000000000064</c:v>
                </c:pt>
                <c:pt idx="405">
                  <c:v>0.62762800000000141</c:v>
                </c:pt>
                <c:pt idx="406">
                  <c:v>0.62917600000000062</c:v>
                </c:pt>
                <c:pt idx="407">
                  <c:v>0.63072399999999995</c:v>
                </c:pt>
                <c:pt idx="408">
                  <c:v>0.63227299999999997</c:v>
                </c:pt>
                <c:pt idx="409">
                  <c:v>0.63382100000000152</c:v>
                </c:pt>
                <c:pt idx="410">
                  <c:v>0.63536899999999996</c:v>
                </c:pt>
                <c:pt idx="411">
                  <c:v>0.63691699999999996</c:v>
                </c:pt>
                <c:pt idx="412">
                  <c:v>0.63846499999999951</c:v>
                </c:pt>
                <c:pt idx="413">
                  <c:v>0.64001300000000005</c:v>
                </c:pt>
                <c:pt idx="414">
                  <c:v>0.64156199999999997</c:v>
                </c:pt>
                <c:pt idx="415">
                  <c:v>0.64311000000000063</c:v>
                </c:pt>
                <c:pt idx="416">
                  <c:v>0.64465799999999995</c:v>
                </c:pt>
                <c:pt idx="417">
                  <c:v>0.64620599999999995</c:v>
                </c:pt>
                <c:pt idx="418">
                  <c:v>0.64775400000000116</c:v>
                </c:pt>
                <c:pt idx="419">
                  <c:v>0.64930299999999996</c:v>
                </c:pt>
                <c:pt idx="420">
                  <c:v>0.6508510000000014</c:v>
                </c:pt>
                <c:pt idx="421">
                  <c:v>0.65239899999999995</c:v>
                </c:pt>
                <c:pt idx="422">
                  <c:v>0.65394699999999994</c:v>
                </c:pt>
                <c:pt idx="423">
                  <c:v>0.65549500000000116</c:v>
                </c:pt>
                <c:pt idx="424">
                  <c:v>0.65704300000000115</c:v>
                </c:pt>
                <c:pt idx="425">
                  <c:v>0.65859200000000062</c:v>
                </c:pt>
                <c:pt idx="426">
                  <c:v>0.66013999999999995</c:v>
                </c:pt>
                <c:pt idx="427">
                  <c:v>0.66168800000000116</c:v>
                </c:pt>
                <c:pt idx="428">
                  <c:v>0.66323600000000005</c:v>
                </c:pt>
                <c:pt idx="429">
                  <c:v>0.66478400000000115</c:v>
                </c:pt>
                <c:pt idx="430">
                  <c:v>0.66633200000000004</c:v>
                </c:pt>
                <c:pt idx="431">
                  <c:v>0.66788099999999995</c:v>
                </c:pt>
                <c:pt idx="432">
                  <c:v>0.66942900000000116</c:v>
                </c:pt>
                <c:pt idx="433">
                  <c:v>0.67097700000000116</c:v>
                </c:pt>
                <c:pt idx="434">
                  <c:v>0.67252500000000115</c:v>
                </c:pt>
                <c:pt idx="435">
                  <c:v>0.67407300000000114</c:v>
                </c:pt>
                <c:pt idx="436">
                  <c:v>0.67562100000000203</c:v>
                </c:pt>
                <c:pt idx="437">
                  <c:v>0.67717000000000116</c:v>
                </c:pt>
                <c:pt idx="438">
                  <c:v>0.67871800000000115</c:v>
                </c:pt>
                <c:pt idx="439">
                  <c:v>0.68026599999999959</c:v>
                </c:pt>
                <c:pt idx="440">
                  <c:v>0.68181400000000003</c:v>
                </c:pt>
                <c:pt idx="441">
                  <c:v>0.68336199999999958</c:v>
                </c:pt>
                <c:pt idx="442">
                  <c:v>0.68491000000000002</c:v>
                </c:pt>
                <c:pt idx="443">
                  <c:v>0.68645900000000004</c:v>
                </c:pt>
                <c:pt idx="444">
                  <c:v>0.68800700000000004</c:v>
                </c:pt>
                <c:pt idx="445">
                  <c:v>0.68955500000000003</c:v>
                </c:pt>
                <c:pt idx="446">
                  <c:v>0.69110300000000002</c:v>
                </c:pt>
                <c:pt idx="447">
                  <c:v>0.69265100000000102</c:v>
                </c:pt>
                <c:pt idx="448">
                  <c:v>0.69419900000000101</c:v>
                </c:pt>
                <c:pt idx="449">
                  <c:v>0.69574800000000114</c:v>
                </c:pt>
                <c:pt idx="450">
                  <c:v>0.69729600000000003</c:v>
                </c:pt>
                <c:pt idx="451">
                  <c:v>0.69884400000000102</c:v>
                </c:pt>
                <c:pt idx="452">
                  <c:v>0.70039200000000001</c:v>
                </c:pt>
                <c:pt idx="453">
                  <c:v>0.70194000000000101</c:v>
                </c:pt>
                <c:pt idx="454">
                  <c:v>0.703488</c:v>
                </c:pt>
                <c:pt idx="455">
                  <c:v>0.70503700000000002</c:v>
                </c:pt>
                <c:pt idx="456">
                  <c:v>0.70658500000000002</c:v>
                </c:pt>
                <c:pt idx="457">
                  <c:v>0.70813300000000001</c:v>
                </c:pt>
                <c:pt idx="458">
                  <c:v>0.70968100000000101</c:v>
                </c:pt>
                <c:pt idx="459">
                  <c:v>0.711229000000001</c:v>
                </c:pt>
                <c:pt idx="460">
                  <c:v>0.71277699999999999</c:v>
                </c:pt>
                <c:pt idx="461">
                  <c:v>0.71432600000000002</c:v>
                </c:pt>
                <c:pt idx="462">
                  <c:v>0.71587400000000101</c:v>
                </c:pt>
                <c:pt idx="463">
                  <c:v>0.717422</c:v>
                </c:pt>
                <c:pt idx="464">
                  <c:v>0.71897000000000089</c:v>
                </c:pt>
                <c:pt idx="465">
                  <c:v>0.7205179999999991</c:v>
                </c:pt>
                <c:pt idx="466">
                  <c:v>0.72206599999999999</c:v>
                </c:pt>
                <c:pt idx="467">
                  <c:v>0.72361500000000101</c:v>
                </c:pt>
                <c:pt idx="468">
                  <c:v>0.725163</c:v>
                </c:pt>
                <c:pt idx="469">
                  <c:v>0.72671100000000088</c:v>
                </c:pt>
                <c:pt idx="470">
                  <c:v>0.72825899999999999</c:v>
                </c:pt>
                <c:pt idx="471">
                  <c:v>0.72980699999999998</c:v>
                </c:pt>
                <c:pt idx="472">
                  <c:v>0.73135600000000001</c:v>
                </c:pt>
                <c:pt idx="473">
                  <c:v>0.732904000000001</c:v>
                </c:pt>
                <c:pt idx="474">
                  <c:v>0.73445199999999999</c:v>
                </c:pt>
                <c:pt idx="475">
                  <c:v>0.73600000000000065</c:v>
                </c:pt>
                <c:pt idx="476">
                  <c:v>0.73754799999999998</c:v>
                </c:pt>
                <c:pt idx="477">
                  <c:v>0.73909600000000064</c:v>
                </c:pt>
                <c:pt idx="478">
                  <c:v>0.74064500000000177</c:v>
                </c:pt>
                <c:pt idx="479">
                  <c:v>0.74219299999999999</c:v>
                </c:pt>
                <c:pt idx="480">
                  <c:v>0.74374100000000165</c:v>
                </c:pt>
                <c:pt idx="481">
                  <c:v>0.74528899999999998</c:v>
                </c:pt>
                <c:pt idx="482">
                  <c:v>0.74683699999999997</c:v>
                </c:pt>
                <c:pt idx="483">
                  <c:v>0.74838499999999997</c:v>
                </c:pt>
                <c:pt idx="484">
                  <c:v>0.74993399999999999</c:v>
                </c:pt>
                <c:pt idx="485">
                  <c:v>0.75148199999999998</c:v>
                </c:pt>
                <c:pt idx="486">
                  <c:v>0.75303000000000064</c:v>
                </c:pt>
                <c:pt idx="487">
                  <c:v>0.75457799999999997</c:v>
                </c:pt>
                <c:pt idx="488">
                  <c:v>0.75612600000000063</c:v>
                </c:pt>
                <c:pt idx="489">
                  <c:v>0.7576740000000014</c:v>
                </c:pt>
                <c:pt idx="490">
                  <c:v>0.75922299999999998</c:v>
                </c:pt>
                <c:pt idx="491">
                  <c:v>0.76077100000000153</c:v>
                </c:pt>
                <c:pt idx="492">
                  <c:v>0.76231899999999997</c:v>
                </c:pt>
                <c:pt idx="493">
                  <c:v>0.76386699999999996</c:v>
                </c:pt>
                <c:pt idx="494">
                  <c:v>0.76541499999999996</c:v>
                </c:pt>
                <c:pt idx="495">
                  <c:v>0.76696299999999951</c:v>
                </c:pt>
                <c:pt idx="496">
                  <c:v>0.76851199999999997</c:v>
                </c:pt>
                <c:pt idx="497">
                  <c:v>0.77006000000000063</c:v>
                </c:pt>
                <c:pt idx="498">
                  <c:v>0.7716080000000014</c:v>
                </c:pt>
                <c:pt idx="499">
                  <c:v>0.77315599999999995</c:v>
                </c:pt>
                <c:pt idx="500">
                  <c:v>0.77470399999999995</c:v>
                </c:pt>
                <c:pt idx="501">
                  <c:v>0.77625200000000005</c:v>
                </c:pt>
                <c:pt idx="502">
                  <c:v>0.77780100000000141</c:v>
                </c:pt>
                <c:pt idx="503">
                  <c:v>0.7793490000000014</c:v>
                </c:pt>
                <c:pt idx="504">
                  <c:v>0.78089699999999951</c:v>
                </c:pt>
                <c:pt idx="505">
                  <c:v>0.7824449999999995</c:v>
                </c:pt>
                <c:pt idx="506">
                  <c:v>0.78399300000000005</c:v>
                </c:pt>
                <c:pt idx="507">
                  <c:v>0.78554100000000004</c:v>
                </c:pt>
                <c:pt idx="508">
                  <c:v>0.78708999999999996</c:v>
                </c:pt>
                <c:pt idx="509">
                  <c:v>0.78863799999999951</c:v>
                </c:pt>
                <c:pt idx="510">
                  <c:v>0.79018600000000006</c:v>
                </c:pt>
                <c:pt idx="511">
                  <c:v>0.79173400000000005</c:v>
                </c:pt>
                <c:pt idx="512">
                  <c:v>0.79328199999999949</c:v>
                </c:pt>
                <c:pt idx="513">
                  <c:v>0.79483000000000004</c:v>
                </c:pt>
                <c:pt idx="514">
                  <c:v>0.7963789999999995</c:v>
                </c:pt>
                <c:pt idx="515">
                  <c:v>0.79792700000000005</c:v>
                </c:pt>
                <c:pt idx="516">
                  <c:v>0.79947500000000005</c:v>
                </c:pt>
                <c:pt idx="517">
                  <c:v>0.80102300000000004</c:v>
                </c:pt>
                <c:pt idx="518">
                  <c:v>0.80257100000000003</c:v>
                </c:pt>
                <c:pt idx="519">
                  <c:v>0.8041199999999995</c:v>
                </c:pt>
                <c:pt idx="520">
                  <c:v>0.80566800000000005</c:v>
                </c:pt>
                <c:pt idx="521">
                  <c:v>0.80721599999999949</c:v>
                </c:pt>
                <c:pt idx="522">
                  <c:v>0.80876400000000004</c:v>
                </c:pt>
                <c:pt idx="523">
                  <c:v>0.81031199999999959</c:v>
                </c:pt>
                <c:pt idx="524">
                  <c:v>0.81186000000000003</c:v>
                </c:pt>
                <c:pt idx="525">
                  <c:v>0.81340900000000005</c:v>
                </c:pt>
                <c:pt idx="526">
                  <c:v>0.81495700000000004</c:v>
                </c:pt>
                <c:pt idx="527">
                  <c:v>0.81650500000000004</c:v>
                </c:pt>
                <c:pt idx="528">
                  <c:v>0.81805300000000003</c:v>
                </c:pt>
                <c:pt idx="529">
                  <c:v>0.81960100000000113</c:v>
                </c:pt>
                <c:pt idx="530">
                  <c:v>0.82114900000000102</c:v>
                </c:pt>
                <c:pt idx="531">
                  <c:v>0.82269800000000115</c:v>
                </c:pt>
                <c:pt idx="532">
                  <c:v>0.82424600000000003</c:v>
                </c:pt>
                <c:pt idx="533">
                  <c:v>0.82579400000000114</c:v>
                </c:pt>
                <c:pt idx="534">
                  <c:v>0.82734200000000002</c:v>
                </c:pt>
                <c:pt idx="535">
                  <c:v>0.82889000000000101</c:v>
                </c:pt>
                <c:pt idx="536">
                  <c:v>0.83043800000000001</c:v>
                </c:pt>
                <c:pt idx="537">
                  <c:v>0.83198700000000003</c:v>
                </c:pt>
                <c:pt idx="538">
                  <c:v>0.83353500000000003</c:v>
                </c:pt>
                <c:pt idx="539">
                  <c:v>0.83508300000000002</c:v>
                </c:pt>
                <c:pt idx="540">
                  <c:v>0.83663100000000101</c:v>
                </c:pt>
                <c:pt idx="541">
                  <c:v>0.83817900000000101</c:v>
                </c:pt>
                <c:pt idx="542">
                  <c:v>0.839727000000001</c:v>
                </c:pt>
                <c:pt idx="543">
                  <c:v>0.84127600000000002</c:v>
                </c:pt>
                <c:pt idx="544">
                  <c:v>0.84282400000000102</c:v>
                </c:pt>
                <c:pt idx="545">
                  <c:v>0.84437200000000001</c:v>
                </c:pt>
                <c:pt idx="546">
                  <c:v>0.845920000000001</c:v>
                </c:pt>
                <c:pt idx="547">
                  <c:v>0.847468</c:v>
                </c:pt>
                <c:pt idx="548">
                  <c:v>0.84901599999999999</c:v>
                </c:pt>
                <c:pt idx="549">
                  <c:v>0.85056500000000002</c:v>
                </c:pt>
                <c:pt idx="550">
                  <c:v>0.85211300000000001</c:v>
                </c:pt>
                <c:pt idx="551">
                  <c:v>0.853661000000001</c:v>
                </c:pt>
                <c:pt idx="552">
                  <c:v>0.85520900000000089</c:v>
                </c:pt>
                <c:pt idx="553">
                  <c:v>0.85675699999999999</c:v>
                </c:pt>
                <c:pt idx="554">
                  <c:v>0.85830499999999998</c:v>
                </c:pt>
                <c:pt idx="555">
                  <c:v>0.85985400000000101</c:v>
                </c:pt>
                <c:pt idx="556">
                  <c:v>0.861402</c:v>
                </c:pt>
                <c:pt idx="557">
                  <c:v>0.86295000000000088</c:v>
                </c:pt>
                <c:pt idx="558">
                  <c:v>0.86449799999999999</c:v>
                </c:pt>
                <c:pt idx="559">
                  <c:v>0.86604600000000065</c:v>
                </c:pt>
                <c:pt idx="560">
                  <c:v>0.86759399999999998</c:v>
                </c:pt>
                <c:pt idx="561">
                  <c:v>0.86914300000000089</c:v>
                </c:pt>
                <c:pt idx="562">
                  <c:v>0.87069100000000166</c:v>
                </c:pt>
                <c:pt idx="563">
                  <c:v>0.87223899999999999</c:v>
                </c:pt>
                <c:pt idx="564">
                  <c:v>0.87378699999999998</c:v>
                </c:pt>
                <c:pt idx="565">
                  <c:v>0.87533499999999997</c:v>
                </c:pt>
                <c:pt idx="566">
                  <c:v>0.87688299999999997</c:v>
                </c:pt>
                <c:pt idx="567">
                  <c:v>0.87843199999999999</c:v>
                </c:pt>
                <c:pt idx="568">
                  <c:v>0.87998000000000065</c:v>
                </c:pt>
                <c:pt idx="569">
                  <c:v>0.88152799999999898</c:v>
                </c:pt>
                <c:pt idx="570">
                  <c:v>0.88307599999999997</c:v>
                </c:pt>
                <c:pt idx="571">
                  <c:v>0.88462399999999997</c:v>
                </c:pt>
                <c:pt idx="572">
                  <c:v>0.8861729999999991</c:v>
                </c:pt>
                <c:pt idx="573">
                  <c:v>0.88772099999999998</c:v>
                </c:pt>
                <c:pt idx="574">
                  <c:v>0.88926899999999898</c:v>
                </c:pt>
                <c:pt idx="575">
                  <c:v>0.89081699999999897</c:v>
                </c:pt>
                <c:pt idx="576">
                  <c:v>0.89236499999999885</c:v>
                </c:pt>
                <c:pt idx="577">
                  <c:v>0.89391299999999885</c:v>
                </c:pt>
                <c:pt idx="578">
                  <c:v>0.89546199999999898</c:v>
                </c:pt>
                <c:pt idx="579">
                  <c:v>0.89700999999999997</c:v>
                </c:pt>
                <c:pt idx="580">
                  <c:v>0.89855799999999897</c:v>
                </c:pt>
                <c:pt idx="581">
                  <c:v>0.90010599999999996</c:v>
                </c:pt>
                <c:pt idx="582">
                  <c:v>0.90165399999999996</c:v>
                </c:pt>
                <c:pt idx="583">
                  <c:v>0.90320199999999951</c:v>
                </c:pt>
                <c:pt idx="584">
                  <c:v>0.90475099999999997</c:v>
                </c:pt>
                <c:pt idx="585">
                  <c:v>0.90629899999999997</c:v>
                </c:pt>
                <c:pt idx="586">
                  <c:v>0.90784699999999996</c:v>
                </c:pt>
                <c:pt idx="587">
                  <c:v>0.90939499999999951</c:v>
                </c:pt>
                <c:pt idx="588">
                  <c:v>0.9109429999999995</c:v>
                </c:pt>
                <c:pt idx="589">
                  <c:v>0.91249100000000005</c:v>
                </c:pt>
                <c:pt idx="590">
                  <c:v>0.91403999999999996</c:v>
                </c:pt>
                <c:pt idx="591">
                  <c:v>0.91558799999999885</c:v>
                </c:pt>
                <c:pt idx="592">
                  <c:v>0.91713599999999951</c:v>
                </c:pt>
                <c:pt idx="593">
                  <c:v>0.9186839999999995</c:v>
                </c:pt>
                <c:pt idx="594">
                  <c:v>0.92023199999999949</c:v>
                </c:pt>
                <c:pt idx="595">
                  <c:v>0.92178000000000004</c:v>
                </c:pt>
                <c:pt idx="596">
                  <c:v>0.92332899999999996</c:v>
                </c:pt>
                <c:pt idx="597">
                  <c:v>0.92487699999999951</c:v>
                </c:pt>
                <c:pt idx="598">
                  <c:v>0.92642500000000005</c:v>
                </c:pt>
                <c:pt idx="599">
                  <c:v>0.92797300000000005</c:v>
                </c:pt>
                <c:pt idx="600">
                  <c:v>0.92952100000000004</c:v>
                </c:pt>
                <c:pt idx="601">
                  <c:v>0.93106900000000004</c:v>
                </c:pt>
                <c:pt idx="602">
                  <c:v>0.9326179999999995</c:v>
                </c:pt>
                <c:pt idx="603">
                  <c:v>0.9341659999999995</c:v>
                </c:pt>
                <c:pt idx="604">
                  <c:v>0.93571400000000005</c:v>
                </c:pt>
                <c:pt idx="605">
                  <c:v>0.93726199999999948</c:v>
                </c:pt>
                <c:pt idx="606">
                  <c:v>0.93881000000000003</c:v>
                </c:pt>
                <c:pt idx="607">
                  <c:v>0.94035800000000003</c:v>
                </c:pt>
                <c:pt idx="608">
                  <c:v>0.94190700000000005</c:v>
                </c:pt>
                <c:pt idx="609">
                  <c:v>0.94345500000000004</c:v>
                </c:pt>
                <c:pt idx="610">
                  <c:v>0.94500300000000004</c:v>
                </c:pt>
                <c:pt idx="611">
                  <c:v>0.94655100000000003</c:v>
                </c:pt>
                <c:pt idx="612">
                  <c:v>0.94809900000000114</c:v>
                </c:pt>
                <c:pt idx="613">
                  <c:v>0.94964700000000102</c:v>
                </c:pt>
                <c:pt idx="614">
                  <c:v>0.95119600000000004</c:v>
                </c:pt>
                <c:pt idx="615">
                  <c:v>0.95274400000000115</c:v>
                </c:pt>
                <c:pt idx="616">
                  <c:v>0.95429200000000003</c:v>
                </c:pt>
                <c:pt idx="617">
                  <c:v>0.95584000000000113</c:v>
                </c:pt>
                <c:pt idx="618">
                  <c:v>0.95738800000000002</c:v>
                </c:pt>
                <c:pt idx="619">
                  <c:v>0.95893700000000004</c:v>
                </c:pt>
                <c:pt idx="620">
                  <c:v>0.96048500000000003</c:v>
                </c:pt>
                <c:pt idx="621">
                  <c:v>0.96203300000000003</c:v>
                </c:pt>
                <c:pt idx="622">
                  <c:v>0.96358100000000002</c:v>
                </c:pt>
                <c:pt idx="623">
                  <c:v>0.96512900000000101</c:v>
                </c:pt>
                <c:pt idx="624">
                  <c:v>0.96667700000000101</c:v>
                </c:pt>
                <c:pt idx="625">
                  <c:v>0.96822600000000003</c:v>
                </c:pt>
                <c:pt idx="626">
                  <c:v>0.96977400000000114</c:v>
                </c:pt>
                <c:pt idx="627">
                  <c:v>0.97132200000000002</c:v>
                </c:pt>
                <c:pt idx="628">
                  <c:v>0.97287000000000101</c:v>
                </c:pt>
                <c:pt idx="629">
                  <c:v>0.97441800000000001</c:v>
                </c:pt>
                <c:pt idx="630">
                  <c:v>0.975966</c:v>
                </c:pt>
                <c:pt idx="631">
                  <c:v>0.97751500000000002</c:v>
                </c:pt>
                <c:pt idx="632">
                  <c:v>0.97906300000000002</c:v>
                </c:pt>
                <c:pt idx="633">
                  <c:v>0.98061100000000001</c:v>
                </c:pt>
                <c:pt idx="634">
                  <c:v>0.982159</c:v>
                </c:pt>
                <c:pt idx="635">
                  <c:v>0.983707</c:v>
                </c:pt>
                <c:pt idx="636">
                  <c:v>0.9852549999999991</c:v>
                </c:pt>
                <c:pt idx="637">
                  <c:v>0.98680400000000001</c:v>
                </c:pt>
                <c:pt idx="638">
                  <c:v>0.98835199999999956</c:v>
                </c:pt>
                <c:pt idx="639">
                  <c:v>0.9899</c:v>
                </c:pt>
                <c:pt idx="640">
                  <c:v>0.991448</c:v>
                </c:pt>
                <c:pt idx="641">
                  <c:v>0.99299599999999999</c:v>
                </c:pt>
                <c:pt idx="642">
                  <c:v>0.99454399999999898</c:v>
                </c:pt>
                <c:pt idx="643">
                  <c:v>0.99609300000000001</c:v>
                </c:pt>
                <c:pt idx="644">
                  <c:v>0.997641000000001</c:v>
                </c:pt>
                <c:pt idx="645">
                  <c:v>0.99918899999999911</c:v>
                </c:pt>
                <c:pt idx="646">
                  <c:v>1.00074</c:v>
                </c:pt>
                <c:pt idx="647">
                  <c:v>1.0022899999999999</c:v>
                </c:pt>
                <c:pt idx="648">
                  <c:v>1.0038299999999973</c:v>
                </c:pt>
                <c:pt idx="649">
                  <c:v>1.0053799999999982</c:v>
                </c:pt>
                <c:pt idx="650">
                  <c:v>1.0069299999999981</c:v>
                </c:pt>
                <c:pt idx="651">
                  <c:v>1.00848</c:v>
                </c:pt>
                <c:pt idx="652">
                  <c:v>1.01003</c:v>
                </c:pt>
                <c:pt idx="653">
                  <c:v>1.0115699999999979</c:v>
                </c:pt>
                <c:pt idx="654">
                  <c:v>1.0131199999999998</c:v>
                </c:pt>
                <c:pt idx="655">
                  <c:v>1.01467</c:v>
                </c:pt>
                <c:pt idx="656">
                  <c:v>1.0162199999999999</c:v>
                </c:pt>
                <c:pt idx="657">
                  <c:v>1.0177699999999978</c:v>
                </c:pt>
                <c:pt idx="658">
                  <c:v>1.0193199999999998</c:v>
                </c:pt>
                <c:pt idx="659">
                  <c:v>1.0208599999999999</c:v>
                </c:pt>
                <c:pt idx="660">
                  <c:v>1.02241</c:v>
                </c:pt>
                <c:pt idx="661">
                  <c:v>1.0239599999999998</c:v>
                </c:pt>
                <c:pt idx="662">
                  <c:v>1.0255099999999981</c:v>
                </c:pt>
                <c:pt idx="663">
                  <c:v>1.0270599999999999</c:v>
                </c:pt>
                <c:pt idx="664">
                  <c:v>1.0286</c:v>
                </c:pt>
                <c:pt idx="665">
                  <c:v>1.0301499999999999</c:v>
                </c:pt>
                <c:pt idx="666">
                  <c:v>1.0316999999999978</c:v>
                </c:pt>
                <c:pt idx="667">
                  <c:v>1.03325</c:v>
                </c:pt>
                <c:pt idx="668">
                  <c:v>1.0347999999999982</c:v>
                </c:pt>
                <c:pt idx="669">
                  <c:v>1.0363500000000001</c:v>
                </c:pt>
                <c:pt idx="670">
                  <c:v>1.0378899999999998</c:v>
                </c:pt>
                <c:pt idx="671">
                  <c:v>1.0394399999999981</c:v>
                </c:pt>
                <c:pt idx="672">
                  <c:v>1.0409899999999999</c:v>
                </c:pt>
                <c:pt idx="673">
                  <c:v>1.04254</c:v>
                </c:pt>
                <c:pt idx="674">
                  <c:v>1.04409</c:v>
                </c:pt>
                <c:pt idx="675">
                  <c:v>1.0456299999999976</c:v>
                </c:pt>
                <c:pt idx="676">
                  <c:v>1.04718</c:v>
                </c:pt>
                <c:pt idx="677">
                  <c:v>1.0487299999999982</c:v>
                </c:pt>
                <c:pt idx="678">
                  <c:v>1.0502800000000001</c:v>
                </c:pt>
                <c:pt idx="679">
                  <c:v>1.0518299999999976</c:v>
                </c:pt>
                <c:pt idx="680">
                  <c:v>1.0533699999999981</c:v>
                </c:pt>
                <c:pt idx="681">
                  <c:v>1.0549199999999999</c:v>
                </c:pt>
                <c:pt idx="682">
                  <c:v>1.05647</c:v>
                </c:pt>
                <c:pt idx="683">
                  <c:v>1.05802</c:v>
                </c:pt>
                <c:pt idx="684">
                  <c:v>1.0595699999999979</c:v>
                </c:pt>
                <c:pt idx="685">
                  <c:v>1.0611199999999998</c:v>
                </c:pt>
                <c:pt idx="686">
                  <c:v>1.0626599999999999</c:v>
                </c:pt>
                <c:pt idx="687">
                  <c:v>1.0642100000000001</c:v>
                </c:pt>
                <c:pt idx="688">
                  <c:v>1.0657599999999998</c:v>
                </c:pt>
                <c:pt idx="689">
                  <c:v>1.06731</c:v>
                </c:pt>
                <c:pt idx="690">
                  <c:v>1.0688599999999999</c:v>
                </c:pt>
                <c:pt idx="691">
                  <c:v>1.0704</c:v>
                </c:pt>
                <c:pt idx="692">
                  <c:v>1.07195</c:v>
                </c:pt>
                <c:pt idx="693">
                  <c:v>1.0734999999999979</c:v>
                </c:pt>
                <c:pt idx="694">
                  <c:v>1.0750500000000001</c:v>
                </c:pt>
                <c:pt idx="695">
                  <c:v>1.0766</c:v>
                </c:pt>
                <c:pt idx="696">
                  <c:v>1.0781499999999999</c:v>
                </c:pt>
                <c:pt idx="697">
                  <c:v>1.0796899999999998</c:v>
                </c:pt>
                <c:pt idx="698">
                  <c:v>1.08124</c:v>
                </c:pt>
                <c:pt idx="699">
                  <c:v>1.0827899999999999</c:v>
                </c:pt>
                <c:pt idx="700">
                  <c:v>1.0843400000000001</c:v>
                </c:pt>
                <c:pt idx="701">
                  <c:v>1.0858899999999998</c:v>
                </c:pt>
                <c:pt idx="702">
                  <c:v>1.0874299999999979</c:v>
                </c:pt>
                <c:pt idx="703">
                  <c:v>1.0889800000000001</c:v>
                </c:pt>
                <c:pt idx="704">
                  <c:v>1.09053</c:v>
                </c:pt>
                <c:pt idx="705">
                  <c:v>1.0920799999999999</c:v>
                </c:pt>
                <c:pt idx="706">
                  <c:v>1.0936299999999981</c:v>
                </c:pt>
                <c:pt idx="707">
                  <c:v>1.09518</c:v>
                </c:pt>
                <c:pt idx="708">
                  <c:v>1.0967199999999999</c:v>
                </c:pt>
                <c:pt idx="709">
                  <c:v>1.0982700000000001</c:v>
                </c:pt>
                <c:pt idx="710">
                  <c:v>1.0998199999999998</c:v>
                </c:pt>
                <c:pt idx="711">
                  <c:v>1.10137</c:v>
                </c:pt>
                <c:pt idx="712">
                  <c:v>1.1029199999999999</c:v>
                </c:pt>
                <c:pt idx="713">
                  <c:v>1.10446</c:v>
                </c:pt>
                <c:pt idx="714">
                  <c:v>1.1060099999999999</c:v>
                </c:pt>
                <c:pt idx="715">
                  <c:v>1.1075599999999999</c:v>
                </c:pt>
                <c:pt idx="716">
                  <c:v>1.10911</c:v>
                </c:pt>
                <c:pt idx="717">
                  <c:v>1.11066</c:v>
                </c:pt>
                <c:pt idx="718">
                  <c:v>1.1122099999999999</c:v>
                </c:pt>
                <c:pt idx="719">
                  <c:v>1.11375</c:v>
                </c:pt>
                <c:pt idx="720">
                  <c:v>1.1153</c:v>
                </c:pt>
                <c:pt idx="721">
                  <c:v>1.1168499999999999</c:v>
                </c:pt>
                <c:pt idx="722">
                  <c:v>1.1184000000000001</c:v>
                </c:pt>
                <c:pt idx="723">
                  <c:v>1.11995</c:v>
                </c:pt>
                <c:pt idx="724">
                  <c:v>1.1214899999999999</c:v>
                </c:pt>
                <c:pt idx="725">
                  <c:v>1.12304</c:v>
                </c:pt>
                <c:pt idx="726">
                  <c:v>1.12459</c:v>
                </c:pt>
                <c:pt idx="727">
                  <c:v>1.1261399999999999</c:v>
                </c:pt>
                <c:pt idx="728">
                  <c:v>1.1276899999999999</c:v>
                </c:pt>
                <c:pt idx="729">
                  <c:v>1.12924</c:v>
                </c:pt>
                <c:pt idx="730">
                  <c:v>1.1307799999999999</c:v>
                </c:pt>
                <c:pt idx="731">
                  <c:v>1.1323300000000001</c:v>
                </c:pt>
                <c:pt idx="732">
                  <c:v>1.13388</c:v>
                </c:pt>
                <c:pt idx="733">
                  <c:v>1.1354299999999982</c:v>
                </c:pt>
                <c:pt idx="734">
                  <c:v>1.1369800000000001</c:v>
                </c:pt>
                <c:pt idx="735">
                  <c:v>1.13852</c:v>
                </c:pt>
                <c:pt idx="736">
                  <c:v>1.1400699999999999</c:v>
                </c:pt>
                <c:pt idx="737">
                  <c:v>1.1416199999999999</c:v>
                </c:pt>
                <c:pt idx="738">
                  <c:v>1.14317</c:v>
                </c:pt>
                <c:pt idx="739">
                  <c:v>1.14472</c:v>
                </c:pt>
                <c:pt idx="740">
                  <c:v>1.1462699999999999</c:v>
                </c:pt>
                <c:pt idx="741">
                  <c:v>1.14781</c:v>
                </c:pt>
                <c:pt idx="742">
                  <c:v>1.1493599999999999</c:v>
                </c:pt>
                <c:pt idx="743">
                  <c:v>1.1509100000000001</c:v>
                </c:pt>
                <c:pt idx="744">
                  <c:v>1.15246</c:v>
                </c:pt>
                <c:pt idx="745">
                  <c:v>1.1540100000000018</c:v>
                </c:pt>
                <c:pt idx="746">
                  <c:v>1.1555500000000001</c:v>
                </c:pt>
                <c:pt idx="747">
                  <c:v>1.1571</c:v>
                </c:pt>
                <c:pt idx="748">
                  <c:v>1.1586500000000017</c:v>
                </c:pt>
                <c:pt idx="749">
                  <c:v>1.1601999999999999</c:v>
                </c:pt>
                <c:pt idx="750">
                  <c:v>1.1617500000000001</c:v>
                </c:pt>
                <c:pt idx="751">
                  <c:v>1.1632899999999999</c:v>
                </c:pt>
                <c:pt idx="752">
                  <c:v>1.1648400000000001</c:v>
                </c:pt>
                <c:pt idx="753">
                  <c:v>1.16639</c:v>
                </c:pt>
                <c:pt idx="754">
                  <c:v>1.16794</c:v>
                </c:pt>
                <c:pt idx="755">
                  <c:v>1.1694899999999999</c:v>
                </c:pt>
                <c:pt idx="756">
                  <c:v>1.1710400000000001</c:v>
                </c:pt>
                <c:pt idx="757">
                  <c:v>1.1725800000000017</c:v>
                </c:pt>
                <c:pt idx="758">
                  <c:v>1.1741299999999999</c:v>
                </c:pt>
                <c:pt idx="759">
                  <c:v>1.1756800000000001</c:v>
                </c:pt>
                <c:pt idx="760">
                  <c:v>1.17723</c:v>
                </c:pt>
                <c:pt idx="761">
                  <c:v>1.1787799999999999</c:v>
                </c:pt>
                <c:pt idx="762">
                  <c:v>1.18032</c:v>
                </c:pt>
                <c:pt idx="763">
                  <c:v>1.18187</c:v>
                </c:pt>
                <c:pt idx="764">
                  <c:v>1.1834199999999999</c:v>
                </c:pt>
                <c:pt idx="765">
                  <c:v>1.1849700000000001</c:v>
                </c:pt>
                <c:pt idx="766">
                  <c:v>1.18652</c:v>
                </c:pt>
                <c:pt idx="767">
                  <c:v>1.1880700000000017</c:v>
                </c:pt>
                <c:pt idx="768">
                  <c:v>1.1896100000000001</c:v>
                </c:pt>
                <c:pt idx="769">
                  <c:v>1.19116</c:v>
                </c:pt>
                <c:pt idx="770">
                  <c:v>1.1927099999999999</c:v>
                </c:pt>
                <c:pt idx="771">
                  <c:v>1.1942600000000001</c:v>
                </c:pt>
                <c:pt idx="772">
                  <c:v>1.19581</c:v>
                </c:pt>
                <c:pt idx="773">
                  <c:v>1.1973499999999999</c:v>
                </c:pt>
                <c:pt idx="774">
                  <c:v>1.1989000000000001</c:v>
                </c:pt>
                <c:pt idx="775">
                  <c:v>1.20045</c:v>
                </c:pt>
                <c:pt idx="776">
                  <c:v>1.202</c:v>
                </c:pt>
                <c:pt idx="777">
                  <c:v>1.2035499999999979</c:v>
                </c:pt>
                <c:pt idx="778">
                  <c:v>1.2050999999999976</c:v>
                </c:pt>
                <c:pt idx="779">
                  <c:v>1.2066399999999982</c:v>
                </c:pt>
                <c:pt idx="780">
                  <c:v>1.2081899999999999</c:v>
                </c:pt>
                <c:pt idx="781">
                  <c:v>1.2097399999999976</c:v>
                </c:pt>
                <c:pt idx="782">
                  <c:v>1.2112899999999998</c:v>
                </c:pt>
                <c:pt idx="783">
                  <c:v>1.2128399999999981</c:v>
                </c:pt>
                <c:pt idx="784">
                  <c:v>1.21438</c:v>
                </c:pt>
                <c:pt idx="785">
                  <c:v>1.2159299999999966</c:v>
                </c:pt>
                <c:pt idx="786">
                  <c:v>1.2174799999999979</c:v>
                </c:pt>
                <c:pt idx="787">
                  <c:v>1.2190299999999976</c:v>
                </c:pt>
                <c:pt idx="788">
                  <c:v>1.22058</c:v>
                </c:pt>
                <c:pt idx="789">
                  <c:v>1.2221299999999982</c:v>
                </c:pt>
                <c:pt idx="790">
                  <c:v>1.2236699999999976</c:v>
                </c:pt>
                <c:pt idx="791">
                  <c:v>1.2252199999999998</c:v>
                </c:pt>
                <c:pt idx="792">
                  <c:v>1.2267699999999981</c:v>
                </c:pt>
                <c:pt idx="793">
                  <c:v>1.2283199999999999</c:v>
                </c:pt>
                <c:pt idx="794">
                  <c:v>1.2298699999999976</c:v>
                </c:pt>
                <c:pt idx="795">
                  <c:v>1.2314099999999979</c:v>
                </c:pt>
                <c:pt idx="796">
                  <c:v>1.2329599999999998</c:v>
                </c:pt>
                <c:pt idx="797">
                  <c:v>1.23451</c:v>
                </c:pt>
                <c:pt idx="798">
                  <c:v>1.2360599999999999</c:v>
                </c:pt>
                <c:pt idx="799">
                  <c:v>1.2376099999999981</c:v>
                </c:pt>
                <c:pt idx="800">
                  <c:v>1.2391599999999998</c:v>
                </c:pt>
                <c:pt idx="801">
                  <c:v>1.2406999999999981</c:v>
                </c:pt>
                <c:pt idx="802">
                  <c:v>1.2422500000000001</c:v>
                </c:pt>
                <c:pt idx="803">
                  <c:v>1.2437999999999976</c:v>
                </c:pt>
                <c:pt idx="804">
                  <c:v>1.24535</c:v>
                </c:pt>
                <c:pt idx="805">
                  <c:v>1.2468999999999979</c:v>
                </c:pt>
                <c:pt idx="806">
                  <c:v>1.24844</c:v>
                </c:pt>
                <c:pt idx="807">
                  <c:v>1.2499899999999982</c:v>
                </c:pt>
                <c:pt idx="808">
                  <c:v>1.2515399999999981</c:v>
                </c:pt>
                <c:pt idx="809">
                  <c:v>1.2530899999999998</c:v>
                </c:pt>
                <c:pt idx="810">
                  <c:v>1.25464</c:v>
                </c:pt>
                <c:pt idx="811">
                  <c:v>1.2561899999999999</c:v>
                </c:pt>
                <c:pt idx="812">
                  <c:v>1.2577299999999974</c:v>
                </c:pt>
                <c:pt idx="813">
                  <c:v>1.25928</c:v>
                </c:pt>
                <c:pt idx="814">
                  <c:v>1.2608299999999979</c:v>
                </c:pt>
                <c:pt idx="815">
                  <c:v>1.2623800000000001</c:v>
                </c:pt>
                <c:pt idx="816">
                  <c:v>1.2639299999999973</c:v>
                </c:pt>
                <c:pt idx="817">
                  <c:v>1.2654699999999981</c:v>
                </c:pt>
                <c:pt idx="818">
                  <c:v>1.2670199999999998</c:v>
                </c:pt>
                <c:pt idx="819">
                  <c:v>1.26857</c:v>
                </c:pt>
                <c:pt idx="820">
                  <c:v>1.2701199999999999</c:v>
                </c:pt>
                <c:pt idx="821">
                  <c:v>1.2716699999999979</c:v>
                </c:pt>
                <c:pt idx="822">
                  <c:v>1.2732199999999998</c:v>
                </c:pt>
                <c:pt idx="823">
                  <c:v>1.2747599999999999</c:v>
                </c:pt>
                <c:pt idx="824">
                  <c:v>1.2763100000000001</c:v>
                </c:pt>
                <c:pt idx="825">
                  <c:v>1.2778599999999998</c:v>
                </c:pt>
              </c:numCache>
            </c:numRef>
          </c:xVal>
          <c:yVal>
            <c:numRef>
              <c:f>'Processed data'!$D$2:$D$827</c:f>
              <c:numCache>
                <c:formatCode>0.00E+00</c:formatCode>
                <c:ptCount val="826"/>
                <c:pt idx="0">
                  <c:v>52766.400000000001</c:v>
                </c:pt>
                <c:pt idx="1">
                  <c:v>50326.2</c:v>
                </c:pt>
                <c:pt idx="2">
                  <c:v>50494.1</c:v>
                </c:pt>
                <c:pt idx="3">
                  <c:v>48638</c:v>
                </c:pt>
                <c:pt idx="4">
                  <c:v>51101.599999999999</c:v>
                </c:pt>
                <c:pt idx="5">
                  <c:v>50326.2</c:v>
                </c:pt>
                <c:pt idx="6">
                  <c:v>48943.4</c:v>
                </c:pt>
                <c:pt idx="7">
                  <c:v>50326.2</c:v>
                </c:pt>
                <c:pt idx="8">
                  <c:v>50608.2</c:v>
                </c:pt>
                <c:pt idx="9">
                  <c:v>50510.8</c:v>
                </c:pt>
                <c:pt idx="10">
                  <c:v>47963.3</c:v>
                </c:pt>
                <c:pt idx="11">
                  <c:v>50833.1</c:v>
                </c:pt>
                <c:pt idx="12">
                  <c:v>51031.1</c:v>
                </c:pt>
                <c:pt idx="13">
                  <c:v>50212.1</c:v>
                </c:pt>
                <c:pt idx="14">
                  <c:v>48698.400000000001</c:v>
                </c:pt>
                <c:pt idx="15">
                  <c:v>51101.599999999999</c:v>
                </c:pt>
                <c:pt idx="16">
                  <c:v>50799.5</c:v>
                </c:pt>
                <c:pt idx="17">
                  <c:v>50574.6</c:v>
                </c:pt>
                <c:pt idx="18">
                  <c:v>49285.8</c:v>
                </c:pt>
                <c:pt idx="19">
                  <c:v>47315.5</c:v>
                </c:pt>
                <c:pt idx="20">
                  <c:v>50225.599999999999</c:v>
                </c:pt>
                <c:pt idx="21">
                  <c:v>50735.7</c:v>
                </c:pt>
                <c:pt idx="22">
                  <c:v>49728.800000000003</c:v>
                </c:pt>
                <c:pt idx="23">
                  <c:v>48490.3</c:v>
                </c:pt>
                <c:pt idx="24">
                  <c:v>50390</c:v>
                </c:pt>
                <c:pt idx="25">
                  <c:v>50759.199999999997</c:v>
                </c:pt>
                <c:pt idx="26">
                  <c:v>50507.5</c:v>
                </c:pt>
                <c:pt idx="27">
                  <c:v>48020.4</c:v>
                </c:pt>
                <c:pt idx="28">
                  <c:v>50030.9</c:v>
                </c:pt>
                <c:pt idx="29">
                  <c:v>50262.5</c:v>
                </c:pt>
                <c:pt idx="30">
                  <c:v>47543.8</c:v>
                </c:pt>
                <c:pt idx="31">
                  <c:v>49644.9</c:v>
                </c:pt>
                <c:pt idx="32">
                  <c:v>49406.6</c:v>
                </c:pt>
                <c:pt idx="33">
                  <c:v>50158.400000000001</c:v>
                </c:pt>
                <c:pt idx="34">
                  <c:v>47275.3</c:v>
                </c:pt>
                <c:pt idx="35">
                  <c:v>50470.6</c:v>
                </c:pt>
                <c:pt idx="36">
                  <c:v>50433.7</c:v>
                </c:pt>
                <c:pt idx="37">
                  <c:v>48836</c:v>
                </c:pt>
                <c:pt idx="38">
                  <c:v>51393.599999999999</c:v>
                </c:pt>
                <c:pt idx="39">
                  <c:v>48416.4</c:v>
                </c:pt>
                <c:pt idx="40">
                  <c:v>49762.400000000001</c:v>
                </c:pt>
                <c:pt idx="41">
                  <c:v>47805.599999999999</c:v>
                </c:pt>
                <c:pt idx="42">
                  <c:v>50866.6</c:v>
                </c:pt>
                <c:pt idx="43">
                  <c:v>49594.5</c:v>
                </c:pt>
                <c:pt idx="44">
                  <c:v>49561</c:v>
                </c:pt>
                <c:pt idx="45">
                  <c:v>48943.4</c:v>
                </c:pt>
                <c:pt idx="46">
                  <c:v>49688.5</c:v>
                </c:pt>
                <c:pt idx="47">
                  <c:v>49809.4</c:v>
                </c:pt>
                <c:pt idx="48">
                  <c:v>50077.9</c:v>
                </c:pt>
                <c:pt idx="49">
                  <c:v>49134.7</c:v>
                </c:pt>
                <c:pt idx="50">
                  <c:v>50168.5</c:v>
                </c:pt>
                <c:pt idx="51">
                  <c:v>48993.7</c:v>
                </c:pt>
                <c:pt idx="52">
                  <c:v>49262.3</c:v>
                </c:pt>
                <c:pt idx="53">
                  <c:v>49789.2</c:v>
                </c:pt>
                <c:pt idx="54">
                  <c:v>48040.5</c:v>
                </c:pt>
                <c:pt idx="55">
                  <c:v>49426.7</c:v>
                </c:pt>
                <c:pt idx="56">
                  <c:v>50212.1</c:v>
                </c:pt>
                <c:pt idx="57">
                  <c:v>50158.400000000001</c:v>
                </c:pt>
                <c:pt idx="58">
                  <c:v>48070.7</c:v>
                </c:pt>
                <c:pt idx="59">
                  <c:v>50061.1</c:v>
                </c:pt>
                <c:pt idx="60">
                  <c:v>48346</c:v>
                </c:pt>
                <c:pt idx="61">
                  <c:v>49759</c:v>
                </c:pt>
                <c:pt idx="62">
                  <c:v>50292.7</c:v>
                </c:pt>
                <c:pt idx="63">
                  <c:v>49708.7</c:v>
                </c:pt>
                <c:pt idx="64">
                  <c:v>48043.9</c:v>
                </c:pt>
                <c:pt idx="65">
                  <c:v>50024.2</c:v>
                </c:pt>
                <c:pt idx="66">
                  <c:v>47577.3</c:v>
                </c:pt>
                <c:pt idx="67">
                  <c:v>47916.3</c:v>
                </c:pt>
                <c:pt idx="68">
                  <c:v>49614.7</c:v>
                </c:pt>
                <c:pt idx="69">
                  <c:v>49722.1</c:v>
                </c:pt>
                <c:pt idx="70">
                  <c:v>49681.8</c:v>
                </c:pt>
                <c:pt idx="71">
                  <c:v>50151.7</c:v>
                </c:pt>
                <c:pt idx="72">
                  <c:v>47298.7</c:v>
                </c:pt>
                <c:pt idx="73">
                  <c:v>50289.3</c:v>
                </c:pt>
                <c:pt idx="74">
                  <c:v>49034</c:v>
                </c:pt>
                <c:pt idx="75">
                  <c:v>50816.3</c:v>
                </c:pt>
                <c:pt idx="76">
                  <c:v>47641.1</c:v>
                </c:pt>
                <c:pt idx="77">
                  <c:v>49534.1</c:v>
                </c:pt>
                <c:pt idx="78">
                  <c:v>50098</c:v>
                </c:pt>
                <c:pt idx="79">
                  <c:v>47480</c:v>
                </c:pt>
                <c:pt idx="80">
                  <c:v>50087.9</c:v>
                </c:pt>
                <c:pt idx="81">
                  <c:v>47745.2</c:v>
                </c:pt>
                <c:pt idx="82">
                  <c:v>49416.7</c:v>
                </c:pt>
                <c:pt idx="83">
                  <c:v>47970</c:v>
                </c:pt>
                <c:pt idx="84">
                  <c:v>49953.7</c:v>
                </c:pt>
                <c:pt idx="85">
                  <c:v>50004</c:v>
                </c:pt>
                <c:pt idx="86">
                  <c:v>47580.7</c:v>
                </c:pt>
                <c:pt idx="87">
                  <c:v>49554.3</c:v>
                </c:pt>
                <c:pt idx="88">
                  <c:v>47980.1</c:v>
                </c:pt>
                <c:pt idx="89">
                  <c:v>49651.6</c:v>
                </c:pt>
                <c:pt idx="90">
                  <c:v>47298.7</c:v>
                </c:pt>
                <c:pt idx="91">
                  <c:v>49409.9</c:v>
                </c:pt>
                <c:pt idx="92">
                  <c:v>50500.800000000003</c:v>
                </c:pt>
                <c:pt idx="93">
                  <c:v>49735.5</c:v>
                </c:pt>
                <c:pt idx="94">
                  <c:v>50198.7</c:v>
                </c:pt>
                <c:pt idx="95">
                  <c:v>48507.1</c:v>
                </c:pt>
                <c:pt idx="96">
                  <c:v>49456.9</c:v>
                </c:pt>
                <c:pt idx="97">
                  <c:v>49456.9</c:v>
                </c:pt>
                <c:pt idx="98">
                  <c:v>49671.7</c:v>
                </c:pt>
                <c:pt idx="99">
                  <c:v>47976.7</c:v>
                </c:pt>
                <c:pt idx="100">
                  <c:v>49802.6</c:v>
                </c:pt>
                <c:pt idx="101">
                  <c:v>49809.4</c:v>
                </c:pt>
                <c:pt idx="102">
                  <c:v>48557.4</c:v>
                </c:pt>
                <c:pt idx="103">
                  <c:v>50047.7</c:v>
                </c:pt>
                <c:pt idx="104">
                  <c:v>49923.5</c:v>
                </c:pt>
                <c:pt idx="105">
                  <c:v>49748.9</c:v>
                </c:pt>
                <c:pt idx="106">
                  <c:v>49752.3</c:v>
                </c:pt>
                <c:pt idx="107">
                  <c:v>47396.1</c:v>
                </c:pt>
                <c:pt idx="108">
                  <c:v>49376.4</c:v>
                </c:pt>
                <c:pt idx="109">
                  <c:v>46990</c:v>
                </c:pt>
                <c:pt idx="110">
                  <c:v>49453.599999999999</c:v>
                </c:pt>
                <c:pt idx="111">
                  <c:v>47939.8</c:v>
                </c:pt>
                <c:pt idx="112">
                  <c:v>47543.8</c:v>
                </c:pt>
                <c:pt idx="113">
                  <c:v>49987.199999999997</c:v>
                </c:pt>
                <c:pt idx="114">
                  <c:v>48161.4</c:v>
                </c:pt>
                <c:pt idx="115">
                  <c:v>49178.3</c:v>
                </c:pt>
                <c:pt idx="116">
                  <c:v>48701.7</c:v>
                </c:pt>
                <c:pt idx="117">
                  <c:v>49473.7</c:v>
                </c:pt>
                <c:pt idx="118">
                  <c:v>49614.7</c:v>
                </c:pt>
                <c:pt idx="119">
                  <c:v>50390</c:v>
                </c:pt>
                <c:pt idx="120">
                  <c:v>47587.4</c:v>
                </c:pt>
                <c:pt idx="121">
                  <c:v>49389.8</c:v>
                </c:pt>
                <c:pt idx="122">
                  <c:v>49896.6</c:v>
                </c:pt>
                <c:pt idx="123">
                  <c:v>49728.800000000003</c:v>
                </c:pt>
                <c:pt idx="124">
                  <c:v>47537.1</c:v>
                </c:pt>
                <c:pt idx="125">
                  <c:v>49097.8</c:v>
                </c:pt>
                <c:pt idx="126">
                  <c:v>50269.2</c:v>
                </c:pt>
                <c:pt idx="127">
                  <c:v>48674.9</c:v>
                </c:pt>
                <c:pt idx="128">
                  <c:v>48268.800000000003</c:v>
                </c:pt>
                <c:pt idx="129">
                  <c:v>49131.4</c:v>
                </c:pt>
                <c:pt idx="130">
                  <c:v>50155.1</c:v>
                </c:pt>
                <c:pt idx="131">
                  <c:v>49846.3</c:v>
                </c:pt>
                <c:pt idx="132">
                  <c:v>49128</c:v>
                </c:pt>
                <c:pt idx="133">
                  <c:v>47265.2</c:v>
                </c:pt>
                <c:pt idx="134">
                  <c:v>49732.2</c:v>
                </c:pt>
                <c:pt idx="135">
                  <c:v>49839.6</c:v>
                </c:pt>
                <c:pt idx="136">
                  <c:v>49550.9</c:v>
                </c:pt>
                <c:pt idx="137">
                  <c:v>47020.2</c:v>
                </c:pt>
                <c:pt idx="138">
                  <c:v>50111.4</c:v>
                </c:pt>
                <c:pt idx="139">
                  <c:v>47298.7</c:v>
                </c:pt>
                <c:pt idx="140">
                  <c:v>47463.199999999997</c:v>
                </c:pt>
                <c:pt idx="141">
                  <c:v>50081.2</c:v>
                </c:pt>
                <c:pt idx="142">
                  <c:v>48782.3</c:v>
                </c:pt>
                <c:pt idx="143">
                  <c:v>49842.9</c:v>
                </c:pt>
                <c:pt idx="144">
                  <c:v>48574.2</c:v>
                </c:pt>
                <c:pt idx="145">
                  <c:v>49473.7</c:v>
                </c:pt>
                <c:pt idx="146">
                  <c:v>49940.3</c:v>
                </c:pt>
                <c:pt idx="147">
                  <c:v>48141.2</c:v>
                </c:pt>
                <c:pt idx="148">
                  <c:v>49879.8</c:v>
                </c:pt>
                <c:pt idx="149">
                  <c:v>46134.1</c:v>
                </c:pt>
                <c:pt idx="150">
                  <c:v>44086.6</c:v>
                </c:pt>
                <c:pt idx="151">
                  <c:v>42814.6</c:v>
                </c:pt>
                <c:pt idx="152">
                  <c:v>37360.400000000001</c:v>
                </c:pt>
                <c:pt idx="153">
                  <c:v>34792.699999999997</c:v>
                </c:pt>
                <c:pt idx="154">
                  <c:v>27700.6</c:v>
                </c:pt>
                <c:pt idx="155">
                  <c:v>23360.7</c:v>
                </c:pt>
                <c:pt idx="156">
                  <c:v>19171.900000000001</c:v>
                </c:pt>
                <c:pt idx="157">
                  <c:v>16114.2</c:v>
                </c:pt>
                <c:pt idx="158">
                  <c:v>13361.9</c:v>
                </c:pt>
                <c:pt idx="159">
                  <c:v>12408.7</c:v>
                </c:pt>
                <c:pt idx="160">
                  <c:v>11952.2</c:v>
                </c:pt>
                <c:pt idx="161">
                  <c:v>11237.3</c:v>
                </c:pt>
                <c:pt idx="162">
                  <c:v>9797.41</c:v>
                </c:pt>
                <c:pt idx="163">
                  <c:v>9968.58</c:v>
                </c:pt>
                <c:pt idx="164">
                  <c:v>9310.7199999999848</c:v>
                </c:pt>
                <c:pt idx="165">
                  <c:v>8303.7999999999847</c:v>
                </c:pt>
                <c:pt idx="166">
                  <c:v>7306.94</c:v>
                </c:pt>
                <c:pt idx="167">
                  <c:v>6998.1500000000024</c:v>
                </c:pt>
                <c:pt idx="168">
                  <c:v>6420.84</c:v>
                </c:pt>
                <c:pt idx="169">
                  <c:v>5917.38</c:v>
                </c:pt>
                <c:pt idx="170">
                  <c:v>5481.04</c:v>
                </c:pt>
                <c:pt idx="171">
                  <c:v>5195.75</c:v>
                </c:pt>
                <c:pt idx="172">
                  <c:v>4967.51</c:v>
                </c:pt>
                <c:pt idx="173">
                  <c:v>4591.59</c:v>
                </c:pt>
                <c:pt idx="174">
                  <c:v>4410.34</c:v>
                </c:pt>
                <c:pt idx="175">
                  <c:v>4155.25</c:v>
                </c:pt>
                <c:pt idx="176">
                  <c:v>3775.98</c:v>
                </c:pt>
                <c:pt idx="177">
                  <c:v>3765.9100000000012</c:v>
                </c:pt>
                <c:pt idx="178">
                  <c:v>3715.56</c:v>
                </c:pt>
                <c:pt idx="179">
                  <c:v>3675.29</c:v>
                </c:pt>
                <c:pt idx="180">
                  <c:v>3769.27</c:v>
                </c:pt>
                <c:pt idx="181">
                  <c:v>3604.8</c:v>
                </c:pt>
                <c:pt idx="182">
                  <c:v>3675.29</c:v>
                </c:pt>
                <c:pt idx="183">
                  <c:v>3762.55</c:v>
                </c:pt>
                <c:pt idx="184">
                  <c:v>3977.36</c:v>
                </c:pt>
                <c:pt idx="185">
                  <c:v>4346.57</c:v>
                </c:pt>
                <c:pt idx="186">
                  <c:v>4084.77</c:v>
                </c:pt>
                <c:pt idx="187">
                  <c:v>4108.26</c:v>
                </c:pt>
                <c:pt idx="188">
                  <c:v>4343.21</c:v>
                </c:pt>
                <c:pt idx="189">
                  <c:v>4188.8200000000024</c:v>
                </c:pt>
                <c:pt idx="190">
                  <c:v>4021</c:v>
                </c:pt>
                <c:pt idx="191">
                  <c:v>3624.94</c:v>
                </c:pt>
                <c:pt idx="192">
                  <c:v>3302.72</c:v>
                </c:pt>
                <c:pt idx="193">
                  <c:v>3074.4900000000002</c:v>
                </c:pt>
                <c:pt idx="194">
                  <c:v>2789.19</c:v>
                </c:pt>
                <c:pt idx="195">
                  <c:v>2473.69</c:v>
                </c:pt>
                <c:pt idx="196">
                  <c:v>2346.14</c:v>
                </c:pt>
                <c:pt idx="197">
                  <c:v>2275.66</c:v>
                </c:pt>
                <c:pt idx="198">
                  <c:v>2067.56</c:v>
                </c:pt>
                <c:pt idx="199">
                  <c:v>2050.7799999999997</c:v>
                </c:pt>
                <c:pt idx="200">
                  <c:v>2003.79</c:v>
                </c:pt>
                <c:pt idx="201">
                  <c:v>1869.53</c:v>
                </c:pt>
                <c:pt idx="202">
                  <c:v>2117.9</c:v>
                </c:pt>
                <c:pt idx="203">
                  <c:v>1966.87</c:v>
                </c:pt>
                <c:pt idx="204">
                  <c:v>1802.4</c:v>
                </c:pt>
                <c:pt idx="205">
                  <c:v>1631.22</c:v>
                </c:pt>
                <c:pt idx="206">
                  <c:v>1601.01</c:v>
                </c:pt>
                <c:pt idx="207">
                  <c:v>1624.51</c:v>
                </c:pt>
                <c:pt idx="208">
                  <c:v>1564.09</c:v>
                </c:pt>
                <c:pt idx="209">
                  <c:v>1574.1599999999999</c:v>
                </c:pt>
                <c:pt idx="210">
                  <c:v>1547.31</c:v>
                </c:pt>
                <c:pt idx="211">
                  <c:v>1560.74</c:v>
                </c:pt>
                <c:pt idx="212">
                  <c:v>1389.56</c:v>
                </c:pt>
                <c:pt idx="213">
                  <c:v>1466.76</c:v>
                </c:pt>
                <c:pt idx="214">
                  <c:v>1345.93</c:v>
                </c:pt>
                <c:pt idx="215">
                  <c:v>1272.0899999999999</c:v>
                </c:pt>
                <c:pt idx="216">
                  <c:v>1376.1299999999999</c:v>
                </c:pt>
                <c:pt idx="217">
                  <c:v>1298.94</c:v>
                </c:pt>
                <c:pt idx="218">
                  <c:v>1262.02</c:v>
                </c:pt>
                <c:pt idx="219">
                  <c:v>1258.6599999999999</c:v>
                </c:pt>
                <c:pt idx="220">
                  <c:v>1225.0999999999999</c:v>
                </c:pt>
                <c:pt idx="221">
                  <c:v>1255.3</c:v>
                </c:pt>
                <c:pt idx="222">
                  <c:v>1188.1699999999998</c:v>
                </c:pt>
                <c:pt idx="223">
                  <c:v>1241.8799999999999</c:v>
                </c:pt>
                <c:pt idx="224">
                  <c:v>1194.8899999999999</c:v>
                </c:pt>
                <c:pt idx="225">
                  <c:v>1131.1199999999999</c:v>
                </c:pt>
                <c:pt idx="226">
                  <c:v>996.85799999999847</c:v>
                </c:pt>
                <c:pt idx="227">
                  <c:v>1097.55</c:v>
                </c:pt>
                <c:pt idx="228">
                  <c:v>1181.46</c:v>
                </c:pt>
                <c:pt idx="229">
                  <c:v>1074.06</c:v>
                </c:pt>
                <c:pt idx="230">
                  <c:v>1067.3399999999999</c:v>
                </c:pt>
                <c:pt idx="231">
                  <c:v>1060.6299999999999</c:v>
                </c:pt>
                <c:pt idx="232">
                  <c:v>1047.2</c:v>
                </c:pt>
                <c:pt idx="233">
                  <c:v>1080.77</c:v>
                </c:pt>
                <c:pt idx="234">
                  <c:v>1023.71</c:v>
                </c:pt>
                <c:pt idx="235">
                  <c:v>973.36300000000006</c:v>
                </c:pt>
                <c:pt idx="236">
                  <c:v>909.59100000000001</c:v>
                </c:pt>
                <c:pt idx="237">
                  <c:v>1040.49</c:v>
                </c:pt>
                <c:pt idx="238">
                  <c:v>966.65099999999939</c:v>
                </c:pt>
                <c:pt idx="239">
                  <c:v>1033.78</c:v>
                </c:pt>
                <c:pt idx="240">
                  <c:v>876.02699999999948</c:v>
                </c:pt>
                <c:pt idx="241">
                  <c:v>892.80899999999997</c:v>
                </c:pt>
                <c:pt idx="242">
                  <c:v>976.72</c:v>
                </c:pt>
                <c:pt idx="243">
                  <c:v>933.08600000000001</c:v>
                </c:pt>
                <c:pt idx="244">
                  <c:v>872.67100000000005</c:v>
                </c:pt>
                <c:pt idx="245">
                  <c:v>896.16599999999949</c:v>
                </c:pt>
                <c:pt idx="246">
                  <c:v>1003.57</c:v>
                </c:pt>
                <c:pt idx="247">
                  <c:v>812.255</c:v>
                </c:pt>
                <c:pt idx="248">
                  <c:v>879.38300000000004</c:v>
                </c:pt>
                <c:pt idx="249">
                  <c:v>845.81899999999996</c:v>
                </c:pt>
                <c:pt idx="250">
                  <c:v>782.04699999999946</c:v>
                </c:pt>
                <c:pt idx="251">
                  <c:v>869.31399999999996</c:v>
                </c:pt>
                <c:pt idx="252">
                  <c:v>879.38300000000004</c:v>
                </c:pt>
                <c:pt idx="253">
                  <c:v>587.37400000000002</c:v>
                </c:pt>
                <c:pt idx="254">
                  <c:v>443.048</c:v>
                </c:pt>
                <c:pt idx="255">
                  <c:v>409.48399999999918</c:v>
                </c:pt>
                <c:pt idx="256">
                  <c:v>506.82</c:v>
                </c:pt>
                <c:pt idx="257">
                  <c:v>510.17700000000002</c:v>
                </c:pt>
                <c:pt idx="258">
                  <c:v>510.17700000000002</c:v>
                </c:pt>
                <c:pt idx="259">
                  <c:v>523.60199999999998</c:v>
                </c:pt>
                <c:pt idx="260">
                  <c:v>523.60199999999998</c:v>
                </c:pt>
                <c:pt idx="261">
                  <c:v>496.75099999999969</c:v>
                </c:pt>
                <c:pt idx="262">
                  <c:v>486.68200000000002</c:v>
                </c:pt>
                <c:pt idx="263">
                  <c:v>493.39499999999964</c:v>
                </c:pt>
                <c:pt idx="264">
                  <c:v>500.10700000000008</c:v>
                </c:pt>
                <c:pt idx="265">
                  <c:v>392.702</c:v>
                </c:pt>
                <c:pt idx="266">
                  <c:v>479.96899999999937</c:v>
                </c:pt>
                <c:pt idx="267">
                  <c:v>473.25599999999969</c:v>
                </c:pt>
                <c:pt idx="268">
                  <c:v>436.33499999999964</c:v>
                </c:pt>
                <c:pt idx="269">
                  <c:v>416.197</c:v>
                </c:pt>
                <c:pt idx="270">
                  <c:v>385.98899999999918</c:v>
                </c:pt>
                <c:pt idx="271">
                  <c:v>469.9</c:v>
                </c:pt>
                <c:pt idx="272">
                  <c:v>422.90999999999963</c:v>
                </c:pt>
                <c:pt idx="273">
                  <c:v>446.40499999999969</c:v>
                </c:pt>
                <c:pt idx="274">
                  <c:v>422.90999999999963</c:v>
                </c:pt>
                <c:pt idx="275">
                  <c:v>443.048</c:v>
                </c:pt>
                <c:pt idx="276">
                  <c:v>402.77099999999956</c:v>
                </c:pt>
                <c:pt idx="277">
                  <c:v>453.11700000000002</c:v>
                </c:pt>
                <c:pt idx="278">
                  <c:v>456.47399999999936</c:v>
                </c:pt>
                <c:pt idx="279">
                  <c:v>409.48399999999918</c:v>
                </c:pt>
                <c:pt idx="280">
                  <c:v>342.35500000000002</c:v>
                </c:pt>
                <c:pt idx="281">
                  <c:v>392.702</c:v>
                </c:pt>
                <c:pt idx="282">
                  <c:v>396.05799999999999</c:v>
                </c:pt>
                <c:pt idx="283">
                  <c:v>355.78099999999949</c:v>
                </c:pt>
                <c:pt idx="284">
                  <c:v>426.26599999999956</c:v>
                </c:pt>
                <c:pt idx="285">
                  <c:v>392.702</c:v>
                </c:pt>
                <c:pt idx="286">
                  <c:v>342.35500000000002</c:v>
                </c:pt>
                <c:pt idx="287">
                  <c:v>362.49400000000003</c:v>
                </c:pt>
                <c:pt idx="288">
                  <c:v>318.86</c:v>
                </c:pt>
                <c:pt idx="289">
                  <c:v>355.78099999999949</c:v>
                </c:pt>
                <c:pt idx="290">
                  <c:v>325.57299999999969</c:v>
                </c:pt>
                <c:pt idx="291">
                  <c:v>359.13799999999969</c:v>
                </c:pt>
                <c:pt idx="292">
                  <c:v>359.13799999999969</c:v>
                </c:pt>
                <c:pt idx="293">
                  <c:v>328.9299999999995</c:v>
                </c:pt>
                <c:pt idx="294">
                  <c:v>335.64299999999997</c:v>
                </c:pt>
                <c:pt idx="295">
                  <c:v>305.43499999999949</c:v>
                </c:pt>
                <c:pt idx="296">
                  <c:v>335.64299999999997</c:v>
                </c:pt>
                <c:pt idx="297">
                  <c:v>372.56299999999999</c:v>
                </c:pt>
                <c:pt idx="298">
                  <c:v>342.35500000000002</c:v>
                </c:pt>
                <c:pt idx="299">
                  <c:v>305.43499999999949</c:v>
                </c:pt>
                <c:pt idx="300">
                  <c:v>332.28599999999949</c:v>
                </c:pt>
                <c:pt idx="301">
                  <c:v>204.74199999999999</c:v>
                </c:pt>
                <c:pt idx="302">
                  <c:v>151.03900000000002</c:v>
                </c:pt>
                <c:pt idx="303">
                  <c:v>151.03900000000002</c:v>
                </c:pt>
                <c:pt idx="304">
                  <c:v>144.32600000000022</c:v>
                </c:pt>
                <c:pt idx="305">
                  <c:v>164.465</c:v>
                </c:pt>
                <c:pt idx="306">
                  <c:v>177.89100000000022</c:v>
                </c:pt>
                <c:pt idx="307">
                  <c:v>107.40600000000002</c:v>
                </c:pt>
                <c:pt idx="308">
                  <c:v>124.18799999999999</c:v>
                </c:pt>
                <c:pt idx="309">
                  <c:v>130.90100000000001</c:v>
                </c:pt>
                <c:pt idx="310">
                  <c:v>137.61299999999997</c:v>
                </c:pt>
                <c:pt idx="311">
                  <c:v>157.75200000000001</c:v>
                </c:pt>
                <c:pt idx="312">
                  <c:v>127.54400000000011</c:v>
                </c:pt>
                <c:pt idx="313">
                  <c:v>140.97</c:v>
                </c:pt>
                <c:pt idx="314">
                  <c:v>114.11799999999999</c:v>
                </c:pt>
                <c:pt idx="315">
                  <c:v>107.40600000000002</c:v>
                </c:pt>
                <c:pt idx="316">
                  <c:v>87.267100000000113</c:v>
                </c:pt>
                <c:pt idx="317">
                  <c:v>120.831</c:v>
                </c:pt>
                <c:pt idx="318">
                  <c:v>151.03900000000002</c:v>
                </c:pt>
                <c:pt idx="319">
                  <c:v>137.61299999999997</c:v>
                </c:pt>
                <c:pt idx="320">
                  <c:v>134.25700000000001</c:v>
                </c:pt>
                <c:pt idx="321">
                  <c:v>114.11799999999999</c:v>
                </c:pt>
                <c:pt idx="322">
                  <c:v>134.25700000000001</c:v>
                </c:pt>
                <c:pt idx="323">
                  <c:v>137.61299999999997</c:v>
                </c:pt>
                <c:pt idx="324">
                  <c:v>107.40600000000002</c:v>
                </c:pt>
                <c:pt idx="325">
                  <c:v>104.04900000000002</c:v>
                </c:pt>
                <c:pt idx="326">
                  <c:v>107.40600000000002</c:v>
                </c:pt>
                <c:pt idx="327">
                  <c:v>110.762</c:v>
                </c:pt>
                <c:pt idx="328">
                  <c:v>104.04900000000002</c:v>
                </c:pt>
                <c:pt idx="329">
                  <c:v>107.40600000000002</c:v>
                </c:pt>
                <c:pt idx="330">
                  <c:v>90.623499999999979</c:v>
                </c:pt>
                <c:pt idx="331">
                  <c:v>120.831</c:v>
                </c:pt>
                <c:pt idx="332">
                  <c:v>104.04900000000002</c:v>
                </c:pt>
                <c:pt idx="333">
                  <c:v>90.623499999999979</c:v>
                </c:pt>
                <c:pt idx="334">
                  <c:v>134.25700000000001</c:v>
                </c:pt>
                <c:pt idx="335">
                  <c:v>134.25700000000001</c:v>
                </c:pt>
                <c:pt idx="336">
                  <c:v>87.267100000000113</c:v>
                </c:pt>
                <c:pt idx="337">
                  <c:v>87.267100000000113</c:v>
                </c:pt>
                <c:pt idx="338">
                  <c:v>147.68300000000002</c:v>
                </c:pt>
                <c:pt idx="339">
                  <c:v>87.267100000000113</c:v>
                </c:pt>
                <c:pt idx="340">
                  <c:v>100.693</c:v>
                </c:pt>
                <c:pt idx="341">
                  <c:v>117.47499999999999</c:v>
                </c:pt>
                <c:pt idx="342">
                  <c:v>77.197800000000001</c:v>
                </c:pt>
                <c:pt idx="343">
                  <c:v>130.90100000000001</c:v>
                </c:pt>
                <c:pt idx="344">
                  <c:v>87.267100000000113</c:v>
                </c:pt>
                <c:pt idx="345">
                  <c:v>114.11799999999999</c:v>
                </c:pt>
                <c:pt idx="346">
                  <c:v>60.415700000000001</c:v>
                </c:pt>
                <c:pt idx="347">
                  <c:v>83.910600000000144</c:v>
                </c:pt>
                <c:pt idx="348">
                  <c:v>100.693</c:v>
                </c:pt>
                <c:pt idx="349">
                  <c:v>93.979900000000001</c:v>
                </c:pt>
                <c:pt idx="350">
                  <c:v>97.336299999999994</c:v>
                </c:pt>
                <c:pt idx="351">
                  <c:v>80.554199999999994</c:v>
                </c:pt>
                <c:pt idx="352">
                  <c:v>97.336299999999994</c:v>
                </c:pt>
                <c:pt idx="353">
                  <c:v>120.831</c:v>
                </c:pt>
                <c:pt idx="354">
                  <c:v>83.910600000000144</c:v>
                </c:pt>
                <c:pt idx="355">
                  <c:v>120.831</c:v>
                </c:pt>
                <c:pt idx="356">
                  <c:v>93.979900000000001</c:v>
                </c:pt>
                <c:pt idx="357">
                  <c:v>77.197800000000001</c:v>
                </c:pt>
                <c:pt idx="358">
                  <c:v>97.336299999999994</c:v>
                </c:pt>
                <c:pt idx="359">
                  <c:v>80.554199999999994</c:v>
                </c:pt>
                <c:pt idx="360">
                  <c:v>93.979900000000001</c:v>
                </c:pt>
                <c:pt idx="361">
                  <c:v>80.554199999999994</c:v>
                </c:pt>
                <c:pt idx="362">
                  <c:v>77.197800000000001</c:v>
                </c:pt>
                <c:pt idx="363">
                  <c:v>90.623499999999979</c:v>
                </c:pt>
                <c:pt idx="364">
                  <c:v>77.197800000000001</c:v>
                </c:pt>
                <c:pt idx="365">
                  <c:v>83.910600000000144</c:v>
                </c:pt>
                <c:pt idx="366">
                  <c:v>90.623499999999979</c:v>
                </c:pt>
                <c:pt idx="367">
                  <c:v>80.554199999999994</c:v>
                </c:pt>
                <c:pt idx="368">
                  <c:v>90.623499999999979</c:v>
                </c:pt>
                <c:pt idx="369">
                  <c:v>77.197800000000001</c:v>
                </c:pt>
                <c:pt idx="370">
                  <c:v>104.04900000000002</c:v>
                </c:pt>
                <c:pt idx="371">
                  <c:v>77.197800000000001</c:v>
                </c:pt>
                <c:pt idx="372">
                  <c:v>73.841399999999993</c:v>
                </c:pt>
                <c:pt idx="373">
                  <c:v>57.059200000000004</c:v>
                </c:pt>
                <c:pt idx="374">
                  <c:v>53.702800000000003</c:v>
                </c:pt>
                <c:pt idx="375">
                  <c:v>83.910600000000144</c:v>
                </c:pt>
                <c:pt idx="376">
                  <c:v>90.623499999999979</c:v>
                </c:pt>
                <c:pt idx="377">
                  <c:v>83.910600000000144</c:v>
                </c:pt>
                <c:pt idx="378">
                  <c:v>46.99</c:v>
                </c:pt>
                <c:pt idx="379">
                  <c:v>70.484899999999996</c:v>
                </c:pt>
                <c:pt idx="380">
                  <c:v>83.910600000000144</c:v>
                </c:pt>
                <c:pt idx="381">
                  <c:v>60.415700000000001</c:v>
                </c:pt>
                <c:pt idx="382">
                  <c:v>60.415700000000001</c:v>
                </c:pt>
                <c:pt idx="383">
                  <c:v>73.841399999999993</c:v>
                </c:pt>
                <c:pt idx="384">
                  <c:v>53.702800000000003</c:v>
                </c:pt>
                <c:pt idx="385">
                  <c:v>40.277100000000011</c:v>
                </c:pt>
                <c:pt idx="386">
                  <c:v>63.772100000000066</c:v>
                </c:pt>
                <c:pt idx="387">
                  <c:v>70.484899999999996</c:v>
                </c:pt>
                <c:pt idx="388">
                  <c:v>93.979900000000001</c:v>
                </c:pt>
                <c:pt idx="389">
                  <c:v>63.772100000000066</c:v>
                </c:pt>
                <c:pt idx="390">
                  <c:v>43.633500000000012</c:v>
                </c:pt>
                <c:pt idx="391">
                  <c:v>43.633500000000012</c:v>
                </c:pt>
                <c:pt idx="392">
                  <c:v>53.702800000000003</c:v>
                </c:pt>
                <c:pt idx="393">
                  <c:v>93.979900000000001</c:v>
                </c:pt>
                <c:pt idx="394">
                  <c:v>73.841399999999993</c:v>
                </c:pt>
                <c:pt idx="395">
                  <c:v>57.059200000000004</c:v>
                </c:pt>
                <c:pt idx="396">
                  <c:v>46.99</c:v>
                </c:pt>
                <c:pt idx="397">
                  <c:v>70.484899999999996</c:v>
                </c:pt>
                <c:pt idx="398">
                  <c:v>77.197800000000001</c:v>
                </c:pt>
                <c:pt idx="399">
                  <c:v>36.920700000000011</c:v>
                </c:pt>
                <c:pt idx="400">
                  <c:v>36.920700000000011</c:v>
                </c:pt>
                <c:pt idx="401">
                  <c:v>53.702800000000003</c:v>
                </c:pt>
                <c:pt idx="402">
                  <c:v>50.346400000000003</c:v>
                </c:pt>
                <c:pt idx="403">
                  <c:v>60.415700000000001</c:v>
                </c:pt>
                <c:pt idx="404">
                  <c:v>60.415700000000001</c:v>
                </c:pt>
                <c:pt idx="405">
                  <c:v>57.059200000000004</c:v>
                </c:pt>
                <c:pt idx="406">
                  <c:v>77.197800000000001</c:v>
                </c:pt>
                <c:pt idx="407">
                  <c:v>67.128499999999988</c:v>
                </c:pt>
                <c:pt idx="408">
                  <c:v>53.702800000000003</c:v>
                </c:pt>
                <c:pt idx="409">
                  <c:v>60.415700000000001</c:v>
                </c:pt>
                <c:pt idx="410">
                  <c:v>26.851400000000005</c:v>
                </c:pt>
                <c:pt idx="411">
                  <c:v>67.128499999999988</c:v>
                </c:pt>
                <c:pt idx="412">
                  <c:v>43.633500000000012</c:v>
                </c:pt>
                <c:pt idx="413">
                  <c:v>53.702800000000003</c:v>
                </c:pt>
                <c:pt idx="414">
                  <c:v>60.415700000000001</c:v>
                </c:pt>
                <c:pt idx="415">
                  <c:v>36.920700000000011</c:v>
                </c:pt>
                <c:pt idx="416">
                  <c:v>40.277100000000011</c:v>
                </c:pt>
                <c:pt idx="417">
                  <c:v>43.633500000000012</c:v>
                </c:pt>
                <c:pt idx="418">
                  <c:v>36.920700000000011</c:v>
                </c:pt>
                <c:pt idx="419">
                  <c:v>67.128499999999988</c:v>
                </c:pt>
                <c:pt idx="420">
                  <c:v>67.128499999999988</c:v>
                </c:pt>
                <c:pt idx="421">
                  <c:v>67.128499999999988</c:v>
                </c:pt>
                <c:pt idx="422">
                  <c:v>50.346400000000003</c:v>
                </c:pt>
                <c:pt idx="423">
                  <c:v>57.059200000000004</c:v>
                </c:pt>
                <c:pt idx="424">
                  <c:v>33.564300000000003</c:v>
                </c:pt>
                <c:pt idx="425">
                  <c:v>46.99</c:v>
                </c:pt>
                <c:pt idx="426">
                  <c:v>63.772100000000066</c:v>
                </c:pt>
                <c:pt idx="427">
                  <c:v>46.99</c:v>
                </c:pt>
                <c:pt idx="428">
                  <c:v>40.277100000000011</c:v>
                </c:pt>
                <c:pt idx="429">
                  <c:v>60.415700000000001</c:v>
                </c:pt>
                <c:pt idx="430">
                  <c:v>36.920700000000011</c:v>
                </c:pt>
                <c:pt idx="431">
                  <c:v>20.1386</c:v>
                </c:pt>
                <c:pt idx="432">
                  <c:v>60.415700000000001</c:v>
                </c:pt>
                <c:pt idx="433">
                  <c:v>77.197800000000001</c:v>
                </c:pt>
                <c:pt idx="434">
                  <c:v>46.99</c:v>
                </c:pt>
                <c:pt idx="435">
                  <c:v>33.564300000000003</c:v>
                </c:pt>
                <c:pt idx="436">
                  <c:v>26.851400000000005</c:v>
                </c:pt>
                <c:pt idx="437">
                  <c:v>40.277100000000011</c:v>
                </c:pt>
                <c:pt idx="438">
                  <c:v>33.564300000000003</c:v>
                </c:pt>
                <c:pt idx="439">
                  <c:v>33.564300000000003</c:v>
                </c:pt>
                <c:pt idx="440">
                  <c:v>36.920700000000011</c:v>
                </c:pt>
                <c:pt idx="441">
                  <c:v>33.564300000000003</c:v>
                </c:pt>
                <c:pt idx="442">
                  <c:v>60.415700000000001</c:v>
                </c:pt>
                <c:pt idx="443">
                  <c:v>43.633500000000012</c:v>
                </c:pt>
                <c:pt idx="444">
                  <c:v>26.851400000000005</c:v>
                </c:pt>
                <c:pt idx="445">
                  <c:v>43.633500000000012</c:v>
                </c:pt>
                <c:pt idx="446">
                  <c:v>26.851400000000005</c:v>
                </c:pt>
                <c:pt idx="447">
                  <c:v>33.564300000000003</c:v>
                </c:pt>
                <c:pt idx="448">
                  <c:v>30.207799999999967</c:v>
                </c:pt>
                <c:pt idx="449">
                  <c:v>36.920700000000011</c:v>
                </c:pt>
                <c:pt idx="450">
                  <c:v>43.633500000000012</c:v>
                </c:pt>
                <c:pt idx="451">
                  <c:v>53.702800000000003</c:v>
                </c:pt>
                <c:pt idx="452">
                  <c:v>36.920700000000011</c:v>
                </c:pt>
                <c:pt idx="453">
                  <c:v>13.425700000000004</c:v>
                </c:pt>
                <c:pt idx="454">
                  <c:v>46.99</c:v>
                </c:pt>
                <c:pt idx="455">
                  <c:v>46.99</c:v>
                </c:pt>
                <c:pt idx="456">
                  <c:v>26.851400000000005</c:v>
                </c:pt>
                <c:pt idx="457">
                  <c:v>30.207799999999967</c:v>
                </c:pt>
                <c:pt idx="458">
                  <c:v>33.564300000000003</c:v>
                </c:pt>
                <c:pt idx="459">
                  <c:v>30.207799999999967</c:v>
                </c:pt>
                <c:pt idx="460">
                  <c:v>30.207799999999967</c:v>
                </c:pt>
                <c:pt idx="461">
                  <c:v>30.207799999999967</c:v>
                </c:pt>
                <c:pt idx="462">
                  <c:v>30.207799999999967</c:v>
                </c:pt>
                <c:pt idx="463">
                  <c:v>26.851400000000005</c:v>
                </c:pt>
                <c:pt idx="464">
                  <c:v>20.1386</c:v>
                </c:pt>
                <c:pt idx="465">
                  <c:v>13.425700000000004</c:v>
                </c:pt>
                <c:pt idx="466">
                  <c:v>20.1386</c:v>
                </c:pt>
                <c:pt idx="467">
                  <c:v>20.1386</c:v>
                </c:pt>
                <c:pt idx="468">
                  <c:v>23.494999999999987</c:v>
                </c:pt>
                <c:pt idx="469">
                  <c:v>20.1386</c:v>
                </c:pt>
                <c:pt idx="470">
                  <c:v>33.564300000000003</c:v>
                </c:pt>
                <c:pt idx="471">
                  <c:v>30.207799999999967</c:v>
                </c:pt>
                <c:pt idx="472">
                  <c:v>10.0693</c:v>
                </c:pt>
                <c:pt idx="473">
                  <c:v>13.425700000000004</c:v>
                </c:pt>
                <c:pt idx="474">
                  <c:v>36.920700000000011</c:v>
                </c:pt>
                <c:pt idx="475">
                  <c:v>23.494999999999987</c:v>
                </c:pt>
                <c:pt idx="476">
                  <c:v>20.1386</c:v>
                </c:pt>
                <c:pt idx="477">
                  <c:v>10.0693</c:v>
                </c:pt>
                <c:pt idx="478">
                  <c:v>33.564300000000003</c:v>
                </c:pt>
                <c:pt idx="479">
                  <c:v>30.207799999999967</c:v>
                </c:pt>
                <c:pt idx="480">
                  <c:v>20.1386</c:v>
                </c:pt>
                <c:pt idx="481">
                  <c:v>20.1386</c:v>
                </c:pt>
                <c:pt idx="482">
                  <c:v>33.564300000000003</c:v>
                </c:pt>
                <c:pt idx="483">
                  <c:v>20.1386</c:v>
                </c:pt>
                <c:pt idx="484">
                  <c:v>20.1386</c:v>
                </c:pt>
                <c:pt idx="485">
                  <c:v>23.494999999999987</c:v>
                </c:pt>
                <c:pt idx="486">
                  <c:v>23.494999999999987</c:v>
                </c:pt>
                <c:pt idx="487">
                  <c:v>13.425700000000004</c:v>
                </c:pt>
                <c:pt idx="488">
                  <c:v>36.920700000000011</c:v>
                </c:pt>
                <c:pt idx="489">
                  <c:v>23.494999999999987</c:v>
                </c:pt>
                <c:pt idx="490">
                  <c:v>20.1386</c:v>
                </c:pt>
                <c:pt idx="491">
                  <c:v>23.494999999999987</c:v>
                </c:pt>
                <c:pt idx="492">
                  <c:v>33.564300000000003</c:v>
                </c:pt>
                <c:pt idx="493">
                  <c:v>26.851400000000005</c:v>
                </c:pt>
                <c:pt idx="494">
                  <c:v>36.920700000000011</c:v>
                </c:pt>
                <c:pt idx="495">
                  <c:v>30.207799999999967</c:v>
                </c:pt>
                <c:pt idx="496">
                  <c:v>10.0693</c:v>
                </c:pt>
                <c:pt idx="497">
                  <c:v>13.425700000000004</c:v>
                </c:pt>
                <c:pt idx="498">
                  <c:v>6.7128499999999995</c:v>
                </c:pt>
                <c:pt idx="499">
                  <c:v>23.494999999999987</c:v>
                </c:pt>
                <c:pt idx="500">
                  <c:v>33.564300000000003</c:v>
                </c:pt>
                <c:pt idx="501">
                  <c:v>40.277100000000011</c:v>
                </c:pt>
                <c:pt idx="502">
                  <c:v>26.851400000000005</c:v>
                </c:pt>
                <c:pt idx="503">
                  <c:v>30.207799999999967</c:v>
                </c:pt>
                <c:pt idx="504">
                  <c:v>16.782099999999957</c:v>
                </c:pt>
                <c:pt idx="505">
                  <c:v>10.0693</c:v>
                </c:pt>
                <c:pt idx="506">
                  <c:v>20.1386</c:v>
                </c:pt>
                <c:pt idx="507">
                  <c:v>36.920700000000011</c:v>
                </c:pt>
                <c:pt idx="508">
                  <c:v>10.0693</c:v>
                </c:pt>
                <c:pt idx="509">
                  <c:v>33.564300000000003</c:v>
                </c:pt>
                <c:pt idx="510">
                  <c:v>36.920700000000011</c:v>
                </c:pt>
                <c:pt idx="511">
                  <c:v>20.1386</c:v>
                </c:pt>
                <c:pt idx="512">
                  <c:v>30.207799999999967</c:v>
                </c:pt>
                <c:pt idx="513">
                  <c:v>16.782099999999957</c:v>
                </c:pt>
                <c:pt idx="514">
                  <c:v>13.425700000000004</c:v>
                </c:pt>
                <c:pt idx="515">
                  <c:v>33.564300000000003</c:v>
                </c:pt>
                <c:pt idx="516">
                  <c:v>10.0693</c:v>
                </c:pt>
                <c:pt idx="517">
                  <c:v>13.425700000000004</c:v>
                </c:pt>
                <c:pt idx="518">
                  <c:v>26.851400000000005</c:v>
                </c:pt>
                <c:pt idx="519">
                  <c:v>13.425700000000004</c:v>
                </c:pt>
                <c:pt idx="520">
                  <c:v>33.564300000000003</c:v>
                </c:pt>
                <c:pt idx="521">
                  <c:v>16.782099999999957</c:v>
                </c:pt>
                <c:pt idx="522">
                  <c:v>20.1386</c:v>
                </c:pt>
                <c:pt idx="523">
                  <c:v>26.851400000000005</c:v>
                </c:pt>
                <c:pt idx="524">
                  <c:v>13.425700000000004</c:v>
                </c:pt>
                <c:pt idx="525">
                  <c:v>23.494999999999987</c:v>
                </c:pt>
                <c:pt idx="526">
                  <c:v>16.782099999999957</c:v>
                </c:pt>
                <c:pt idx="527">
                  <c:v>16.782099999999957</c:v>
                </c:pt>
                <c:pt idx="528">
                  <c:v>16.782099999999957</c:v>
                </c:pt>
                <c:pt idx="529">
                  <c:v>26.851400000000005</c:v>
                </c:pt>
                <c:pt idx="530">
                  <c:v>16.782099999999957</c:v>
                </c:pt>
                <c:pt idx="531">
                  <c:v>20.1386</c:v>
                </c:pt>
                <c:pt idx="532">
                  <c:v>26.851400000000005</c:v>
                </c:pt>
                <c:pt idx="533">
                  <c:v>10.0693</c:v>
                </c:pt>
                <c:pt idx="534">
                  <c:v>23.494999999999987</c:v>
                </c:pt>
                <c:pt idx="535">
                  <c:v>23.494999999999987</c:v>
                </c:pt>
                <c:pt idx="536">
                  <c:v>16.782099999999957</c:v>
                </c:pt>
                <c:pt idx="537">
                  <c:v>20.1386</c:v>
                </c:pt>
                <c:pt idx="538">
                  <c:v>20.1386</c:v>
                </c:pt>
                <c:pt idx="539">
                  <c:v>16.782099999999957</c:v>
                </c:pt>
                <c:pt idx="540">
                  <c:v>16.782099999999957</c:v>
                </c:pt>
                <c:pt idx="541">
                  <c:v>23.494999999999987</c:v>
                </c:pt>
                <c:pt idx="542">
                  <c:v>26.851400000000005</c:v>
                </c:pt>
                <c:pt idx="543">
                  <c:v>30.207799999999967</c:v>
                </c:pt>
                <c:pt idx="544">
                  <c:v>20.1386</c:v>
                </c:pt>
                <c:pt idx="545">
                  <c:v>30.207799999999967</c:v>
                </c:pt>
                <c:pt idx="546">
                  <c:v>16.782099999999957</c:v>
                </c:pt>
                <c:pt idx="547">
                  <c:v>20.1386</c:v>
                </c:pt>
                <c:pt idx="548">
                  <c:v>16.782099999999957</c:v>
                </c:pt>
                <c:pt idx="549">
                  <c:v>13.425700000000004</c:v>
                </c:pt>
                <c:pt idx="550">
                  <c:v>16.782099999999957</c:v>
                </c:pt>
                <c:pt idx="551">
                  <c:v>10.0693</c:v>
                </c:pt>
                <c:pt idx="552">
                  <c:v>13.425700000000004</c:v>
                </c:pt>
                <c:pt idx="553">
                  <c:v>16.782099999999957</c:v>
                </c:pt>
                <c:pt idx="554">
                  <c:v>13.425700000000004</c:v>
                </c:pt>
                <c:pt idx="555">
                  <c:v>26.851400000000005</c:v>
                </c:pt>
                <c:pt idx="556">
                  <c:v>3.3564299999999956</c:v>
                </c:pt>
                <c:pt idx="557">
                  <c:v>13.425700000000004</c:v>
                </c:pt>
                <c:pt idx="558">
                  <c:v>23.494999999999987</c:v>
                </c:pt>
                <c:pt idx="559">
                  <c:v>26.851400000000005</c:v>
                </c:pt>
                <c:pt idx="560">
                  <c:v>16.782099999999957</c:v>
                </c:pt>
                <c:pt idx="561">
                  <c:v>33.564300000000003</c:v>
                </c:pt>
                <c:pt idx="562">
                  <c:v>10.0693</c:v>
                </c:pt>
                <c:pt idx="563">
                  <c:v>13.425700000000004</c:v>
                </c:pt>
                <c:pt idx="564">
                  <c:v>13.425700000000004</c:v>
                </c:pt>
                <c:pt idx="565">
                  <c:v>6.7128499999999995</c:v>
                </c:pt>
                <c:pt idx="566">
                  <c:v>16.782099999999957</c:v>
                </c:pt>
                <c:pt idx="567">
                  <c:v>13.425700000000004</c:v>
                </c:pt>
                <c:pt idx="568">
                  <c:v>16.782099999999957</c:v>
                </c:pt>
                <c:pt idx="569">
                  <c:v>16.782099999999957</c:v>
                </c:pt>
                <c:pt idx="570">
                  <c:v>20.1386</c:v>
                </c:pt>
                <c:pt idx="571">
                  <c:v>10.0693</c:v>
                </c:pt>
                <c:pt idx="572">
                  <c:v>26.851400000000005</c:v>
                </c:pt>
                <c:pt idx="573">
                  <c:v>6.7128499999999995</c:v>
                </c:pt>
                <c:pt idx="574">
                  <c:v>6.7128499999999995</c:v>
                </c:pt>
                <c:pt idx="575">
                  <c:v>20.1386</c:v>
                </c:pt>
                <c:pt idx="576">
                  <c:v>16.782099999999957</c:v>
                </c:pt>
                <c:pt idx="577">
                  <c:v>10.0693</c:v>
                </c:pt>
                <c:pt idx="578">
                  <c:v>6.7128499999999995</c:v>
                </c:pt>
                <c:pt idx="579">
                  <c:v>20.1386</c:v>
                </c:pt>
                <c:pt idx="580">
                  <c:v>26.851400000000005</c:v>
                </c:pt>
                <c:pt idx="581">
                  <c:v>16.782099999999957</c:v>
                </c:pt>
                <c:pt idx="582">
                  <c:v>10.0693</c:v>
                </c:pt>
                <c:pt idx="583">
                  <c:v>13.425700000000004</c:v>
                </c:pt>
                <c:pt idx="584">
                  <c:v>13.425700000000004</c:v>
                </c:pt>
                <c:pt idx="585">
                  <c:v>13.425700000000004</c:v>
                </c:pt>
                <c:pt idx="586">
                  <c:v>1.00688</c:v>
                </c:pt>
                <c:pt idx="587">
                  <c:v>13.425700000000004</c:v>
                </c:pt>
                <c:pt idx="588">
                  <c:v>10.0693</c:v>
                </c:pt>
                <c:pt idx="589">
                  <c:v>16.782099999999957</c:v>
                </c:pt>
                <c:pt idx="590">
                  <c:v>3.3564299999999956</c:v>
                </c:pt>
                <c:pt idx="591">
                  <c:v>1.00688</c:v>
                </c:pt>
                <c:pt idx="592">
                  <c:v>10.0693</c:v>
                </c:pt>
                <c:pt idx="593">
                  <c:v>10.0693</c:v>
                </c:pt>
                <c:pt idx="594">
                  <c:v>3.3564299999999956</c:v>
                </c:pt>
                <c:pt idx="595">
                  <c:v>16.782099999999957</c:v>
                </c:pt>
                <c:pt idx="596">
                  <c:v>23.494999999999987</c:v>
                </c:pt>
                <c:pt idx="597">
                  <c:v>13.425700000000004</c:v>
                </c:pt>
                <c:pt idx="598">
                  <c:v>3.3564299999999956</c:v>
                </c:pt>
                <c:pt idx="599">
                  <c:v>23.494999999999987</c:v>
                </c:pt>
                <c:pt idx="600">
                  <c:v>16.782099999999957</c:v>
                </c:pt>
                <c:pt idx="601">
                  <c:v>13.425700000000004</c:v>
                </c:pt>
                <c:pt idx="602">
                  <c:v>3.3564299999999956</c:v>
                </c:pt>
                <c:pt idx="603">
                  <c:v>1.00688</c:v>
                </c:pt>
                <c:pt idx="604">
                  <c:v>10.0693</c:v>
                </c:pt>
                <c:pt idx="605">
                  <c:v>3.3564299999999956</c:v>
                </c:pt>
                <c:pt idx="606">
                  <c:v>10.0693</c:v>
                </c:pt>
                <c:pt idx="607">
                  <c:v>6.7128499999999995</c:v>
                </c:pt>
                <c:pt idx="608">
                  <c:v>3.3564299999999956</c:v>
                </c:pt>
                <c:pt idx="609">
                  <c:v>23.494999999999987</c:v>
                </c:pt>
                <c:pt idx="610">
                  <c:v>13.425700000000004</c:v>
                </c:pt>
                <c:pt idx="611">
                  <c:v>6.7128499999999995</c:v>
                </c:pt>
                <c:pt idx="612">
                  <c:v>13.425700000000004</c:v>
                </c:pt>
                <c:pt idx="613">
                  <c:v>10.0693</c:v>
                </c:pt>
                <c:pt idx="614">
                  <c:v>3.3564299999999956</c:v>
                </c:pt>
                <c:pt idx="615">
                  <c:v>3.3564299999999956</c:v>
                </c:pt>
                <c:pt idx="616">
                  <c:v>6.7128499999999995</c:v>
                </c:pt>
                <c:pt idx="617">
                  <c:v>10.0693</c:v>
                </c:pt>
                <c:pt idx="618">
                  <c:v>3.3564299999999956</c:v>
                </c:pt>
                <c:pt idx="619">
                  <c:v>13.425700000000004</c:v>
                </c:pt>
                <c:pt idx="620">
                  <c:v>6.7128499999999995</c:v>
                </c:pt>
                <c:pt idx="621">
                  <c:v>20.1386</c:v>
                </c:pt>
                <c:pt idx="622">
                  <c:v>20.1386</c:v>
                </c:pt>
                <c:pt idx="623">
                  <c:v>10.0693</c:v>
                </c:pt>
                <c:pt idx="624">
                  <c:v>16.782099999999957</c:v>
                </c:pt>
                <c:pt idx="625">
                  <c:v>16.782099999999957</c:v>
                </c:pt>
                <c:pt idx="626">
                  <c:v>1.00688</c:v>
                </c:pt>
                <c:pt idx="627">
                  <c:v>10.0693</c:v>
                </c:pt>
                <c:pt idx="628">
                  <c:v>6.7128499999999995</c:v>
                </c:pt>
                <c:pt idx="629">
                  <c:v>16.782099999999957</c:v>
                </c:pt>
                <c:pt idx="630">
                  <c:v>16.782099999999957</c:v>
                </c:pt>
                <c:pt idx="631">
                  <c:v>1.00688</c:v>
                </c:pt>
                <c:pt idx="632">
                  <c:v>3.3564299999999956</c:v>
                </c:pt>
                <c:pt idx="633">
                  <c:v>3.3564299999999956</c:v>
                </c:pt>
                <c:pt idx="634">
                  <c:v>10.0693</c:v>
                </c:pt>
                <c:pt idx="635">
                  <c:v>10.0693</c:v>
                </c:pt>
                <c:pt idx="636">
                  <c:v>23.494999999999987</c:v>
                </c:pt>
                <c:pt idx="637">
                  <c:v>13.425700000000004</c:v>
                </c:pt>
                <c:pt idx="638">
                  <c:v>3.3564299999999956</c:v>
                </c:pt>
                <c:pt idx="639">
                  <c:v>23.494999999999987</c:v>
                </c:pt>
                <c:pt idx="640">
                  <c:v>3.3564299999999956</c:v>
                </c:pt>
                <c:pt idx="641">
                  <c:v>13.425700000000004</c:v>
                </c:pt>
                <c:pt idx="642">
                  <c:v>13.425700000000004</c:v>
                </c:pt>
                <c:pt idx="643">
                  <c:v>20.1386</c:v>
                </c:pt>
                <c:pt idx="644">
                  <c:v>10.0693</c:v>
                </c:pt>
                <c:pt idx="645">
                  <c:v>16.782099999999957</c:v>
                </c:pt>
                <c:pt idx="646">
                  <c:v>13.425700000000004</c:v>
                </c:pt>
                <c:pt idx="647">
                  <c:v>13.425700000000004</c:v>
                </c:pt>
                <c:pt idx="648">
                  <c:v>20.1386</c:v>
                </c:pt>
                <c:pt idx="649">
                  <c:v>3.3564299999999956</c:v>
                </c:pt>
                <c:pt idx="650">
                  <c:v>3.3564299999999956</c:v>
                </c:pt>
                <c:pt idx="651">
                  <c:v>20.1386</c:v>
                </c:pt>
                <c:pt idx="652">
                  <c:v>16.782099999999957</c:v>
                </c:pt>
                <c:pt idx="653">
                  <c:v>20.1386</c:v>
                </c:pt>
                <c:pt idx="654">
                  <c:v>16.782099999999957</c:v>
                </c:pt>
                <c:pt idx="655">
                  <c:v>16.782099999999957</c:v>
                </c:pt>
                <c:pt idx="656">
                  <c:v>6.7128499999999995</c:v>
                </c:pt>
                <c:pt idx="657">
                  <c:v>10.0693</c:v>
                </c:pt>
                <c:pt idx="658">
                  <c:v>13.425700000000004</c:v>
                </c:pt>
                <c:pt idx="659">
                  <c:v>13.425700000000004</c:v>
                </c:pt>
                <c:pt idx="660">
                  <c:v>13.425700000000004</c:v>
                </c:pt>
                <c:pt idx="661">
                  <c:v>3.3564299999999956</c:v>
                </c:pt>
                <c:pt idx="662">
                  <c:v>1.00688</c:v>
                </c:pt>
                <c:pt idx="663">
                  <c:v>13.425700000000004</c:v>
                </c:pt>
                <c:pt idx="664">
                  <c:v>13.425700000000004</c:v>
                </c:pt>
                <c:pt idx="665">
                  <c:v>10.0693</c:v>
                </c:pt>
                <c:pt idx="666">
                  <c:v>10.0693</c:v>
                </c:pt>
                <c:pt idx="667">
                  <c:v>6.7128499999999995</c:v>
                </c:pt>
                <c:pt idx="668">
                  <c:v>16.782099999999957</c:v>
                </c:pt>
                <c:pt idx="669">
                  <c:v>16.782099999999957</c:v>
                </c:pt>
                <c:pt idx="670">
                  <c:v>3.3564299999999956</c:v>
                </c:pt>
                <c:pt idx="671">
                  <c:v>10.0693</c:v>
                </c:pt>
                <c:pt idx="672">
                  <c:v>23.494999999999987</c:v>
                </c:pt>
                <c:pt idx="673">
                  <c:v>10.0693</c:v>
                </c:pt>
                <c:pt idx="674">
                  <c:v>10.0693</c:v>
                </c:pt>
                <c:pt idx="675">
                  <c:v>16.782099999999957</c:v>
                </c:pt>
                <c:pt idx="676">
                  <c:v>3.3564299999999956</c:v>
                </c:pt>
                <c:pt idx="677">
                  <c:v>3.3564299999999956</c:v>
                </c:pt>
                <c:pt idx="678">
                  <c:v>10.0693</c:v>
                </c:pt>
                <c:pt idx="679">
                  <c:v>6.7128499999999995</c:v>
                </c:pt>
                <c:pt idx="680">
                  <c:v>1.00688</c:v>
                </c:pt>
                <c:pt idx="681">
                  <c:v>10.0693</c:v>
                </c:pt>
                <c:pt idx="682">
                  <c:v>10.0693</c:v>
                </c:pt>
                <c:pt idx="683">
                  <c:v>6.7128499999999995</c:v>
                </c:pt>
                <c:pt idx="684">
                  <c:v>6.7128499999999995</c:v>
                </c:pt>
                <c:pt idx="685">
                  <c:v>6.7128499999999995</c:v>
                </c:pt>
                <c:pt idx="686">
                  <c:v>6.7128499999999995</c:v>
                </c:pt>
                <c:pt idx="687">
                  <c:v>26.851400000000005</c:v>
                </c:pt>
                <c:pt idx="688">
                  <c:v>16.782099999999957</c:v>
                </c:pt>
                <c:pt idx="689">
                  <c:v>13.425700000000004</c:v>
                </c:pt>
                <c:pt idx="690">
                  <c:v>6.7128499999999995</c:v>
                </c:pt>
                <c:pt idx="691">
                  <c:v>16.782099999999957</c:v>
                </c:pt>
                <c:pt idx="692">
                  <c:v>16.782099999999957</c:v>
                </c:pt>
                <c:pt idx="693">
                  <c:v>1.00688</c:v>
                </c:pt>
                <c:pt idx="694">
                  <c:v>3.3564299999999956</c:v>
                </c:pt>
                <c:pt idx="695">
                  <c:v>3.3564299999999956</c:v>
                </c:pt>
                <c:pt idx="696">
                  <c:v>13.425700000000004</c:v>
                </c:pt>
                <c:pt idx="697">
                  <c:v>6.7128499999999995</c:v>
                </c:pt>
                <c:pt idx="698">
                  <c:v>6.7128499999999995</c:v>
                </c:pt>
                <c:pt idx="699">
                  <c:v>10.0693</c:v>
                </c:pt>
                <c:pt idx="700">
                  <c:v>10.0693</c:v>
                </c:pt>
                <c:pt idx="701">
                  <c:v>6.7128499999999995</c:v>
                </c:pt>
                <c:pt idx="702">
                  <c:v>6.7128499999999995</c:v>
                </c:pt>
                <c:pt idx="703">
                  <c:v>10.0693</c:v>
                </c:pt>
                <c:pt idx="704">
                  <c:v>6.7128499999999995</c:v>
                </c:pt>
                <c:pt idx="705">
                  <c:v>6.7128499999999995</c:v>
                </c:pt>
                <c:pt idx="706">
                  <c:v>23.494999999999987</c:v>
                </c:pt>
                <c:pt idx="707">
                  <c:v>6.7128499999999995</c:v>
                </c:pt>
                <c:pt idx="708">
                  <c:v>1.00688</c:v>
                </c:pt>
                <c:pt idx="709">
                  <c:v>13.425700000000004</c:v>
                </c:pt>
                <c:pt idx="710">
                  <c:v>16.782099999999957</c:v>
                </c:pt>
                <c:pt idx="711">
                  <c:v>6.7128499999999995</c:v>
                </c:pt>
                <c:pt idx="712">
                  <c:v>3.3564299999999956</c:v>
                </c:pt>
                <c:pt idx="713">
                  <c:v>6.7128499999999995</c:v>
                </c:pt>
                <c:pt idx="714">
                  <c:v>1.00688</c:v>
                </c:pt>
                <c:pt idx="715">
                  <c:v>6.7128499999999995</c:v>
                </c:pt>
                <c:pt idx="716">
                  <c:v>6.7128499999999995</c:v>
                </c:pt>
                <c:pt idx="717">
                  <c:v>6.7128499999999995</c:v>
                </c:pt>
                <c:pt idx="718">
                  <c:v>3.3564299999999956</c:v>
                </c:pt>
                <c:pt idx="719">
                  <c:v>10.0693</c:v>
                </c:pt>
                <c:pt idx="720">
                  <c:v>6.7128499999999995</c:v>
                </c:pt>
                <c:pt idx="721">
                  <c:v>16.782099999999957</c:v>
                </c:pt>
                <c:pt idx="722">
                  <c:v>1.00688</c:v>
                </c:pt>
                <c:pt idx="723">
                  <c:v>16.782099999999957</c:v>
                </c:pt>
                <c:pt idx="724">
                  <c:v>16.782099999999957</c:v>
                </c:pt>
                <c:pt idx="725">
                  <c:v>6.7128499999999995</c:v>
                </c:pt>
                <c:pt idx="726">
                  <c:v>3.3564299999999956</c:v>
                </c:pt>
                <c:pt idx="727">
                  <c:v>3.3564299999999956</c:v>
                </c:pt>
                <c:pt idx="728">
                  <c:v>20.1386</c:v>
                </c:pt>
                <c:pt idx="729">
                  <c:v>13.425700000000004</c:v>
                </c:pt>
                <c:pt idx="730">
                  <c:v>1.00688</c:v>
                </c:pt>
                <c:pt idx="731">
                  <c:v>10.0693</c:v>
                </c:pt>
                <c:pt idx="732">
                  <c:v>3.3564299999999956</c:v>
                </c:pt>
                <c:pt idx="733">
                  <c:v>20.1386</c:v>
                </c:pt>
                <c:pt idx="734">
                  <c:v>13.425700000000004</c:v>
                </c:pt>
                <c:pt idx="735">
                  <c:v>10.0693</c:v>
                </c:pt>
                <c:pt idx="736">
                  <c:v>10.0693</c:v>
                </c:pt>
                <c:pt idx="737">
                  <c:v>6.7128499999999995</c:v>
                </c:pt>
                <c:pt idx="738">
                  <c:v>6.7128499999999995</c:v>
                </c:pt>
                <c:pt idx="739">
                  <c:v>16.782099999999957</c:v>
                </c:pt>
                <c:pt idx="740">
                  <c:v>10.0693</c:v>
                </c:pt>
                <c:pt idx="741">
                  <c:v>10.0693</c:v>
                </c:pt>
                <c:pt idx="742">
                  <c:v>23.494999999999987</c:v>
                </c:pt>
                <c:pt idx="743">
                  <c:v>16.782099999999957</c:v>
                </c:pt>
                <c:pt idx="744">
                  <c:v>1.00688</c:v>
                </c:pt>
                <c:pt idx="745">
                  <c:v>6.7128499999999995</c:v>
                </c:pt>
                <c:pt idx="746">
                  <c:v>23.494999999999987</c:v>
                </c:pt>
                <c:pt idx="747">
                  <c:v>3.3564299999999956</c:v>
                </c:pt>
                <c:pt idx="748">
                  <c:v>23.494999999999987</c:v>
                </c:pt>
                <c:pt idx="749">
                  <c:v>13.425700000000004</c:v>
                </c:pt>
                <c:pt idx="750">
                  <c:v>16.782099999999957</c:v>
                </c:pt>
                <c:pt idx="751">
                  <c:v>6.7128499999999995</c:v>
                </c:pt>
                <c:pt idx="752">
                  <c:v>3.3564299999999956</c:v>
                </c:pt>
                <c:pt idx="753">
                  <c:v>6.7128499999999995</c:v>
                </c:pt>
                <c:pt idx="754">
                  <c:v>10.0693</c:v>
                </c:pt>
                <c:pt idx="755">
                  <c:v>6.7128499999999995</c:v>
                </c:pt>
                <c:pt idx="756">
                  <c:v>6.7128499999999995</c:v>
                </c:pt>
                <c:pt idx="757">
                  <c:v>6.7128499999999995</c:v>
                </c:pt>
                <c:pt idx="758">
                  <c:v>6.7128499999999995</c:v>
                </c:pt>
                <c:pt idx="759">
                  <c:v>13.425700000000004</c:v>
                </c:pt>
                <c:pt idx="760">
                  <c:v>10.0693</c:v>
                </c:pt>
                <c:pt idx="761">
                  <c:v>10.0693</c:v>
                </c:pt>
                <c:pt idx="762">
                  <c:v>16.782099999999957</c:v>
                </c:pt>
                <c:pt idx="763">
                  <c:v>6.7128499999999995</c:v>
                </c:pt>
                <c:pt idx="764">
                  <c:v>3.3564299999999956</c:v>
                </c:pt>
                <c:pt idx="765">
                  <c:v>6.7128499999999995</c:v>
                </c:pt>
                <c:pt idx="766">
                  <c:v>20.1386</c:v>
                </c:pt>
                <c:pt idx="767">
                  <c:v>6.7128499999999995</c:v>
                </c:pt>
                <c:pt idx="768">
                  <c:v>16.782099999999957</c:v>
                </c:pt>
                <c:pt idx="769">
                  <c:v>3.3564299999999956</c:v>
                </c:pt>
                <c:pt idx="770">
                  <c:v>20.1386</c:v>
                </c:pt>
                <c:pt idx="771">
                  <c:v>26.851400000000005</c:v>
                </c:pt>
                <c:pt idx="772">
                  <c:v>16.782099999999957</c:v>
                </c:pt>
                <c:pt idx="773">
                  <c:v>13.425700000000004</c:v>
                </c:pt>
                <c:pt idx="774">
                  <c:v>13.425700000000004</c:v>
                </c:pt>
                <c:pt idx="775">
                  <c:v>16.782099999999957</c:v>
                </c:pt>
                <c:pt idx="776">
                  <c:v>30.207799999999967</c:v>
                </c:pt>
                <c:pt idx="777">
                  <c:v>16.782099999999957</c:v>
                </c:pt>
                <c:pt idx="778">
                  <c:v>10.0693</c:v>
                </c:pt>
                <c:pt idx="779">
                  <c:v>30.207799999999967</c:v>
                </c:pt>
                <c:pt idx="780">
                  <c:v>13.425700000000004</c:v>
                </c:pt>
                <c:pt idx="781">
                  <c:v>6.7128499999999995</c:v>
                </c:pt>
                <c:pt idx="782">
                  <c:v>16.782099999999957</c:v>
                </c:pt>
                <c:pt idx="783">
                  <c:v>23.494999999999987</c:v>
                </c:pt>
                <c:pt idx="784">
                  <c:v>10.0693</c:v>
                </c:pt>
                <c:pt idx="785">
                  <c:v>6.7128499999999995</c:v>
                </c:pt>
                <c:pt idx="786">
                  <c:v>10.0693</c:v>
                </c:pt>
                <c:pt idx="787">
                  <c:v>16.782099999999957</c:v>
                </c:pt>
                <c:pt idx="788">
                  <c:v>30.207799999999967</c:v>
                </c:pt>
                <c:pt idx="789">
                  <c:v>3.3564299999999956</c:v>
                </c:pt>
                <c:pt idx="790">
                  <c:v>13.425700000000004</c:v>
                </c:pt>
                <c:pt idx="791">
                  <c:v>6.7128499999999995</c:v>
                </c:pt>
                <c:pt idx="792">
                  <c:v>20.1386</c:v>
                </c:pt>
                <c:pt idx="793">
                  <c:v>26.851400000000005</c:v>
                </c:pt>
                <c:pt idx="794">
                  <c:v>23.494999999999987</c:v>
                </c:pt>
                <c:pt idx="795">
                  <c:v>23.494999999999987</c:v>
                </c:pt>
                <c:pt idx="796">
                  <c:v>33.564300000000003</c:v>
                </c:pt>
                <c:pt idx="797">
                  <c:v>20.1386</c:v>
                </c:pt>
                <c:pt idx="798">
                  <c:v>6.7128499999999995</c:v>
                </c:pt>
                <c:pt idx="799">
                  <c:v>30.207799999999967</c:v>
                </c:pt>
                <c:pt idx="800">
                  <c:v>23.494999999999987</c:v>
                </c:pt>
                <c:pt idx="801">
                  <c:v>1.00688</c:v>
                </c:pt>
                <c:pt idx="802">
                  <c:v>10.0693</c:v>
                </c:pt>
                <c:pt idx="803">
                  <c:v>13.425700000000004</c:v>
                </c:pt>
                <c:pt idx="804">
                  <c:v>26.851400000000005</c:v>
                </c:pt>
                <c:pt idx="805">
                  <c:v>26.851400000000005</c:v>
                </c:pt>
                <c:pt idx="806">
                  <c:v>26.851400000000005</c:v>
                </c:pt>
                <c:pt idx="807">
                  <c:v>26.851400000000005</c:v>
                </c:pt>
                <c:pt idx="808">
                  <c:v>23.494999999999987</c:v>
                </c:pt>
                <c:pt idx="809">
                  <c:v>16.782099999999957</c:v>
                </c:pt>
                <c:pt idx="810">
                  <c:v>26.851400000000005</c:v>
                </c:pt>
                <c:pt idx="811">
                  <c:v>26.851400000000005</c:v>
                </c:pt>
                <c:pt idx="812">
                  <c:v>16.782099999999957</c:v>
                </c:pt>
                <c:pt idx="813">
                  <c:v>40.277100000000011</c:v>
                </c:pt>
                <c:pt idx="814">
                  <c:v>46.99</c:v>
                </c:pt>
                <c:pt idx="815">
                  <c:v>30.207799999999967</c:v>
                </c:pt>
                <c:pt idx="816">
                  <c:v>20.1386</c:v>
                </c:pt>
                <c:pt idx="817">
                  <c:v>33.564300000000003</c:v>
                </c:pt>
                <c:pt idx="818">
                  <c:v>36.920700000000011</c:v>
                </c:pt>
                <c:pt idx="819">
                  <c:v>36.920700000000011</c:v>
                </c:pt>
                <c:pt idx="820">
                  <c:v>20.1386</c:v>
                </c:pt>
                <c:pt idx="821">
                  <c:v>13.425700000000004</c:v>
                </c:pt>
                <c:pt idx="822">
                  <c:v>20.1386</c:v>
                </c:pt>
                <c:pt idx="823">
                  <c:v>46.99</c:v>
                </c:pt>
                <c:pt idx="824">
                  <c:v>20.1386</c:v>
                </c:pt>
                <c:pt idx="825">
                  <c:v>36.920700000000011</c:v>
                </c:pt>
              </c:numCache>
            </c:numRef>
          </c:yVal>
        </c:ser>
        <c:ser>
          <c:idx val="2"/>
          <c:order val="2"/>
          <c:tx>
            <c:strRef>
              <c:f>'Processed data'!$F$1</c:f>
              <c:strCache>
                <c:ptCount val="1"/>
                <c:pt idx="0">
                  <c:v>Ge</c:v>
                </c:pt>
              </c:strCache>
            </c:strRef>
          </c:tx>
          <c:spPr>
            <a:ln w="3175">
              <a:solidFill>
                <a:srgbClr val="00FFFF"/>
              </a:solidFill>
              <a:prstDash val="solid"/>
            </a:ln>
          </c:spPr>
          <c:marker>
            <c:symbol val="none"/>
          </c:marker>
          <c:xVal>
            <c:numRef>
              <c:f>'Processed data'!$E$2:$E$827</c:f>
              <c:numCache>
                <c:formatCode>0.00E+00</c:formatCode>
                <c:ptCount val="826"/>
                <c:pt idx="0">
                  <c:v>9.2890200000000044E-4</c:v>
                </c:pt>
                <c:pt idx="1">
                  <c:v>2.477070000000004E-3</c:v>
                </c:pt>
                <c:pt idx="2">
                  <c:v>4.025240000000008E-3</c:v>
                </c:pt>
                <c:pt idx="3">
                  <c:v>5.5734100000000069E-3</c:v>
                </c:pt>
                <c:pt idx="4">
                  <c:v>7.1215799999999998E-3</c:v>
                </c:pt>
                <c:pt idx="5">
                  <c:v>8.6697500000000143E-3</c:v>
                </c:pt>
                <c:pt idx="6">
                  <c:v>1.0217899999999999E-2</c:v>
                </c:pt>
                <c:pt idx="7">
                  <c:v>1.1766100000000026E-2</c:v>
                </c:pt>
                <c:pt idx="8">
                  <c:v>1.3314299999999998E-2</c:v>
                </c:pt>
                <c:pt idx="9">
                  <c:v>1.4862400000000001E-2</c:v>
                </c:pt>
                <c:pt idx="10">
                  <c:v>1.6410600000000001E-2</c:v>
                </c:pt>
                <c:pt idx="11">
                  <c:v>1.79588E-2</c:v>
                </c:pt>
                <c:pt idx="12">
                  <c:v>1.9506900000000021E-2</c:v>
                </c:pt>
                <c:pt idx="13">
                  <c:v>2.1055100000000038E-2</c:v>
                </c:pt>
                <c:pt idx="14">
                  <c:v>2.2603300000000076E-2</c:v>
                </c:pt>
                <c:pt idx="15">
                  <c:v>2.4151499999999979E-2</c:v>
                </c:pt>
                <c:pt idx="16">
                  <c:v>2.5699600000000006E-2</c:v>
                </c:pt>
                <c:pt idx="17">
                  <c:v>2.7247800000000062E-2</c:v>
                </c:pt>
                <c:pt idx="18">
                  <c:v>2.8795999999999999E-2</c:v>
                </c:pt>
                <c:pt idx="19">
                  <c:v>3.0344099999999999E-2</c:v>
                </c:pt>
                <c:pt idx="20">
                  <c:v>3.1892299999999998E-2</c:v>
                </c:pt>
                <c:pt idx="21">
                  <c:v>3.3440499999999998E-2</c:v>
                </c:pt>
                <c:pt idx="22">
                  <c:v>3.4988600000000002E-2</c:v>
                </c:pt>
                <c:pt idx="23">
                  <c:v>3.6536800000000001E-2</c:v>
                </c:pt>
                <c:pt idx="24">
                  <c:v>3.8085000000000001E-2</c:v>
                </c:pt>
                <c:pt idx="25">
                  <c:v>3.9633200000000063E-2</c:v>
                </c:pt>
                <c:pt idx="26">
                  <c:v>4.1181299999999997E-2</c:v>
                </c:pt>
                <c:pt idx="27">
                  <c:v>4.2729500000000004E-2</c:v>
                </c:pt>
                <c:pt idx="28">
                  <c:v>4.4277700000000003E-2</c:v>
                </c:pt>
                <c:pt idx="29">
                  <c:v>4.58258E-2</c:v>
                </c:pt>
                <c:pt idx="30">
                  <c:v>4.7374000000000013E-2</c:v>
                </c:pt>
                <c:pt idx="31">
                  <c:v>4.8922199999999999E-2</c:v>
                </c:pt>
                <c:pt idx="32">
                  <c:v>5.0470300000000003E-2</c:v>
                </c:pt>
                <c:pt idx="33">
                  <c:v>5.2018500000000079E-2</c:v>
                </c:pt>
                <c:pt idx="34">
                  <c:v>5.3566700000000071E-2</c:v>
                </c:pt>
                <c:pt idx="35">
                  <c:v>5.5114900000000071E-2</c:v>
                </c:pt>
                <c:pt idx="36">
                  <c:v>5.6663000000000012E-2</c:v>
                </c:pt>
                <c:pt idx="37">
                  <c:v>5.8211199999999977E-2</c:v>
                </c:pt>
                <c:pt idx="38">
                  <c:v>5.9759400000000081E-2</c:v>
                </c:pt>
                <c:pt idx="39">
                  <c:v>6.1307500000000022E-2</c:v>
                </c:pt>
                <c:pt idx="40">
                  <c:v>6.28557E-2</c:v>
                </c:pt>
                <c:pt idx="41">
                  <c:v>6.4403900000000125E-2</c:v>
                </c:pt>
                <c:pt idx="42">
                  <c:v>6.5951999999999997E-2</c:v>
                </c:pt>
                <c:pt idx="43">
                  <c:v>6.7500199999999996E-2</c:v>
                </c:pt>
                <c:pt idx="44">
                  <c:v>6.9048399999999996E-2</c:v>
                </c:pt>
                <c:pt idx="45">
                  <c:v>7.059660000000012E-2</c:v>
                </c:pt>
                <c:pt idx="46">
                  <c:v>7.2144700000000006E-2</c:v>
                </c:pt>
                <c:pt idx="47">
                  <c:v>7.3692900000000033E-2</c:v>
                </c:pt>
                <c:pt idx="48">
                  <c:v>7.5241100000000005E-2</c:v>
                </c:pt>
                <c:pt idx="49">
                  <c:v>7.6789200000000002E-2</c:v>
                </c:pt>
                <c:pt idx="50">
                  <c:v>7.8337400000000112E-2</c:v>
                </c:pt>
                <c:pt idx="51">
                  <c:v>7.9885600000000112E-2</c:v>
                </c:pt>
                <c:pt idx="52">
                  <c:v>8.1433699999999998E-2</c:v>
                </c:pt>
                <c:pt idx="53">
                  <c:v>8.2981900000000011E-2</c:v>
                </c:pt>
                <c:pt idx="54">
                  <c:v>8.4530100000000066E-2</c:v>
                </c:pt>
                <c:pt idx="55">
                  <c:v>8.6078300000000024E-2</c:v>
                </c:pt>
                <c:pt idx="56">
                  <c:v>8.7626400000000187E-2</c:v>
                </c:pt>
                <c:pt idx="57">
                  <c:v>8.9174600000000007E-2</c:v>
                </c:pt>
                <c:pt idx="58">
                  <c:v>9.0722800000000201E-2</c:v>
                </c:pt>
                <c:pt idx="59">
                  <c:v>9.2270900000000003E-2</c:v>
                </c:pt>
                <c:pt idx="60">
                  <c:v>9.3819100000000002E-2</c:v>
                </c:pt>
                <c:pt idx="61">
                  <c:v>9.5367300000000044E-2</c:v>
                </c:pt>
                <c:pt idx="62">
                  <c:v>9.691540000000004E-2</c:v>
                </c:pt>
                <c:pt idx="63">
                  <c:v>9.8463600000000012E-2</c:v>
                </c:pt>
                <c:pt idx="64">
                  <c:v>0.100012</c:v>
                </c:pt>
                <c:pt idx="65">
                  <c:v>0.10156000000000009</c:v>
                </c:pt>
                <c:pt idx="66">
                  <c:v>0.10310800000000002</c:v>
                </c:pt>
                <c:pt idx="67">
                  <c:v>0.10465600000000011</c:v>
                </c:pt>
                <c:pt idx="68">
                  <c:v>0.10620400000000017</c:v>
                </c:pt>
                <c:pt idx="69">
                  <c:v>0.10775300000000011</c:v>
                </c:pt>
                <c:pt idx="70">
                  <c:v>0.10930100000000002</c:v>
                </c:pt>
                <c:pt idx="71">
                  <c:v>0.11084899999999982</c:v>
                </c:pt>
                <c:pt idx="72">
                  <c:v>0.112397</c:v>
                </c:pt>
                <c:pt idx="73">
                  <c:v>0.113945</c:v>
                </c:pt>
                <c:pt idx="74">
                  <c:v>0.11549300000000011</c:v>
                </c:pt>
                <c:pt idx="75">
                  <c:v>0.11704199999999998</c:v>
                </c:pt>
                <c:pt idx="76">
                  <c:v>0.11859000000000011</c:v>
                </c:pt>
                <c:pt idx="77">
                  <c:v>0.12013799999999998</c:v>
                </c:pt>
                <c:pt idx="78">
                  <c:v>0.12168600000000011</c:v>
                </c:pt>
                <c:pt idx="79">
                  <c:v>0.12323400000000018</c:v>
                </c:pt>
                <c:pt idx="80">
                  <c:v>0.12478300000000014</c:v>
                </c:pt>
                <c:pt idx="81">
                  <c:v>0.126331</c:v>
                </c:pt>
                <c:pt idx="82">
                  <c:v>0.12787899999999988</c:v>
                </c:pt>
                <c:pt idx="83">
                  <c:v>0.12942699999999999</c:v>
                </c:pt>
                <c:pt idx="84">
                  <c:v>0.13097500000000001</c:v>
                </c:pt>
                <c:pt idx="85">
                  <c:v>0.132523</c:v>
                </c:pt>
                <c:pt idx="86">
                  <c:v>0.134072</c:v>
                </c:pt>
                <c:pt idx="87">
                  <c:v>0.13561999999999999</c:v>
                </c:pt>
                <c:pt idx="88">
                  <c:v>0.13716800000000001</c:v>
                </c:pt>
                <c:pt idx="89">
                  <c:v>0.13871600000000028</c:v>
                </c:pt>
                <c:pt idx="90">
                  <c:v>0.14026400000000025</c:v>
                </c:pt>
                <c:pt idx="91">
                  <c:v>0.14181199999999999</c:v>
                </c:pt>
                <c:pt idx="92">
                  <c:v>0.14336099999999999</c:v>
                </c:pt>
                <c:pt idx="93">
                  <c:v>0.14490900000000032</c:v>
                </c:pt>
                <c:pt idx="94">
                  <c:v>0.14645700000000025</c:v>
                </c:pt>
                <c:pt idx="95">
                  <c:v>0.14800500000000022</c:v>
                </c:pt>
                <c:pt idx="96">
                  <c:v>0.14955299999999999</c:v>
                </c:pt>
                <c:pt idx="97">
                  <c:v>0.15110100000000001</c:v>
                </c:pt>
                <c:pt idx="98">
                  <c:v>0.15265000000000001</c:v>
                </c:pt>
                <c:pt idx="99">
                  <c:v>0.15419800000000025</c:v>
                </c:pt>
                <c:pt idx="100">
                  <c:v>0.15574600000000044</c:v>
                </c:pt>
                <c:pt idx="101">
                  <c:v>0.15729400000000038</c:v>
                </c:pt>
                <c:pt idx="102">
                  <c:v>0.15884200000000032</c:v>
                </c:pt>
                <c:pt idx="103">
                  <c:v>0.16039</c:v>
                </c:pt>
                <c:pt idx="104">
                  <c:v>0.16193900000000025</c:v>
                </c:pt>
                <c:pt idx="105">
                  <c:v>0.16348699999999999</c:v>
                </c:pt>
                <c:pt idx="106">
                  <c:v>0.16503499999999999</c:v>
                </c:pt>
                <c:pt idx="107">
                  <c:v>0.16658300000000001</c:v>
                </c:pt>
                <c:pt idx="108">
                  <c:v>0.168131</c:v>
                </c:pt>
                <c:pt idx="109">
                  <c:v>0.169679</c:v>
                </c:pt>
                <c:pt idx="110">
                  <c:v>0.17122799999999999</c:v>
                </c:pt>
                <c:pt idx="111">
                  <c:v>0.17277600000000001</c:v>
                </c:pt>
                <c:pt idx="112">
                  <c:v>0.17432400000000001</c:v>
                </c:pt>
                <c:pt idx="113">
                  <c:v>0.175872</c:v>
                </c:pt>
                <c:pt idx="114">
                  <c:v>0.17742000000000022</c:v>
                </c:pt>
                <c:pt idx="115">
                  <c:v>0.17896800000000038</c:v>
                </c:pt>
                <c:pt idx="116">
                  <c:v>0.18051700000000032</c:v>
                </c:pt>
                <c:pt idx="117">
                  <c:v>0.18206500000000028</c:v>
                </c:pt>
                <c:pt idx="118">
                  <c:v>0.18361300000000022</c:v>
                </c:pt>
                <c:pt idx="119">
                  <c:v>0.18516099999999999</c:v>
                </c:pt>
                <c:pt idx="120">
                  <c:v>0.18670900000000032</c:v>
                </c:pt>
                <c:pt idx="121">
                  <c:v>0.18825700000000029</c:v>
                </c:pt>
                <c:pt idx="122">
                  <c:v>0.18980600000000025</c:v>
                </c:pt>
                <c:pt idx="123">
                  <c:v>0.191354</c:v>
                </c:pt>
                <c:pt idx="124">
                  <c:v>0.19290199999999999</c:v>
                </c:pt>
                <c:pt idx="125">
                  <c:v>0.19445000000000001</c:v>
                </c:pt>
                <c:pt idx="126">
                  <c:v>0.19599800000000028</c:v>
                </c:pt>
                <c:pt idx="127">
                  <c:v>0.19754600000000025</c:v>
                </c:pt>
                <c:pt idx="128">
                  <c:v>0.19909499999999999</c:v>
                </c:pt>
                <c:pt idx="129">
                  <c:v>0.20064299999999999</c:v>
                </c:pt>
                <c:pt idx="130">
                  <c:v>0.20219100000000001</c:v>
                </c:pt>
                <c:pt idx="131">
                  <c:v>0.20373900000000025</c:v>
                </c:pt>
                <c:pt idx="132">
                  <c:v>0.20528700000000022</c:v>
                </c:pt>
                <c:pt idx="133">
                  <c:v>0.20683599999999999</c:v>
                </c:pt>
                <c:pt idx="134">
                  <c:v>0.20838400000000001</c:v>
                </c:pt>
                <c:pt idx="135">
                  <c:v>0.20993200000000029</c:v>
                </c:pt>
                <c:pt idx="136">
                  <c:v>0.21148000000000025</c:v>
                </c:pt>
                <c:pt idx="137">
                  <c:v>0.21302800000000022</c:v>
                </c:pt>
                <c:pt idx="138">
                  <c:v>0.21457599999999999</c:v>
                </c:pt>
                <c:pt idx="139">
                  <c:v>0.21612500000000001</c:v>
                </c:pt>
                <c:pt idx="140">
                  <c:v>0.21767300000000001</c:v>
                </c:pt>
                <c:pt idx="141">
                  <c:v>0.21922100000000025</c:v>
                </c:pt>
                <c:pt idx="142">
                  <c:v>0.22076899999999999</c:v>
                </c:pt>
                <c:pt idx="143">
                  <c:v>0.22231699999999999</c:v>
                </c:pt>
                <c:pt idx="144">
                  <c:v>0.22386500000000001</c:v>
                </c:pt>
                <c:pt idx="145">
                  <c:v>0.22541400000000025</c:v>
                </c:pt>
                <c:pt idx="146">
                  <c:v>0.22696200000000022</c:v>
                </c:pt>
                <c:pt idx="147">
                  <c:v>0.22850999999999999</c:v>
                </c:pt>
                <c:pt idx="148">
                  <c:v>0.23005800000000001</c:v>
                </c:pt>
                <c:pt idx="149">
                  <c:v>0.23160600000000001</c:v>
                </c:pt>
                <c:pt idx="150">
                  <c:v>0.233154</c:v>
                </c:pt>
                <c:pt idx="151">
                  <c:v>0.23470299999999999</c:v>
                </c:pt>
                <c:pt idx="152">
                  <c:v>0.23625099999999999</c:v>
                </c:pt>
                <c:pt idx="153">
                  <c:v>0.23779900000000032</c:v>
                </c:pt>
                <c:pt idx="154">
                  <c:v>0.23934700000000028</c:v>
                </c:pt>
                <c:pt idx="155">
                  <c:v>0.24089500000000022</c:v>
                </c:pt>
                <c:pt idx="156">
                  <c:v>0.24244300000000038</c:v>
                </c:pt>
                <c:pt idx="157">
                  <c:v>0.24399200000000029</c:v>
                </c:pt>
                <c:pt idx="158">
                  <c:v>0.24554000000000029</c:v>
                </c:pt>
                <c:pt idx="159">
                  <c:v>0.24708800000000025</c:v>
                </c:pt>
                <c:pt idx="160">
                  <c:v>0.24863600000000022</c:v>
                </c:pt>
                <c:pt idx="161">
                  <c:v>0.25018400000000002</c:v>
                </c:pt>
                <c:pt idx="162">
                  <c:v>0.25173199999999996</c:v>
                </c:pt>
                <c:pt idx="163">
                  <c:v>0.25328100000000003</c:v>
                </c:pt>
                <c:pt idx="164">
                  <c:v>0.25482900000000008</c:v>
                </c:pt>
                <c:pt idx="165">
                  <c:v>0.25637700000000002</c:v>
                </c:pt>
                <c:pt idx="166">
                  <c:v>0.25792500000000002</c:v>
                </c:pt>
                <c:pt idx="167">
                  <c:v>0.25947300000000001</c:v>
                </c:pt>
                <c:pt idx="168">
                  <c:v>0.261021</c:v>
                </c:pt>
                <c:pt idx="169">
                  <c:v>0.26257000000000008</c:v>
                </c:pt>
                <c:pt idx="170">
                  <c:v>0.26411800000000002</c:v>
                </c:pt>
                <c:pt idx="171">
                  <c:v>0.26566600000000001</c:v>
                </c:pt>
                <c:pt idx="172">
                  <c:v>0.26721400000000001</c:v>
                </c:pt>
                <c:pt idx="173">
                  <c:v>0.268762</c:v>
                </c:pt>
                <c:pt idx="174">
                  <c:v>0.27031000000000038</c:v>
                </c:pt>
                <c:pt idx="175">
                  <c:v>0.27185900000000002</c:v>
                </c:pt>
                <c:pt idx="176">
                  <c:v>0.27340700000000001</c:v>
                </c:pt>
                <c:pt idx="177">
                  <c:v>0.274955</c:v>
                </c:pt>
                <c:pt idx="178">
                  <c:v>0.276503</c:v>
                </c:pt>
                <c:pt idx="179">
                  <c:v>0.2780510000000001</c:v>
                </c:pt>
                <c:pt idx="180">
                  <c:v>0.27960000000000002</c:v>
                </c:pt>
                <c:pt idx="181">
                  <c:v>0.28114800000000001</c:v>
                </c:pt>
                <c:pt idx="182">
                  <c:v>0.282696</c:v>
                </c:pt>
                <c:pt idx="183">
                  <c:v>0.284244</c:v>
                </c:pt>
                <c:pt idx="184">
                  <c:v>0.28579200000000005</c:v>
                </c:pt>
                <c:pt idx="185">
                  <c:v>0.28734000000000032</c:v>
                </c:pt>
                <c:pt idx="186">
                  <c:v>0.28888900000000051</c:v>
                </c:pt>
                <c:pt idx="187">
                  <c:v>0.290437</c:v>
                </c:pt>
                <c:pt idx="188">
                  <c:v>0.29198500000000038</c:v>
                </c:pt>
                <c:pt idx="189">
                  <c:v>0.2935330000000001</c:v>
                </c:pt>
                <c:pt idx="190">
                  <c:v>0.29508100000000032</c:v>
                </c:pt>
                <c:pt idx="191">
                  <c:v>0.29662900000000031</c:v>
                </c:pt>
                <c:pt idx="192">
                  <c:v>0.29817800000000044</c:v>
                </c:pt>
                <c:pt idx="193">
                  <c:v>0.29972600000000038</c:v>
                </c:pt>
                <c:pt idx="194">
                  <c:v>0.30127400000000032</c:v>
                </c:pt>
                <c:pt idx="195">
                  <c:v>0.30282200000000065</c:v>
                </c:pt>
                <c:pt idx="196">
                  <c:v>0.30437000000000064</c:v>
                </c:pt>
                <c:pt idx="197">
                  <c:v>0.30591800000000058</c:v>
                </c:pt>
                <c:pt idx="198">
                  <c:v>0.30746700000000032</c:v>
                </c:pt>
                <c:pt idx="199">
                  <c:v>0.30901500000000032</c:v>
                </c:pt>
                <c:pt idx="200">
                  <c:v>0.31056300000000031</c:v>
                </c:pt>
                <c:pt idx="201">
                  <c:v>0.31211100000000008</c:v>
                </c:pt>
                <c:pt idx="202">
                  <c:v>0.31365900000000002</c:v>
                </c:pt>
                <c:pt idx="203">
                  <c:v>0.31520700000000001</c:v>
                </c:pt>
                <c:pt idx="204">
                  <c:v>0.31675600000000032</c:v>
                </c:pt>
                <c:pt idx="205">
                  <c:v>0.31830400000000064</c:v>
                </c:pt>
                <c:pt idx="206">
                  <c:v>0.31985200000000064</c:v>
                </c:pt>
                <c:pt idx="207">
                  <c:v>0.32140000000000057</c:v>
                </c:pt>
                <c:pt idx="208">
                  <c:v>0.32294800000000051</c:v>
                </c:pt>
                <c:pt idx="209">
                  <c:v>0.32449600000000051</c:v>
                </c:pt>
                <c:pt idx="210">
                  <c:v>0.32604500000000008</c:v>
                </c:pt>
                <c:pt idx="211">
                  <c:v>0.32759300000000002</c:v>
                </c:pt>
                <c:pt idx="212">
                  <c:v>0.32914100000000002</c:v>
                </c:pt>
                <c:pt idx="213">
                  <c:v>0.33068900000000051</c:v>
                </c:pt>
                <c:pt idx="214">
                  <c:v>0.332237</c:v>
                </c:pt>
                <c:pt idx="215">
                  <c:v>0.33378500000000044</c:v>
                </c:pt>
                <c:pt idx="216">
                  <c:v>0.33533400000000058</c:v>
                </c:pt>
                <c:pt idx="217">
                  <c:v>0.33688200000000107</c:v>
                </c:pt>
                <c:pt idx="218">
                  <c:v>0.33843000000000051</c:v>
                </c:pt>
                <c:pt idx="219">
                  <c:v>0.33997800000000089</c:v>
                </c:pt>
                <c:pt idx="220">
                  <c:v>0.34152600000000038</c:v>
                </c:pt>
                <c:pt idx="221">
                  <c:v>0.34307400000000032</c:v>
                </c:pt>
                <c:pt idx="222">
                  <c:v>0.34462300000000001</c:v>
                </c:pt>
                <c:pt idx="223">
                  <c:v>0.34617100000000001</c:v>
                </c:pt>
                <c:pt idx="224">
                  <c:v>0.347719</c:v>
                </c:pt>
                <c:pt idx="225">
                  <c:v>0.34926700000000011</c:v>
                </c:pt>
                <c:pt idx="226">
                  <c:v>0.35081500000000032</c:v>
                </c:pt>
                <c:pt idx="227">
                  <c:v>0.35236300000000031</c:v>
                </c:pt>
                <c:pt idx="228">
                  <c:v>0.3539120000000005</c:v>
                </c:pt>
                <c:pt idx="229">
                  <c:v>0.35546000000000044</c:v>
                </c:pt>
                <c:pt idx="230">
                  <c:v>0.35700800000000038</c:v>
                </c:pt>
                <c:pt idx="231">
                  <c:v>0.35855600000000032</c:v>
                </c:pt>
                <c:pt idx="232">
                  <c:v>0.36010400000000031</c:v>
                </c:pt>
                <c:pt idx="233">
                  <c:v>0.361653</c:v>
                </c:pt>
                <c:pt idx="234">
                  <c:v>0.363201</c:v>
                </c:pt>
                <c:pt idx="235">
                  <c:v>0.3647490000000001</c:v>
                </c:pt>
                <c:pt idx="236">
                  <c:v>0.36629700000000004</c:v>
                </c:pt>
                <c:pt idx="237">
                  <c:v>0.36784500000000031</c:v>
                </c:pt>
                <c:pt idx="238">
                  <c:v>0.36939300000000008</c:v>
                </c:pt>
                <c:pt idx="239">
                  <c:v>0.37094200000000038</c:v>
                </c:pt>
                <c:pt idx="240">
                  <c:v>0.37249000000000032</c:v>
                </c:pt>
                <c:pt idx="241">
                  <c:v>0.37403800000000031</c:v>
                </c:pt>
                <c:pt idx="242">
                  <c:v>0.37558600000000064</c:v>
                </c:pt>
                <c:pt idx="243">
                  <c:v>0.37713400000000002</c:v>
                </c:pt>
                <c:pt idx="244">
                  <c:v>0.37868200000000057</c:v>
                </c:pt>
                <c:pt idx="245">
                  <c:v>0.3802310000000001</c:v>
                </c:pt>
                <c:pt idx="246">
                  <c:v>0.38177900000000031</c:v>
                </c:pt>
                <c:pt idx="247">
                  <c:v>0.38332700000000075</c:v>
                </c:pt>
                <c:pt idx="248">
                  <c:v>0.38487500000000058</c:v>
                </c:pt>
                <c:pt idx="249">
                  <c:v>0.38642300000000057</c:v>
                </c:pt>
                <c:pt idx="250">
                  <c:v>0.38797100000000051</c:v>
                </c:pt>
                <c:pt idx="251">
                  <c:v>0.38952000000000064</c:v>
                </c:pt>
                <c:pt idx="252">
                  <c:v>0.39106800000000075</c:v>
                </c:pt>
                <c:pt idx="253">
                  <c:v>0.39261600000000058</c:v>
                </c:pt>
                <c:pt idx="254">
                  <c:v>0.39416400000000057</c:v>
                </c:pt>
                <c:pt idx="255">
                  <c:v>0.39571200000000051</c:v>
                </c:pt>
                <c:pt idx="256">
                  <c:v>0.39726000000000045</c:v>
                </c:pt>
                <c:pt idx="257">
                  <c:v>0.39880900000000058</c:v>
                </c:pt>
                <c:pt idx="258">
                  <c:v>0.40035700000000002</c:v>
                </c:pt>
                <c:pt idx="259">
                  <c:v>0.40190500000000001</c:v>
                </c:pt>
                <c:pt idx="260">
                  <c:v>0.40345300000000001</c:v>
                </c:pt>
                <c:pt idx="261">
                  <c:v>0.405001</c:v>
                </c:pt>
                <c:pt idx="262">
                  <c:v>0.4065490000000001</c:v>
                </c:pt>
                <c:pt idx="263">
                  <c:v>0.40809800000000002</c:v>
                </c:pt>
                <c:pt idx="264">
                  <c:v>0.40964600000000001</c:v>
                </c:pt>
                <c:pt idx="265">
                  <c:v>0.411194</c:v>
                </c:pt>
                <c:pt idx="266">
                  <c:v>0.412742</c:v>
                </c:pt>
                <c:pt idx="267">
                  <c:v>0.4142900000000001</c:v>
                </c:pt>
                <c:pt idx="268">
                  <c:v>0.41583800000000032</c:v>
                </c:pt>
                <c:pt idx="269">
                  <c:v>0.41738700000000051</c:v>
                </c:pt>
                <c:pt idx="270">
                  <c:v>0.418935</c:v>
                </c:pt>
                <c:pt idx="271">
                  <c:v>0.42048300000000038</c:v>
                </c:pt>
                <c:pt idx="272">
                  <c:v>0.4220310000000001</c:v>
                </c:pt>
                <c:pt idx="273">
                  <c:v>0.42357900000000032</c:v>
                </c:pt>
                <c:pt idx="274">
                  <c:v>0.42512700000000031</c:v>
                </c:pt>
                <c:pt idx="275">
                  <c:v>0.42667600000000044</c:v>
                </c:pt>
                <c:pt idx="276">
                  <c:v>0.42822400000000038</c:v>
                </c:pt>
                <c:pt idx="277">
                  <c:v>0.42977200000000032</c:v>
                </c:pt>
                <c:pt idx="278">
                  <c:v>0.43132000000000076</c:v>
                </c:pt>
                <c:pt idx="279">
                  <c:v>0.43286800000000064</c:v>
                </c:pt>
                <c:pt idx="280">
                  <c:v>0.43441700000000044</c:v>
                </c:pt>
                <c:pt idx="281">
                  <c:v>0.43596500000000032</c:v>
                </c:pt>
                <c:pt idx="282">
                  <c:v>0.43751300000000032</c:v>
                </c:pt>
                <c:pt idx="283">
                  <c:v>0.43906100000000031</c:v>
                </c:pt>
                <c:pt idx="284">
                  <c:v>0.44060900000000003</c:v>
                </c:pt>
                <c:pt idx="285">
                  <c:v>0.44215700000000002</c:v>
                </c:pt>
                <c:pt idx="286">
                  <c:v>0.44370600000000004</c:v>
                </c:pt>
                <c:pt idx="287">
                  <c:v>0.44525399999999998</c:v>
                </c:pt>
                <c:pt idx="288">
                  <c:v>0.44680200000000031</c:v>
                </c:pt>
                <c:pt idx="289">
                  <c:v>0.44835000000000008</c:v>
                </c:pt>
                <c:pt idx="290">
                  <c:v>0.44989800000000002</c:v>
                </c:pt>
                <c:pt idx="291">
                  <c:v>0.45144600000000001</c:v>
                </c:pt>
                <c:pt idx="292">
                  <c:v>0.45299500000000004</c:v>
                </c:pt>
                <c:pt idx="293">
                  <c:v>0.45454300000000003</c:v>
                </c:pt>
                <c:pt idx="294">
                  <c:v>0.45609100000000002</c:v>
                </c:pt>
                <c:pt idx="295">
                  <c:v>0.45763900000000002</c:v>
                </c:pt>
                <c:pt idx="296">
                  <c:v>0.45918700000000001</c:v>
                </c:pt>
                <c:pt idx="297">
                  <c:v>0.46073500000000001</c:v>
                </c:pt>
                <c:pt idx="298">
                  <c:v>0.46228400000000008</c:v>
                </c:pt>
                <c:pt idx="299">
                  <c:v>0.46383200000000002</c:v>
                </c:pt>
                <c:pt idx="300">
                  <c:v>0.46538000000000057</c:v>
                </c:pt>
                <c:pt idx="301">
                  <c:v>0.46692800000000051</c:v>
                </c:pt>
                <c:pt idx="302">
                  <c:v>0.4684760000000005</c:v>
                </c:pt>
                <c:pt idx="303">
                  <c:v>0.47002400000000044</c:v>
                </c:pt>
                <c:pt idx="304">
                  <c:v>0.47157300000000002</c:v>
                </c:pt>
                <c:pt idx="305">
                  <c:v>0.47312100000000001</c:v>
                </c:pt>
                <c:pt idx="306">
                  <c:v>0.47466900000000001</c:v>
                </c:pt>
                <c:pt idx="307">
                  <c:v>0.476217</c:v>
                </c:pt>
                <c:pt idx="308">
                  <c:v>0.477765</c:v>
                </c:pt>
                <c:pt idx="309">
                  <c:v>0.47931300000000032</c:v>
                </c:pt>
                <c:pt idx="310">
                  <c:v>0.48086200000000051</c:v>
                </c:pt>
                <c:pt idx="311">
                  <c:v>0.48241000000000051</c:v>
                </c:pt>
                <c:pt idx="312">
                  <c:v>0.48395800000000044</c:v>
                </c:pt>
                <c:pt idx="313">
                  <c:v>0.48550600000000038</c:v>
                </c:pt>
                <c:pt idx="314">
                  <c:v>0.48705400000000032</c:v>
                </c:pt>
                <c:pt idx="315">
                  <c:v>0.48860200000000031</c:v>
                </c:pt>
                <c:pt idx="316">
                  <c:v>0.490151</c:v>
                </c:pt>
                <c:pt idx="317">
                  <c:v>0.491699</c:v>
                </c:pt>
                <c:pt idx="318">
                  <c:v>0.4932470000000001</c:v>
                </c:pt>
                <c:pt idx="319">
                  <c:v>0.49479500000000004</c:v>
                </c:pt>
                <c:pt idx="320">
                  <c:v>0.49634300000000031</c:v>
                </c:pt>
                <c:pt idx="321">
                  <c:v>0.49789100000000008</c:v>
                </c:pt>
                <c:pt idx="322">
                  <c:v>0.49944000000000038</c:v>
                </c:pt>
                <c:pt idx="323">
                  <c:v>0.5009879999999991</c:v>
                </c:pt>
                <c:pt idx="324">
                  <c:v>0.50253599999999898</c:v>
                </c:pt>
                <c:pt idx="325">
                  <c:v>0.50408399999999898</c:v>
                </c:pt>
                <c:pt idx="326">
                  <c:v>0.50563199999999997</c:v>
                </c:pt>
                <c:pt idx="327">
                  <c:v>0.50717999999999996</c:v>
                </c:pt>
                <c:pt idx="328">
                  <c:v>0.50872899999999999</c:v>
                </c:pt>
                <c:pt idx="329">
                  <c:v>0.51027699999999898</c:v>
                </c:pt>
                <c:pt idx="330">
                  <c:v>0.51182499999999997</c:v>
                </c:pt>
                <c:pt idx="331">
                  <c:v>0.51337299999999897</c:v>
                </c:pt>
                <c:pt idx="332">
                  <c:v>0.51492099999999996</c:v>
                </c:pt>
                <c:pt idx="333">
                  <c:v>0.51646999999999899</c:v>
                </c:pt>
                <c:pt idx="334">
                  <c:v>0.51801799999999898</c:v>
                </c:pt>
                <c:pt idx="335">
                  <c:v>0.51956599999999897</c:v>
                </c:pt>
                <c:pt idx="336">
                  <c:v>0.52111399999999897</c:v>
                </c:pt>
                <c:pt idx="337">
                  <c:v>0.52266199999999996</c:v>
                </c:pt>
                <c:pt idx="338">
                  <c:v>0.52420999999999951</c:v>
                </c:pt>
                <c:pt idx="339">
                  <c:v>0.52575899999999998</c:v>
                </c:pt>
                <c:pt idx="340">
                  <c:v>0.52730699999999897</c:v>
                </c:pt>
                <c:pt idx="341">
                  <c:v>0.52885499999999996</c:v>
                </c:pt>
                <c:pt idx="342">
                  <c:v>0.53040299999999885</c:v>
                </c:pt>
                <c:pt idx="343">
                  <c:v>0.53195099999999951</c:v>
                </c:pt>
                <c:pt idx="344">
                  <c:v>0.5334989999999995</c:v>
                </c:pt>
                <c:pt idx="345">
                  <c:v>0.53504799999999997</c:v>
                </c:pt>
                <c:pt idx="346">
                  <c:v>0.53659599999999996</c:v>
                </c:pt>
                <c:pt idx="347">
                  <c:v>0.53814399999999996</c:v>
                </c:pt>
                <c:pt idx="348">
                  <c:v>0.53969199999999995</c:v>
                </c:pt>
                <c:pt idx="349">
                  <c:v>0.54124000000000005</c:v>
                </c:pt>
                <c:pt idx="350">
                  <c:v>0.54278800000000005</c:v>
                </c:pt>
                <c:pt idx="351">
                  <c:v>0.54433699999999885</c:v>
                </c:pt>
                <c:pt idx="352">
                  <c:v>0.54588499999999951</c:v>
                </c:pt>
                <c:pt idx="353">
                  <c:v>0.54743299999999873</c:v>
                </c:pt>
                <c:pt idx="354">
                  <c:v>0.54898100000000005</c:v>
                </c:pt>
                <c:pt idx="355">
                  <c:v>0.55052900000000005</c:v>
                </c:pt>
                <c:pt idx="356">
                  <c:v>0.55207700000000004</c:v>
                </c:pt>
                <c:pt idx="357">
                  <c:v>0.55362599999999995</c:v>
                </c:pt>
                <c:pt idx="358">
                  <c:v>0.5551739999999995</c:v>
                </c:pt>
                <c:pt idx="359">
                  <c:v>0.55672200000000005</c:v>
                </c:pt>
                <c:pt idx="360">
                  <c:v>0.55827000000000004</c:v>
                </c:pt>
                <c:pt idx="361">
                  <c:v>0.55981800000000004</c:v>
                </c:pt>
                <c:pt idx="362">
                  <c:v>0.56136599999999959</c:v>
                </c:pt>
                <c:pt idx="363">
                  <c:v>0.56291500000000005</c:v>
                </c:pt>
                <c:pt idx="364">
                  <c:v>0.56446299999999883</c:v>
                </c:pt>
                <c:pt idx="365">
                  <c:v>0.56601100000000004</c:v>
                </c:pt>
                <c:pt idx="366">
                  <c:v>0.56755900000000004</c:v>
                </c:pt>
                <c:pt idx="367">
                  <c:v>0.56910700000000003</c:v>
                </c:pt>
                <c:pt idx="368">
                  <c:v>0.57065500000000113</c:v>
                </c:pt>
                <c:pt idx="369">
                  <c:v>0.57220400000000005</c:v>
                </c:pt>
                <c:pt idx="370">
                  <c:v>0.57375200000000004</c:v>
                </c:pt>
                <c:pt idx="371">
                  <c:v>0.57530000000000003</c:v>
                </c:pt>
                <c:pt idx="372">
                  <c:v>0.57684800000000114</c:v>
                </c:pt>
                <c:pt idx="373">
                  <c:v>0.57839600000000002</c:v>
                </c:pt>
                <c:pt idx="374">
                  <c:v>0.57994400000000101</c:v>
                </c:pt>
                <c:pt idx="375">
                  <c:v>0.58149299999999871</c:v>
                </c:pt>
                <c:pt idx="376">
                  <c:v>0.58304100000000003</c:v>
                </c:pt>
                <c:pt idx="377">
                  <c:v>0.58458899999999858</c:v>
                </c:pt>
                <c:pt idx="378">
                  <c:v>0.58613699999999846</c:v>
                </c:pt>
                <c:pt idx="379">
                  <c:v>0.58768500000000001</c:v>
                </c:pt>
                <c:pt idx="380">
                  <c:v>0.5892339999999987</c:v>
                </c:pt>
                <c:pt idx="381">
                  <c:v>0.59078199999999959</c:v>
                </c:pt>
                <c:pt idx="382">
                  <c:v>0.59232999999999958</c:v>
                </c:pt>
                <c:pt idx="383">
                  <c:v>0.59387800000000002</c:v>
                </c:pt>
                <c:pt idx="384">
                  <c:v>0.59542599999999957</c:v>
                </c:pt>
                <c:pt idx="385">
                  <c:v>0.596974</c:v>
                </c:pt>
                <c:pt idx="386">
                  <c:v>0.59852299999999858</c:v>
                </c:pt>
                <c:pt idx="387">
                  <c:v>0.60007100000000102</c:v>
                </c:pt>
                <c:pt idx="388">
                  <c:v>0.60161900000000101</c:v>
                </c:pt>
                <c:pt idx="389">
                  <c:v>0.60316700000000001</c:v>
                </c:pt>
                <c:pt idx="390">
                  <c:v>0.604715000000001</c:v>
                </c:pt>
                <c:pt idx="391">
                  <c:v>0.606263</c:v>
                </c:pt>
                <c:pt idx="392">
                  <c:v>0.60781200000000002</c:v>
                </c:pt>
                <c:pt idx="393">
                  <c:v>0.60936000000000001</c:v>
                </c:pt>
                <c:pt idx="394">
                  <c:v>0.61090800000000101</c:v>
                </c:pt>
                <c:pt idx="395">
                  <c:v>0.612456</c:v>
                </c:pt>
                <c:pt idx="396">
                  <c:v>0.61400399999999999</c:v>
                </c:pt>
                <c:pt idx="397">
                  <c:v>0.61555199999999999</c:v>
                </c:pt>
                <c:pt idx="398">
                  <c:v>0.61710100000000101</c:v>
                </c:pt>
                <c:pt idx="399">
                  <c:v>0.61864900000000189</c:v>
                </c:pt>
                <c:pt idx="400">
                  <c:v>0.62019700000000089</c:v>
                </c:pt>
                <c:pt idx="401">
                  <c:v>0.62174500000000166</c:v>
                </c:pt>
                <c:pt idx="402">
                  <c:v>0.62329299999999999</c:v>
                </c:pt>
                <c:pt idx="403">
                  <c:v>0.62484100000000165</c:v>
                </c:pt>
                <c:pt idx="404">
                  <c:v>0.626390000000001</c:v>
                </c:pt>
                <c:pt idx="405">
                  <c:v>0.62793800000000088</c:v>
                </c:pt>
                <c:pt idx="406">
                  <c:v>0.62948599999999999</c:v>
                </c:pt>
                <c:pt idx="407">
                  <c:v>0.63103399999999998</c:v>
                </c:pt>
                <c:pt idx="408">
                  <c:v>0.63258199999999998</c:v>
                </c:pt>
                <c:pt idx="409">
                  <c:v>0.63413000000000064</c:v>
                </c:pt>
                <c:pt idx="410">
                  <c:v>0.63567900000000166</c:v>
                </c:pt>
                <c:pt idx="411">
                  <c:v>0.63722699999999999</c:v>
                </c:pt>
                <c:pt idx="412">
                  <c:v>0.63877500000000165</c:v>
                </c:pt>
                <c:pt idx="413">
                  <c:v>0.64032299999999998</c:v>
                </c:pt>
                <c:pt idx="414">
                  <c:v>0.64187100000000152</c:v>
                </c:pt>
                <c:pt idx="415">
                  <c:v>0.64341899999999996</c:v>
                </c:pt>
                <c:pt idx="416">
                  <c:v>0.64496799999999999</c:v>
                </c:pt>
                <c:pt idx="417">
                  <c:v>0.64651599999999998</c:v>
                </c:pt>
                <c:pt idx="418">
                  <c:v>0.64806399999999997</c:v>
                </c:pt>
                <c:pt idx="419">
                  <c:v>0.64961200000000063</c:v>
                </c:pt>
                <c:pt idx="420">
                  <c:v>0.65116000000000063</c:v>
                </c:pt>
                <c:pt idx="421">
                  <c:v>0.65270799999999995</c:v>
                </c:pt>
                <c:pt idx="422">
                  <c:v>0.65425699999999998</c:v>
                </c:pt>
                <c:pt idx="423">
                  <c:v>0.65580500000000153</c:v>
                </c:pt>
                <c:pt idx="424">
                  <c:v>0.65735299999999997</c:v>
                </c:pt>
                <c:pt idx="425">
                  <c:v>0.6589010000000014</c:v>
                </c:pt>
                <c:pt idx="426">
                  <c:v>0.66044899999999995</c:v>
                </c:pt>
                <c:pt idx="427">
                  <c:v>0.66199699999999995</c:v>
                </c:pt>
                <c:pt idx="428">
                  <c:v>0.66354600000000064</c:v>
                </c:pt>
                <c:pt idx="429">
                  <c:v>0.66509400000000141</c:v>
                </c:pt>
                <c:pt idx="430">
                  <c:v>0.6666420000000014</c:v>
                </c:pt>
                <c:pt idx="431">
                  <c:v>0.66818999999999995</c:v>
                </c:pt>
                <c:pt idx="432">
                  <c:v>0.66973800000000139</c:v>
                </c:pt>
                <c:pt idx="433">
                  <c:v>0.67128699999999997</c:v>
                </c:pt>
                <c:pt idx="434">
                  <c:v>0.6728350000000014</c:v>
                </c:pt>
                <c:pt idx="435">
                  <c:v>0.67438299999999951</c:v>
                </c:pt>
                <c:pt idx="436">
                  <c:v>0.67593099999999995</c:v>
                </c:pt>
                <c:pt idx="437">
                  <c:v>0.67747900000000116</c:v>
                </c:pt>
                <c:pt idx="438">
                  <c:v>0.67902700000000116</c:v>
                </c:pt>
                <c:pt idx="439">
                  <c:v>0.68057599999999996</c:v>
                </c:pt>
                <c:pt idx="440">
                  <c:v>0.68212399999999951</c:v>
                </c:pt>
                <c:pt idx="441">
                  <c:v>0.68367199999999995</c:v>
                </c:pt>
                <c:pt idx="442">
                  <c:v>0.68522000000000005</c:v>
                </c:pt>
                <c:pt idx="443">
                  <c:v>0.68676800000000005</c:v>
                </c:pt>
                <c:pt idx="444">
                  <c:v>0.68831599999999959</c:v>
                </c:pt>
                <c:pt idx="445">
                  <c:v>0.68986499999999951</c:v>
                </c:pt>
                <c:pt idx="446">
                  <c:v>0.69141300000000006</c:v>
                </c:pt>
                <c:pt idx="447">
                  <c:v>0.69296100000000005</c:v>
                </c:pt>
                <c:pt idx="448">
                  <c:v>0.69450900000000004</c:v>
                </c:pt>
                <c:pt idx="449">
                  <c:v>0.69605700000000004</c:v>
                </c:pt>
                <c:pt idx="450">
                  <c:v>0.69760500000000114</c:v>
                </c:pt>
                <c:pt idx="451">
                  <c:v>0.69915400000000005</c:v>
                </c:pt>
                <c:pt idx="452">
                  <c:v>0.70070200000000005</c:v>
                </c:pt>
                <c:pt idx="453">
                  <c:v>0.70225000000000004</c:v>
                </c:pt>
                <c:pt idx="454">
                  <c:v>0.70379800000000114</c:v>
                </c:pt>
                <c:pt idx="455">
                  <c:v>0.70534600000000003</c:v>
                </c:pt>
                <c:pt idx="456">
                  <c:v>0.70689400000000113</c:v>
                </c:pt>
                <c:pt idx="457">
                  <c:v>0.70844300000000004</c:v>
                </c:pt>
                <c:pt idx="458">
                  <c:v>0.70999100000000115</c:v>
                </c:pt>
                <c:pt idx="459">
                  <c:v>0.71153900000000003</c:v>
                </c:pt>
                <c:pt idx="460">
                  <c:v>0.71308700000000003</c:v>
                </c:pt>
                <c:pt idx="461">
                  <c:v>0.71463500000000102</c:v>
                </c:pt>
                <c:pt idx="462">
                  <c:v>0.71618300000000001</c:v>
                </c:pt>
                <c:pt idx="463">
                  <c:v>0.71773200000000004</c:v>
                </c:pt>
                <c:pt idx="464">
                  <c:v>0.71928000000000003</c:v>
                </c:pt>
                <c:pt idx="465">
                  <c:v>0.72082800000000113</c:v>
                </c:pt>
                <c:pt idx="466">
                  <c:v>0.72237600000000002</c:v>
                </c:pt>
                <c:pt idx="467">
                  <c:v>0.72392400000000101</c:v>
                </c:pt>
                <c:pt idx="468">
                  <c:v>0.72547200000000001</c:v>
                </c:pt>
                <c:pt idx="469">
                  <c:v>0.72702100000000114</c:v>
                </c:pt>
                <c:pt idx="470">
                  <c:v>0.72856900000000002</c:v>
                </c:pt>
                <c:pt idx="471">
                  <c:v>0.73011700000000002</c:v>
                </c:pt>
                <c:pt idx="472">
                  <c:v>0.73166500000000101</c:v>
                </c:pt>
                <c:pt idx="473">
                  <c:v>0.733213</c:v>
                </c:pt>
                <c:pt idx="474">
                  <c:v>0.73476100000000089</c:v>
                </c:pt>
                <c:pt idx="475">
                  <c:v>0.73631000000000002</c:v>
                </c:pt>
                <c:pt idx="476">
                  <c:v>0.73785800000000101</c:v>
                </c:pt>
                <c:pt idx="477">
                  <c:v>0.73940600000000001</c:v>
                </c:pt>
                <c:pt idx="478">
                  <c:v>0.740954000000001</c:v>
                </c:pt>
                <c:pt idx="479">
                  <c:v>0.742502</c:v>
                </c:pt>
                <c:pt idx="480">
                  <c:v>0.74405100000000102</c:v>
                </c:pt>
                <c:pt idx="481">
                  <c:v>0.74559900000000101</c:v>
                </c:pt>
                <c:pt idx="482">
                  <c:v>0.747147000000001</c:v>
                </c:pt>
                <c:pt idx="483">
                  <c:v>0.74869500000000178</c:v>
                </c:pt>
                <c:pt idx="484">
                  <c:v>0.75024299999999999</c:v>
                </c:pt>
                <c:pt idx="485">
                  <c:v>0.75179100000000165</c:v>
                </c:pt>
                <c:pt idx="486">
                  <c:v>0.75334000000000101</c:v>
                </c:pt>
                <c:pt idx="487">
                  <c:v>0.754888000000001</c:v>
                </c:pt>
                <c:pt idx="488">
                  <c:v>0.756436</c:v>
                </c:pt>
                <c:pt idx="489">
                  <c:v>0.75798399999999999</c:v>
                </c:pt>
                <c:pt idx="490">
                  <c:v>0.75953199999999998</c:v>
                </c:pt>
                <c:pt idx="491">
                  <c:v>0.76108000000000064</c:v>
                </c:pt>
                <c:pt idx="492">
                  <c:v>0.76262900000000189</c:v>
                </c:pt>
                <c:pt idx="493">
                  <c:v>0.76417700000000088</c:v>
                </c:pt>
                <c:pt idx="494">
                  <c:v>0.76572500000000165</c:v>
                </c:pt>
                <c:pt idx="495">
                  <c:v>0.76727299999999998</c:v>
                </c:pt>
                <c:pt idx="496">
                  <c:v>0.76882100000000153</c:v>
                </c:pt>
                <c:pt idx="497">
                  <c:v>0.77036899999999997</c:v>
                </c:pt>
                <c:pt idx="498">
                  <c:v>0.77191799999999999</c:v>
                </c:pt>
                <c:pt idx="499">
                  <c:v>0.77346599999999999</c:v>
                </c:pt>
                <c:pt idx="500">
                  <c:v>0.77501399999999998</c:v>
                </c:pt>
                <c:pt idx="501">
                  <c:v>0.77656199999999997</c:v>
                </c:pt>
                <c:pt idx="502">
                  <c:v>0.77811000000000063</c:v>
                </c:pt>
                <c:pt idx="503">
                  <c:v>0.77965800000000141</c:v>
                </c:pt>
                <c:pt idx="504">
                  <c:v>0.78120699999999899</c:v>
                </c:pt>
                <c:pt idx="505">
                  <c:v>0.78275499999999998</c:v>
                </c:pt>
                <c:pt idx="506">
                  <c:v>0.78430299999999897</c:v>
                </c:pt>
                <c:pt idx="507">
                  <c:v>0.78585099999999997</c:v>
                </c:pt>
                <c:pt idx="508">
                  <c:v>0.78739899999999996</c:v>
                </c:pt>
                <c:pt idx="509">
                  <c:v>0.78894699999999951</c:v>
                </c:pt>
                <c:pt idx="510">
                  <c:v>0.79049599999999998</c:v>
                </c:pt>
                <c:pt idx="511">
                  <c:v>0.79204399999999997</c:v>
                </c:pt>
                <c:pt idx="512">
                  <c:v>0.79359199999999996</c:v>
                </c:pt>
                <c:pt idx="513">
                  <c:v>0.79513999999999996</c:v>
                </c:pt>
                <c:pt idx="514">
                  <c:v>0.79668799999999951</c:v>
                </c:pt>
                <c:pt idx="515">
                  <c:v>0.7982359999999995</c:v>
                </c:pt>
                <c:pt idx="516">
                  <c:v>0.79978499999999997</c:v>
                </c:pt>
                <c:pt idx="517">
                  <c:v>0.80133299999999885</c:v>
                </c:pt>
                <c:pt idx="518">
                  <c:v>0.80288099999999996</c:v>
                </c:pt>
                <c:pt idx="519">
                  <c:v>0.80442899999999951</c:v>
                </c:pt>
                <c:pt idx="520">
                  <c:v>0.80597700000000005</c:v>
                </c:pt>
                <c:pt idx="521">
                  <c:v>0.80752500000000005</c:v>
                </c:pt>
                <c:pt idx="522">
                  <c:v>0.80907399999999996</c:v>
                </c:pt>
                <c:pt idx="523">
                  <c:v>0.81062199999999995</c:v>
                </c:pt>
                <c:pt idx="524">
                  <c:v>0.8121699999999995</c:v>
                </c:pt>
                <c:pt idx="525">
                  <c:v>0.81371800000000005</c:v>
                </c:pt>
                <c:pt idx="526">
                  <c:v>0.81526599999999949</c:v>
                </c:pt>
                <c:pt idx="527">
                  <c:v>0.81681499999999996</c:v>
                </c:pt>
                <c:pt idx="528">
                  <c:v>0.81836299999999873</c:v>
                </c:pt>
                <c:pt idx="529">
                  <c:v>0.8199109999999995</c:v>
                </c:pt>
                <c:pt idx="530">
                  <c:v>0.82145900000000005</c:v>
                </c:pt>
                <c:pt idx="531">
                  <c:v>0.82300700000000004</c:v>
                </c:pt>
                <c:pt idx="532">
                  <c:v>0.82455500000000004</c:v>
                </c:pt>
                <c:pt idx="533">
                  <c:v>0.82610399999999951</c:v>
                </c:pt>
                <c:pt idx="534">
                  <c:v>0.82765200000000005</c:v>
                </c:pt>
                <c:pt idx="535">
                  <c:v>0.82920000000000005</c:v>
                </c:pt>
                <c:pt idx="536">
                  <c:v>0.83074800000000115</c:v>
                </c:pt>
                <c:pt idx="537">
                  <c:v>0.83229600000000004</c:v>
                </c:pt>
                <c:pt idx="538">
                  <c:v>0.83384400000000114</c:v>
                </c:pt>
                <c:pt idx="539">
                  <c:v>0.83539300000000005</c:v>
                </c:pt>
                <c:pt idx="540">
                  <c:v>0.83694100000000116</c:v>
                </c:pt>
                <c:pt idx="541">
                  <c:v>0.83848900000000004</c:v>
                </c:pt>
                <c:pt idx="542">
                  <c:v>0.84003700000000003</c:v>
                </c:pt>
                <c:pt idx="543">
                  <c:v>0.84158500000000003</c:v>
                </c:pt>
                <c:pt idx="544">
                  <c:v>0.84313300000000002</c:v>
                </c:pt>
                <c:pt idx="545">
                  <c:v>0.84468200000000004</c:v>
                </c:pt>
                <c:pt idx="546">
                  <c:v>0.84623000000000004</c:v>
                </c:pt>
                <c:pt idx="547">
                  <c:v>0.84777800000000114</c:v>
                </c:pt>
                <c:pt idx="548">
                  <c:v>0.84932600000000003</c:v>
                </c:pt>
                <c:pt idx="549">
                  <c:v>0.85087400000000102</c:v>
                </c:pt>
                <c:pt idx="550">
                  <c:v>0.85242200000000001</c:v>
                </c:pt>
                <c:pt idx="551">
                  <c:v>0.85397100000000115</c:v>
                </c:pt>
                <c:pt idx="552">
                  <c:v>0.85551900000000003</c:v>
                </c:pt>
                <c:pt idx="553">
                  <c:v>0.85706700000000002</c:v>
                </c:pt>
                <c:pt idx="554">
                  <c:v>0.85861500000000102</c:v>
                </c:pt>
                <c:pt idx="555">
                  <c:v>0.86016300000000001</c:v>
                </c:pt>
                <c:pt idx="556">
                  <c:v>0.861711000000001</c:v>
                </c:pt>
                <c:pt idx="557">
                  <c:v>0.86326000000000003</c:v>
                </c:pt>
                <c:pt idx="558">
                  <c:v>0.86480800000000102</c:v>
                </c:pt>
                <c:pt idx="559">
                  <c:v>0.86635600000000001</c:v>
                </c:pt>
                <c:pt idx="560">
                  <c:v>0.86790400000000101</c:v>
                </c:pt>
                <c:pt idx="561">
                  <c:v>0.869452</c:v>
                </c:pt>
                <c:pt idx="562">
                  <c:v>0.87100000000000088</c:v>
                </c:pt>
                <c:pt idx="563">
                  <c:v>0.87254900000000102</c:v>
                </c:pt>
                <c:pt idx="564">
                  <c:v>0.87409700000000101</c:v>
                </c:pt>
                <c:pt idx="565">
                  <c:v>0.87564500000000189</c:v>
                </c:pt>
                <c:pt idx="566">
                  <c:v>0.877193000000001</c:v>
                </c:pt>
                <c:pt idx="567">
                  <c:v>0.87874100000000166</c:v>
                </c:pt>
                <c:pt idx="568">
                  <c:v>0.8802889999999991</c:v>
                </c:pt>
                <c:pt idx="569">
                  <c:v>0.88183800000000001</c:v>
                </c:pt>
                <c:pt idx="570">
                  <c:v>0.88338599999999956</c:v>
                </c:pt>
                <c:pt idx="571">
                  <c:v>0.884934</c:v>
                </c:pt>
                <c:pt idx="572">
                  <c:v>0.8864819999999991</c:v>
                </c:pt>
                <c:pt idx="573">
                  <c:v>0.88802999999999999</c:v>
                </c:pt>
                <c:pt idx="574">
                  <c:v>0.88957799999999898</c:v>
                </c:pt>
                <c:pt idx="575">
                  <c:v>0.891127</c:v>
                </c:pt>
                <c:pt idx="576">
                  <c:v>0.89267500000000088</c:v>
                </c:pt>
                <c:pt idx="577">
                  <c:v>0.8942229999999991</c:v>
                </c:pt>
                <c:pt idx="578">
                  <c:v>0.89577099999999998</c:v>
                </c:pt>
                <c:pt idx="579">
                  <c:v>0.89731899999999898</c:v>
                </c:pt>
                <c:pt idx="580">
                  <c:v>0.898868</c:v>
                </c:pt>
                <c:pt idx="581">
                  <c:v>0.90041599999999911</c:v>
                </c:pt>
                <c:pt idx="582">
                  <c:v>0.90196399999999899</c:v>
                </c:pt>
                <c:pt idx="583">
                  <c:v>0.90351199999999898</c:v>
                </c:pt>
                <c:pt idx="584">
                  <c:v>0.90505999999999998</c:v>
                </c:pt>
                <c:pt idx="585">
                  <c:v>0.90660799999999997</c:v>
                </c:pt>
                <c:pt idx="586">
                  <c:v>0.9081569999999991</c:v>
                </c:pt>
                <c:pt idx="587">
                  <c:v>0.90970499999999999</c:v>
                </c:pt>
                <c:pt idx="588">
                  <c:v>0.91125299999999898</c:v>
                </c:pt>
                <c:pt idx="589">
                  <c:v>0.91280099999999997</c:v>
                </c:pt>
                <c:pt idx="590">
                  <c:v>0.91434899999999997</c:v>
                </c:pt>
                <c:pt idx="591">
                  <c:v>0.91589699999999996</c:v>
                </c:pt>
                <c:pt idx="592">
                  <c:v>0.91744599999999998</c:v>
                </c:pt>
                <c:pt idx="593">
                  <c:v>0.91899399999999998</c:v>
                </c:pt>
                <c:pt idx="594">
                  <c:v>0.92054199999999997</c:v>
                </c:pt>
                <c:pt idx="595">
                  <c:v>0.92208999999999997</c:v>
                </c:pt>
                <c:pt idx="596">
                  <c:v>0.92363799999999996</c:v>
                </c:pt>
                <c:pt idx="597">
                  <c:v>0.92518599999999951</c:v>
                </c:pt>
                <c:pt idx="598">
                  <c:v>0.92673499999999998</c:v>
                </c:pt>
                <c:pt idx="599">
                  <c:v>0.92828299999999897</c:v>
                </c:pt>
                <c:pt idx="600">
                  <c:v>0.92983099999999996</c:v>
                </c:pt>
                <c:pt idx="601">
                  <c:v>0.93137899999999996</c:v>
                </c:pt>
                <c:pt idx="602">
                  <c:v>0.93292699999999951</c:v>
                </c:pt>
                <c:pt idx="603">
                  <c:v>0.9344749999999995</c:v>
                </c:pt>
                <c:pt idx="604">
                  <c:v>0.93602399999999997</c:v>
                </c:pt>
                <c:pt idx="605">
                  <c:v>0.93757199999999996</c:v>
                </c:pt>
                <c:pt idx="606">
                  <c:v>0.93911999999999951</c:v>
                </c:pt>
                <c:pt idx="607">
                  <c:v>0.9406679999999995</c:v>
                </c:pt>
                <c:pt idx="608">
                  <c:v>0.9422159999999995</c:v>
                </c:pt>
                <c:pt idx="609">
                  <c:v>0.94376400000000005</c:v>
                </c:pt>
                <c:pt idx="610">
                  <c:v>0.94531299999999885</c:v>
                </c:pt>
                <c:pt idx="611">
                  <c:v>0.94686099999999951</c:v>
                </c:pt>
                <c:pt idx="612">
                  <c:v>0.9484089999999995</c:v>
                </c:pt>
                <c:pt idx="613">
                  <c:v>0.94995700000000005</c:v>
                </c:pt>
                <c:pt idx="614">
                  <c:v>0.95150500000000005</c:v>
                </c:pt>
                <c:pt idx="615">
                  <c:v>0.95305300000000004</c:v>
                </c:pt>
                <c:pt idx="616">
                  <c:v>0.95460199999999995</c:v>
                </c:pt>
                <c:pt idx="617">
                  <c:v>0.95615000000000061</c:v>
                </c:pt>
                <c:pt idx="618">
                  <c:v>0.95769800000000116</c:v>
                </c:pt>
                <c:pt idx="619">
                  <c:v>0.95924600000000004</c:v>
                </c:pt>
                <c:pt idx="620">
                  <c:v>0.96079400000000115</c:v>
                </c:pt>
                <c:pt idx="621">
                  <c:v>0.96234200000000003</c:v>
                </c:pt>
                <c:pt idx="622">
                  <c:v>0.96389100000000116</c:v>
                </c:pt>
                <c:pt idx="623">
                  <c:v>0.96543900000000005</c:v>
                </c:pt>
                <c:pt idx="624">
                  <c:v>0.96698700000000004</c:v>
                </c:pt>
                <c:pt idx="625">
                  <c:v>0.96853500000000003</c:v>
                </c:pt>
                <c:pt idx="626">
                  <c:v>0.97008300000000003</c:v>
                </c:pt>
                <c:pt idx="627">
                  <c:v>0.97163200000000005</c:v>
                </c:pt>
                <c:pt idx="628">
                  <c:v>0.97318000000000005</c:v>
                </c:pt>
                <c:pt idx="629">
                  <c:v>0.97472800000000115</c:v>
                </c:pt>
                <c:pt idx="630">
                  <c:v>0.97627600000000003</c:v>
                </c:pt>
                <c:pt idx="631">
                  <c:v>0.97782400000000114</c:v>
                </c:pt>
                <c:pt idx="632">
                  <c:v>0.97937200000000002</c:v>
                </c:pt>
                <c:pt idx="633">
                  <c:v>0.98092100000000004</c:v>
                </c:pt>
                <c:pt idx="634">
                  <c:v>0.9824689999999987</c:v>
                </c:pt>
                <c:pt idx="635">
                  <c:v>0.98401699999999859</c:v>
                </c:pt>
                <c:pt idx="636">
                  <c:v>0.98556499999999858</c:v>
                </c:pt>
                <c:pt idx="637">
                  <c:v>0.98711299999999846</c:v>
                </c:pt>
                <c:pt idx="638">
                  <c:v>0.98866100000000001</c:v>
                </c:pt>
                <c:pt idx="639">
                  <c:v>0.99020999999999959</c:v>
                </c:pt>
                <c:pt idx="640">
                  <c:v>0.99175800000000003</c:v>
                </c:pt>
                <c:pt idx="641">
                  <c:v>0.99330599999999958</c:v>
                </c:pt>
                <c:pt idx="642">
                  <c:v>0.99485400000000002</c:v>
                </c:pt>
                <c:pt idx="643">
                  <c:v>0.99640199999999957</c:v>
                </c:pt>
                <c:pt idx="644">
                  <c:v>0.99795</c:v>
                </c:pt>
                <c:pt idx="645">
                  <c:v>0.99949900000000003</c:v>
                </c:pt>
                <c:pt idx="646">
                  <c:v>1.00105</c:v>
                </c:pt>
                <c:pt idx="647">
                  <c:v>1.0025899999999999</c:v>
                </c:pt>
                <c:pt idx="648">
                  <c:v>1.00414</c:v>
                </c:pt>
                <c:pt idx="649">
                  <c:v>1.0056899999999998</c:v>
                </c:pt>
                <c:pt idx="650">
                  <c:v>1.0072399999999981</c:v>
                </c:pt>
                <c:pt idx="651">
                  <c:v>1.0087899999999999</c:v>
                </c:pt>
                <c:pt idx="652">
                  <c:v>1.01034</c:v>
                </c:pt>
                <c:pt idx="653">
                  <c:v>1.0118799999999979</c:v>
                </c:pt>
                <c:pt idx="654">
                  <c:v>1.0134299999999976</c:v>
                </c:pt>
                <c:pt idx="655">
                  <c:v>1.01498</c:v>
                </c:pt>
                <c:pt idx="656">
                  <c:v>1.0165299999999982</c:v>
                </c:pt>
                <c:pt idx="657">
                  <c:v>1.0180800000000001</c:v>
                </c:pt>
                <c:pt idx="658">
                  <c:v>1.0196199999999982</c:v>
                </c:pt>
                <c:pt idx="659">
                  <c:v>1.0211699999999981</c:v>
                </c:pt>
                <c:pt idx="660">
                  <c:v>1.0227199999999999</c:v>
                </c:pt>
                <c:pt idx="661">
                  <c:v>1.02427</c:v>
                </c:pt>
                <c:pt idx="662">
                  <c:v>1.0258199999999982</c:v>
                </c:pt>
                <c:pt idx="663">
                  <c:v>1.0273699999999979</c:v>
                </c:pt>
                <c:pt idx="664">
                  <c:v>1.02891</c:v>
                </c:pt>
                <c:pt idx="665">
                  <c:v>1.0304599999999999</c:v>
                </c:pt>
                <c:pt idx="666">
                  <c:v>1.0320100000000001</c:v>
                </c:pt>
                <c:pt idx="667">
                  <c:v>1.0335599999999998</c:v>
                </c:pt>
                <c:pt idx="668">
                  <c:v>1.03511</c:v>
                </c:pt>
                <c:pt idx="669">
                  <c:v>1.0366500000000001</c:v>
                </c:pt>
                <c:pt idx="670">
                  <c:v>1.0382</c:v>
                </c:pt>
                <c:pt idx="671">
                  <c:v>1.03975</c:v>
                </c:pt>
                <c:pt idx="672">
                  <c:v>1.0412999999999979</c:v>
                </c:pt>
                <c:pt idx="673">
                  <c:v>1.0428500000000001</c:v>
                </c:pt>
                <c:pt idx="674">
                  <c:v>1.0444</c:v>
                </c:pt>
                <c:pt idx="675">
                  <c:v>1.0459399999999981</c:v>
                </c:pt>
                <c:pt idx="676">
                  <c:v>1.0474899999999998</c:v>
                </c:pt>
                <c:pt idx="677">
                  <c:v>1.04904</c:v>
                </c:pt>
                <c:pt idx="678">
                  <c:v>1.0505899999999999</c:v>
                </c:pt>
                <c:pt idx="679">
                  <c:v>1.0521400000000001</c:v>
                </c:pt>
                <c:pt idx="680">
                  <c:v>1.0536799999999982</c:v>
                </c:pt>
                <c:pt idx="681">
                  <c:v>1.0552299999999979</c:v>
                </c:pt>
                <c:pt idx="682">
                  <c:v>1.0567800000000001</c:v>
                </c:pt>
                <c:pt idx="683">
                  <c:v>1.05833</c:v>
                </c:pt>
                <c:pt idx="684">
                  <c:v>1.0598799999999982</c:v>
                </c:pt>
                <c:pt idx="685">
                  <c:v>1.0614299999999981</c:v>
                </c:pt>
                <c:pt idx="686">
                  <c:v>1.06297</c:v>
                </c:pt>
                <c:pt idx="687">
                  <c:v>1.0645199999999999</c:v>
                </c:pt>
                <c:pt idx="688">
                  <c:v>1.0660700000000001</c:v>
                </c:pt>
                <c:pt idx="689">
                  <c:v>1.0676199999999998</c:v>
                </c:pt>
                <c:pt idx="690">
                  <c:v>1.06917</c:v>
                </c:pt>
                <c:pt idx="691">
                  <c:v>1.0707100000000001</c:v>
                </c:pt>
                <c:pt idx="692">
                  <c:v>1.07226</c:v>
                </c:pt>
                <c:pt idx="693">
                  <c:v>1.0738099999999982</c:v>
                </c:pt>
                <c:pt idx="694">
                  <c:v>1.0753599999999999</c:v>
                </c:pt>
                <c:pt idx="695">
                  <c:v>1.07691</c:v>
                </c:pt>
                <c:pt idx="696">
                  <c:v>1.07846</c:v>
                </c:pt>
                <c:pt idx="697">
                  <c:v>1.08</c:v>
                </c:pt>
                <c:pt idx="698">
                  <c:v>1.08155</c:v>
                </c:pt>
                <c:pt idx="699">
                  <c:v>1.0831</c:v>
                </c:pt>
                <c:pt idx="700">
                  <c:v>1.0846499999999999</c:v>
                </c:pt>
                <c:pt idx="701">
                  <c:v>1.0862000000000001</c:v>
                </c:pt>
                <c:pt idx="702">
                  <c:v>1.0877399999999982</c:v>
                </c:pt>
                <c:pt idx="703">
                  <c:v>1.0892899999999999</c:v>
                </c:pt>
                <c:pt idx="704">
                  <c:v>1.09084</c:v>
                </c:pt>
                <c:pt idx="705">
                  <c:v>1.09239</c:v>
                </c:pt>
                <c:pt idx="706">
                  <c:v>1.0939399999999981</c:v>
                </c:pt>
                <c:pt idx="707">
                  <c:v>1.0954899999999999</c:v>
                </c:pt>
                <c:pt idx="708">
                  <c:v>1.0970299999999982</c:v>
                </c:pt>
                <c:pt idx="709">
                  <c:v>1.0985799999999999</c:v>
                </c:pt>
                <c:pt idx="710">
                  <c:v>1.1001300000000001</c:v>
                </c:pt>
                <c:pt idx="711">
                  <c:v>1.10168</c:v>
                </c:pt>
                <c:pt idx="712">
                  <c:v>1.1032299999999982</c:v>
                </c:pt>
                <c:pt idx="713">
                  <c:v>1.10477</c:v>
                </c:pt>
                <c:pt idx="714">
                  <c:v>1.10632</c:v>
                </c:pt>
                <c:pt idx="715">
                  <c:v>1.1078699999999981</c:v>
                </c:pt>
                <c:pt idx="716">
                  <c:v>1.1094199999999999</c:v>
                </c:pt>
                <c:pt idx="717">
                  <c:v>1.11097</c:v>
                </c:pt>
                <c:pt idx="718">
                  <c:v>1.1125100000000001</c:v>
                </c:pt>
                <c:pt idx="719">
                  <c:v>1.1140600000000001</c:v>
                </c:pt>
                <c:pt idx="720">
                  <c:v>1.11561</c:v>
                </c:pt>
                <c:pt idx="721">
                  <c:v>1.1171599999999999</c:v>
                </c:pt>
                <c:pt idx="722">
                  <c:v>1.1187100000000001</c:v>
                </c:pt>
                <c:pt idx="723">
                  <c:v>1.12026</c:v>
                </c:pt>
                <c:pt idx="724">
                  <c:v>1.1217999999999981</c:v>
                </c:pt>
                <c:pt idx="725">
                  <c:v>1.1233500000000001</c:v>
                </c:pt>
                <c:pt idx="726">
                  <c:v>1.1249</c:v>
                </c:pt>
                <c:pt idx="727">
                  <c:v>1.1264500000000017</c:v>
                </c:pt>
                <c:pt idx="728">
                  <c:v>1.1279999999999979</c:v>
                </c:pt>
                <c:pt idx="729">
                  <c:v>1.12954</c:v>
                </c:pt>
                <c:pt idx="730">
                  <c:v>1.1310899999999999</c:v>
                </c:pt>
                <c:pt idx="731">
                  <c:v>1.1326400000000001</c:v>
                </c:pt>
                <c:pt idx="732">
                  <c:v>1.13419</c:v>
                </c:pt>
                <c:pt idx="733">
                  <c:v>1.13574</c:v>
                </c:pt>
                <c:pt idx="734">
                  <c:v>1.1372899999999999</c:v>
                </c:pt>
                <c:pt idx="735">
                  <c:v>1.13883</c:v>
                </c:pt>
                <c:pt idx="736">
                  <c:v>1.1403799999999999</c:v>
                </c:pt>
                <c:pt idx="737">
                  <c:v>1.1419299999999979</c:v>
                </c:pt>
                <c:pt idx="738">
                  <c:v>1.1434800000000001</c:v>
                </c:pt>
                <c:pt idx="739">
                  <c:v>1.14503</c:v>
                </c:pt>
                <c:pt idx="740">
                  <c:v>1.1465700000000001</c:v>
                </c:pt>
                <c:pt idx="741">
                  <c:v>1.14812</c:v>
                </c:pt>
                <c:pt idx="742">
                  <c:v>1.14967</c:v>
                </c:pt>
                <c:pt idx="743">
                  <c:v>1.1512199999999999</c:v>
                </c:pt>
                <c:pt idx="744">
                  <c:v>1.1527700000000001</c:v>
                </c:pt>
                <c:pt idx="745">
                  <c:v>1.15432</c:v>
                </c:pt>
                <c:pt idx="746">
                  <c:v>1.1558599999999999</c:v>
                </c:pt>
                <c:pt idx="747">
                  <c:v>1.15741</c:v>
                </c:pt>
                <c:pt idx="748">
                  <c:v>1.15896</c:v>
                </c:pt>
                <c:pt idx="749">
                  <c:v>1.1605099999999999</c:v>
                </c:pt>
                <c:pt idx="750">
                  <c:v>1.1620600000000001</c:v>
                </c:pt>
                <c:pt idx="751">
                  <c:v>1.1636</c:v>
                </c:pt>
                <c:pt idx="752">
                  <c:v>1.1651499999999999</c:v>
                </c:pt>
                <c:pt idx="753">
                  <c:v>1.1667000000000001</c:v>
                </c:pt>
                <c:pt idx="754">
                  <c:v>1.168250000000002</c:v>
                </c:pt>
                <c:pt idx="755">
                  <c:v>1.1698</c:v>
                </c:pt>
                <c:pt idx="756">
                  <c:v>1.1713499999999999</c:v>
                </c:pt>
                <c:pt idx="757">
                  <c:v>1.17289</c:v>
                </c:pt>
                <c:pt idx="758">
                  <c:v>1.1744399999999999</c:v>
                </c:pt>
                <c:pt idx="759">
                  <c:v>1.1759899999999999</c:v>
                </c:pt>
                <c:pt idx="760">
                  <c:v>1.17754</c:v>
                </c:pt>
                <c:pt idx="761">
                  <c:v>1.17909</c:v>
                </c:pt>
                <c:pt idx="762">
                  <c:v>1.1806300000000001</c:v>
                </c:pt>
                <c:pt idx="763">
                  <c:v>1.182180000000002</c:v>
                </c:pt>
                <c:pt idx="764">
                  <c:v>1.1837299999999982</c:v>
                </c:pt>
                <c:pt idx="765">
                  <c:v>1.1852799999999999</c:v>
                </c:pt>
                <c:pt idx="766">
                  <c:v>1.1868300000000001</c:v>
                </c:pt>
                <c:pt idx="767">
                  <c:v>1.1883800000000018</c:v>
                </c:pt>
                <c:pt idx="768">
                  <c:v>1.1899199999999999</c:v>
                </c:pt>
                <c:pt idx="769">
                  <c:v>1.19147</c:v>
                </c:pt>
                <c:pt idx="770">
                  <c:v>1.19302</c:v>
                </c:pt>
                <c:pt idx="771">
                  <c:v>1.1945699999999999</c:v>
                </c:pt>
                <c:pt idx="772">
                  <c:v>1.1961200000000001</c:v>
                </c:pt>
                <c:pt idx="773">
                  <c:v>1.1976599999999999</c:v>
                </c:pt>
                <c:pt idx="774">
                  <c:v>1.1992100000000001</c:v>
                </c:pt>
                <c:pt idx="775">
                  <c:v>1.2007599999999998</c:v>
                </c:pt>
                <c:pt idx="776">
                  <c:v>1.20231</c:v>
                </c:pt>
                <c:pt idx="777">
                  <c:v>1.2038599999999982</c:v>
                </c:pt>
                <c:pt idx="778">
                  <c:v>1.2054099999999981</c:v>
                </c:pt>
                <c:pt idx="779">
                  <c:v>1.20695</c:v>
                </c:pt>
                <c:pt idx="780">
                  <c:v>1.2084999999999981</c:v>
                </c:pt>
                <c:pt idx="781">
                  <c:v>1.2100500000000001</c:v>
                </c:pt>
                <c:pt idx="782">
                  <c:v>1.2115999999999973</c:v>
                </c:pt>
                <c:pt idx="783">
                  <c:v>1.21315</c:v>
                </c:pt>
                <c:pt idx="784">
                  <c:v>1.2146899999999998</c:v>
                </c:pt>
                <c:pt idx="785">
                  <c:v>1.21624</c:v>
                </c:pt>
                <c:pt idx="786">
                  <c:v>1.2177899999999982</c:v>
                </c:pt>
                <c:pt idx="787">
                  <c:v>1.2193399999999981</c:v>
                </c:pt>
                <c:pt idx="788">
                  <c:v>1.2208899999999998</c:v>
                </c:pt>
                <c:pt idx="789">
                  <c:v>1.22244</c:v>
                </c:pt>
                <c:pt idx="790">
                  <c:v>1.2239799999999978</c:v>
                </c:pt>
                <c:pt idx="791">
                  <c:v>1.2255299999999973</c:v>
                </c:pt>
                <c:pt idx="792">
                  <c:v>1.2270799999999982</c:v>
                </c:pt>
                <c:pt idx="793">
                  <c:v>1.2286299999999983</c:v>
                </c:pt>
                <c:pt idx="794">
                  <c:v>1.2301800000000001</c:v>
                </c:pt>
                <c:pt idx="795">
                  <c:v>1.2317199999999981</c:v>
                </c:pt>
                <c:pt idx="796">
                  <c:v>1.2332699999999981</c:v>
                </c:pt>
                <c:pt idx="797">
                  <c:v>1.2348199999999998</c:v>
                </c:pt>
                <c:pt idx="798">
                  <c:v>1.23637</c:v>
                </c:pt>
                <c:pt idx="799">
                  <c:v>1.2379199999999981</c:v>
                </c:pt>
                <c:pt idx="800">
                  <c:v>1.2394599999999998</c:v>
                </c:pt>
                <c:pt idx="801">
                  <c:v>1.2410099999999982</c:v>
                </c:pt>
                <c:pt idx="802">
                  <c:v>1.2425599999999999</c:v>
                </c:pt>
                <c:pt idx="803">
                  <c:v>1.24411</c:v>
                </c:pt>
                <c:pt idx="804">
                  <c:v>1.2456599999999998</c:v>
                </c:pt>
                <c:pt idx="805">
                  <c:v>1.2472099999999982</c:v>
                </c:pt>
                <c:pt idx="806">
                  <c:v>1.24875</c:v>
                </c:pt>
                <c:pt idx="807">
                  <c:v>1.2503</c:v>
                </c:pt>
                <c:pt idx="808">
                  <c:v>1.2518499999999981</c:v>
                </c:pt>
                <c:pt idx="809">
                  <c:v>1.2533999999999978</c:v>
                </c:pt>
                <c:pt idx="810">
                  <c:v>1.25495</c:v>
                </c:pt>
                <c:pt idx="811">
                  <c:v>1.2564899999999999</c:v>
                </c:pt>
                <c:pt idx="812">
                  <c:v>1.25804</c:v>
                </c:pt>
                <c:pt idx="813">
                  <c:v>1.2595899999999998</c:v>
                </c:pt>
                <c:pt idx="814">
                  <c:v>1.2611399999999982</c:v>
                </c:pt>
                <c:pt idx="815">
                  <c:v>1.2626899999999999</c:v>
                </c:pt>
                <c:pt idx="816">
                  <c:v>1.26424</c:v>
                </c:pt>
                <c:pt idx="817">
                  <c:v>1.2657799999999981</c:v>
                </c:pt>
                <c:pt idx="818">
                  <c:v>1.2673299999999978</c:v>
                </c:pt>
                <c:pt idx="819">
                  <c:v>1.26888</c:v>
                </c:pt>
                <c:pt idx="820">
                  <c:v>1.2704299999999982</c:v>
                </c:pt>
                <c:pt idx="821">
                  <c:v>1.2719799999999983</c:v>
                </c:pt>
                <c:pt idx="822">
                  <c:v>1.2735199999999998</c:v>
                </c:pt>
                <c:pt idx="823">
                  <c:v>1.2750699999999981</c:v>
                </c:pt>
                <c:pt idx="824">
                  <c:v>1.2766199999999999</c:v>
                </c:pt>
                <c:pt idx="825">
                  <c:v>1.27817</c:v>
                </c:pt>
              </c:numCache>
            </c:numRef>
          </c:xVal>
          <c:yVal>
            <c:numRef>
              <c:f>'Processed data'!$F$2:$F$827</c:f>
              <c:numCache>
                <c:formatCode>0.00E+00</c:formatCode>
                <c:ptCount val="826"/>
                <c:pt idx="0">
                  <c:v>1.00688</c:v>
                </c:pt>
                <c:pt idx="1">
                  <c:v>1.00688</c:v>
                </c:pt>
                <c:pt idx="2">
                  <c:v>1.00688</c:v>
                </c:pt>
                <c:pt idx="3">
                  <c:v>1.00688</c:v>
                </c:pt>
                <c:pt idx="4">
                  <c:v>1.00688</c:v>
                </c:pt>
                <c:pt idx="5">
                  <c:v>1.00688</c:v>
                </c:pt>
                <c:pt idx="6">
                  <c:v>1.00688</c:v>
                </c:pt>
                <c:pt idx="7">
                  <c:v>1.00688</c:v>
                </c:pt>
                <c:pt idx="8">
                  <c:v>1.00688</c:v>
                </c:pt>
                <c:pt idx="9">
                  <c:v>1.00688</c:v>
                </c:pt>
                <c:pt idx="10">
                  <c:v>1.00688</c:v>
                </c:pt>
                <c:pt idx="11">
                  <c:v>1.00688</c:v>
                </c:pt>
                <c:pt idx="12">
                  <c:v>1.00688</c:v>
                </c:pt>
                <c:pt idx="13">
                  <c:v>1.00688</c:v>
                </c:pt>
                <c:pt idx="14">
                  <c:v>1.00688</c:v>
                </c:pt>
                <c:pt idx="15">
                  <c:v>1.00688</c:v>
                </c:pt>
                <c:pt idx="16">
                  <c:v>1.00688</c:v>
                </c:pt>
                <c:pt idx="17">
                  <c:v>1.00688</c:v>
                </c:pt>
                <c:pt idx="18">
                  <c:v>1.00688</c:v>
                </c:pt>
                <c:pt idx="19">
                  <c:v>1.00688</c:v>
                </c:pt>
                <c:pt idx="20">
                  <c:v>1.00688</c:v>
                </c:pt>
                <c:pt idx="21">
                  <c:v>1.00688</c:v>
                </c:pt>
                <c:pt idx="22">
                  <c:v>1.00688</c:v>
                </c:pt>
                <c:pt idx="23">
                  <c:v>1.00688</c:v>
                </c:pt>
                <c:pt idx="24">
                  <c:v>1.00688</c:v>
                </c:pt>
                <c:pt idx="25">
                  <c:v>1.00688</c:v>
                </c:pt>
                <c:pt idx="26">
                  <c:v>1.00688</c:v>
                </c:pt>
                <c:pt idx="27">
                  <c:v>1.00688</c:v>
                </c:pt>
                <c:pt idx="28">
                  <c:v>1.00688</c:v>
                </c:pt>
                <c:pt idx="29">
                  <c:v>1.00688</c:v>
                </c:pt>
                <c:pt idx="30">
                  <c:v>1.00688</c:v>
                </c:pt>
                <c:pt idx="31">
                  <c:v>1.00688</c:v>
                </c:pt>
                <c:pt idx="32">
                  <c:v>1.00688</c:v>
                </c:pt>
                <c:pt idx="33">
                  <c:v>1.00688</c:v>
                </c:pt>
                <c:pt idx="34">
                  <c:v>1.00688</c:v>
                </c:pt>
                <c:pt idx="35">
                  <c:v>1.00688</c:v>
                </c:pt>
                <c:pt idx="36">
                  <c:v>1.00688</c:v>
                </c:pt>
                <c:pt idx="37">
                  <c:v>1.00688</c:v>
                </c:pt>
                <c:pt idx="38">
                  <c:v>1.00688</c:v>
                </c:pt>
                <c:pt idx="39">
                  <c:v>1.00688</c:v>
                </c:pt>
                <c:pt idx="40">
                  <c:v>1.00688</c:v>
                </c:pt>
                <c:pt idx="41">
                  <c:v>1.00688</c:v>
                </c:pt>
                <c:pt idx="42">
                  <c:v>1.00688</c:v>
                </c:pt>
                <c:pt idx="43">
                  <c:v>1.00688</c:v>
                </c:pt>
                <c:pt idx="44">
                  <c:v>1.00688</c:v>
                </c:pt>
                <c:pt idx="45">
                  <c:v>1.00688</c:v>
                </c:pt>
                <c:pt idx="46">
                  <c:v>3.3564299999999956</c:v>
                </c:pt>
                <c:pt idx="47">
                  <c:v>1.00688</c:v>
                </c:pt>
                <c:pt idx="48">
                  <c:v>1.00688</c:v>
                </c:pt>
                <c:pt idx="49">
                  <c:v>1.00688</c:v>
                </c:pt>
                <c:pt idx="50">
                  <c:v>1.00688</c:v>
                </c:pt>
                <c:pt idx="51">
                  <c:v>1.00688</c:v>
                </c:pt>
                <c:pt idx="52">
                  <c:v>1.00688</c:v>
                </c:pt>
                <c:pt idx="53">
                  <c:v>1.00688</c:v>
                </c:pt>
                <c:pt idx="54">
                  <c:v>1.00688</c:v>
                </c:pt>
                <c:pt idx="55">
                  <c:v>1.00688</c:v>
                </c:pt>
                <c:pt idx="56">
                  <c:v>1.00688</c:v>
                </c:pt>
                <c:pt idx="57">
                  <c:v>1.00688</c:v>
                </c:pt>
                <c:pt idx="58">
                  <c:v>1.00688</c:v>
                </c:pt>
                <c:pt idx="59">
                  <c:v>1.00688</c:v>
                </c:pt>
                <c:pt idx="60">
                  <c:v>1.00688</c:v>
                </c:pt>
                <c:pt idx="61">
                  <c:v>1.00688</c:v>
                </c:pt>
                <c:pt idx="62">
                  <c:v>1.00688</c:v>
                </c:pt>
                <c:pt idx="63">
                  <c:v>1.00688</c:v>
                </c:pt>
                <c:pt idx="64">
                  <c:v>1.00688</c:v>
                </c:pt>
                <c:pt idx="65">
                  <c:v>1.00688</c:v>
                </c:pt>
                <c:pt idx="66">
                  <c:v>1.00688</c:v>
                </c:pt>
                <c:pt idx="67">
                  <c:v>1.00688</c:v>
                </c:pt>
                <c:pt idx="68">
                  <c:v>1.00688</c:v>
                </c:pt>
                <c:pt idx="69">
                  <c:v>1.00688</c:v>
                </c:pt>
                <c:pt idx="70">
                  <c:v>1.00688</c:v>
                </c:pt>
                <c:pt idx="71">
                  <c:v>1.00688</c:v>
                </c:pt>
                <c:pt idx="72">
                  <c:v>1.00688</c:v>
                </c:pt>
                <c:pt idx="73">
                  <c:v>1.00688</c:v>
                </c:pt>
                <c:pt idx="74">
                  <c:v>1.00688</c:v>
                </c:pt>
                <c:pt idx="75">
                  <c:v>1.00688</c:v>
                </c:pt>
                <c:pt idx="76">
                  <c:v>1.00688</c:v>
                </c:pt>
                <c:pt idx="77">
                  <c:v>1.00688</c:v>
                </c:pt>
                <c:pt idx="78">
                  <c:v>1.00688</c:v>
                </c:pt>
                <c:pt idx="79">
                  <c:v>1.00688</c:v>
                </c:pt>
                <c:pt idx="80">
                  <c:v>1.00688</c:v>
                </c:pt>
                <c:pt idx="81">
                  <c:v>1.00688</c:v>
                </c:pt>
                <c:pt idx="82">
                  <c:v>1.00688</c:v>
                </c:pt>
                <c:pt idx="83">
                  <c:v>1.00688</c:v>
                </c:pt>
                <c:pt idx="84">
                  <c:v>1.00688</c:v>
                </c:pt>
                <c:pt idx="85">
                  <c:v>1.00688</c:v>
                </c:pt>
                <c:pt idx="86">
                  <c:v>1.00688</c:v>
                </c:pt>
                <c:pt idx="87">
                  <c:v>1.00688</c:v>
                </c:pt>
                <c:pt idx="88">
                  <c:v>1.00688</c:v>
                </c:pt>
                <c:pt idx="89">
                  <c:v>1.00688</c:v>
                </c:pt>
                <c:pt idx="90">
                  <c:v>1.00688</c:v>
                </c:pt>
                <c:pt idx="91">
                  <c:v>1.00688</c:v>
                </c:pt>
                <c:pt idx="92">
                  <c:v>1.00688</c:v>
                </c:pt>
                <c:pt idx="93">
                  <c:v>1.00688</c:v>
                </c:pt>
                <c:pt idx="94">
                  <c:v>1.00688</c:v>
                </c:pt>
                <c:pt idx="95">
                  <c:v>1.00688</c:v>
                </c:pt>
                <c:pt idx="96">
                  <c:v>1.00688</c:v>
                </c:pt>
                <c:pt idx="97">
                  <c:v>1.00688</c:v>
                </c:pt>
                <c:pt idx="98">
                  <c:v>1.00688</c:v>
                </c:pt>
                <c:pt idx="99">
                  <c:v>1.00688</c:v>
                </c:pt>
                <c:pt idx="100">
                  <c:v>1.00688</c:v>
                </c:pt>
                <c:pt idx="101">
                  <c:v>1.00688</c:v>
                </c:pt>
                <c:pt idx="102">
                  <c:v>1.00688</c:v>
                </c:pt>
                <c:pt idx="103">
                  <c:v>1.00688</c:v>
                </c:pt>
                <c:pt idx="104">
                  <c:v>1.00688</c:v>
                </c:pt>
                <c:pt idx="105">
                  <c:v>1.00688</c:v>
                </c:pt>
                <c:pt idx="106">
                  <c:v>1.00688</c:v>
                </c:pt>
                <c:pt idx="107">
                  <c:v>1.00688</c:v>
                </c:pt>
                <c:pt idx="108">
                  <c:v>1.00688</c:v>
                </c:pt>
                <c:pt idx="109">
                  <c:v>1.00688</c:v>
                </c:pt>
                <c:pt idx="110">
                  <c:v>1.00688</c:v>
                </c:pt>
                <c:pt idx="111">
                  <c:v>3.3564299999999956</c:v>
                </c:pt>
                <c:pt idx="112">
                  <c:v>1.00688</c:v>
                </c:pt>
                <c:pt idx="113">
                  <c:v>1.00688</c:v>
                </c:pt>
                <c:pt idx="114">
                  <c:v>3.3564299999999956</c:v>
                </c:pt>
                <c:pt idx="115">
                  <c:v>3.3564299999999956</c:v>
                </c:pt>
                <c:pt idx="116">
                  <c:v>10.0693</c:v>
                </c:pt>
                <c:pt idx="117">
                  <c:v>3.3564299999999956</c:v>
                </c:pt>
                <c:pt idx="118">
                  <c:v>6.7128499999999995</c:v>
                </c:pt>
                <c:pt idx="119">
                  <c:v>3.3564299999999956</c:v>
                </c:pt>
                <c:pt idx="120">
                  <c:v>1.00688</c:v>
                </c:pt>
                <c:pt idx="121">
                  <c:v>10.0693</c:v>
                </c:pt>
                <c:pt idx="122">
                  <c:v>30.207799999999967</c:v>
                </c:pt>
                <c:pt idx="123">
                  <c:v>16.782099999999957</c:v>
                </c:pt>
                <c:pt idx="124">
                  <c:v>33.564300000000003</c:v>
                </c:pt>
                <c:pt idx="125">
                  <c:v>30.207799999999967</c:v>
                </c:pt>
                <c:pt idx="126">
                  <c:v>43.633500000000012</c:v>
                </c:pt>
                <c:pt idx="127">
                  <c:v>36.920700000000011</c:v>
                </c:pt>
                <c:pt idx="128">
                  <c:v>63.772100000000066</c:v>
                </c:pt>
                <c:pt idx="129">
                  <c:v>77.197800000000001</c:v>
                </c:pt>
                <c:pt idx="130">
                  <c:v>93.979900000000001</c:v>
                </c:pt>
                <c:pt idx="131">
                  <c:v>97.336299999999994</c:v>
                </c:pt>
                <c:pt idx="132">
                  <c:v>137.61299999999997</c:v>
                </c:pt>
                <c:pt idx="133">
                  <c:v>127.54400000000011</c:v>
                </c:pt>
                <c:pt idx="134">
                  <c:v>208.09800000000001</c:v>
                </c:pt>
                <c:pt idx="135">
                  <c:v>228.23699999999999</c:v>
                </c:pt>
                <c:pt idx="136">
                  <c:v>298.72199999999918</c:v>
                </c:pt>
                <c:pt idx="137">
                  <c:v>375.91999999999956</c:v>
                </c:pt>
                <c:pt idx="138">
                  <c:v>530.31499999999949</c:v>
                </c:pt>
                <c:pt idx="139">
                  <c:v>731.70100000000002</c:v>
                </c:pt>
                <c:pt idx="140">
                  <c:v>845.81899999999996</c:v>
                </c:pt>
                <c:pt idx="141">
                  <c:v>1218.3799999999999</c:v>
                </c:pt>
                <c:pt idx="142">
                  <c:v>1298.94</c:v>
                </c:pt>
                <c:pt idx="143">
                  <c:v>1886.31</c:v>
                </c:pt>
                <c:pt idx="144">
                  <c:v>2591.16</c:v>
                </c:pt>
                <c:pt idx="145">
                  <c:v>3812.9</c:v>
                </c:pt>
                <c:pt idx="146">
                  <c:v>6071.7700000000013</c:v>
                </c:pt>
                <c:pt idx="147">
                  <c:v>9622.8699999999735</c:v>
                </c:pt>
                <c:pt idx="148">
                  <c:v>15657.7</c:v>
                </c:pt>
                <c:pt idx="149">
                  <c:v>24444.799999999996</c:v>
                </c:pt>
                <c:pt idx="150">
                  <c:v>37649</c:v>
                </c:pt>
                <c:pt idx="151">
                  <c:v>53296.7</c:v>
                </c:pt>
                <c:pt idx="152">
                  <c:v>72837.8</c:v>
                </c:pt>
                <c:pt idx="153">
                  <c:v>94812.3</c:v>
                </c:pt>
                <c:pt idx="154">
                  <c:v>116277</c:v>
                </c:pt>
                <c:pt idx="155">
                  <c:v>136603</c:v>
                </c:pt>
                <c:pt idx="156">
                  <c:v>155486</c:v>
                </c:pt>
                <c:pt idx="157">
                  <c:v>170332</c:v>
                </c:pt>
                <c:pt idx="158">
                  <c:v>177931</c:v>
                </c:pt>
                <c:pt idx="159">
                  <c:v>182378</c:v>
                </c:pt>
                <c:pt idx="160">
                  <c:v>184405</c:v>
                </c:pt>
                <c:pt idx="161">
                  <c:v>182727</c:v>
                </c:pt>
                <c:pt idx="162">
                  <c:v>180572</c:v>
                </c:pt>
                <c:pt idx="163">
                  <c:v>176602</c:v>
                </c:pt>
                <c:pt idx="164">
                  <c:v>175420</c:v>
                </c:pt>
                <c:pt idx="165">
                  <c:v>172973</c:v>
                </c:pt>
                <c:pt idx="166">
                  <c:v>172990</c:v>
                </c:pt>
                <c:pt idx="167">
                  <c:v>173041</c:v>
                </c:pt>
                <c:pt idx="168">
                  <c:v>173554</c:v>
                </c:pt>
                <c:pt idx="169">
                  <c:v>175407</c:v>
                </c:pt>
                <c:pt idx="170">
                  <c:v>177750</c:v>
                </c:pt>
                <c:pt idx="171">
                  <c:v>176582</c:v>
                </c:pt>
                <c:pt idx="172">
                  <c:v>177968</c:v>
                </c:pt>
                <c:pt idx="173">
                  <c:v>179008</c:v>
                </c:pt>
                <c:pt idx="174">
                  <c:v>183758</c:v>
                </c:pt>
                <c:pt idx="175">
                  <c:v>182684</c:v>
                </c:pt>
                <c:pt idx="176">
                  <c:v>183214</c:v>
                </c:pt>
                <c:pt idx="177">
                  <c:v>186191</c:v>
                </c:pt>
                <c:pt idx="178">
                  <c:v>184630</c:v>
                </c:pt>
                <c:pt idx="179">
                  <c:v>186131</c:v>
                </c:pt>
                <c:pt idx="180">
                  <c:v>185244</c:v>
                </c:pt>
                <c:pt idx="181">
                  <c:v>184365</c:v>
                </c:pt>
                <c:pt idx="182">
                  <c:v>182257</c:v>
                </c:pt>
                <c:pt idx="183">
                  <c:v>178079</c:v>
                </c:pt>
                <c:pt idx="184">
                  <c:v>171067</c:v>
                </c:pt>
                <c:pt idx="185">
                  <c:v>162350</c:v>
                </c:pt>
                <c:pt idx="186">
                  <c:v>151653</c:v>
                </c:pt>
                <c:pt idx="187">
                  <c:v>141064</c:v>
                </c:pt>
                <c:pt idx="188">
                  <c:v>127172</c:v>
                </c:pt>
                <c:pt idx="189">
                  <c:v>111732</c:v>
                </c:pt>
                <c:pt idx="190">
                  <c:v>98356.7</c:v>
                </c:pt>
                <c:pt idx="191">
                  <c:v>86169.5</c:v>
                </c:pt>
                <c:pt idx="192">
                  <c:v>74052.800000000003</c:v>
                </c:pt>
                <c:pt idx="193">
                  <c:v>64604.5</c:v>
                </c:pt>
                <c:pt idx="194">
                  <c:v>55407.9</c:v>
                </c:pt>
                <c:pt idx="195">
                  <c:v>49081</c:v>
                </c:pt>
                <c:pt idx="196">
                  <c:v>42223.8</c:v>
                </c:pt>
                <c:pt idx="197">
                  <c:v>35866.800000000003</c:v>
                </c:pt>
                <c:pt idx="198">
                  <c:v>29492.9</c:v>
                </c:pt>
                <c:pt idx="199">
                  <c:v>24451.599999999969</c:v>
                </c:pt>
                <c:pt idx="200">
                  <c:v>20333.2</c:v>
                </c:pt>
                <c:pt idx="201">
                  <c:v>16671.400000000001</c:v>
                </c:pt>
                <c:pt idx="202">
                  <c:v>13335.1</c:v>
                </c:pt>
                <c:pt idx="203">
                  <c:v>10958.7</c:v>
                </c:pt>
                <c:pt idx="204">
                  <c:v>9471.83</c:v>
                </c:pt>
                <c:pt idx="205">
                  <c:v>7823.83</c:v>
                </c:pt>
                <c:pt idx="206">
                  <c:v>6689.3600000000024</c:v>
                </c:pt>
                <c:pt idx="207">
                  <c:v>6098.63</c:v>
                </c:pt>
                <c:pt idx="208">
                  <c:v>5564.95</c:v>
                </c:pt>
                <c:pt idx="209">
                  <c:v>4611.7300000000005</c:v>
                </c:pt>
                <c:pt idx="210">
                  <c:v>4490.9000000000005</c:v>
                </c:pt>
                <c:pt idx="211">
                  <c:v>4215.67</c:v>
                </c:pt>
                <c:pt idx="212">
                  <c:v>3974.01</c:v>
                </c:pt>
                <c:pt idx="213">
                  <c:v>3420.2</c:v>
                </c:pt>
                <c:pt idx="214">
                  <c:v>3242.3100000000022</c:v>
                </c:pt>
                <c:pt idx="215">
                  <c:v>3181.8900000000012</c:v>
                </c:pt>
                <c:pt idx="216">
                  <c:v>3141.61</c:v>
                </c:pt>
                <c:pt idx="217">
                  <c:v>2886.53</c:v>
                </c:pt>
                <c:pt idx="218">
                  <c:v>2614.66</c:v>
                </c:pt>
                <c:pt idx="219">
                  <c:v>2725.42</c:v>
                </c:pt>
                <c:pt idx="220">
                  <c:v>2507.25</c:v>
                </c:pt>
                <c:pt idx="221">
                  <c:v>2295.8000000000002</c:v>
                </c:pt>
                <c:pt idx="222">
                  <c:v>2282.3700000000022</c:v>
                </c:pt>
                <c:pt idx="223">
                  <c:v>2104.48</c:v>
                </c:pt>
                <c:pt idx="224">
                  <c:v>2017.21</c:v>
                </c:pt>
                <c:pt idx="225">
                  <c:v>2185.0300000000002</c:v>
                </c:pt>
                <c:pt idx="226">
                  <c:v>1805.76</c:v>
                </c:pt>
                <c:pt idx="227">
                  <c:v>1879.6</c:v>
                </c:pt>
                <c:pt idx="228">
                  <c:v>1688.28</c:v>
                </c:pt>
                <c:pt idx="229">
                  <c:v>1738.6299999999999</c:v>
                </c:pt>
                <c:pt idx="230">
                  <c:v>1590.95</c:v>
                </c:pt>
                <c:pt idx="231">
                  <c:v>1641.29</c:v>
                </c:pt>
                <c:pt idx="232">
                  <c:v>1614.44</c:v>
                </c:pt>
                <c:pt idx="233">
                  <c:v>1597.6599999999999</c:v>
                </c:pt>
                <c:pt idx="234">
                  <c:v>1376.1299999999999</c:v>
                </c:pt>
                <c:pt idx="235">
                  <c:v>1392.92</c:v>
                </c:pt>
                <c:pt idx="236">
                  <c:v>1258.6599999999999</c:v>
                </c:pt>
                <c:pt idx="237">
                  <c:v>1439.91</c:v>
                </c:pt>
                <c:pt idx="238">
                  <c:v>1245.23</c:v>
                </c:pt>
                <c:pt idx="239">
                  <c:v>1285.51</c:v>
                </c:pt>
                <c:pt idx="240">
                  <c:v>1218.3799999999999</c:v>
                </c:pt>
                <c:pt idx="241">
                  <c:v>1292.22</c:v>
                </c:pt>
                <c:pt idx="242">
                  <c:v>1352.6399999999999</c:v>
                </c:pt>
                <c:pt idx="243">
                  <c:v>1215.03</c:v>
                </c:pt>
                <c:pt idx="244">
                  <c:v>1181.46</c:v>
                </c:pt>
                <c:pt idx="245">
                  <c:v>1077.4100000000001</c:v>
                </c:pt>
                <c:pt idx="246">
                  <c:v>1157.97</c:v>
                </c:pt>
                <c:pt idx="247">
                  <c:v>847.43099999999947</c:v>
                </c:pt>
                <c:pt idx="248">
                  <c:v>1077.4100000000001</c:v>
                </c:pt>
                <c:pt idx="249">
                  <c:v>1023.71</c:v>
                </c:pt>
                <c:pt idx="250">
                  <c:v>1043.8499999999999</c:v>
                </c:pt>
                <c:pt idx="251">
                  <c:v>986.7890000000009</c:v>
                </c:pt>
                <c:pt idx="252">
                  <c:v>923.01699999999948</c:v>
                </c:pt>
                <c:pt idx="253">
                  <c:v>822.32399999999996</c:v>
                </c:pt>
                <c:pt idx="254">
                  <c:v>708.20600000000002</c:v>
                </c:pt>
                <c:pt idx="255">
                  <c:v>624.29500000000053</c:v>
                </c:pt>
                <c:pt idx="256">
                  <c:v>584.01800000000003</c:v>
                </c:pt>
                <c:pt idx="257">
                  <c:v>587.37400000000002</c:v>
                </c:pt>
                <c:pt idx="258">
                  <c:v>614.226</c:v>
                </c:pt>
                <c:pt idx="259">
                  <c:v>637.721</c:v>
                </c:pt>
                <c:pt idx="260">
                  <c:v>557.16699999999946</c:v>
                </c:pt>
                <c:pt idx="261">
                  <c:v>533.67200000000003</c:v>
                </c:pt>
                <c:pt idx="262">
                  <c:v>607.51300000000003</c:v>
                </c:pt>
                <c:pt idx="263">
                  <c:v>584.01800000000003</c:v>
                </c:pt>
                <c:pt idx="264">
                  <c:v>580.66199999999947</c:v>
                </c:pt>
                <c:pt idx="265">
                  <c:v>443.048</c:v>
                </c:pt>
                <c:pt idx="266">
                  <c:v>560.52300000000002</c:v>
                </c:pt>
                <c:pt idx="267">
                  <c:v>631.00800000000004</c:v>
                </c:pt>
                <c:pt idx="268">
                  <c:v>483.32499999999999</c:v>
                </c:pt>
                <c:pt idx="269">
                  <c:v>483.32499999999999</c:v>
                </c:pt>
                <c:pt idx="270">
                  <c:v>543.74099999999999</c:v>
                </c:pt>
                <c:pt idx="271">
                  <c:v>614.226</c:v>
                </c:pt>
                <c:pt idx="272">
                  <c:v>463.18700000000001</c:v>
                </c:pt>
                <c:pt idx="273">
                  <c:v>490.0379999999995</c:v>
                </c:pt>
                <c:pt idx="274">
                  <c:v>516.89</c:v>
                </c:pt>
                <c:pt idx="275">
                  <c:v>449.76099999999963</c:v>
                </c:pt>
                <c:pt idx="276">
                  <c:v>476.61200000000002</c:v>
                </c:pt>
                <c:pt idx="277">
                  <c:v>506.82</c:v>
                </c:pt>
                <c:pt idx="278">
                  <c:v>449.76099999999963</c:v>
                </c:pt>
                <c:pt idx="279">
                  <c:v>473.25599999999969</c:v>
                </c:pt>
                <c:pt idx="280">
                  <c:v>496.75099999999969</c:v>
                </c:pt>
                <c:pt idx="281">
                  <c:v>500.10700000000008</c:v>
                </c:pt>
                <c:pt idx="282">
                  <c:v>503.464</c:v>
                </c:pt>
                <c:pt idx="283">
                  <c:v>396.05799999999999</c:v>
                </c:pt>
                <c:pt idx="284">
                  <c:v>463.18700000000001</c:v>
                </c:pt>
                <c:pt idx="285">
                  <c:v>436.33499999999964</c:v>
                </c:pt>
                <c:pt idx="286">
                  <c:v>466.54300000000001</c:v>
                </c:pt>
                <c:pt idx="287">
                  <c:v>389.34500000000008</c:v>
                </c:pt>
                <c:pt idx="288">
                  <c:v>416.197</c:v>
                </c:pt>
                <c:pt idx="289">
                  <c:v>446.40499999999969</c:v>
                </c:pt>
                <c:pt idx="290">
                  <c:v>389.34500000000008</c:v>
                </c:pt>
                <c:pt idx="291">
                  <c:v>429.62200000000001</c:v>
                </c:pt>
                <c:pt idx="292">
                  <c:v>385.98899999999918</c:v>
                </c:pt>
                <c:pt idx="293">
                  <c:v>422.90999999999963</c:v>
                </c:pt>
                <c:pt idx="294">
                  <c:v>352.4249999999995</c:v>
                </c:pt>
                <c:pt idx="295">
                  <c:v>355.78099999999949</c:v>
                </c:pt>
                <c:pt idx="296">
                  <c:v>261.80099999999999</c:v>
                </c:pt>
                <c:pt idx="297">
                  <c:v>352.4249999999995</c:v>
                </c:pt>
                <c:pt idx="298">
                  <c:v>375.91999999999956</c:v>
                </c:pt>
                <c:pt idx="299">
                  <c:v>379.2759999999995</c:v>
                </c:pt>
                <c:pt idx="300">
                  <c:v>359.13799999999969</c:v>
                </c:pt>
                <c:pt idx="301">
                  <c:v>218.16800000000001</c:v>
                </c:pt>
                <c:pt idx="302">
                  <c:v>194.67299999999997</c:v>
                </c:pt>
                <c:pt idx="303">
                  <c:v>221.524</c:v>
                </c:pt>
                <c:pt idx="304">
                  <c:v>208.09800000000001</c:v>
                </c:pt>
                <c:pt idx="305">
                  <c:v>177.89100000000022</c:v>
                </c:pt>
                <c:pt idx="306">
                  <c:v>147.68300000000002</c:v>
                </c:pt>
                <c:pt idx="307">
                  <c:v>234.95000000000007</c:v>
                </c:pt>
                <c:pt idx="308">
                  <c:v>191.316</c:v>
                </c:pt>
                <c:pt idx="309">
                  <c:v>224.88100000000023</c:v>
                </c:pt>
                <c:pt idx="310">
                  <c:v>198.029</c:v>
                </c:pt>
                <c:pt idx="311">
                  <c:v>181.24699999999999</c:v>
                </c:pt>
                <c:pt idx="312">
                  <c:v>198.029</c:v>
                </c:pt>
                <c:pt idx="313">
                  <c:v>208.09800000000001</c:v>
                </c:pt>
                <c:pt idx="314">
                  <c:v>181.24699999999999</c:v>
                </c:pt>
                <c:pt idx="315">
                  <c:v>151.03900000000002</c:v>
                </c:pt>
                <c:pt idx="316">
                  <c:v>191.316</c:v>
                </c:pt>
                <c:pt idx="317">
                  <c:v>177.89100000000022</c:v>
                </c:pt>
                <c:pt idx="318">
                  <c:v>177.89100000000022</c:v>
                </c:pt>
                <c:pt idx="319">
                  <c:v>164.465</c:v>
                </c:pt>
                <c:pt idx="320">
                  <c:v>151.03900000000002</c:v>
                </c:pt>
                <c:pt idx="321">
                  <c:v>134.25700000000001</c:v>
                </c:pt>
                <c:pt idx="322">
                  <c:v>124.18799999999999</c:v>
                </c:pt>
                <c:pt idx="323">
                  <c:v>154.39600000000004</c:v>
                </c:pt>
                <c:pt idx="324">
                  <c:v>130.90100000000001</c:v>
                </c:pt>
                <c:pt idx="325">
                  <c:v>117.47499999999999</c:v>
                </c:pt>
                <c:pt idx="326">
                  <c:v>151.03900000000002</c:v>
                </c:pt>
                <c:pt idx="327">
                  <c:v>167.82100000000023</c:v>
                </c:pt>
                <c:pt idx="328">
                  <c:v>171.178</c:v>
                </c:pt>
                <c:pt idx="329">
                  <c:v>154.39600000000004</c:v>
                </c:pt>
                <c:pt idx="330">
                  <c:v>80.554199999999994</c:v>
                </c:pt>
                <c:pt idx="331">
                  <c:v>130.90100000000001</c:v>
                </c:pt>
                <c:pt idx="332">
                  <c:v>124.18799999999999</c:v>
                </c:pt>
                <c:pt idx="333">
                  <c:v>117.47499999999999</c:v>
                </c:pt>
                <c:pt idx="334">
                  <c:v>77.197800000000001</c:v>
                </c:pt>
                <c:pt idx="335">
                  <c:v>117.47499999999999</c:v>
                </c:pt>
                <c:pt idx="336">
                  <c:v>100.693</c:v>
                </c:pt>
                <c:pt idx="337">
                  <c:v>110.762</c:v>
                </c:pt>
                <c:pt idx="338">
                  <c:v>117.47499999999999</c:v>
                </c:pt>
                <c:pt idx="339">
                  <c:v>117.47499999999999</c:v>
                </c:pt>
                <c:pt idx="340">
                  <c:v>90.623499999999979</c:v>
                </c:pt>
                <c:pt idx="341">
                  <c:v>104.04900000000002</c:v>
                </c:pt>
                <c:pt idx="342">
                  <c:v>97.336299999999994</c:v>
                </c:pt>
                <c:pt idx="343">
                  <c:v>104.04900000000002</c:v>
                </c:pt>
                <c:pt idx="344">
                  <c:v>107.40600000000002</c:v>
                </c:pt>
                <c:pt idx="345">
                  <c:v>97.336299999999994</c:v>
                </c:pt>
                <c:pt idx="346">
                  <c:v>80.554199999999994</c:v>
                </c:pt>
                <c:pt idx="347">
                  <c:v>97.336299999999994</c:v>
                </c:pt>
                <c:pt idx="348">
                  <c:v>83.910600000000144</c:v>
                </c:pt>
                <c:pt idx="349">
                  <c:v>87.267100000000113</c:v>
                </c:pt>
                <c:pt idx="350">
                  <c:v>80.554199999999994</c:v>
                </c:pt>
                <c:pt idx="351">
                  <c:v>107.40600000000002</c:v>
                </c:pt>
                <c:pt idx="352">
                  <c:v>134.25700000000001</c:v>
                </c:pt>
                <c:pt idx="353">
                  <c:v>83.910600000000144</c:v>
                </c:pt>
                <c:pt idx="354">
                  <c:v>114.11799999999999</c:v>
                </c:pt>
                <c:pt idx="355">
                  <c:v>83.910600000000144</c:v>
                </c:pt>
                <c:pt idx="356">
                  <c:v>77.197800000000001</c:v>
                </c:pt>
                <c:pt idx="357">
                  <c:v>60.415700000000001</c:v>
                </c:pt>
                <c:pt idx="358">
                  <c:v>100.693</c:v>
                </c:pt>
                <c:pt idx="359">
                  <c:v>77.197800000000001</c:v>
                </c:pt>
                <c:pt idx="360">
                  <c:v>87.267100000000113</c:v>
                </c:pt>
                <c:pt idx="361">
                  <c:v>33.564300000000003</c:v>
                </c:pt>
                <c:pt idx="362">
                  <c:v>93.979900000000001</c:v>
                </c:pt>
                <c:pt idx="363">
                  <c:v>77.197800000000001</c:v>
                </c:pt>
                <c:pt idx="364">
                  <c:v>80.554199999999994</c:v>
                </c:pt>
                <c:pt idx="365">
                  <c:v>46.99</c:v>
                </c:pt>
                <c:pt idx="366">
                  <c:v>90.623499999999979</c:v>
                </c:pt>
                <c:pt idx="367">
                  <c:v>87.267100000000113</c:v>
                </c:pt>
                <c:pt idx="368">
                  <c:v>104.04900000000002</c:v>
                </c:pt>
                <c:pt idx="369">
                  <c:v>70.484899999999996</c:v>
                </c:pt>
                <c:pt idx="370">
                  <c:v>80.554199999999994</c:v>
                </c:pt>
                <c:pt idx="371">
                  <c:v>90.623499999999979</c:v>
                </c:pt>
                <c:pt idx="372">
                  <c:v>57.059200000000004</c:v>
                </c:pt>
                <c:pt idx="373">
                  <c:v>70.484899999999996</c:v>
                </c:pt>
                <c:pt idx="374">
                  <c:v>40.277100000000011</c:v>
                </c:pt>
                <c:pt idx="375">
                  <c:v>63.772100000000066</c:v>
                </c:pt>
                <c:pt idx="376">
                  <c:v>60.415700000000001</c:v>
                </c:pt>
                <c:pt idx="377">
                  <c:v>57.059200000000004</c:v>
                </c:pt>
                <c:pt idx="378">
                  <c:v>93.979900000000001</c:v>
                </c:pt>
                <c:pt idx="379">
                  <c:v>77.197800000000001</c:v>
                </c:pt>
                <c:pt idx="380">
                  <c:v>70.484899999999996</c:v>
                </c:pt>
                <c:pt idx="381">
                  <c:v>73.841399999999993</c:v>
                </c:pt>
                <c:pt idx="382">
                  <c:v>70.484899999999996</c:v>
                </c:pt>
                <c:pt idx="383">
                  <c:v>63.772100000000066</c:v>
                </c:pt>
                <c:pt idx="384">
                  <c:v>80.554199999999994</c:v>
                </c:pt>
                <c:pt idx="385">
                  <c:v>60.415700000000001</c:v>
                </c:pt>
                <c:pt idx="386">
                  <c:v>43.633500000000012</c:v>
                </c:pt>
                <c:pt idx="387">
                  <c:v>77.197800000000001</c:v>
                </c:pt>
                <c:pt idx="388">
                  <c:v>80.554199999999994</c:v>
                </c:pt>
                <c:pt idx="389">
                  <c:v>83.910600000000144</c:v>
                </c:pt>
                <c:pt idx="390">
                  <c:v>46.99</c:v>
                </c:pt>
                <c:pt idx="391">
                  <c:v>67.128499999999988</c:v>
                </c:pt>
                <c:pt idx="392">
                  <c:v>57.059200000000004</c:v>
                </c:pt>
                <c:pt idx="393">
                  <c:v>67.128499999999988</c:v>
                </c:pt>
                <c:pt idx="394">
                  <c:v>50.346400000000003</c:v>
                </c:pt>
                <c:pt idx="395">
                  <c:v>60.415700000000001</c:v>
                </c:pt>
                <c:pt idx="396">
                  <c:v>53.702800000000003</c:v>
                </c:pt>
                <c:pt idx="397">
                  <c:v>67.128499999999988</c:v>
                </c:pt>
                <c:pt idx="398">
                  <c:v>67.128499999999988</c:v>
                </c:pt>
                <c:pt idx="399">
                  <c:v>57.059200000000004</c:v>
                </c:pt>
                <c:pt idx="400">
                  <c:v>33.564300000000003</c:v>
                </c:pt>
                <c:pt idx="401">
                  <c:v>50.346400000000003</c:v>
                </c:pt>
                <c:pt idx="402">
                  <c:v>53.702800000000003</c:v>
                </c:pt>
                <c:pt idx="403">
                  <c:v>50.346400000000003</c:v>
                </c:pt>
                <c:pt idx="404">
                  <c:v>43.633500000000012</c:v>
                </c:pt>
                <c:pt idx="405">
                  <c:v>57.059200000000004</c:v>
                </c:pt>
                <c:pt idx="406">
                  <c:v>40.277100000000011</c:v>
                </c:pt>
                <c:pt idx="407">
                  <c:v>57.059200000000004</c:v>
                </c:pt>
                <c:pt idx="408">
                  <c:v>36.920700000000011</c:v>
                </c:pt>
                <c:pt idx="409">
                  <c:v>50.346400000000003</c:v>
                </c:pt>
                <c:pt idx="410">
                  <c:v>57.059200000000004</c:v>
                </c:pt>
                <c:pt idx="411">
                  <c:v>46.99</c:v>
                </c:pt>
                <c:pt idx="412">
                  <c:v>40.277100000000011</c:v>
                </c:pt>
                <c:pt idx="413">
                  <c:v>67.128499999999988</c:v>
                </c:pt>
                <c:pt idx="414">
                  <c:v>50.346400000000003</c:v>
                </c:pt>
                <c:pt idx="415">
                  <c:v>30.207799999999967</c:v>
                </c:pt>
                <c:pt idx="416">
                  <c:v>40.277100000000011</c:v>
                </c:pt>
                <c:pt idx="417">
                  <c:v>63.772100000000066</c:v>
                </c:pt>
                <c:pt idx="418">
                  <c:v>40.277100000000011</c:v>
                </c:pt>
                <c:pt idx="419">
                  <c:v>40.277100000000011</c:v>
                </c:pt>
                <c:pt idx="420">
                  <c:v>33.564300000000003</c:v>
                </c:pt>
                <c:pt idx="421">
                  <c:v>33.564300000000003</c:v>
                </c:pt>
                <c:pt idx="422">
                  <c:v>43.633500000000012</c:v>
                </c:pt>
                <c:pt idx="423">
                  <c:v>33.564300000000003</c:v>
                </c:pt>
                <c:pt idx="424">
                  <c:v>63.772100000000066</c:v>
                </c:pt>
                <c:pt idx="425">
                  <c:v>46.99</c:v>
                </c:pt>
                <c:pt idx="426">
                  <c:v>33.564300000000003</c:v>
                </c:pt>
                <c:pt idx="427">
                  <c:v>43.633500000000012</c:v>
                </c:pt>
                <c:pt idx="428">
                  <c:v>60.415700000000001</c:v>
                </c:pt>
                <c:pt idx="429">
                  <c:v>63.772100000000066</c:v>
                </c:pt>
                <c:pt idx="430">
                  <c:v>53.702800000000003</c:v>
                </c:pt>
                <c:pt idx="431">
                  <c:v>40.277100000000011</c:v>
                </c:pt>
                <c:pt idx="432">
                  <c:v>50.346400000000003</c:v>
                </c:pt>
                <c:pt idx="433">
                  <c:v>26.851400000000005</c:v>
                </c:pt>
                <c:pt idx="434">
                  <c:v>30.207799999999967</c:v>
                </c:pt>
                <c:pt idx="435">
                  <c:v>30.207799999999967</c:v>
                </c:pt>
                <c:pt idx="436">
                  <c:v>50.346400000000003</c:v>
                </c:pt>
                <c:pt idx="437">
                  <c:v>60.415700000000001</c:v>
                </c:pt>
                <c:pt idx="438">
                  <c:v>57.059200000000004</c:v>
                </c:pt>
                <c:pt idx="439">
                  <c:v>50.346400000000003</c:v>
                </c:pt>
                <c:pt idx="440">
                  <c:v>36.920700000000011</c:v>
                </c:pt>
                <c:pt idx="441">
                  <c:v>53.702800000000003</c:v>
                </c:pt>
                <c:pt idx="442">
                  <c:v>43.633500000000012</c:v>
                </c:pt>
                <c:pt idx="443">
                  <c:v>60.415700000000001</c:v>
                </c:pt>
                <c:pt idx="444">
                  <c:v>33.564300000000003</c:v>
                </c:pt>
                <c:pt idx="445">
                  <c:v>77.197800000000001</c:v>
                </c:pt>
                <c:pt idx="446">
                  <c:v>46.99</c:v>
                </c:pt>
                <c:pt idx="447">
                  <c:v>43.633500000000012</c:v>
                </c:pt>
                <c:pt idx="448">
                  <c:v>46.99</c:v>
                </c:pt>
                <c:pt idx="449">
                  <c:v>33.564300000000003</c:v>
                </c:pt>
                <c:pt idx="450">
                  <c:v>60.415700000000001</c:v>
                </c:pt>
                <c:pt idx="451">
                  <c:v>23.494999999999987</c:v>
                </c:pt>
                <c:pt idx="452">
                  <c:v>40.277100000000011</c:v>
                </c:pt>
                <c:pt idx="453">
                  <c:v>36.920700000000011</c:v>
                </c:pt>
                <c:pt idx="454">
                  <c:v>43.633500000000012</c:v>
                </c:pt>
                <c:pt idx="455">
                  <c:v>23.494999999999987</c:v>
                </c:pt>
                <c:pt idx="456">
                  <c:v>46.99</c:v>
                </c:pt>
                <c:pt idx="457">
                  <c:v>6.7128499999999995</c:v>
                </c:pt>
                <c:pt idx="458">
                  <c:v>26.851400000000005</c:v>
                </c:pt>
                <c:pt idx="459">
                  <c:v>40.277100000000011</c:v>
                </c:pt>
                <c:pt idx="460">
                  <c:v>26.851400000000005</c:v>
                </c:pt>
                <c:pt idx="461">
                  <c:v>53.702800000000003</c:v>
                </c:pt>
                <c:pt idx="462">
                  <c:v>30.207799999999967</c:v>
                </c:pt>
                <c:pt idx="463">
                  <c:v>36.920700000000011</c:v>
                </c:pt>
                <c:pt idx="464">
                  <c:v>16.782099999999957</c:v>
                </c:pt>
                <c:pt idx="465">
                  <c:v>20.1386</c:v>
                </c:pt>
                <c:pt idx="466">
                  <c:v>50.346400000000003</c:v>
                </c:pt>
                <c:pt idx="467">
                  <c:v>33.564300000000003</c:v>
                </c:pt>
                <c:pt idx="468">
                  <c:v>16.782099999999957</c:v>
                </c:pt>
                <c:pt idx="469">
                  <c:v>36.920700000000011</c:v>
                </c:pt>
                <c:pt idx="470">
                  <c:v>6.7128499999999995</c:v>
                </c:pt>
                <c:pt idx="471">
                  <c:v>23.494999999999987</c:v>
                </c:pt>
                <c:pt idx="472">
                  <c:v>26.851400000000005</c:v>
                </c:pt>
                <c:pt idx="473">
                  <c:v>20.1386</c:v>
                </c:pt>
                <c:pt idx="474">
                  <c:v>20.1386</c:v>
                </c:pt>
                <c:pt idx="475">
                  <c:v>23.494999999999987</c:v>
                </c:pt>
                <c:pt idx="476">
                  <c:v>36.920700000000011</c:v>
                </c:pt>
                <c:pt idx="477">
                  <c:v>30.207799999999967</c:v>
                </c:pt>
                <c:pt idx="478">
                  <c:v>26.851400000000005</c:v>
                </c:pt>
                <c:pt idx="479">
                  <c:v>36.920700000000011</c:v>
                </c:pt>
                <c:pt idx="480">
                  <c:v>20.1386</c:v>
                </c:pt>
                <c:pt idx="481">
                  <c:v>23.494999999999987</c:v>
                </c:pt>
                <c:pt idx="482">
                  <c:v>26.851400000000005</c:v>
                </c:pt>
                <c:pt idx="483">
                  <c:v>30.207799999999967</c:v>
                </c:pt>
                <c:pt idx="484">
                  <c:v>20.1386</c:v>
                </c:pt>
                <c:pt idx="485">
                  <c:v>13.425700000000004</c:v>
                </c:pt>
                <c:pt idx="486">
                  <c:v>23.494999999999987</c:v>
                </c:pt>
                <c:pt idx="487">
                  <c:v>23.494999999999987</c:v>
                </c:pt>
                <c:pt idx="488">
                  <c:v>16.782099999999957</c:v>
                </c:pt>
                <c:pt idx="489">
                  <c:v>20.1386</c:v>
                </c:pt>
                <c:pt idx="490">
                  <c:v>3.3564299999999956</c:v>
                </c:pt>
                <c:pt idx="491">
                  <c:v>6.7128499999999995</c:v>
                </c:pt>
                <c:pt idx="492">
                  <c:v>23.494999999999987</c:v>
                </c:pt>
                <c:pt idx="493">
                  <c:v>36.920700000000011</c:v>
                </c:pt>
                <c:pt idx="494">
                  <c:v>13.425700000000004</c:v>
                </c:pt>
                <c:pt idx="495">
                  <c:v>6.7128499999999995</c:v>
                </c:pt>
                <c:pt idx="496">
                  <c:v>13.425700000000004</c:v>
                </c:pt>
                <c:pt idx="497">
                  <c:v>16.782099999999957</c:v>
                </c:pt>
                <c:pt idx="498">
                  <c:v>3.3564299999999956</c:v>
                </c:pt>
                <c:pt idx="499">
                  <c:v>13.425700000000004</c:v>
                </c:pt>
                <c:pt idx="500">
                  <c:v>20.1386</c:v>
                </c:pt>
                <c:pt idx="501">
                  <c:v>13.425700000000004</c:v>
                </c:pt>
                <c:pt idx="502">
                  <c:v>13.425700000000004</c:v>
                </c:pt>
                <c:pt idx="503">
                  <c:v>13.425700000000004</c:v>
                </c:pt>
                <c:pt idx="504">
                  <c:v>3.3564299999999956</c:v>
                </c:pt>
                <c:pt idx="505">
                  <c:v>16.782099999999957</c:v>
                </c:pt>
                <c:pt idx="506">
                  <c:v>23.494999999999987</c:v>
                </c:pt>
                <c:pt idx="507">
                  <c:v>23.494999999999987</c:v>
                </c:pt>
                <c:pt idx="508">
                  <c:v>10.0693</c:v>
                </c:pt>
                <c:pt idx="509">
                  <c:v>20.1386</c:v>
                </c:pt>
                <c:pt idx="510">
                  <c:v>10.0693</c:v>
                </c:pt>
                <c:pt idx="511">
                  <c:v>13.425700000000004</c:v>
                </c:pt>
                <c:pt idx="512">
                  <c:v>1.00688</c:v>
                </c:pt>
                <c:pt idx="513">
                  <c:v>13.425700000000004</c:v>
                </c:pt>
                <c:pt idx="514">
                  <c:v>13.425700000000004</c:v>
                </c:pt>
                <c:pt idx="515">
                  <c:v>3.3564299999999956</c:v>
                </c:pt>
                <c:pt idx="516">
                  <c:v>6.7128499999999995</c:v>
                </c:pt>
                <c:pt idx="517">
                  <c:v>1.00688</c:v>
                </c:pt>
                <c:pt idx="518">
                  <c:v>10.0693</c:v>
                </c:pt>
                <c:pt idx="519">
                  <c:v>3.3564299999999956</c:v>
                </c:pt>
                <c:pt idx="520">
                  <c:v>1.00688</c:v>
                </c:pt>
                <c:pt idx="521">
                  <c:v>6.7128499999999995</c:v>
                </c:pt>
                <c:pt idx="522">
                  <c:v>16.782099999999957</c:v>
                </c:pt>
                <c:pt idx="523">
                  <c:v>6.7128499999999995</c:v>
                </c:pt>
                <c:pt idx="524">
                  <c:v>10.0693</c:v>
                </c:pt>
                <c:pt idx="525">
                  <c:v>6.7128499999999995</c:v>
                </c:pt>
                <c:pt idx="526">
                  <c:v>16.782099999999957</c:v>
                </c:pt>
                <c:pt idx="527">
                  <c:v>1.00688</c:v>
                </c:pt>
                <c:pt idx="528">
                  <c:v>6.7128499999999995</c:v>
                </c:pt>
                <c:pt idx="529">
                  <c:v>10.0693</c:v>
                </c:pt>
                <c:pt idx="530">
                  <c:v>6.7128499999999995</c:v>
                </c:pt>
                <c:pt idx="531">
                  <c:v>16.782099999999957</c:v>
                </c:pt>
                <c:pt idx="532">
                  <c:v>13.425700000000004</c:v>
                </c:pt>
                <c:pt idx="533">
                  <c:v>10.0693</c:v>
                </c:pt>
                <c:pt idx="534">
                  <c:v>3.3564299999999956</c:v>
                </c:pt>
                <c:pt idx="535">
                  <c:v>6.7128499999999995</c:v>
                </c:pt>
                <c:pt idx="536">
                  <c:v>13.425700000000004</c:v>
                </c:pt>
                <c:pt idx="537">
                  <c:v>16.782099999999957</c:v>
                </c:pt>
                <c:pt idx="538">
                  <c:v>3.3564299999999956</c:v>
                </c:pt>
                <c:pt idx="539">
                  <c:v>3.3564299999999956</c:v>
                </c:pt>
                <c:pt idx="540">
                  <c:v>3.3564299999999956</c:v>
                </c:pt>
                <c:pt idx="541">
                  <c:v>6.7128499999999995</c:v>
                </c:pt>
                <c:pt idx="542">
                  <c:v>3.3564299999999956</c:v>
                </c:pt>
                <c:pt idx="543">
                  <c:v>6.7128499999999995</c:v>
                </c:pt>
                <c:pt idx="544">
                  <c:v>23.494999999999987</c:v>
                </c:pt>
                <c:pt idx="545">
                  <c:v>3.3564299999999956</c:v>
                </c:pt>
                <c:pt idx="546">
                  <c:v>6.7128499999999995</c:v>
                </c:pt>
                <c:pt idx="547">
                  <c:v>1.00688</c:v>
                </c:pt>
                <c:pt idx="548">
                  <c:v>13.425700000000004</c:v>
                </c:pt>
                <c:pt idx="549">
                  <c:v>13.425700000000004</c:v>
                </c:pt>
                <c:pt idx="550">
                  <c:v>13.425700000000004</c:v>
                </c:pt>
                <c:pt idx="551">
                  <c:v>6.7128499999999995</c:v>
                </c:pt>
                <c:pt idx="552">
                  <c:v>10.0693</c:v>
                </c:pt>
                <c:pt idx="553">
                  <c:v>1.00688</c:v>
                </c:pt>
                <c:pt idx="554">
                  <c:v>10.0693</c:v>
                </c:pt>
                <c:pt idx="555">
                  <c:v>23.494999999999987</c:v>
                </c:pt>
                <c:pt idx="556">
                  <c:v>1.00688</c:v>
                </c:pt>
                <c:pt idx="557">
                  <c:v>3.3564299999999956</c:v>
                </c:pt>
                <c:pt idx="558">
                  <c:v>1.00688</c:v>
                </c:pt>
                <c:pt idx="559">
                  <c:v>3.3564299999999956</c:v>
                </c:pt>
                <c:pt idx="560">
                  <c:v>3.3564299999999956</c:v>
                </c:pt>
                <c:pt idx="561">
                  <c:v>6.7128499999999995</c:v>
                </c:pt>
                <c:pt idx="562">
                  <c:v>1.00688</c:v>
                </c:pt>
                <c:pt idx="563">
                  <c:v>6.7128499999999995</c:v>
                </c:pt>
                <c:pt idx="564">
                  <c:v>6.7128499999999995</c:v>
                </c:pt>
                <c:pt idx="565">
                  <c:v>10.0693</c:v>
                </c:pt>
                <c:pt idx="566">
                  <c:v>13.425700000000004</c:v>
                </c:pt>
                <c:pt idx="567">
                  <c:v>6.7128499999999995</c:v>
                </c:pt>
                <c:pt idx="568">
                  <c:v>3.3564299999999956</c:v>
                </c:pt>
                <c:pt idx="569">
                  <c:v>6.7128499999999995</c:v>
                </c:pt>
                <c:pt idx="570">
                  <c:v>3.3564299999999956</c:v>
                </c:pt>
                <c:pt idx="571">
                  <c:v>1.00688</c:v>
                </c:pt>
                <c:pt idx="572">
                  <c:v>3.3564299999999956</c:v>
                </c:pt>
                <c:pt idx="573">
                  <c:v>6.7128499999999995</c:v>
                </c:pt>
                <c:pt idx="574">
                  <c:v>3.3564299999999956</c:v>
                </c:pt>
                <c:pt idx="575">
                  <c:v>3.3564299999999956</c:v>
                </c:pt>
                <c:pt idx="576">
                  <c:v>10.0693</c:v>
                </c:pt>
                <c:pt idx="577">
                  <c:v>16.782099999999957</c:v>
                </c:pt>
                <c:pt idx="578">
                  <c:v>1.00688</c:v>
                </c:pt>
                <c:pt idx="579">
                  <c:v>3.3564299999999956</c:v>
                </c:pt>
                <c:pt idx="580">
                  <c:v>6.7128499999999995</c:v>
                </c:pt>
                <c:pt idx="581">
                  <c:v>6.7128499999999995</c:v>
                </c:pt>
                <c:pt idx="582">
                  <c:v>10.0693</c:v>
                </c:pt>
                <c:pt idx="583">
                  <c:v>6.7128499999999995</c:v>
                </c:pt>
                <c:pt idx="584">
                  <c:v>3.3564299999999956</c:v>
                </c:pt>
                <c:pt idx="585">
                  <c:v>3.3564299999999956</c:v>
                </c:pt>
                <c:pt idx="586">
                  <c:v>13.425700000000004</c:v>
                </c:pt>
                <c:pt idx="587">
                  <c:v>10.0693</c:v>
                </c:pt>
                <c:pt idx="588">
                  <c:v>3.3564299999999956</c:v>
                </c:pt>
                <c:pt idx="589">
                  <c:v>6.7128499999999995</c:v>
                </c:pt>
                <c:pt idx="590">
                  <c:v>10.0693</c:v>
                </c:pt>
                <c:pt idx="591">
                  <c:v>13.425700000000004</c:v>
                </c:pt>
                <c:pt idx="592">
                  <c:v>10.0693</c:v>
                </c:pt>
                <c:pt idx="593">
                  <c:v>1.00688</c:v>
                </c:pt>
                <c:pt idx="594">
                  <c:v>6.7128499999999995</c:v>
                </c:pt>
                <c:pt idx="595">
                  <c:v>3.3564299999999956</c:v>
                </c:pt>
                <c:pt idx="596">
                  <c:v>3.3564299999999956</c:v>
                </c:pt>
                <c:pt idx="597">
                  <c:v>10.0693</c:v>
                </c:pt>
                <c:pt idx="598">
                  <c:v>6.7128499999999995</c:v>
                </c:pt>
                <c:pt idx="599">
                  <c:v>3.3564299999999956</c:v>
                </c:pt>
                <c:pt idx="600">
                  <c:v>3.3564299999999956</c:v>
                </c:pt>
                <c:pt idx="601">
                  <c:v>10.0693</c:v>
                </c:pt>
                <c:pt idx="602">
                  <c:v>3.3564299999999956</c:v>
                </c:pt>
                <c:pt idx="603">
                  <c:v>6.7128499999999995</c:v>
                </c:pt>
                <c:pt idx="604">
                  <c:v>13.425700000000004</c:v>
                </c:pt>
                <c:pt idx="605">
                  <c:v>3.3564299999999956</c:v>
                </c:pt>
                <c:pt idx="606">
                  <c:v>1.00688</c:v>
                </c:pt>
                <c:pt idx="607">
                  <c:v>6.7128499999999995</c:v>
                </c:pt>
                <c:pt idx="608">
                  <c:v>6.7128499999999995</c:v>
                </c:pt>
                <c:pt idx="609">
                  <c:v>3.3564299999999956</c:v>
                </c:pt>
                <c:pt idx="610">
                  <c:v>3.3564299999999956</c:v>
                </c:pt>
                <c:pt idx="611">
                  <c:v>1.00688</c:v>
                </c:pt>
                <c:pt idx="612">
                  <c:v>6.7128499999999995</c:v>
                </c:pt>
                <c:pt idx="613">
                  <c:v>3.3564299999999956</c:v>
                </c:pt>
                <c:pt idx="614">
                  <c:v>3.3564299999999956</c:v>
                </c:pt>
                <c:pt idx="615">
                  <c:v>10.0693</c:v>
                </c:pt>
                <c:pt idx="616">
                  <c:v>1.00688</c:v>
                </c:pt>
                <c:pt idx="617">
                  <c:v>1.00688</c:v>
                </c:pt>
                <c:pt idx="618">
                  <c:v>1.00688</c:v>
                </c:pt>
                <c:pt idx="619">
                  <c:v>3.3564299999999956</c:v>
                </c:pt>
                <c:pt idx="620">
                  <c:v>3.3564299999999956</c:v>
                </c:pt>
                <c:pt idx="621">
                  <c:v>1.00688</c:v>
                </c:pt>
                <c:pt idx="622">
                  <c:v>6.7128499999999995</c:v>
                </c:pt>
                <c:pt idx="623">
                  <c:v>3.3564299999999956</c:v>
                </c:pt>
                <c:pt idx="624">
                  <c:v>3.3564299999999956</c:v>
                </c:pt>
                <c:pt idx="625">
                  <c:v>1.00688</c:v>
                </c:pt>
                <c:pt idx="626">
                  <c:v>1.00688</c:v>
                </c:pt>
                <c:pt idx="627">
                  <c:v>3.3564299999999956</c:v>
                </c:pt>
                <c:pt idx="628">
                  <c:v>3.3564299999999956</c:v>
                </c:pt>
                <c:pt idx="629">
                  <c:v>6.7128499999999995</c:v>
                </c:pt>
                <c:pt idx="630">
                  <c:v>6.7128499999999995</c:v>
                </c:pt>
                <c:pt idx="631">
                  <c:v>1.00688</c:v>
                </c:pt>
                <c:pt idx="632">
                  <c:v>3.3564299999999956</c:v>
                </c:pt>
                <c:pt idx="633">
                  <c:v>6.7128499999999995</c:v>
                </c:pt>
                <c:pt idx="634">
                  <c:v>1.00688</c:v>
                </c:pt>
                <c:pt idx="635">
                  <c:v>1.00688</c:v>
                </c:pt>
                <c:pt idx="636">
                  <c:v>3.3564299999999956</c:v>
                </c:pt>
                <c:pt idx="637">
                  <c:v>3.3564299999999956</c:v>
                </c:pt>
                <c:pt idx="638">
                  <c:v>1.00688</c:v>
                </c:pt>
                <c:pt idx="639">
                  <c:v>1.00688</c:v>
                </c:pt>
                <c:pt idx="640">
                  <c:v>1.00688</c:v>
                </c:pt>
                <c:pt idx="641">
                  <c:v>1.00688</c:v>
                </c:pt>
                <c:pt idx="642">
                  <c:v>6.7128499999999995</c:v>
                </c:pt>
                <c:pt idx="643">
                  <c:v>3.3564299999999956</c:v>
                </c:pt>
                <c:pt idx="644">
                  <c:v>1.00688</c:v>
                </c:pt>
                <c:pt idx="645">
                  <c:v>1.00688</c:v>
                </c:pt>
                <c:pt idx="646">
                  <c:v>3.3564299999999956</c:v>
                </c:pt>
                <c:pt idx="647">
                  <c:v>3.3564299999999956</c:v>
                </c:pt>
                <c:pt idx="648">
                  <c:v>6.7128499999999995</c:v>
                </c:pt>
                <c:pt idx="649">
                  <c:v>1.00688</c:v>
                </c:pt>
                <c:pt idx="650">
                  <c:v>1.00688</c:v>
                </c:pt>
                <c:pt idx="651">
                  <c:v>3.3564299999999956</c:v>
                </c:pt>
                <c:pt idx="652">
                  <c:v>1.00688</c:v>
                </c:pt>
                <c:pt idx="653">
                  <c:v>3.3564299999999956</c:v>
                </c:pt>
                <c:pt idx="654">
                  <c:v>1.00688</c:v>
                </c:pt>
                <c:pt idx="655">
                  <c:v>3.3564299999999956</c:v>
                </c:pt>
                <c:pt idx="656">
                  <c:v>1.00688</c:v>
                </c:pt>
                <c:pt idx="657">
                  <c:v>3.3564299999999956</c:v>
                </c:pt>
                <c:pt idx="658">
                  <c:v>3.3564299999999956</c:v>
                </c:pt>
                <c:pt idx="659">
                  <c:v>1.00688</c:v>
                </c:pt>
                <c:pt idx="660">
                  <c:v>3.3564299999999956</c:v>
                </c:pt>
                <c:pt idx="661">
                  <c:v>3.3564299999999956</c:v>
                </c:pt>
                <c:pt idx="662">
                  <c:v>1.00688</c:v>
                </c:pt>
                <c:pt idx="663">
                  <c:v>1.00688</c:v>
                </c:pt>
                <c:pt idx="664">
                  <c:v>6.7128499999999995</c:v>
                </c:pt>
                <c:pt idx="665">
                  <c:v>1.00688</c:v>
                </c:pt>
                <c:pt idx="666">
                  <c:v>1.00688</c:v>
                </c:pt>
                <c:pt idx="667">
                  <c:v>1.00688</c:v>
                </c:pt>
                <c:pt idx="668">
                  <c:v>1.00688</c:v>
                </c:pt>
                <c:pt idx="669">
                  <c:v>1.00688</c:v>
                </c:pt>
                <c:pt idx="670">
                  <c:v>1.00688</c:v>
                </c:pt>
                <c:pt idx="671">
                  <c:v>3.3564299999999956</c:v>
                </c:pt>
                <c:pt idx="672">
                  <c:v>1.00688</c:v>
                </c:pt>
                <c:pt idx="673">
                  <c:v>1.00688</c:v>
                </c:pt>
                <c:pt idx="674">
                  <c:v>1.00688</c:v>
                </c:pt>
                <c:pt idx="675">
                  <c:v>3.3564299999999956</c:v>
                </c:pt>
                <c:pt idx="676">
                  <c:v>3.3564299999999956</c:v>
                </c:pt>
                <c:pt idx="677">
                  <c:v>3.3564299999999956</c:v>
                </c:pt>
                <c:pt idx="678">
                  <c:v>1.00688</c:v>
                </c:pt>
                <c:pt idx="679">
                  <c:v>3.3564299999999956</c:v>
                </c:pt>
                <c:pt idx="680">
                  <c:v>1.00688</c:v>
                </c:pt>
                <c:pt idx="681">
                  <c:v>3.3564299999999956</c:v>
                </c:pt>
                <c:pt idx="682">
                  <c:v>3.3564299999999956</c:v>
                </c:pt>
                <c:pt idx="683">
                  <c:v>3.3564299999999956</c:v>
                </c:pt>
                <c:pt idx="684">
                  <c:v>3.3564299999999956</c:v>
                </c:pt>
                <c:pt idx="685">
                  <c:v>1.00688</c:v>
                </c:pt>
                <c:pt idx="686">
                  <c:v>3.3564299999999956</c:v>
                </c:pt>
                <c:pt idx="687">
                  <c:v>1.00688</c:v>
                </c:pt>
                <c:pt idx="688">
                  <c:v>1.00688</c:v>
                </c:pt>
                <c:pt idx="689">
                  <c:v>3.3564299999999956</c:v>
                </c:pt>
                <c:pt idx="690">
                  <c:v>6.7128499999999995</c:v>
                </c:pt>
                <c:pt idx="691">
                  <c:v>3.3564299999999956</c:v>
                </c:pt>
                <c:pt idx="692">
                  <c:v>6.7128499999999995</c:v>
                </c:pt>
                <c:pt idx="693">
                  <c:v>1.00688</c:v>
                </c:pt>
                <c:pt idx="694">
                  <c:v>1.00688</c:v>
                </c:pt>
                <c:pt idx="695">
                  <c:v>1.00688</c:v>
                </c:pt>
                <c:pt idx="696">
                  <c:v>6.7128499999999995</c:v>
                </c:pt>
                <c:pt idx="697">
                  <c:v>3.3564299999999956</c:v>
                </c:pt>
                <c:pt idx="698">
                  <c:v>3.3564299999999956</c:v>
                </c:pt>
                <c:pt idx="699">
                  <c:v>1.00688</c:v>
                </c:pt>
                <c:pt idx="700">
                  <c:v>1.00688</c:v>
                </c:pt>
                <c:pt idx="701">
                  <c:v>3.3564299999999956</c:v>
                </c:pt>
                <c:pt idx="702">
                  <c:v>6.7128499999999995</c:v>
                </c:pt>
                <c:pt idx="703">
                  <c:v>3.3564299999999956</c:v>
                </c:pt>
                <c:pt idx="704">
                  <c:v>1.00688</c:v>
                </c:pt>
                <c:pt idx="705">
                  <c:v>1.00688</c:v>
                </c:pt>
                <c:pt idx="706">
                  <c:v>3.3564299999999956</c:v>
                </c:pt>
                <c:pt idx="707">
                  <c:v>1.00688</c:v>
                </c:pt>
                <c:pt idx="708">
                  <c:v>1.00688</c:v>
                </c:pt>
                <c:pt idx="709">
                  <c:v>1.00688</c:v>
                </c:pt>
                <c:pt idx="710">
                  <c:v>1.00688</c:v>
                </c:pt>
                <c:pt idx="711">
                  <c:v>1.00688</c:v>
                </c:pt>
                <c:pt idx="712">
                  <c:v>1.00688</c:v>
                </c:pt>
                <c:pt idx="713">
                  <c:v>1.00688</c:v>
                </c:pt>
                <c:pt idx="714">
                  <c:v>1.00688</c:v>
                </c:pt>
                <c:pt idx="715">
                  <c:v>1.00688</c:v>
                </c:pt>
                <c:pt idx="716">
                  <c:v>3.3564299999999956</c:v>
                </c:pt>
                <c:pt idx="717">
                  <c:v>1.00688</c:v>
                </c:pt>
                <c:pt idx="718">
                  <c:v>10.0693</c:v>
                </c:pt>
                <c:pt idx="719">
                  <c:v>1.00688</c:v>
                </c:pt>
                <c:pt idx="720">
                  <c:v>1.00688</c:v>
                </c:pt>
                <c:pt idx="721">
                  <c:v>1.00688</c:v>
                </c:pt>
                <c:pt idx="722">
                  <c:v>1.00688</c:v>
                </c:pt>
                <c:pt idx="723">
                  <c:v>3.3564299999999956</c:v>
                </c:pt>
                <c:pt idx="724">
                  <c:v>1.00688</c:v>
                </c:pt>
                <c:pt idx="725">
                  <c:v>1.00688</c:v>
                </c:pt>
                <c:pt idx="726">
                  <c:v>1.00688</c:v>
                </c:pt>
                <c:pt idx="727">
                  <c:v>1.00688</c:v>
                </c:pt>
                <c:pt idx="728">
                  <c:v>1.00688</c:v>
                </c:pt>
                <c:pt idx="729">
                  <c:v>1.00688</c:v>
                </c:pt>
                <c:pt idx="730">
                  <c:v>3.3564299999999956</c:v>
                </c:pt>
                <c:pt idx="731">
                  <c:v>1.00688</c:v>
                </c:pt>
                <c:pt idx="732">
                  <c:v>1.00688</c:v>
                </c:pt>
                <c:pt idx="733">
                  <c:v>3.3564299999999956</c:v>
                </c:pt>
                <c:pt idx="734">
                  <c:v>6.7128499999999995</c:v>
                </c:pt>
                <c:pt idx="735">
                  <c:v>1.00688</c:v>
                </c:pt>
                <c:pt idx="736">
                  <c:v>3.3564299999999956</c:v>
                </c:pt>
                <c:pt idx="737">
                  <c:v>1.00688</c:v>
                </c:pt>
                <c:pt idx="738">
                  <c:v>1.00688</c:v>
                </c:pt>
                <c:pt idx="739">
                  <c:v>1.00688</c:v>
                </c:pt>
                <c:pt idx="740">
                  <c:v>1.00688</c:v>
                </c:pt>
                <c:pt idx="741">
                  <c:v>1.00688</c:v>
                </c:pt>
                <c:pt idx="742">
                  <c:v>1.00688</c:v>
                </c:pt>
                <c:pt idx="743">
                  <c:v>3.3564299999999956</c:v>
                </c:pt>
                <c:pt idx="744">
                  <c:v>1.00688</c:v>
                </c:pt>
                <c:pt idx="745">
                  <c:v>1.00688</c:v>
                </c:pt>
                <c:pt idx="746">
                  <c:v>6.7128499999999995</c:v>
                </c:pt>
                <c:pt idx="747">
                  <c:v>1.00688</c:v>
                </c:pt>
                <c:pt idx="748">
                  <c:v>1.00688</c:v>
                </c:pt>
                <c:pt idx="749">
                  <c:v>3.3564299999999956</c:v>
                </c:pt>
                <c:pt idx="750">
                  <c:v>1.00688</c:v>
                </c:pt>
                <c:pt idx="751">
                  <c:v>1.00688</c:v>
                </c:pt>
                <c:pt idx="752">
                  <c:v>1.00688</c:v>
                </c:pt>
                <c:pt idx="753">
                  <c:v>1.00688</c:v>
                </c:pt>
                <c:pt idx="754">
                  <c:v>1.00688</c:v>
                </c:pt>
                <c:pt idx="755">
                  <c:v>3.3564299999999956</c:v>
                </c:pt>
                <c:pt idx="756">
                  <c:v>1.00688</c:v>
                </c:pt>
                <c:pt idx="757">
                  <c:v>3.3564299999999956</c:v>
                </c:pt>
                <c:pt idx="758">
                  <c:v>3.3564299999999956</c:v>
                </c:pt>
                <c:pt idx="759">
                  <c:v>1.00688</c:v>
                </c:pt>
                <c:pt idx="760">
                  <c:v>1.00688</c:v>
                </c:pt>
                <c:pt idx="761">
                  <c:v>3.3564299999999956</c:v>
                </c:pt>
                <c:pt idx="762">
                  <c:v>3.3564299999999956</c:v>
                </c:pt>
                <c:pt idx="763">
                  <c:v>1.00688</c:v>
                </c:pt>
                <c:pt idx="764">
                  <c:v>3.3564299999999956</c:v>
                </c:pt>
                <c:pt idx="765">
                  <c:v>1.00688</c:v>
                </c:pt>
                <c:pt idx="766">
                  <c:v>1.00688</c:v>
                </c:pt>
                <c:pt idx="767">
                  <c:v>1.00688</c:v>
                </c:pt>
                <c:pt idx="768">
                  <c:v>3.3564299999999956</c:v>
                </c:pt>
                <c:pt idx="769">
                  <c:v>6.7128499999999995</c:v>
                </c:pt>
                <c:pt idx="770">
                  <c:v>1.00688</c:v>
                </c:pt>
                <c:pt idx="771">
                  <c:v>1.00688</c:v>
                </c:pt>
                <c:pt idx="772">
                  <c:v>3.3564299999999956</c:v>
                </c:pt>
                <c:pt idx="773">
                  <c:v>6.7128499999999995</c:v>
                </c:pt>
                <c:pt idx="774">
                  <c:v>1.00688</c:v>
                </c:pt>
                <c:pt idx="775">
                  <c:v>1.00688</c:v>
                </c:pt>
                <c:pt idx="776">
                  <c:v>1.00688</c:v>
                </c:pt>
                <c:pt idx="777">
                  <c:v>6.7128499999999995</c:v>
                </c:pt>
                <c:pt idx="778">
                  <c:v>6.7128499999999995</c:v>
                </c:pt>
                <c:pt idx="779">
                  <c:v>3.3564299999999956</c:v>
                </c:pt>
                <c:pt idx="780">
                  <c:v>1.00688</c:v>
                </c:pt>
                <c:pt idx="781">
                  <c:v>3.3564299999999956</c:v>
                </c:pt>
                <c:pt idx="782">
                  <c:v>3.3564299999999956</c:v>
                </c:pt>
                <c:pt idx="783">
                  <c:v>3.3564299999999956</c:v>
                </c:pt>
                <c:pt idx="784">
                  <c:v>3.3564299999999956</c:v>
                </c:pt>
                <c:pt idx="785">
                  <c:v>3.3564299999999956</c:v>
                </c:pt>
                <c:pt idx="786">
                  <c:v>6.7128499999999995</c:v>
                </c:pt>
                <c:pt idx="787">
                  <c:v>3.3564299999999956</c:v>
                </c:pt>
                <c:pt idx="788">
                  <c:v>1.00688</c:v>
                </c:pt>
                <c:pt idx="789">
                  <c:v>3.3564299999999956</c:v>
                </c:pt>
                <c:pt idx="790">
                  <c:v>1.00688</c:v>
                </c:pt>
                <c:pt idx="791">
                  <c:v>1.00688</c:v>
                </c:pt>
                <c:pt idx="792">
                  <c:v>3.3564299999999956</c:v>
                </c:pt>
                <c:pt idx="793">
                  <c:v>10.0693</c:v>
                </c:pt>
                <c:pt idx="794">
                  <c:v>1.00688</c:v>
                </c:pt>
                <c:pt idx="795">
                  <c:v>1.00688</c:v>
                </c:pt>
                <c:pt idx="796">
                  <c:v>1.00688</c:v>
                </c:pt>
                <c:pt idx="797">
                  <c:v>1.00688</c:v>
                </c:pt>
                <c:pt idx="798">
                  <c:v>10.0693</c:v>
                </c:pt>
                <c:pt idx="799">
                  <c:v>1.00688</c:v>
                </c:pt>
                <c:pt idx="800">
                  <c:v>3.3564299999999956</c:v>
                </c:pt>
                <c:pt idx="801">
                  <c:v>13.425700000000004</c:v>
                </c:pt>
                <c:pt idx="802">
                  <c:v>6.7128499999999995</c:v>
                </c:pt>
                <c:pt idx="803">
                  <c:v>1.00688</c:v>
                </c:pt>
                <c:pt idx="804">
                  <c:v>3.3564299999999956</c:v>
                </c:pt>
                <c:pt idx="805">
                  <c:v>13.425700000000004</c:v>
                </c:pt>
                <c:pt idx="806">
                  <c:v>1.00688</c:v>
                </c:pt>
                <c:pt idx="807">
                  <c:v>3.3564299999999956</c:v>
                </c:pt>
                <c:pt idx="808">
                  <c:v>1.00688</c:v>
                </c:pt>
                <c:pt idx="809">
                  <c:v>3.3564299999999956</c:v>
                </c:pt>
                <c:pt idx="810">
                  <c:v>6.7128499999999995</c:v>
                </c:pt>
                <c:pt idx="811">
                  <c:v>6.7128499999999995</c:v>
                </c:pt>
                <c:pt idx="812">
                  <c:v>3.3564299999999956</c:v>
                </c:pt>
                <c:pt idx="813">
                  <c:v>10.0693</c:v>
                </c:pt>
                <c:pt idx="814">
                  <c:v>6.7128499999999995</c:v>
                </c:pt>
                <c:pt idx="815">
                  <c:v>3.3564299999999956</c:v>
                </c:pt>
                <c:pt idx="816">
                  <c:v>6.7128499999999995</c:v>
                </c:pt>
                <c:pt idx="817">
                  <c:v>10.0693</c:v>
                </c:pt>
                <c:pt idx="818">
                  <c:v>3.3564299999999956</c:v>
                </c:pt>
                <c:pt idx="819">
                  <c:v>1.00688</c:v>
                </c:pt>
                <c:pt idx="820">
                  <c:v>10.0693</c:v>
                </c:pt>
                <c:pt idx="821">
                  <c:v>3.3564299999999956</c:v>
                </c:pt>
                <c:pt idx="822">
                  <c:v>10.0693</c:v>
                </c:pt>
                <c:pt idx="823">
                  <c:v>10.0693</c:v>
                </c:pt>
                <c:pt idx="824">
                  <c:v>13.425700000000004</c:v>
                </c:pt>
                <c:pt idx="825">
                  <c:v>1.00688</c:v>
                </c:pt>
              </c:numCache>
            </c:numRef>
          </c:yVal>
        </c:ser>
        <c:ser>
          <c:idx val="3"/>
          <c:order val="3"/>
          <c:tx>
            <c:strRef>
              <c:f>'Processed data'!$H$1</c:f>
              <c:strCache>
                <c:ptCount val="1"/>
                <c:pt idx="0">
                  <c:v>Pd</c:v>
                </c:pt>
              </c:strCache>
            </c:strRef>
          </c:tx>
          <c:spPr>
            <a:ln w="3175">
              <a:solidFill>
                <a:srgbClr val="800080"/>
              </a:solidFill>
              <a:prstDash val="solid"/>
            </a:ln>
          </c:spPr>
          <c:marker>
            <c:symbol val="none"/>
          </c:marker>
          <c:xVal>
            <c:numRef>
              <c:f>'Processed data'!$G$2:$G$827</c:f>
              <c:numCache>
                <c:formatCode>0.00E+00</c:formatCode>
                <c:ptCount val="826"/>
                <c:pt idx="0">
                  <c:v>1.2385400000000017E-3</c:v>
                </c:pt>
                <c:pt idx="1">
                  <c:v>2.786710000000006E-3</c:v>
                </c:pt>
                <c:pt idx="2">
                  <c:v>4.3348800000000002E-3</c:v>
                </c:pt>
                <c:pt idx="3">
                  <c:v>5.8830500000000034E-3</c:v>
                </c:pt>
                <c:pt idx="4">
                  <c:v>7.4312200000000214E-3</c:v>
                </c:pt>
                <c:pt idx="5">
                  <c:v>8.9793900000000142E-3</c:v>
                </c:pt>
                <c:pt idx="6">
                  <c:v>1.05276E-2</c:v>
                </c:pt>
                <c:pt idx="7">
                  <c:v>1.20757E-2</c:v>
                </c:pt>
                <c:pt idx="8">
                  <c:v>1.3623900000000001E-2</c:v>
                </c:pt>
                <c:pt idx="9">
                  <c:v>1.5172100000000001E-2</c:v>
                </c:pt>
                <c:pt idx="10">
                  <c:v>1.6720200000000001E-2</c:v>
                </c:pt>
                <c:pt idx="11">
                  <c:v>1.8268400000000001E-2</c:v>
                </c:pt>
                <c:pt idx="12">
                  <c:v>1.9816600000000007E-2</c:v>
                </c:pt>
                <c:pt idx="13">
                  <c:v>2.13647E-2</c:v>
                </c:pt>
                <c:pt idx="14">
                  <c:v>2.291290000000001E-2</c:v>
                </c:pt>
                <c:pt idx="15">
                  <c:v>2.4461100000000006E-2</c:v>
                </c:pt>
                <c:pt idx="16">
                  <c:v>2.6009300000000062E-2</c:v>
                </c:pt>
                <c:pt idx="17">
                  <c:v>2.7557400000000006E-2</c:v>
                </c:pt>
                <c:pt idx="18">
                  <c:v>2.9105599999999988E-2</c:v>
                </c:pt>
                <c:pt idx="19">
                  <c:v>3.065380000000004E-2</c:v>
                </c:pt>
                <c:pt idx="20">
                  <c:v>3.2201900000000068E-2</c:v>
                </c:pt>
                <c:pt idx="21">
                  <c:v>3.3750099999999998E-2</c:v>
                </c:pt>
                <c:pt idx="22">
                  <c:v>3.5298299999999998E-2</c:v>
                </c:pt>
                <c:pt idx="23">
                  <c:v>3.6846400000000001E-2</c:v>
                </c:pt>
                <c:pt idx="24">
                  <c:v>3.8394600000000001E-2</c:v>
                </c:pt>
                <c:pt idx="25">
                  <c:v>3.9942800000000001E-2</c:v>
                </c:pt>
                <c:pt idx="26">
                  <c:v>4.1491E-2</c:v>
                </c:pt>
                <c:pt idx="27">
                  <c:v>4.3039099999999997E-2</c:v>
                </c:pt>
                <c:pt idx="28">
                  <c:v>4.4587300000000003E-2</c:v>
                </c:pt>
                <c:pt idx="29">
                  <c:v>4.6135499999999996E-2</c:v>
                </c:pt>
                <c:pt idx="30">
                  <c:v>4.7683600000000034E-2</c:v>
                </c:pt>
                <c:pt idx="31">
                  <c:v>4.9231799999999999E-2</c:v>
                </c:pt>
                <c:pt idx="32">
                  <c:v>5.0779999999999999E-2</c:v>
                </c:pt>
                <c:pt idx="33">
                  <c:v>5.2328100000000002E-2</c:v>
                </c:pt>
                <c:pt idx="34">
                  <c:v>5.3876300000000002E-2</c:v>
                </c:pt>
                <c:pt idx="35">
                  <c:v>5.5424500000000002E-2</c:v>
                </c:pt>
                <c:pt idx="36">
                  <c:v>5.6972700000000001E-2</c:v>
                </c:pt>
                <c:pt idx="37">
                  <c:v>5.8520799999999998E-2</c:v>
                </c:pt>
                <c:pt idx="38">
                  <c:v>6.0069000000000004E-2</c:v>
                </c:pt>
                <c:pt idx="39">
                  <c:v>6.1617199999999997E-2</c:v>
                </c:pt>
                <c:pt idx="40">
                  <c:v>6.3165299999999994E-2</c:v>
                </c:pt>
                <c:pt idx="41">
                  <c:v>6.4713500000000132E-2</c:v>
                </c:pt>
                <c:pt idx="42">
                  <c:v>6.6261700000000007E-2</c:v>
                </c:pt>
                <c:pt idx="43">
                  <c:v>6.7809800000000003E-2</c:v>
                </c:pt>
                <c:pt idx="44">
                  <c:v>6.9358000000000114E-2</c:v>
                </c:pt>
                <c:pt idx="45">
                  <c:v>7.0906200000000114E-2</c:v>
                </c:pt>
                <c:pt idx="46">
                  <c:v>7.2454400000000113E-2</c:v>
                </c:pt>
                <c:pt idx="47">
                  <c:v>7.400250000000011E-2</c:v>
                </c:pt>
                <c:pt idx="48">
                  <c:v>7.5550700000000012E-2</c:v>
                </c:pt>
                <c:pt idx="49">
                  <c:v>7.7098900000000109E-2</c:v>
                </c:pt>
                <c:pt idx="50">
                  <c:v>7.8646999999999995E-2</c:v>
                </c:pt>
                <c:pt idx="51">
                  <c:v>8.0195200000000022E-2</c:v>
                </c:pt>
                <c:pt idx="52">
                  <c:v>8.1743400000000022E-2</c:v>
                </c:pt>
                <c:pt idx="53">
                  <c:v>8.3291500000000046E-2</c:v>
                </c:pt>
                <c:pt idx="54">
                  <c:v>8.4839700000000004E-2</c:v>
                </c:pt>
                <c:pt idx="55">
                  <c:v>8.6387900000000017E-2</c:v>
                </c:pt>
                <c:pt idx="56">
                  <c:v>8.7936100000000003E-2</c:v>
                </c:pt>
                <c:pt idx="57">
                  <c:v>8.94842E-2</c:v>
                </c:pt>
                <c:pt idx="58">
                  <c:v>9.1032400000000041E-2</c:v>
                </c:pt>
                <c:pt idx="59">
                  <c:v>9.2580600000000013E-2</c:v>
                </c:pt>
                <c:pt idx="60">
                  <c:v>9.4128700000000023E-2</c:v>
                </c:pt>
                <c:pt idx="61">
                  <c:v>9.5676900000000065E-2</c:v>
                </c:pt>
                <c:pt idx="62">
                  <c:v>9.7225100000000023E-2</c:v>
                </c:pt>
                <c:pt idx="63">
                  <c:v>9.8773200000000005E-2</c:v>
                </c:pt>
                <c:pt idx="64">
                  <c:v>0.10032099999999998</c:v>
                </c:pt>
                <c:pt idx="65">
                  <c:v>0.10187</c:v>
                </c:pt>
                <c:pt idx="66">
                  <c:v>0.103418</c:v>
                </c:pt>
                <c:pt idx="67">
                  <c:v>0.10496600000000013</c:v>
                </c:pt>
                <c:pt idx="68">
                  <c:v>0.10651400000000009</c:v>
                </c:pt>
                <c:pt idx="69">
                  <c:v>0.10806200000000014</c:v>
                </c:pt>
                <c:pt idx="70">
                  <c:v>0.10961000000000011</c:v>
                </c:pt>
                <c:pt idx="71">
                  <c:v>0.11115899999999986</c:v>
                </c:pt>
                <c:pt idx="72">
                  <c:v>0.112707</c:v>
                </c:pt>
                <c:pt idx="73">
                  <c:v>0.11425500000000002</c:v>
                </c:pt>
                <c:pt idx="74">
                  <c:v>0.115803</c:v>
                </c:pt>
                <c:pt idx="75">
                  <c:v>0.117351</c:v>
                </c:pt>
                <c:pt idx="76">
                  <c:v>0.118899</c:v>
                </c:pt>
                <c:pt idx="77">
                  <c:v>0.120448</c:v>
                </c:pt>
                <c:pt idx="78">
                  <c:v>0.12199599999999999</c:v>
                </c:pt>
                <c:pt idx="79">
                  <c:v>0.12354400000000011</c:v>
                </c:pt>
                <c:pt idx="80">
                  <c:v>0.12509200000000001</c:v>
                </c:pt>
                <c:pt idx="81">
                  <c:v>0.12664</c:v>
                </c:pt>
                <c:pt idx="82">
                  <c:v>0.128188</c:v>
                </c:pt>
                <c:pt idx="83">
                  <c:v>0.12973699999999999</c:v>
                </c:pt>
                <c:pt idx="84">
                  <c:v>0.13128500000000001</c:v>
                </c:pt>
                <c:pt idx="85">
                  <c:v>0.13283300000000001</c:v>
                </c:pt>
                <c:pt idx="86">
                  <c:v>0.134381</c:v>
                </c:pt>
                <c:pt idx="87">
                  <c:v>0.13592899999999999</c:v>
                </c:pt>
                <c:pt idx="88">
                  <c:v>0.13747699999999999</c:v>
                </c:pt>
                <c:pt idx="89">
                  <c:v>0.13902600000000001</c:v>
                </c:pt>
                <c:pt idx="90">
                  <c:v>0.140574</c:v>
                </c:pt>
                <c:pt idx="91">
                  <c:v>0.142122</c:v>
                </c:pt>
                <c:pt idx="92">
                  <c:v>0.14366999999999999</c:v>
                </c:pt>
                <c:pt idx="93">
                  <c:v>0.14521800000000032</c:v>
                </c:pt>
                <c:pt idx="94">
                  <c:v>0.14676700000000029</c:v>
                </c:pt>
                <c:pt idx="95">
                  <c:v>0.14831500000000025</c:v>
                </c:pt>
                <c:pt idx="96">
                  <c:v>0.14986300000000022</c:v>
                </c:pt>
                <c:pt idx="97">
                  <c:v>0.15141100000000038</c:v>
                </c:pt>
                <c:pt idx="98">
                  <c:v>0.15295900000000032</c:v>
                </c:pt>
                <c:pt idx="99">
                  <c:v>0.15450700000000028</c:v>
                </c:pt>
                <c:pt idx="100">
                  <c:v>0.15605600000000025</c:v>
                </c:pt>
                <c:pt idx="101">
                  <c:v>0.15760399999999999</c:v>
                </c:pt>
                <c:pt idx="102">
                  <c:v>0.15915199999999999</c:v>
                </c:pt>
                <c:pt idx="103">
                  <c:v>0.16070000000000001</c:v>
                </c:pt>
                <c:pt idx="104">
                  <c:v>0.16224800000000025</c:v>
                </c:pt>
                <c:pt idx="105">
                  <c:v>0.16379600000000022</c:v>
                </c:pt>
                <c:pt idx="106">
                  <c:v>0.16534499999999999</c:v>
                </c:pt>
                <c:pt idx="107">
                  <c:v>0.16689300000000001</c:v>
                </c:pt>
                <c:pt idx="108">
                  <c:v>0.16844100000000028</c:v>
                </c:pt>
                <c:pt idx="109">
                  <c:v>0.16998900000000025</c:v>
                </c:pt>
                <c:pt idx="110">
                  <c:v>0.17153700000000022</c:v>
                </c:pt>
                <c:pt idx="111">
                  <c:v>0.17308499999999999</c:v>
                </c:pt>
                <c:pt idx="112">
                  <c:v>0.17463400000000001</c:v>
                </c:pt>
                <c:pt idx="113">
                  <c:v>0.17618200000000001</c:v>
                </c:pt>
                <c:pt idx="114">
                  <c:v>0.17773000000000025</c:v>
                </c:pt>
                <c:pt idx="115">
                  <c:v>0.17927799999999999</c:v>
                </c:pt>
                <c:pt idx="116">
                  <c:v>0.18082599999999999</c:v>
                </c:pt>
                <c:pt idx="117">
                  <c:v>0.18237400000000001</c:v>
                </c:pt>
                <c:pt idx="118">
                  <c:v>0.18392300000000025</c:v>
                </c:pt>
                <c:pt idx="119">
                  <c:v>0.18547100000000022</c:v>
                </c:pt>
                <c:pt idx="120">
                  <c:v>0.18701900000000038</c:v>
                </c:pt>
                <c:pt idx="121">
                  <c:v>0.18856700000000032</c:v>
                </c:pt>
                <c:pt idx="122">
                  <c:v>0.19011500000000001</c:v>
                </c:pt>
                <c:pt idx="123">
                  <c:v>0.191663</c:v>
                </c:pt>
                <c:pt idx="124">
                  <c:v>0.19321199999999999</c:v>
                </c:pt>
                <c:pt idx="125">
                  <c:v>0.19475999999999999</c:v>
                </c:pt>
                <c:pt idx="126">
                  <c:v>0.19630800000000001</c:v>
                </c:pt>
                <c:pt idx="127">
                  <c:v>0.197856</c:v>
                </c:pt>
                <c:pt idx="128">
                  <c:v>0.19940400000000022</c:v>
                </c:pt>
                <c:pt idx="129">
                  <c:v>0.20095199999999999</c:v>
                </c:pt>
                <c:pt idx="130">
                  <c:v>0.20250099999999999</c:v>
                </c:pt>
                <c:pt idx="131">
                  <c:v>0.20404900000000029</c:v>
                </c:pt>
                <c:pt idx="132">
                  <c:v>0.20559700000000025</c:v>
                </c:pt>
                <c:pt idx="133">
                  <c:v>0.20714500000000022</c:v>
                </c:pt>
                <c:pt idx="134">
                  <c:v>0.20869299999999999</c:v>
                </c:pt>
                <c:pt idx="135">
                  <c:v>0.21024100000000032</c:v>
                </c:pt>
                <c:pt idx="136">
                  <c:v>0.21179000000000028</c:v>
                </c:pt>
                <c:pt idx="137">
                  <c:v>0.21333800000000025</c:v>
                </c:pt>
                <c:pt idx="138">
                  <c:v>0.21488599999999999</c:v>
                </c:pt>
                <c:pt idx="139">
                  <c:v>0.21643400000000038</c:v>
                </c:pt>
                <c:pt idx="140">
                  <c:v>0.21798200000000029</c:v>
                </c:pt>
                <c:pt idx="141">
                  <c:v>0.21953100000000025</c:v>
                </c:pt>
                <c:pt idx="142">
                  <c:v>0.221079</c:v>
                </c:pt>
                <c:pt idx="143">
                  <c:v>0.22262699999999988</c:v>
                </c:pt>
                <c:pt idx="144">
                  <c:v>0.22417499999999987</c:v>
                </c:pt>
                <c:pt idx="145">
                  <c:v>0.22572300000000001</c:v>
                </c:pt>
                <c:pt idx="146">
                  <c:v>0.227271</c:v>
                </c:pt>
                <c:pt idx="147">
                  <c:v>0.22882</c:v>
                </c:pt>
                <c:pt idx="148">
                  <c:v>0.23036799999999999</c:v>
                </c:pt>
                <c:pt idx="149">
                  <c:v>0.23191600000000032</c:v>
                </c:pt>
                <c:pt idx="150">
                  <c:v>0.23346400000000028</c:v>
                </c:pt>
                <c:pt idx="151">
                  <c:v>0.23501200000000025</c:v>
                </c:pt>
                <c:pt idx="152">
                  <c:v>0.23655999999999999</c:v>
                </c:pt>
                <c:pt idx="153">
                  <c:v>0.23810899999999999</c:v>
                </c:pt>
                <c:pt idx="154">
                  <c:v>0.23965700000000001</c:v>
                </c:pt>
                <c:pt idx="155">
                  <c:v>0.24120500000000025</c:v>
                </c:pt>
                <c:pt idx="156">
                  <c:v>0.24275300000000022</c:v>
                </c:pt>
                <c:pt idx="157">
                  <c:v>0.24430099999999999</c:v>
                </c:pt>
                <c:pt idx="158">
                  <c:v>0.24584900000000032</c:v>
                </c:pt>
                <c:pt idx="159">
                  <c:v>0.24739800000000028</c:v>
                </c:pt>
                <c:pt idx="160">
                  <c:v>0.24894600000000047</c:v>
                </c:pt>
                <c:pt idx="161">
                  <c:v>0.25049400000000005</c:v>
                </c:pt>
                <c:pt idx="162">
                  <c:v>0.25204200000000004</c:v>
                </c:pt>
                <c:pt idx="163">
                  <c:v>0.25359000000000004</c:v>
                </c:pt>
                <c:pt idx="164">
                  <c:v>0.25513799999999998</c:v>
                </c:pt>
                <c:pt idx="165">
                  <c:v>0.256687</c:v>
                </c:pt>
                <c:pt idx="166">
                  <c:v>0.25823499999999999</c:v>
                </c:pt>
                <c:pt idx="167">
                  <c:v>0.2597830000000001</c:v>
                </c:pt>
                <c:pt idx="168">
                  <c:v>0.26133100000000004</c:v>
                </c:pt>
                <c:pt idx="169">
                  <c:v>0.26287900000000008</c:v>
                </c:pt>
                <c:pt idx="170">
                  <c:v>0.26442700000000002</c:v>
                </c:pt>
                <c:pt idx="171">
                  <c:v>0.26597600000000032</c:v>
                </c:pt>
                <c:pt idx="172">
                  <c:v>0.26752400000000032</c:v>
                </c:pt>
                <c:pt idx="173">
                  <c:v>0.26907200000000031</c:v>
                </c:pt>
                <c:pt idx="174">
                  <c:v>0.27062000000000008</c:v>
                </c:pt>
                <c:pt idx="175">
                  <c:v>0.27216800000000002</c:v>
                </c:pt>
                <c:pt idx="176">
                  <c:v>0.27371600000000001</c:v>
                </c:pt>
                <c:pt idx="177">
                  <c:v>0.27526500000000004</c:v>
                </c:pt>
                <c:pt idx="178">
                  <c:v>0.27681300000000031</c:v>
                </c:pt>
                <c:pt idx="179">
                  <c:v>0.27836100000000008</c:v>
                </c:pt>
                <c:pt idx="180">
                  <c:v>0.27990900000000002</c:v>
                </c:pt>
                <c:pt idx="181">
                  <c:v>0.28145700000000001</c:v>
                </c:pt>
                <c:pt idx="182">
                  <c:v>0.28300500000000001</c:v>
                </c:pt>
                <c:pt idx="183">
                  <c:v>0.28455400000000008</c:v>
                </c:pt>
                <c:pt idx="184">
                  <c:v>0.28610200000000002</c:v>
                </c:pt>
                <c:pt idx="185">
                  <c:v>0.28765000000000002</c:v>
                </c:pt>
                <c:pt idx="186">
                  <c:v>0.28919800000000001</c:v>
                </c:pt>
                <c:pt idx="187">
                  <c:v>0.290746</c:v>
                </c:pt>
                <c:pt idx="188">
                  <c:v>0.292294</c:v>
                </c:pt>
                <c:pt idx="189">
                  <c:v>0.29384300000000002</c:v>
                </c:pt>
                <c:pt idx="190">
                  <c:v>0.29539100000000001</c:v>
                </c:pt>
                <c:pt idx="191">
                  <c:v>0.29693900000000001</c:v>
                </c:pt>
                <c:pt idx="192">
                  <c:v>0.29848700000000045</c:v>
                </c:pt>
                <c:pt idx="193">
                  <c:v>0.300035</c:v>
                </c:pt>
                <c:pt idx="194">
                  <c:v>0.30158400000000057</c:v>
                </c:pt>
                <c:pt idx="195">
                  <c:v>0.30313200000000001</c:v>
                </c:pt>
                <c:pt idx="196">
                  <c:v>0.30468000000000051</c:v>
                </c:pt>
                <c:pt idx="197">
                  <c:v>0.30622800000000044</c:v>
                </c:pt>
                <c:pt idx="198">
                  <c:v>0.30777600000000038</c:v>
                </c:pt>
                <c:pt idx="199">
                  <c:v>0.30932400000000088</c:v>
                </c:pt>
                <c:pt idx="200">
                  <c:v>0.31087300000000051</c:v>
                </c:pt>
                <c:pt idx="201">
                  <c:v>0.3124210000000005</c:v>
                </c:pt>
                <c:pt idx="202">
                  <c:v>0.31396900000000044</c:v>
                </c:pt>
                <c:pt idx="203">
                  <c:v>0.31551700000000032</c:v>
                </c:pt>
                <c:pt idx="204">
                  <c:v>0.31706500000000032</c:v>
                </c:pt>
                <c:pt idx="205">
                  <c:v>0.31861300000000031</c:v>
                </c:pt>
                <c:pt idx="206">
                  <c:v>0.32016200000000045</c:v>
                </c:pt>
                <c:pt idx="207">
                  <c:v>0.32171000000000038</c:v>
                </c:pt>
                <c:pt idx="208">
                  <c:v>0.32325800000000032</c:v>
                </c:pt>
                <c:pt idx="209">
                  <c:v>0.32480600000000076</c:v>
                </c:pt>
                <c:pt idx="210">
                  <c:v>0.32635400000000064</c:v>
                </c:pt>
                <c:pt idx="211">
                  <c:v>0.32790200000000075</c:v>
                </c:pt>
                <c:pt idx="212">
                  <c:v>0.32945100000000038</c:v>
                </c:pt>
                <c:pt idx="213">
                  <c:v>0.33099900000000032</c:v>
                </c:pt>
                <c:pt idx="214">
                  <c:v>0.33254700000000031</c:v>
                </c:pt>
                <c:pt idx="215">
                  <c:v>0.33409500000000031</c:v>
                </c:pt>
                <c:pt idx="216">
                  <c:v>0.33564300000000002</c:v>
                </c:pt>
                <c:pt idx="217">
                  <c:v>0.33719100000000002</c:v>
                </c:pt>
                <c:pt idx="218">
                  <c:v>0.33874000000000032</c:v>
                </c:pt>
                <c:pt idx="219">
                  <c:v>0.34028800000000031</c:v>
                </c:pt>
                <c:pt idx="220">
                  <c:v>0.34183600000000008</c:v>
                </c:pt>
                <c:pt idx="221">
                  <c:v>0.34338400000000058</c:v>
                </c:pt>
                <c:pt idx="222">
                  <c:v>0.34493200000000002</c:v>
                </c:pt>
                <c:pt idx="223">
                  <c:v>0.34648000000000051</c:v>
                </c:pt>
                <c:pt idx="224">
                  <c:v>0.34802900000000031</c:v>
                </c:pt>
                <c:pt idx="225">
                  <c:v>0.34957700000000008</c:v>
                </c:pt>
                <c:pt idx="226">
                  <c:v>0.35112500000000002</c:v>
                </c:pt>
                <c:pt idx="227">
                  <c:v>0.35267300000000001</c:v>
                </c:pt>
                <c:pt idx="228">
                  <c:v>0.35422100000000001</c:v>
                </c:pt>
                <c:pt idx="229">
                  <c:v>0.355769</c:v>
                </c:pt>
                <c:pt idx="230">
                  <c:v>0.35731800000000058</c:v>
                </c:pt>
                <c:pt idx="231">
                  <c:v>0.35886600000000057</c:v>
                </c:pt>
                <c:pt idx="232">
                  <c:v>0.36041400000000051</c:v>
                </c:pt>
                <c:pt idx="233">
                  <c:v>0.36196200000000051</c:v>
                </c:pt>
                <c:pt idx="234">
                  <c:v>0.36351000000000044</c:v>
                </c:pt>
                <c:pt idx="235">
                  <c:v>0.36505800000000038</c:v>
                </c:pt>
                <c:pt idx="236">
                  <c:v>0.36660700000000002</c:v>
                </c:pt>
                <c:pt idx="237">
                  <c:v>0.36815500000000001</c:v>
                </c:pt>
                <c:pt idx="238">
                  <c:v>0.369703</c:v>
                </c:pt>
                <c:pt idx="239">
                  <c:v>0.371251</c:v>
                </c:pt>
                <c:pt idx="240">
                  <c:v>0.3727990000000001</c:v>
                </c:pt>
                <c:pt idx="241">
                  <c:v>0.37434800000000057</c:v>
                </c:pt>
                <c:pt idx="242">
                  <c:v>0.37589600000000051</c:v>
                </c:pt>
                <c:pt idx="243">
                  <c:v>0.37744400000000045</c:v>
                </c:pt>
                <c:pt idx="244">
                  <c:v>0.37899200000000038</c:v>
                </c:pt>
                <c:pt idx="245">
                  <c:v>0.38054000000000032</c:v>
                </c:pt>
                <c:pt idx="246">
                  <c:v>0.38208800000000076</c:v>
                </c:pt>
                <c:pt idx="247">
                  <c:v>0.38363700000000001</c:v>
                </c:pt>
                <c:pt idx="248">
                  <c:v>0.38518500000000044</c:v>
                </c:pt>
                <c:pt idx="249">
                  <c:v>0.3867330000000001</c:v>
                </c:pt>
                <c:pt idx="250">
                  <c:v>0.38828100000000032</c:v>
                </c:pt>
                <c:pt idx="251">
                  <c:v>0.38982900000000087</c:v>
                </c:pt>
                <c:pt idx="252">
                  <c:v>0.39137700000000075</c:v>
                </c:pt>
                <c:pt idx="253">
                  <c:v>0.39292600000000089</c:v>
                </c:pt>
                <c:pt idx="254">
                  <c:v>0.39447400000000088</c:v>
                </c:pt>
                <c:pt idx="255">
                  <c:v>0.39602200000000087</c:v>
                </c:pt>
                <c:pt idx="256">
                  <c:v>0.39757000000000065</c:v>
                </c:pt>
                <c:pt idx="257">
                  <c:v>0.39911800000000064</c:v>
                </c:pt>
                <c:pt idx="258">
                  <c:v>0.40066600000000002</c:v>
                </c:pt>
                <c:pt idx="259">
                  <c:v>0.4022150000000001</c:v>
                </c:pt>
                <c:pt idx="260">
                  <c:v>0.40376300000000004</c:v>
                </c:pt>
                <c:pt idx="261">
                  <c:v>0.40531100000000031</c:v>
                </c:pt>
                <c:pt idx="262">
                  <c:v>0.40685900000000008</c:v>
                </c:pt>
                <c:pt idx="263">
                  <c:v>0.40840700000000002</c:v>
                </c:pt>
                <c:pt idx="264">
                  <c:v>0.40995500000000001</c:v>
                </c:pt>
                <c:pt idx="265">
                  <c:v>0.41150400000000031</c:v>
                </c:pt>
                <c:pt idx="266">
                  <c:v>0.41305200000000031</c:v>
                </c:pt>
                <c:pt idx="267">
                  <c:v>0.41460000000000002</c:v>
                </c:pt>
                <c:pt idx="268">
                  <c:v>0.41614800000000002</c:v>
                </c:pt>
                <c:pt idx="269">
                  <c:v>0.41769600000000001</c:v>
                </c:pt>
                <c:pt idx="270">
                  <c:v>0.41924400000000001</c:v>
                </c:pt>
                <c:pt idx="271">
                  <c:v>0.42079300000000003</c:v>
                </c:pt>
                <c:pt idx="272">
                  <c:v>0.42234100000000002</c:v>
                </c:pt>
                <c:pt idx="273">
                  <c:v>0.42388900000000057</c:v>
                </c:pt>
                <c:pt idx="274">
                  <c:v>0.42543700000000001</c:v>
                </c:pt>
                <c:pt idx="275">
                  <c:v>0.4269850000000005</c:v>
                </c:pt>
                <c:pt idx="276">
                  <c:v>0.428533</c:v>
                </c:pt>
                <c:pt idx="277">
                  <c:v>0.43008200000000057</c:v>
                </c:pt>
                <c:pt idx="278">
                  <c:v>0.43163000000000001</c:v>
                </c:pt>
                <c:pt idx="279">
                  <c:v>0.43317800000000051</c:v>
                </c:pt>
                <c:pt idx="280">
                  <c:v>0.43472600000000045</c:v>
                </c:pt>
                <c:pt idx="281">
                  <c:v>0.43627400000000038</c:v>
                </c:pt>
                <c:pt idx="282">
                  <c:v>0.43782200000000088</c:v>
                </c:pt>
                <c:pt idx="283">
                  <c:v>0.43937100000000051</c:v>
                </c:pt>
                <c:pt idx="284">
                  <c:v>0.44091900000000001</c:v>
                </c:pt>
                <c:pt idx="285">
                  <c:v>0.442467</c:v>
                </c:pt>
                <c:pt idx="286">
                  <c:v>0.4440150000000001</c:v>
                </c:pt>
                <c:pt idx="287">
                  <c:v>0.4455630000000001</c:v>
                </c:pt>
                <c:pt idx="288">
                  <c:v>0.44711200000000001</c:v>
                </c:pt>
                <c:pt idx="289">
                  <c:v>0.44866</c:v>
                </c:pt>
                <c:pt idx="290">
                  <c:v>0.450208</c:v>
                </c:pt>
                <c:pt idx="291">
                  <c:v>0.45175600000000005</c:v>
                </c:pt>
                <c:pt idx="292">
                  <c:v>0.45330400000000032</c:v>
                </c:pt>
                <c:pt idx="293">
                  <c:v>0.45485200000000031</c:v>
                </c:pt>
                <c:pt idx="294">
                  <c:v>0.456401</c:v>
                </c:pt>
                <c:pt idx="295">
                  <c:v>0.45794900000000011</c:v>
                </c:pt>
                <c:pt idx="296">
                  <c:v>0.4594970000000001</c:v>
                </c:pt>
                <c:pt idx="297">
                  <c:v>0.46104500000000004</c:v>
                </c:pt>
                <c:pt idx="298">
                  <c:v>0.46259300000000003</c:v>
                </c:pt>
                <c:pt idx="299">
                  <c:v>0.46414100000000003</c:v>
                </c:pt>
                <c:pt idx="300">
                  <c:v>0.4656900000000001</c:v>
                </c:pt>
                <c:pt idx="301">
                  <c:v>0.46723800000000004</c:v>
                </c:pt>
                <c:pt idx="302">
                  <c:v>0.46878600000000031</c:v>
                </c:pt>
                <c:pt idx="303">
                  <c:v>0.47033400000000031</c:v>
                </c:pt>
                <c:pt idx="304">
                  <c:v>0.47188200000000058</c:v>
                </c:pt>
                <c:pt idx="305">
                  <c:v>0.47343000000000002</c:v>
                </c:pt>
                <c:pt idx="306">
                  <c:v>0.47497900000000032</c:v>
                </c:pt>
                <c:pt idx="307">
                  <c:v>0.47652700000000031</c:v>
                </c:pt>
                <c:pt idx="308">
                  <c:v>0.47807500000000008</c:v>
                </c:pt>
                <c:pt idx="309">
                  <c:v>0.47962300000000002</c:v>
                </c:pt>
                <c:pt idx="310">
                  <c:v>0.48117100000000002</c:v>
                </c:pt>
                <c:pt idx="311">
                  <c:v>0.48271900000000001</c:v>
                </c:pt>
                <c:pt idx="312">
                  <c:v>0.48426800000000031</c:v>
                </c:pt>
                <c:pt idx="313">
                  <c:v>0.48581600000000075</c:v>
                </c:pt>
                <c:pt idx="314">
                  <c:v>0.48736400000000057</c:v>
                </c:pt>
                <c:pt idx="315">
                  <c:v>0.48891200000000051</c:v>
                </c:pt>
                <c:pt idx="316">
                  <c:v>0.49046000000000051</c:v>
                </c:pt>
                <c:pt idx="317">
                  <c:v>0.49200800000000044</c:v>
                </c:pt>
                <c:pt idx="318">
                  <c:v>0.49355700000000002</c:v>
                </c:pt>
                <c:pt idx="319">
                  <c:v>0.49510500000000002</c:v>
                </c:pt>
                <c:pt idx="320">
                  <c:v>0.49665300000000001</c:v>
                </c:pt>
                <c:pt idx="321">
                  <c:v>0.498201</c:v>
                </c:pt>
                <c:pt idx="322">
                  <c:v>0.499749</c:v>
                </c:pt>
                <c:pt idx="323">
                  <c:v>0.5012969999999991</c:v>
                </c:pt>
                <c:pt idx="324">
                  <c:v>0.50284600000000002</c:v>
                </c:pt>
                <c:pt idx="325">
                  <c:v>0.50439400000000001</c:v>
                </c:pt>
                <c:pt idx="326">
                  <c:v>0.505942</c:v>
                </c:pt>
                <c:pt idx="327">
                  <c:v>0.50749</c:v>
                </c:pt>
                <c:pt idx="328">
                  <c:v>0.5090379999999991</c:v>
                </c:pt>
                <c:pt idx="329">
                  <c:v>0.51058599999999899</c:v>
                </c:pt>
                <c:pt idx="330">
                  <c:v>0.51213500000000001</c:v>
                </c:pt>
                <c:pt idx="331">
                  <c:v>0.513683</c:v>
                </c:pt>
                <c:pt idx="332">
                  <c:v>0.51523099999999911</c:v>
                </c:pt>
                <c:pt idx="333">
                  <c:v>0.51677899999999999</c:v>
                </c:pt>
                <c:pt idx="334">
                  <c:v>0.51832699999999898</c:v>
                </c:pt>
                <c:pt idx="335">
                  <c:v>0.51987499999999998</c:v>
                </c:pt>
                <c:pt idx="336">
                  <c:v>0.521424</c:v>
                </c:pt>
                <c:pt idx="337">
                  <c:v>0.52297199999999999</c:v>
                </c:pt>
                <c:pt idx="338">
                  <c:v>0.52451999999999899</c:v>
                </c:pt>
                <c:pt idx="339">
                  <c:v>0.52606799999999898</c:v>
                </c:pt>
                <c:pt idx="340">
                  <c:v>0.52761599999999997</c:v>
                </c:pt>
                <c:pt idx="341">
                  <c:v>0.529165</c:v>
                </c:pt>
                <c:pt idx="342">
                  <c:v>0.5307129999999991</c:v>
                </c:pt>
                <c:pt idx="343">
                  <c:v>0.53226099999999898</c:v>
                </c:pt>
                <c:pt idx="344">
                  <c:v>0.53380899999999998</c:v>
                </c:pt>
                <c:pt idx="345">
                  <c:v>0.53535699999999897</c:v>
                </c:pt>
                <c:pt idx="346">
                  <c:v>0.53690499999999997</c:v>
                </c:pt>
                <c:pt idx="347">
                  <c:v>0.5384539999999991</c:v>
                </c:pt>
                <c:pt idx="348">
                  <c:v>0.54000199999999998</c:v>
                </c:pt>
                <c:pt idx="349">
                  <c:v>0.54154999999999998</c:v>
                </c:pt>
                <c:pt idx="350">
                  <c:v>0.54309799999999997</c:v>
                </c:pt>
                <c:pt idx="351">
                  <c:v>0.54464600000000063</c:v>
                </c:pt>
                <c:pt idx="352">
                  <c:v>0.54619399999999996</c:v>
                </c:pt>
                <c:pt idx="353">
                  <c:v>0.54774299999999998</c:v>
                </c:pt>
                <c:pt idx="354">
                  <c:v>0.54929099999999997</c:v>
                </c:pt>
                <c:pt idx="355">
                  <c:v>0.55083899999999997</c:v>
                </c:pt>
                <c:pt idx="356">
                  <c:v>0.55238699999999885</c:v>
                </c:pt>
                <c:pt idx="357">
                  <c:v>0.55393499999999996</c:v>
                </c:pt>
                <c:pt idx="358">
                  <c:v>0.55548299999999873</c:v>
                </c:pt>
                <c:pt idx="359">
                  <c:v>0.55703199999999997</c:v>
                </c:pt>
                <c:pt idx="360">
                  <c:v>0.55857999999999997</c:v>
                </c:pt>
                <c:pt idx="361">
                  <c:v>0.56012799999999996</c:v>
                </c:pt>
                <c:pt idx="362">
                  <c:v>0.56167599999999995</c:v>
                </c:pt>
                <c:pt idx="363">
                  <c:v>0.5632239999999995</c:v>
                </c:pt>
                <c:pt idx="364">
                  <c:v>0.56477200000000005</c:v>
                </c:pt>
                <c:pt idx="365">
                  <c:v>0.56632099999999996</c:v>
                </c:pt>
                <c:pt idx="366">
                  <c:v>0.56786899999999996</c:v>
                </c:pt>
                <c:pt idx="367">
                  <c:v>0.56941699999999873</c:v>
                </c:pt>
                <c:pt idx="368">
                  <c:v>0.5709649999999995</c:v>
                </c:pt>
                <c:pt idx="369">
                  <c:v>0.57251299999999883</c:v>
                </c:pt>
                <c:pt idx="370">
                  <c:v>0.57406100000000004</c:v>
                </c:pt>
                <c:pt idx="371">
                  <c:v>0.57561000000000062</c:v>
                </c:pt>
                <c:pt idx="372">
                  <c:v>0.5771579999999995</c:v>
                </c:pt>
                <c:pt idx="373">
                  <c:v>0.57870600000000005</c:v>
                </c:pt>
                <c:pt idx="374">
                  <c:v>0.58025399999999883</c:v>
                </c:pt>
                <c:pt idx="375">
                  <c:v>0.58180199999999949</c:v>
                </c:pt>
                <c:pt idx="376">
                  <c:v>0.58334999999999959</c:v>
                </c:pt>
                <c:pt idx="377">
                  <c:v>0.5848989999999995</c:v>
                </c:pt>
                <c:pt idx="378">
                  <c:v>0.58644699999999883</c:v>
                </c:pt>
                <c:pt idx="379">
                  <c:v>0.58799500000000005</c:v>
                </c:pt>
                <c:pt idx="380">
                  <c:v>0.58954299999999871</c:v>
                </c:pt>
                <c:pt idx="381">
                  <c:v>0.59109100000000003</c:v>
                </c:pt>
                <c:pt idx="382">
                  <c:v>0.59263900000000003</c:v>
                </c:pt>
                <c:pt idx="383">
                  <c:v>0.59418799999999883</c:v>
                </c:pt>
                <c:pt idx="384">
                  <c:v>0.59573599999999949</c:v>
                </c:pt>
                <c:pt idx="385">
                  <c:v>0.5972839999999987</c:v>
                </c:pt>
                <c:pt idx="386">
                  <c:v>0.59883199999999959</c:v>
                </c:pt>
                <c:pt idx="387">
                  <c:v>0.60038000000000002</c:v>
                </c:pt>
                <c:pt idx="388">
                  <c:v>0.60192900000000116</c:v>
                </c:pt>
                <c:pt idx="389">
                  <c:v>0.60347700000000004</c:v>
                </c:pt>
                <c:pt idx="390">
                  <c:v>0.60502500000000115</c:v>
                </c:pt>
                <c:pt idx="391">
                  <c:v>0.60657300000000003</c:v>
                </c:pt>
                <c:pt idx="392">
                  <c:v>0.60812100000000113</c:v>
                </c:pt>
                <c:pt idx="393">
                  <c:v>0.60966900000000102</c:v>
                </c:pt>
                <c:pt idx="394">
                  <c:v>0.61121800000000004</c:v>
                </c:pt>
                <c:pt idx="395">
                  <c:v>0.61276600000000003</c:v>
                </c:pt>
                <c:pt idx="396">
                  <c:v>0.61431400000000003</c:v>
                </c:pt>
                <c:pt idx="397">
                  <c:v>0.61586200000000002</c:v>
                </c:pt>
                <c:pt idx="398">
                  <c:v>0.61741000000000001</c:v>
                </c:pt>
                <c:pt idx="399">
                  <c:v>0.61895800000000101</c:v>
                </c:pt>
                <c:pt idx="400">
                  <c:v>0.62050700000000003</c:v>
                </c:pt>
                <c:pt idx="401">
                  <c:v>0.62205500000000113</c:v>
                </c:pt>
                <c:pt idx="402">
                  <c:v>0.62360300000000102</c:v>
                </c:pt>
                <c:pt idx="403">
                  <c:v>0.62515100000000101</c:v>
                </c:pt>
                <c:pt idx="404">
                  <c:v>0.62669900000000189</c:v>
                </c:pt>
                <c:pt idx="405">
                  <c:v>0.62824700000000089</c:v>
                </c:pt>
                <c:pt idx="406">
                  <c:v>0.62979600000000113</c:v>
                </c:pt>
                <c:pt idx="407">
                  <c:v>0.63134400000000102</c:v>
                </c:pt>
                <c:pt idx="408">
                  <c:v>0.63289200000000101</c:v>
                </c:pt>
                <c:pt idx="409">
                  <c:v>0.634440000000001</c:v>
                </c:pt>
                <c:pt idx="410">
                  <c:v>0.63598800000000089</c:v>
                </c:pt>
                <c:pt idx="411">
                  <c:v>0.63753599999999999</c:v>
                </c:pt>
                <c:pt idx="412">
                  <c:v>0.63908500000000101</c:v>
                </c:pt>
                <c:pt idx="413">
                  <c:v>0.64063300000000101</c:v>
                </c:pt>
                <c:pt idx="414">
                  <c:v>0.642181000000001</c:v>
                </c:pt>
                <c:pt idx="415">
                  <c:v>0.64372900000000177</c:v>
                </c:pt>
                <c:pt idx="416">
                  <c:v>0.64527699999999999</c:v>
                </c:pt>
                <c:pt idx="417">
                  <c:v>0.64682500000000165</c:v>
                </c:pt>
                <c:pt idx="418">
                  <c:v>0.64837400000000101</c:v>
                </c:pt>
                <c:pt idx="419">
                  <c:v>0.64992200000000089</c:v>
                </c:pt>
                <c:pt idx="420">
                  <c:v>0.65146999999999999</c:v>
                </c:pt>
                <c:pt idx="421">
                  <c:v>0.65301799999999999</c:v>
                </c:pt>
                <c:pt idx="422">
                  <c:v>0.65456599999999998</c:v>
                </c:pt>
                <c:pt idx="423">
                  <c:v>0.65611399999999998</c:v>
                </c:pt>
                <c:pt idx="424">
                  <c:v>0.65766300000000089</c:v>
                </c:pt>
                <c:pt idx="425">
                  <c:v>0.65921099999999999</c:v>
                </c:pt>
                <c:pt idx="426">
                  <c:v>0.66075900000000165</c:v>
                </c:pt>
                <c:pt idx="427">
                  <c:v>0.66230699999999998</c:v>
                </c:pt>
                <c:pt idx="428">
                  <c:v>0.66385500000000153</c:v>
                </c:pt>
                <c:pt idx="429">
                  <c:v>0.66540299999999997</c:v>
                </c:pt>
                <c:pt idx="430">
                  <c:v>0.66695200000000088</c:v>
                </c:pt>
                <c:pt idx="431">
                  <c:v>0.66850000000000065</c:v>
                </c:pt>
                <c:pt idx="432">
                  <c:v>0.67004800000000153</c:v>
                </c:pt>
                <c:pt idx="433">
                  <c:v>0.67159600000000064</c:v>
                </c:pt>
                <c:pt idx="434">
                  <c:v>0.67314400000000141</c:v>
                </c:pt>
                <c:pt idx="435">
                  <c:v>0.6746920000000014</c:v>
                </c:pt>
                <c:pt idx="436">
                  <c:v>0.67624100000000165</c:v>
                </c:pt>
                <c:pt idx="437">
                  <c:v>0.67778900000000153</c:v>
                </c:pt>
                <c:pt idx="438">
                  <c:v>0.67933699999999997</c:v>
                </c:pt>
                <c:pt idx="439">
                  <c:v>0.68088499999999996</c:v>
                </c:pt>
                <c:pt idx="440">
                  <c:v>0.68243299999999885</c:v>
                </c:pt>
                <c:pt idx="441">
                  <c:v>0.68398199999999998</c:v>
                </c:pt>
                <c:pt idx="442">
                  <c:v>0.68552999999999997</c:v>
                </c:pt>
                <c:pt idx="443">
                  <c:v>0.68707799999999997</c:v>
                </c:pt>
                <c:pt idx="444">
                  <c:v>0.68862600000000063</c:v>
                </c:pt>
                <c:pt idx="445">
                  <c:v>0.69017399999999951</c:v>
                </c:pt>
                <c:pt idx="446">
                  <c:v>0.69172199999999995</c:v>
                </c:pt>
                <c:pt idx="447">
                  <c:v>0.69327099999999997</c:v>
                </c:pt>
                <c:pt idx="448">
                  <c:v>0.69481899999999996</c:v>
                </c:pt>
                <c:pt idx="449">
                  <c:v>0.69636699999999885</c:v>
                </c:pt>
                <c:pt idx="450">
                  <c:v>0.69791499999999951</c:v>
                </c:pt>
                <c:pt idx="451">
                  <c:v>0.69946299999999872</c:v>
                </c:pt>
                <c:pt idx="452">
                  <c:v>0.70101100000000005</c:v>
                </c:pt>
                <c:pt idx="453">
                  <c:v>0.70255999999999996</c:v>
                </c:pt>
                <c:pt idx="454">
                  <c:v>0.70410799999999996</c:v>
                </c:pt>
                <c:pt idx="455">
                  <c:v>0.70565599999999995</c:v>
                </c:pt>
                <c:pt idx="456">
                  <c:v>0.70720400000000005</c:v>
                </c:pt>
                <c:pt idx="457">
                  <c:v>0.70875200000000005</c:v>
                </c:pt>
                <c:pt idx="458">
                  <c:v>0.71030000000000004</c:v>
                </c:pt>
                <c:pt idx="459">
                  <c:v>0.71184899999999995</c:v>
                </c:pt>
                <c:pt idx="460">
                  <c:v>0.7133969999999995</c:v>
                </c:pt>
                <c:pt idx="461">
                  <c:v>0.71494500000000116</c:v>
                </c:pt>
                <c:pt idx="462">
                  <c:v>0.71649300000000005</c:v>
                </c:pt>
                <c:pt idx="463">
                  <c:v>0.71804100000000115</c:v>
                </c:pt>
                <c:pt idx="464">
                  <c:v>0.71958900000000003</c:v>
                </c:pt>
                <c:pt idx="465">
                  <c:v>0.7211379999999995</c:v>
                </c:pt>
                <c:pt idx="466">
                  <c:v>0.72268600000000005</c:v>
                </c:pt>
                <c:pt idx="467">
                  <c:v>0.72423400000000004</c:v>
                </c:pt>
                <c:pt idx="468">
                  <c:v>0.72578200000000004</c:v>
                </c:pt>
                <c:pt idx="469">
                  <c:v>0.72733000000000003</c:v>
                </c:pt>
                <c:pt idx="470">
                  <c:v>0.72887800000000114</c:v>
                </c:pt>
                <c:pt idx="471">
                  <c:v>0.73042700000000005</c:v>
                </c:pt>
                <c:pt idx="472">
                  <c:v>0.73197500000000115</c:v>
                </c:pt>
                <c:pt idx="473">
                  <c:v>0.73352300000000004</c:v>
                </c:pt>
                <c:pt idx="474">
                  <c:v>0.73507100000000114</c:v>
                </c:pt>
                <c:pt idx="475">
                  <c:v>0.73661900000000113</c:v>
                </c:pt>
                <c:pt idx="476">
                  <c:v>0.73816700000000002</c:v>
                </c:pt>
                <c:pt idx="477">
                  <c:v>0.73971600000000004</c:v>
                </c:pt>
                <c:pt idx="478">
                  <c:v>0.74126400000000003</c:v>
                </c:pt>
                <c:pt idx="479">
                  <c:v>0.74281200000000003</c:v>
                </c:pt>
                <c:pt idx="480">
                  <c:v>0.74436000000000002</c:v>
                </c:pt>
                <c:pt idx="481">
                  <c:v>0.74590800000000101</c:v>
                </c:pt>
                <c:pt idx="482">
                  <c:v>0.74745600000000001</c:v>
                </c:pt>
                <c:pt idx="483">
                  <c:v>0.74900500000000114</c:v>
                </c:pt>
                <c:pt idx="484">
                  <c:v>0.75055300000000003</c:v>
                </c:pt>
                <c:pt idx="485">
                  <c:v>0.75210100000000102</c:v>
                </c:pt>
                <c:pt idx="486">
                  <c:v>0.75364900000000201</c:v>
                </c:pt>
                <c:pt idx="487">
                  <c:v>0.75519700000000101</c:v>
                </c:pt>
                <c:pt idx="488">
                  <c:v>0.75674600000000114</c:v>
                </c:pt>
                <c:pt idx="489">
                  <c:v>0.75829400000000113</c:v>
                </c:pt>
                <c:pt idx="490">
                  <c:v>0.75984200000000102</c:v>
                </c:pt>
                <c:pt idx="491">
                  <c:v>0.76139000000000101</c:v>
                </c:pt>
                <c:pt idx="492">
                  <c:v>0.762938000000001</c:v>
                </c:pt>
                <c:pt idx="493">
                  <c:v>0.764486</c:v>
                </c:pt>
                <c:pt idx="494">
                  <c:v>0.76603500000000102</c:v>
                </c:pt>
                <c:pt idx="495">
                  <c:v>0.76758300000000002</c:v>
                </c:pt>
                <c:pt idx="496">
                  <c:v>0.76913100000000101</c:v>
                </c:pt>
                <c:pt idx="497">
                  <c:v>0.77067900000000189</c:v>
                </c:pt>
                <c:pt idx="498">
                  <c:v>0.77222700000000088</c:v>
                </c:pt>
                <c:pt idx="499">
                  <c:v>0.77377500000000166</c:v>
                </c:pt>
                <c:pt idx="500">
                  <c:v>0.77532400000000101</c:v>
                </c:pt>
                <c:pt idx="501">
                  <c:v>0.77687200000000101</c:v>
                </c:pt>
                <c:pt idx="502">
                  <c:v>0.778420000000001</c:v>
                </c:pt>
                <c:pt idx="503">
                  <c:v>0.77996799999999999</c:v>
                </c:pt>
                <c:pt idx="504">
                  <c:v>0.7815159999999991</c:v>
                </c:pt>
                <c:pt idx="505">
                  <c:v>0.78306399999999898</c:v>
                </c:pt>
                <c:pt idx="506">
                  <c:v>0.784613</c:v>
                </c:pt>
                <c:pt idx="507">
                  <c:v>0.786161</c:v>
                </c:pt>
                <c:pt idx="508">
                  <c:v>0.78770899999999999</c:v>
                </c:pt>
                <c:pt idx="509">
                  <c:v>0.78925699999999899</c:v>
                </c:pt>
                <c:pt idx="510">
                  <c:v>0.79080499999999998</c:v>
                </c:pt>
                <c:pt idx="511">
                  <c:v>0.79235299999999897</c:v>
                </c:pt>
                <c:pt idx="512">
                  <c:v>0.793902</c:v>
                </c:pt>
                <c:pt idx="513">
                  <c:v>0.79544999999999999</c:v>
                </c:pt>
                <c:pt idx="514">
                  <c:v>0.79699799999999998</c:v>
                </c:pt>
                <c:pt idx="515">
                  <c:v>0.79854599999999998</c:v>
                </c:pt>
                <c:pt idx="516">
                  <c:v>0.80009399999999997</c:v>
                </c:pt>
                <c:pt idx="517">
                  <c:v>0.80164200000000063</c:v>
                </c:pt>
                <c:pt idx="518">
                  <c:v>0.80319099999999999</c:v>
                </c:pt>
                <c:pt idx="519">
                  <c:v>0.80473899999999998</c:v>
                </c:pt>
                <c:pt idx="520">
                  <c:v>0.80628699999999898</c:v>
                </c:pt>
                <c:pt idx="521">
                  <c:v>0.80783499999999997</c:v>
                </c:pt>
                <c:pt idx="522">
                  <c:v>0.80938299999999885</c:v>
                </c:pt>
                <c:pt idx="523">
                  <c:v>0.81093099999999996</c:v>
                </c:pt>
                <c:pt idx="524">
                  <c:v>0.81247999999999998</c:v>
                </c:pt>
                <c:pt idx="525">
                  <c:v>0.81402799999999997</c:v>
                </c:pt>
                <c:pt idx="526">
                  <c:v>0.81557599999999997</c:v>
                </c:pt>
                <c:pt idx="527">
                  <c:v>0.81712399999999996</c:v>
                </c:pt>
                <c:pt idx="528">
                  <c:v>0.81867200000000062</c:v>
                </c:pt>
                <c:pt idx="529">
                  <c:v>0.82021999999999951</c:v>
                </c:pt>
                <c:pt idx="530">
                  <c:v>0.82176899999999997</c:v>
                </c:pt>
                <c:pt idx="531">
                  <c:v>0.82331699999999886</c:v>
                </c:pt>
                <c:pt idx="532">
                  <c:v>0.82486499999999996</c:v>
                </c:pt>
                <c:pt idx="533">
                  <c:v>0.82641299999999873</c:v>
                </c:pt>
                <c:pt idx="534">
                  <c:v>0.8279609999999995</c:v>
                </c:pt>
                <c:pt idx="535">
                  <c:v>0.82950900000000005</c:v>
                </c:pt>
                <c:pt idx="536">
                  <c:v>0.83105799999999996</c:v>
                </c:pt>
                <c:pt idx="537">
                  <c:v>0.83260600000000062</c:v>
                </c:pt>
                <c:pt idx="538">
                  <c:v>0.83415399999999951</c:v>
                </c:pt>
                <c:pt idx="539">
                  <c:v>0.83570199999999994</c:v>
                </c:pt>
                <c:pt idx="540">
                  <c:v>0.83725000000000005</c:v>
                </c:pt>
                <c:pt idx="541">
                  <c:v>0.8387990000000014</c:v>
                </c:pt>
                <c:pt idx="542">
                  <c:v>0.84034699999999996</c:v>
                </c:pt>
                <c:pt idx="543">
                  <c:v>0.84189499999999995</c:v>
                </c:pt>
                <c:pt idx="544">
                  <c:v>0.84344300000000005</c:v>
                </c:pt>
                <c:pt idx="545">
                  <c:v>0.84499100000000116</c:v>
                </c:pt>
                <c:pt idx="546">
                  <c:v>0.84653900000000004</c:v>
                </c:pt>
                <c:pt idx="547">
                  <c:v>0.84808799999999951</c:v>
                </c:pt>
                <c:pt idx="548">
                  <c:v>0.84963599999999995</c:v>
                </c:pt>
                <c:pt idx="549">
                  <c:v>0.85118400000000005</c:v>
                </c:pt>
                <c:pt idx="550">
                  <c:v>0.85273200000000005</c:v>
                </c:pt>
                <c:pt idx="551">
                  <c:v>0.85428000000000004</c:v>
                </c:pt>
                <c:pt idx="552">
                  <c:v>0.85582800000000114</c:v>
                </c:pt>
                <c:pt idx="553">
                  <c:v>0.8573769999999995</c:v>
                </c:pt>
                <c:pt idx="554">
                  <c:v>0.85892500000000116</c:v>
                </c:pt>
                <c:pt idx="555">
                  <c:v>0.86047300000000004</c:v>
                </c:pt>
                <c:pt idx="556">
                  <c:v>0.86202100000000115</c:v>
                </c:pt>
                <c:pt idx="557">
                  <c:v>0.86356900000000003</c:v>
                </c:pt>
                <c:pt idx="558">
                  <c:v>0.86511700000000002</c:v>
                </c:pt>
                <c:pt idx="559">
                  <c:v>0.86666600000000005</c:v>
                </c:pt>
                <c:pt idx="560">
                  <c:v>0.86821400000000004</c:v>
                </c:pt>
                <c:pt idx="561">
                  <c:v>0.86976200000000004</c:v>
                </c:pt>
                <c:pt idx="562">
                  <c:v>0.87131000000000003</c:v>
                </c:pt>
                <c:pt idx="563">
                  <c:v>0.87285800000000113</c:v>
                </c:pt>
                <c:pt idx="564">
                  <c:v>0.87440600000000002</c:v>
                </c:pt>
                <c:pt idx="565">
                  <c:v>0.87595500000000115</c:v>
                </c:pt>
                <c:pt idx="566">
                  <c:v>0.87750300000000003</c:v>
                </c:pt>
                <c:pt idx="567">
                  <c:v>0.87905100000000114</c:v>
                </c:pt>
                <c:pt idx="568">
                  <c:v>0.88059900000000002</c:v>
                </c:pt>
                <c:pt idx="569">
                  <c:v>0.88214700000000001</c:v>
                </c:pt>
                <c:pt idx="570">
                  <c:v>0.88369500000000101</c:v>
                </c:pt>
                <c:pt idx="571">
                  <c:v>0.88524400000000003</c:v>
                </c:pt>
                <c:pt idx="572">
                  <c:v>0.88679200000000002</c:v>
                </c:pt>
                <c:pt idx="573">
                  <c:v>0.88834000000000002</c:v>
                </c:pt>
                <c:pt idx="574">
                  <c:v>0.88988800000000001</c:v>
                </c:pt>
                <c:pt idx="575">
                  <c:v>0.89143599999999956</c:v>
                </c:pt>
                <c:pt idx="576">
                  <c:v>0.892984</c:v>
                </c:pt>
                <c:pt idx="577">
                  <c:v>0.89453299999999858</c:v>
                </c:pt>
                <c:pt idx="578">
                  <c:v>0.89608100000000002</c:v>
                </c:pt>
                <c:pt idx="579">
                  <c:v>0.89762900000000101</c:v>
                </c:pt>
                <c:pt idx="580">
                  <c:v>0.899177</c:v>
                </c:pt>
                <c:pt idx="581">
                  <c:v>0.90072500000000089</c:v>
                </c:pt>
                <c:pt idx="582">
                  <c:v>0.9022729999999991</c:v>
                </c:pt>
                <c:pt idx="583">
                  <c:v>0.90382200000000001</c:v>
                </c:pt>
                <c:pt idx="584">
                  <c:v>0.90537000000000001</c:v>
                </c:pt>
                <c:pt idx="585">
                  <c:v>0.906918</c:v>
                </c:pt>
                <c:pt idx="586">
                  <c:v>0.90846599999999911</c:v>
                </c:pt>
                <c:pt idx="587">
                  <c:v>0.9100139999999991</c:v>
                </c:pt>
                <c:pt idx="588">
                  <c:v>0.91156299999999846</c:v>
                </c:pt>
                <c:pt idx="589">
                  <c:v>0.91311100000000001</c:v>
                </c:pt>
                <c:pt idx="590">
                  <c:v>0.91465900000000089</c:v>
                </c:pt>
                <c:pt idx="591">
                  <c:v>0.91620699999999911</c:v>
                </c:pt>
                <c:pt idx="592">
                  <c:v>0.91775499999999999</c:v>
                </c:pt>
                <c:pt idx="593">
                  <c:v>0.91930299999999898</c:v>
                </c:pt>
                <c:pt idx="594">
                  <c:v>0.920852</c:v>
                </c:pt>
                <c:pt idx="595">
                  <c:v>0.9224</c:v>
                </c:pt>
                <c:pt idx="596">
                  <c:v>0.92394799999999999</c:v>
                </c:pt>
                <c:pt idx="597">
                  <c:v>0.92549599999999999</c:v>
                </c:pt>
                <c:pt idx="598">
                  <c:v>0.92704399999999998</c:v>
                </c:pt>
                <c:pt idx="599">
                  <c:v>0.92859199999999997</c:v>
                </c:pt>
                <c:pt idx="600">
                  <c:v>0.93014100000000088</c:v>
                </c:pt>
                <c:pt idx="601">
                  <c:v>0.93168899999999999</c:v>
                </c:pt>
                <c:pt idx="602">
                  <c:v>0.93323699999999898</c:v>
                </c:pt>
                <c:pt idx="603">
                  <c:v>0.93478499999999998</c:v>
                </c:pt>
                <c:pt idx="604">
                  <c:v>0.93633299999999897</c:v>
                </c:pt>
                <c:pt idx="605">
                  <c:v>0.93788099999999996</c:v>
                </c:pt>
                <c:pt idx="606">
                  <c:v>0.93942999999999999</c:v>
                </c:pt>
                <c:pt idx="607">
                  <c:v>0.94097799999999998</c:v>
                </c:pt>
                <c:pt idx="608">
                  <c:v>0.94252599999999997</c:v>
                </c:pt>
                <c:pt idx="609">
                  <c:v>0.94407399999999997</c:v>
                </c:pt>
                <c:pt idx="610">
                  <c:v>0.94562200000000063</c:v>
                </c:pt>
                <c:pt idx="611">
                  <c:v>0.94716999999999996</c:v>
                </c:pt>
                <c:pt idx="612">
                  <c:v>0.94871899999999998</c:v>
                </c:pt>
                <c:pt idx="613">
                  <c:v>0.95026699999999897</c:v>
                </c:pt>
                <c:pt idx="614">
                  <c:v>0.95181499999999997</c:v>
                </c:pt>
                <c:pt idx="615">
                  <c:v>0.95336299999999885</c:v>
                </c:pt>
                <c:pt idx="616">
                  <c:v>0.95491099999999951</c:v>
                </c:pt>
                <c:pt idx="617">
                  <c:v>0.9564589999999995</c:v>
                </c:pt>
                <c:pt idx="618">
                  <c:v>0.95800799999999997</c:v>
                </c:pt>
                <c:pt idx="619">
                  <c:v>0.95955599999999996</c:v>
                </c:pt>
                <c:pt idx="620">
                  <c:v>0.96110399999999996</c:v>
                </c:pt>
                <c:pt idx="621">
                  <c:v>0.96265199999999995</c:v>
                </c:pt>
                <c:pt idx="622">
                  <c:v>0.96419999999999995</c:v>
                </c:pt>
                <c:pt idx="623">
                  <c:v>0.96574800000000116</c:v>
                </c:pt>
                <c:pt idx="624">
                  <c:v>0.96729699999999996</c:v>
                </c:pt>
                <c:pt idx="625">
                  <c:v>0.9688450000000014</c:v>
                </c:pt>
                <c:pt idx="626">
                  <c:v>0.97039299999999951</c:v>
                </c:pt>
                <c:pt idx="627">
                  <c:v>0.97194100000000117</c:v>
                </c:pt>
                <c:pt idx="628">
                  <c:v>0.97348900000000005</c:v>
                </c:pt>
                <c:pt idx="629">
                  <c:v>0.97503700000000004</c:v>
                </c:pt>
                <c:pt idx="630">
                  <c:v>0.97658599999999951</c:v>
                </c:pt>
                <c:pt idx="631">
                  <c:v>0.9781339999999995</c:v>
                </c:pt>
                <c:pt idx="632">
                  <c:v>0.97968200000000005</c:v>
                </c:pt>
                <c:pt idx="633">
                  <c:v>0.98122999999999949</c:v>
                </c:pt>
                <c:pt idx="634">
                  <c:v>0.98277800000000004</c:v>
                </c:pt>
                <c:pt idx="635">
                  <c:v>0.98432599999999959</c:v>
                </c:pt>
                <c:pt idx="636">
                  <c:v>0.9858749999999995</c:v>
                </c:pt>
                <c:pt idx="637">
                  <c:v>0.98742299999999883</c:v>
                </c:pt>
                <c:pt idx="638">
                  <c:v>0.98897100000000004</c:v>
                </c:pt>
                <c:pt idx="639">
                  <c:v>0.99051899999999871</c:v>
                </c:pt>
                <c:pt idx="640">
                  <c:v>0.99206699999999859</c:v>
                </c:pt>
                <c:pt idx="641">
                  <c:v>0.9936159999999995</c:v>
                </c:pt>
                <c:pt idx="642">
                  <c:v>0.99516399999999883</c:v>
                </c:pt>
                <c:pt idx="643">
                  <c:v>0.99671199999999949</c:v>
                </c:pt>
                <c:pt idx="644">
                  <c:v>0.99825999999999959</c:v>
                </c:pt>
                <c:pt idx="645">
                  <c:v>0.99980800000000003</c:v>
                </c:pt>
                <c:pt idx="646">
                  <c:v>1.0013599999999998</c:v>
                </c:pt>
                <c:pt idx="647">
                  <c:v>1.0028999999999979</c:v>
                </c:pt>
                <c:pt idx="648">
                  <c:v>1.0044500000000001</c:v>
                </c:pt>
                <c:pt idx="649">
                  <c:v>1.006</c:v>
                </c:pt>
                <c:pt idx="650">
                  <c:v>1.0075499999999982</c:v>
                </c:pt>
                <c:pt idx="651">
                  <c:v>1.0090999999999983</c:v>
                </c:pt>
                <c:pt idx="652">
                  <c:v>1.01065</c:v>
                </c:pt>
                <c:pt idx="653">
                  <c:v>1.0121899999999999</c:v>
                </c:pt>
                <c:pt idx="654">
                  <c:v>1.0137399999999981</c:v>
                </c:pt>
                <c:pt idx="655">
                  <c:v>1.0152899999999998</c:v>
                </c:pt>
                <c:pt idx="656">
                  <c:v>1.01684</c:v>
                </c:pt>
                <c:pt idx="657">
                  <c:v>1.0183899999999999</c:v>
                </c:pt>
                <c:pt idx="658">
                  <c:v>1.0199299999999973</c:v>
                </c:pt>
                <c:pt idx="659">
                  <c:v>1.0214799999999982</c:v>
                </c:pt>
                <c:pt idx="660">
                  <c:v>1.0230299999999983</c:v>
                </c:pt>
                <c:pt idx="661">
                  <c:v>1.02458</c:v>
                </c:pt>
                <c:pt idx="662">
                  <c:v>1.02613</c:v>
                </c:pt>
                <c:pt idx="663">
                  <c:v>1.0276799999999982</c:v>
                </c:pt>
                <c:pt idx="664">
                  <c:v>1.0292199999999998</c:v>
                </c:pt>
                <c:pt idx="665">
                  <c:v>1.03077</c:v>
                </c:pt>
                <c:pt idx="666">
                  <c:v>1.0323199999999999</c:v>
                </c:pt>
                <c:pt idx="667">
                  <c:v>1.0338699999999978</c:v>
                </c:pt>
                <c:pt idx="668">
                  <c:v>1.0354199999999998</c:v>
                </c:pt>
                <c:pt idx="669">
                  <c:v>1.0369599999999999</c:v>
                </c:pt>
                <c:pt idx="670">
                  <c:v>1.03851</c:v>
                </c:pt>
                <c:pt idx="671">
                  <c:v>1.04006</c:v>
                </c:pt>
                <c:pt idx="672">
                  <c:v>1.0416099999999981</c:v>
                </c:pt>
                <c:pt idx="673">
                  <c:v>1.0431599999999999</c:v>
                </c:pt>
                <c:pt idx="674">
                  <c:v>1.04471</c:v>
                </c:pt>
                <c:pt idx="675">
                  <c:v>1.0462499999999999</c:v>
                </c:pt>
                <c:pt idx="676">
                  <c:v>1.0477999999999978</c:v>
                </c:pt>
                <c:pt idx="677">
                  <c:v>1.04935</c:v>
                </c:pt>
                <c:pt idx="678">
                  <c:v>1.0508999999999982</c:v>
                </c:pt>
                <c:pt idx="679">
                  <c:v>1.0524500000000001</c:v>
                </c:pt>
                <c:pt idx="680">
                  <c:v>1.0539899999999998</c:v>
                </c:pt>
                <c:pt idx="681">
                  <c:v>1.0555399999999981</c:v>
                </c:pt>
                <c:pt idx="682">
                  <c:v>1.0570899999999999</c:v>
                </c:pt>
                <c:pt idx="683">
                  <c:v>1.05864</c:v>
                </c:pt>
                <c:pt idx="684">
                  <c:v>1.06019</c:v>
                </c:pt>
                <c:pt idx="685">
                  <c:v>1.0617299999999978</c:v>
                </c:pt>
                <c:pt idx="686">
                  <c:v>1.06328</c:v>
                </c:pt>
                <c:pt idx="687">
                  <c:v>1.0648299999999982</c:v>
                </c:pt>
                <c:pt idx="688">
                  <c:v>1.0663800000000001</c:v>
                </c:pt>
                <c:pt idx="689">
                  <c:v>1.0679299999999976</c:v>
                </c:pt>
                <c:pt idx="690">
                  <c:v>1.06948</c:v>
                </c:pt>
                <c:pt idx="691">
                  <c:v>1.0710199999999999</c:v>
                </c:pt>
                <c:pt idx="692">
                  <c:v>1.07257</c:v>
                </c:pt>
                <c:pt idx="693">
                  <c:v>1.07412</c:v>
                </c:pt>
                <c:pt idx="694">
                  <c:v>1.0756699999999979</c:v>
                </c:pt>
                <c:pt idx="695">
                  <c:v>1.0772199999999998</c:v>
                </c:pt>
                <c:pt idx="696">
                  <c:v>1.0787599999999999</c:v>
                </c:pt>
                <c:pt idx="697">
                  <c:v>1.0803100000000001</c:v>
                </c:pt>
                <c:pt idx="698">
                  <c:v>1.0818599999999998</c:v>
                </c:pt>
                <c:pt idx="699">
                  <c:v>1.08341</c:v>
                </c:pt>
                <c:pt idx="700">
                  <c:v>1.0849599999999999</c:v>
                </c:pt>
                <c:pt idx="701">
                  <c:v>1.0865100000000001</c:v>
                </c:pt>
                <c:pt idx="702">
                  <c:v>1.0880500000000017</c:v>
                </c:pt>
                <c:pt idx="703">
                  <c:v>1.0895999999999979</c:v>
                </c:pt>
                <c:pt idx="704">
                  <c:v>1.0911500000000001</c:v>
                </c:pt>
                <c:pt idx="705">
                  <c:v>1.0927</c:v>
                </c:pt>
                <c:pt idx="706">
                  <c:v>1.0942499999999999</c:v>
                </c:pt>
                <c:pt idx="707">
                  <c:v>1.0957899999999998</c:v>
                </c:pt>
                <c:pt idx="708">
                  <c:v>1.09734</c:v>
                </c:pt>
                <c:pt idx="709">
                  <c:v>1.0988899999999999</c:v>
                </c:pt>
                <c:pt idx="710">
                  <c:v>1.1004400000000001</c:v>
                </c:pt>
                <c:pt idx="711">
                  <c:v>1.1019899999999998</c:v>
                </c:pt>
                <c:pt idx="712">
                  <c:v>1.10354</c:v>
                </c:pt>
                <c:pt idx="713">
                  <c:v>1.1050800000000001</c:v>
                </c:pt>
                <c:pt idx="714">
                  <c:v>1.10663</c:v>
                </c:pt>
                <c:pt idx="715">
                  <c:v>1.1081799999999999</c:v>
                </c:pt>
                <c:pt idx="716">
                  <c:v>1.1097299999999983</c:v>
                </c:pt>
                <c:pt idx="717">
                  <c:v>1.11128</c:v>
                </c:pt>
                <c:pt idx="718">
                  <c:v>1.1128199999999999</c:v>
                </c:pt>
                <c:pt idx="719">
                  <c:v>1.1143700000000001</c:v>
                </c:pt>
                <c:pt idx="720">
                  <c:v>1.1159199999999998</c:v>
                </c:pt>
                <c:pt idx="721">
                  <c:v>1.11747</c:v>
                </c:pt>
                <c:pt idx="722">
                  <c:v>1.1190199999999999</c:v>
                </c:pt>
                <c:pt idx="723">
                  <c:v>1.1205700000000001</c:v>
                </c:pt>
                <c:pt idx="724">
                  <c:v>1.1221099999999999</c:v>
                </c:pt>
                <c:pt idx="725">
                  <c:v>1.1236599999999999</c:v>
                </c:pt>
                <c:pt idx="726">
                  <c:v>1.12521</c:v>
                </c:pt>
                <c:pt idx="727">
                  <c:v>1.12676</c:v>
                </c:pt>
                <c:pt idx="728">
                  <c:v>1.1283099999999999</c:v>
                </c:pt>
                <c:pt idx="729">
                  <c:v>1.12985</c:v>
                </c:pt>
                <c:pt idx="730">
                  <c:v>1.1314</c:v>
                </c:pt>
                <c:pt idx="731">
                  <c:v>1.1329499999999999</c:v>
                </c:pt>
                <c:pt idx="732">
                  <c:v>1.1345000000000001</c:v>
                </c:pt>
                <c:pt idx="733">
                  <c:v>1.136050000000002</c:v>
                </c:pt>
                <c:pt idx="734">
                  <c:v>1.1375999999999982</c:v>
                </c:pt>
                <c:pt idx="735">
                  <c:v>1.13914</c:v>
                </c:pt>
                <c:pt idx="736">
                  <c:v>1.14069</c:v>
                </c:pt>
                <c:pt idx="737">
                  <c:v>1.1422399999999999</c:v>
                </c:pt>
                <c:pt idx="738">
                  <c:v>1.1437899999999999</c:v>
                </c:pt>
                <c:pt idx="739">
                  <c:v>1.14534</c:v>
                </c:pt>
                <c:pt idx="740">
                  <c:v>1.1468799999999999</c:v>
                </c:pt>
                <c:pt idx="741">
                  <c:v>1.1484300000000001</c:v>
                </c:pt>
                <c:pt idx="742">
                  <c:v>1.14998</c:v>
                </c:pt>
                <c:pt idx="743">
                  <c:v>1.1515299999999982</c:v>
                </c:pt>
                <c:pt idx="744">
                  <c:v>1.1530800000000001</c:v>
                </c:pt>
                <c:pt idx="745">
                  <c:v>1.15463</c:v>
                </c:pt>
                <c:pt idx="746">
                  <c:v>1.1561699999999999</c:v>
                </c:pt>
                <c:pt idx="747">
                  <c:v>1.1577199999999999</c:v>
                </c:pt>
                <c:pt idx="748">
                  <c:v>1.15927</c:v>
                </c:pt>
                <c:pt idx="749">
                  <c:v>1.16082</c:v>
                </c:pt>
                <c:pt idx="750">
                  <c:v>1.1623699999999999</c:v>
                </c:pt>
                <c:pt idx="751">
                  <c:v>1.16391</c:v>
                </c:pt>
                <c:pt idx="752">
                  <c:v>1.1654599999999999</c:v>
                </c:pt>
                <c:pt idx="753">
                  <c:v>1.1670100000000001</c:v>
                </c:pt>
                <c:pt idx="754">
                  <c:v>1.16856</c:v>
                </c:pt>
                <c:pt idx="755">
                  <c:v>1.1701100000000018</c:v>
                </c:pt>
                <c:pt idx="756">
                  <c:v>1.1716599999999999</c:v>
                </c:pt>
                <c:pt idx="757">
                  <c:v>1.1732</c:v>
                </c:pt>
                <c:pt idx="758">
                  <c:v>1.1747500000000017</c:v>
                </c:pt>
                <c:pt idx="759">
                  <c:v>1.1762999999999999</c:v>
                </c:pt>
                <c:pt idx="760">
                  <c:v>1.1778500000000001</c:v>
                </c:pt>
                <c:pt idx="761">
                  <c:v>1.1794</c:v>
                </c:pt>
                <c:pt idx="762">
                  <c:v>1.1809400000000001</c:v>
                </c:pt>
                <c:pt idx="763">
                  <c:v>1.18249</c:v>
                </c:pt>
                <c:pt idx="764">
                  <c:v>1.1840400000000018</c:v>
                </c:pt>
                <c:pt idx="765">
                  <c:v>1.1855899999999999</c:v>
                </c:pt>
                <c:pt idx="766">
                  <c:v>1.1871400000000001</c:v>
                </c:pt>
                <c:pt idx="767">
                  <c:v>1.1886800000000017</c:v>
                </c:pt>
                <c:pt idx="768">
                  <c:v>1.1902299999999999</c:v>
                </c:pt>
                <c:pt idx="769">
                  <c:v>1.1917800000000001</c:v>
                </c:pt>
                <c:pt idx="770">
                  <c:v>1.19333</c:v>
                </c:pt>
                <c:pt idx="771">
                  <c:v>1.1948799999999999</c:v>
                </c:pt>
                <c:pt idx="772">
                  <c:v>1.1964300000000001</c:v>
                </c:pt>
                <c:pt idx="773">
                  <c:v>1.19797</c:v>
                </c:pt>
                <c:pt idx="774">
                  <c:v>1.1995199999999999</c:v>
                </c:pt>
                <c:pt idx="775">
                  <c:v>1.2010699999999979</c:v>
                </c:pt>
                <c:pt idx="776">
                  <c:v>1.2026199999999998</c:v>
                </c:pt>
                <c:pt idx="777">
                  <c:v>1.20417</c:v>
                </c:pt>
                <c:pt idx="778">
                  <c:v>1.2057099999999976</c:v>
                </c:pt>
                <c:pt idx="779">
                  <c:v>1.2072599999999998</c:v>
                </c:pt>
                <c:pt idx="780">
                  <c:v>1.2088099999999982</c:v>
                </c:pt>
                <c:pt idx="781">
                  <c:v>1.2103599999999999</c:v>
                </c:pt>
                <c:pt idx="782">
                  <c:v>1.2119099999999976</c:v>
                </c:pt>
                <c:pt idx="783">
                  <c:v>1.2134599999999998</c:v>
                </c:pt>
                <c:pt idx="784">
                  <c:v>1.2149999999999979</c:v>
                </c:pt>
                <c:pt idx="785">
                  <c:v>1.21655</c:v>
                </c:pt>
                <c:pt idx="786">
                  <c:v>1.2181</c:v>
                </c:pt>
                <c:pt idx="787">
                  <c:v>1.2196499999999979</c:v>
                </c:pt>
                <c:pt idx="788">
                  <c:v>1.2211999999999978</c:v>
                </c:pt>
                <c:pt idx="789">
                  <c:v>1.2227399999999982</c:v>
                </c:pt>
                <c:pt idx="790">
                  <c:v>1.2242899999999999</c:v>
                </c:pt>
                <c:pt idx="791">
                  <c:v>1.2258399999999976</c:v>
                </c:pt>
                <c:pt idx="792">
                  <c:v>1.2273899999999998</c:v>
                </c:pt>
                <c:pt idx="793">
                  <c:v>1.2289399999999981</c:v>
                </c:pt>
                <c:pt idx="794">
                  <c:v>1.2304899999999999</c:v>
                </c:pt>
                <c:pt idx="795">
                  <c:v>1.23203</c:v>
                </c:pt>
                <c:pt idx="796">
                  <c:v>1.2335799999999979</c:v>
                </c:pt>
                <c:pt idx="797">
                  <c:v>1.2351299999999978</c:v>
                </c:pt>
                <c:pt idx="798">
                  <c:v>1.23668</c:v>
                </c:pt>
                <c:pt idx="799">
                  <c:v>1.2382299999999982</c:v>
                </c:pt>
                <c:pt idx="800">
                  <c:v>1.2397699999999976</c:v>
                </c:pt>
                <c:pt idx="801">
                  <c:v>1.2413199999999998</c:v>
                </c:pt>
                <c:pt idx="802">
                  <c:v>1.2428699999999981</c:v>
                </c:pt>
                <c:pt idx="803">
                  <c:v>1.2444199999999999</c:v>
                </c:pt>
                <c:pt idx="804">
                  <c:v>1.2459699999999976</c:v>
                </c:pt>
                <c:pt idx="805">
                  <c:v>1.2475199999999982</c:v>
                </c:pt>
                <c:pt idx="806">
                  <c:v>1.2490599999999998</c:v>
                </c:pt>
                <c:pt idx="807">
                  <c:v>1.25061</c:v>
                </c:pt>
                <c:pt idx="808">
                  <c:v>1.2521599999999999</c:v>
                </c:pt>
                <c:pt idx="809">
                  <c:v>1.2537099999999981</c:v>
                </c:pt>
                <c:pt idx="810">
                  <c:v>1.2552599999999998</c:v>
                </c:pt>
                <c:pt idx="811">
                  <c:v>1.2567999999999981</c:v>
                </c:pt>
                <c:pt idx="812">
                  <c:v>1.2583500000000001</c:v>
                </c:pt>
                <c:pt idx="813">
                  <c:v>1.2598999999999976</c:v>
                </c:pt>
                <c:pt idx="814">
                  <c:v>1.26145</c:v>
                </c:pt>
                <c:pt idx="815">
                  <c:v>1.2629999999999979</c:v>
                </c:pt>
                <c:pt idx="816">
                  <c:v>1.2645500000000001</c:v>
                </c:pt>
                <c:pt idx="817">
                  <c:v>1.2660899999999999</c:v>
                </c:pt>
                <c:pt idx="818">
                  <c:v>1.2676399999999981</c:v>
                </c:pt>
                <c:pt idx="819">
                  <c:v>1.2691899999999998</c:v>
                </c:pt>
                <c:pt idx="820">
                  <c:v>1.27074</c:v>
                </c:pt>
                <c:pt idx="821">
                  <c:v>1.2722899999999999</c:v>
                </c:pt>
                <c:pt idx="822">
                  <c:v>1.2738299999999976</c:v>
                </c:pt>
                <c:pt idx="823">
                  <c:v>1.27538</c:v>
                </c:pt>
                <c:pt idx="824">
                  <c:v>1.2769299999999979</c:v>
                </c:pt>
                <c:pt idx="825">
                  <c:v>1.2784800000000001</c:v>
                </c:pt>
              </c:numCache>
            </c:numRef>
          </c:xVal>
          <c:yVal>
            <c:numRef>
              <c:f>'Processed data'!$H$2:$H$827</c:f>
              <c:numCache>
                <c:formatCode>0.00E+00</c:formatCode>
                <c:ptCount val="826"/>
                <c:pt idx="0">
                  <c:v>1.00688</c:v>
                </c:pt>
                <c:pt idx="1">
                  <c:v>1.00688</c:v>
                </c:pt>
                <c:pt idx="2">
                  <c:v>1.00688</c:v>
                </c:pt>
                <c:pt idx="3">
                  <c:v>3.3564299999999956</c:v>
                </c:pt>
                <c:pt idx="4">
                  <c:v>1.00688</c:v>
                </c:pt>
                <c:pt idx="5">
                  <c:v>1.00688</c:v>
                </c:pt>
                <c:pt idx="6">
                  <c:v>1.00688</c:v>
                </c:pt>
                <c:pt idx="7">
                  <c:v>1.00688</c:v>
                </c:pt>
                <c:pt idx="8">
                  <c:v>3.3564299999999956</c:v>
                </c:pt>
                <c:pt idx="9">
                  <c:v>3.3564299999999956</c:v>
                </c:pt>
                <c:pt idx="10">
                  <c:v>1.00688</c:v>
                </c:pt>
                <c:pt idx="11">
                  <c:v>3.3564299999999956</c:v>
                </c:pt>
                <c:pt idx="12">
                  <c:v>1.00688</c:v>
                </c:pt>
                <c:pt idx="13">
                  <c:v>1.00688</c:v>
                </c:pt>
                <c:pt idx="14">
                  <c:v>1.00688</c:v>
                </c:pt>
                <c:pt idx="15">
                  <c:v>3.3564299999999956</c:v>
                </c:pt>
                <c:pt idx="16">
                  <c:v>1.00688</c:v>
                </c:pt>
                <c:pt idx="17">
                  <c:v>1.00688</c:v>
                </c:pt>
                <c:pt idx="18">
                  <c:v>1.00688</c:v>
                </c:pt>
                <c:pt idx="19">
                  <c:v>1.00688</c:v>
                </c:pt>
                <c:pt idx="20">
                  <c:v>1.00688</c:v>
                </c:pt>
                <c:pt idx="21">
                  <c:v>3.3564299999999956</c:v>
                </c:pt>
                <c:pt idx="22">
                  <c:v>1.00688</c:v>
                </c:pt>
                <c:pt idx="23">
                  <c:v>1.00688</c:v>
                </c:pt>
                <c:pt idx="24">
                  <c:v>3.3564299999999956</c:v>
                </c:pt>
                <c:pt idx="25">
                  <c:v>1.00688</c:v>
                </c:pt>
                <c:pt idx="26">
                  <c:v>3.3564299999999956</c:v>
                </c:pt>
                <c:pt idx="27">
                  <c:v>1.00688</c:v>
                </c:pt>
                <c:pt idx="28">
                  <c:v>1.00688</c:v>
                </c:pt>
                <c:pt idx="29">
                  <c:v>3.3564299999999956</c:v>
                </c:pt>
                <c:pt idx="30">
                  <c:v>1.00688</c:v>
                </c:pt>
                <c:pt idx="31">
                  <c:v>1.00688</c:v>
                </c:pt>
                <c:pt idx="32">
                  <c:v>1.00688</c:v>
                </c:pt>
                <c:pt idx="33">
                  <c:v>1.00688</c:v>
                </c:pt>
                <c:pt idx="34">
                  <c:v>1.00688</c:v>
                </c:pt>
                <c:pt idx="35">
                  <c:v>1.00688</c:v>
                </c:pt>
                <c:pt idx="36">
                  <c:v>1.00688</c:v>
                </c:pt>
                <c:pt idx="37">
                  <c:v>3.3564299999999956</c:v>
                </c:pt>
                <c:pt idx="38">
                  <c:v>1.00688</c:v>
                </c:pt>
                <c:pt idx="39">
                  <c:v>1.00688</c:v>
                </c:pt>
                <c:pt idx="40">
                  <c:v>1.00688</c:v>
                </c:pt>
                <c:pt idx="41">
                  <c:v>1.00688</c:v>
                </c:pt>
                <c:pt idx="42">
                  <c:v>1.00688</c:v>
                </c:pt>
                <c:pt idx="43">
                  <c:v>1.00688</c:v>
                </c:pt>
                <c:pt idx="44">
                  <c:v>1.00688</c:v>
                </c:pt>
                <c:pt idx="45">
                  <c:v>6.7128499999999995</c:v>
                </c:pt>
                <c:pt idx="46">
                  <c:v>3.3564299999999956</c:v>
                </c:pt>
                <c:pt idx="47">
                  <c:v>1.00688</c:v>
                </c:pt>
                <c:pt idx="48">
                  <c:v>1.00688</c:v>
                </c:pt>
                <c:pt idx="49">
                  <c:v>1.00688</c:v>
                </c:pt>
                <c:pt idx="50">
                  <c:v>1.00688</c:v>
                </c:pt>
                <c:pt idx="51">
                  <c:v>1.00688</c:v>
                </c:pt>
                <c:pt idx="52">
                  <c:v>1.00688</c:v>
                </c:pt>
                <c:pt idx="53">
                  <c:v>1.00688</c:v>
                </c:pt>
                <c:pt idx="54">
                  <c:v>1.00688</c:v>
                </c:pt>
                <c:pt idx="55">
                  <c:v>1.00688</c:v>
                </c:pt>
                <c:pt idx="56">
                  <c:v>1.00688</c:v>
                </c:pt>
                <c:pt idx="57">
                  <c:v>6.7128499999999995</c:v>
                </c:pt>
                <c:pt idx="58">
                  <c:v>6.7128499999999995</c:v>
                </c:pt>
                <c:pt idx="59">
                  <c:v>6.7128499999999995</c:v>
                </c:pt>
                <c:pt idx="60">
                  <c:v>6.7128499999999995</c:v>
                </c:pt>
                <c:pt idx="61">
                  <c:v>10.0693</c:v>
                </c:pt>
                <c:pt idx="62">
                  <c:v>10.0693</c:v>
                </c:pt>
                <c:pt idx="63">
                  <c:v>3.3564299999999956</c:v>
                </c:pt>
                <c:pt idx="64">
                  <c:v>6.7128499999999995</c:v>
                </c:pt>
                <c:pt idx="65">
                  <c:v>6.7128499999999995</c:v>
                </c:pt>
                <c:pt idx="66">
                  <c:v>6.7128499999999995</c:v>
                </c:pt>
                <c:pt idx="67">
                  <c:v>3.3564299999999956</c:v>
                </c:pt>
                <c:pt idx="68">
                  <c:v>6.7128499999999995</c:v>
                </c:pt>
                <c:pt idx="69">
                  <c:v>3.3564299999999956</c:v>
                </c:pt>
                <c:pt idx="70">
                  <c:v>10.0693</c:v>
                </c:pt>
                <c:pt idx="71">
                  <c:v>10.0693</c:v>
                </c:pt>
                <c:pt idx="72">
                  <c:v>1.00688</c:v>
                </c:pt>
                <c:pt idx="73">
                  <c:v>3.3564299999999956</c:v>
                </c:pt>
                <c:pt idx="74">
                  <c:v>6.7128499999999995</c:v>
                </c:pt>
                <c:pt idx="75">
                  <c:v>10.0693</c:v>
                </c:pt>
                <c:pt idx="76">
                  <c:v>1.00688</c:v>
                </c:pt>
                <c:pt idx="77">
                  <c:v>1.00688</c:v>
                </c:pt>
                <c:pt idx="78">
                  <c:v>13.425700000000004</c:v>
                </c:pt>
                <c:pt idx="79">
                  <c:v>6.7128499999999995</c:v>
                </c:pt>
                <c:pt idx="80">
                  <c:v>1.00688</c:v>
                </c:pt>
                <c:pt idx="81">
                  <c:v>6.7128499999999995</c:v>
                </c:pt>
                <c:pt idx="82">
                  <c:v>16.782099999999957</c:v>
                </c:pt>
                <c:pt idx="83">
                  <c:v>6.7128499999999995</c:v>
                </c:pt>
                <c:pt idx="84">
                  <c:v>10.0693</c:v>
                </c:pt>
                <c:pt idx="85">
                  <c:v>10.0693</c:v>
                </c:pt>
                <c:pt idx="86">
                  <c:v>3.3564299999999956</c:v>
                </c:pt>
                <c:pt idx="87">
                  <c:v>13.425700000000004</c:v>
                </c:pt>
                <c:pt idx="88">
                  <c:v>6.7128499999999995</c:v>
                </c:pt>
                <c:pt idx="89">
                  <c:v>10.0693</c:v>
                </c:pt>
                <c:pt idx="90">
                  <c:v>16.782099999999957</c:v>
                </c:pt>
                <c:pt idx="91">
                  <c:v>1.00688</c:v>
                </c:pt>
                <c:pt idx="92">
                  <c:v>1.00688</c:v>
                </c:pt>
                <c:pt idx="93">
                  <c:v>6.7128499999999995</c:v>
                </c:pt>
                <c:pt idx="94">
                  <c:v>3.3564299999999956</c:v>
                </c:pt>
                <c:pt idx="95">
                  <c:v>1.00688</c:v>
                </c:pt>
                <c:pt idx="96">
                  <c:v>10.0693</c:v>
                </c:pt>
                <c:pt idx="97">
                  <c:v>6.7128499999999995</c:v>
                </c:pt>
                <c:pt idx="98">
                  <c:v>1.00688</c:v>
                </c:pt>
                <c:pt idx="99">
                  <c:v>1.00688</c:v>
                </c:pt>
                <c:pt idx="100">
                  <c:v>6.7128499999999995</c:v>
                </c:pt>
                <c:pt idx="101">
                  <c:v>1.00688</c:v>
                </c:pt>
                <c:pt idx="102">
                  <c:v>6.7128499999999995</c:v>
                </c:pt>
                <c:pt idx="103">
                  <c:v>6.7128499999999995</c:v>
                </c:pt>
                <c:pt idx="104">
                  <c:v>3.3564299999999956</c:v>
                </c:pt>
                <c:pt idx="105">
                  <c:v>10.0693</c:v>
                </c:pt>
                <c:pt idx="106">
                  <c:v>10.0693</c:v>
                </c:pt>
                <c:pt idx="107">
                  <c:v>3.3564299999999956</c:v>
                </c:pt>
                <c:pt idx="108">
                  <c:v>3.3564299999999956</c:v>
                </c:pt>
                <c:pt idx="109">
                  <c:v>6.7128499999999995</c:v>
                </c:pt>
                <c:pt idx="110">
                  <c:v>10.0693</c:v>
                </c:pt>
                <c:pt idx="111">
                  <c:v>6.7128499999999995</c:v>
                </c:pt>
                <c:pt idx="112">
                  <c:v>3.3564299999999956</c:v>
                </c:pt>
                <c:pt idx="113">
                  <c:v>10.0693</c:v>
                </c:pt>
                <c:pt idx="114">
                  <c:v>3.3564299999999956</c:v>
                </c:pt>
                <c:pt idx="115">
                  <c:v>1.00688</c:v>
                </c:pt>
                <c:pt idx="116">
                  <c:v>6.7128499999999995</c:v>
                </c:pt>
                <c:pt idx="117">
                  <c:v>10.0693</c:v>
                </c:pt>
                <c:pt idx="118">
                  <c:v>10.0693</c:v>
                </c:pt>
                <c:pt idx="119">
                  <c:v>6.7128499999999995</c:v>
                </c:pt>
                <c:pt idx="120">
                  <c:v>10.0693</c:v>
                </c:pt>
                <c:pt idx="121">
                  <c:v>13.425700000000004</c:v>
                </c:pt>
                <c:pt idx="122">
                  <c:v>13.425700000000004</c:v>
                </c:pt>
                <c:pt idx="123">
                  <c:v>16.782099999999957</c:v>
                </c:pt>
                <c:pt idx="124">
                  <c:v>16.782099999999957</c:v>
                </c:pt>
                <c:pt idx="125">
                  <c:v>33.564300000000003</c:v>
                </c:pt>
                <c:pt idx="126">
                  <c:v>13.425700000000004</c:v>
                </c:pt>
                <c:pt idx="127">
                  <c:v>53.702800000000003</c:v>
                </c:pt>
                <c:pt idx="128">
                  <c:v>46.99</c:v>
                </c:pt>
                <c:pt idx="129">
                  <c:v>60.415700000000001</c:v>
                </c:pt>
                <c:pt idx="130">
                  <c:v>57.059200000000004</c:v>
                </c:pt>
                <c:pt idx="131">
                  <c:v>67.128499999999988</c:v>
                </c:pt>
                <c:pt idx="132">
                  <c:v>77.197800000000001</c:v>
                </c:pt>
                <c:pt idx="133">
                  <c:v>97.336299999999994</c:v>
                </c:pt>
                <c:pt idx="134">
                  <c:v>144.32600000000022</c:v>
                </c:pt>
                <c:pt idx="135">
                  <c:v>177.89100000000022</c:v>
                </c:pt>
                <c:pt idx="136">
                  <c:v>228.23699999999999</c:v>
                </c:pt>
                <c:pt idx="137">
                  <c:v>281.94</c:v>
                </c:pt>
                <c:pt idx="138">
                  <c:v>369.20699999999937</c:v>
                </c:pt>
                <c:pt idx="139">
                  <c:v>453.11700000000002</c:v>
                </c:pt>
                <c:pt idx="140">
                  <c:v>577.30499999999938</c:v>
                </c:pt>
                <c:pt idx="141">
                  <c:v>765.26499999999999</c:v>
                </c:pt>
                <c:pt idx="142">
                  <c:v>1017</c:v>
                </c:pt>
                <c:pt idx="143">
                  <c:v>1332.5</c:v>
                </c:pt>
                <c:pt idx="144">
                  <c:v>1856.1</c:v>
                </c:pt>
                <c:pt idx="145">
                  <c:v>2430.0500000000002</c:v>
                </c:pt>
                <c:pt idx="146">
                  <c:v>3836.3900000000012</c:v>
                </c:pt>
                <c:pt idx="147">
                  <c:v>6397.35</c:v>
                </c:pt>
                <c:pt idx="148">
                  <c:v>10824.5</c:v>
                </c:pt>
                <c:pt idx="149">
                  <c:v>18255.599999999969</c:v>
                </c:pt>
                <c:pt idx="150">
                  <c:v>29664.1</c:v>
                </c:pt>
                <c:pt idx="151">
                  <c:v>45338.6</c:v>
                </c:pt>
                <c:pt idx="152">
                  <c:v>64517.2</c:v>
                </c:pt>
                <c:pt idx="153">
                  <c:v>87502</c:v>
                </c:pt>
                <c:pt idx="154">
                  <c:v>110353</c:v>
                </c:pt>
                <c:pt idx="155">
                  <c:v>130434</c:v>
                </c:pt>
                <c:pt idx="156">
                  <c:v>150398</c:v>
                </c:pt>
                <c:pt idx="157">
                  <c:v>162911</c:v>
                </c:pt>
                <c:pt idx="158">
                  <c:v>170775</c:v>
                </c:pt>
                <c:pt idx="159">
                  <c:v>168170</c:v>
                </c:pt>
                <c:pt idx="160">
                  <c:v>166680</c:v>
                </c:pt>
                <c:pt idx="161">
                  <c:v>163794</c:v>
                </c:pt>
                <c:pt idx="162">
                  <c:v>160642</c:v>
                </c:pt>
                <c:pt idx="163">
                  <c:v>160628</c:v>
                </c:pt>
                <c:pt idx="164">
                  <c:v>162508</c:v>
                </c:pt>
                <c:pt idx="165">
                  <c:v>165334</c:v>
                </c:pt>
                <c:pt idx="166">
                  <c:v>172900</c:v>
                </c:pt>
                <c:pt idx="167">
                  <c:v>177776</c:v>
                </c:pt>
                <c:pt idx="168">
                  <c:v>183271</c:v>
                </c:pt>
                <c:pt idx="169">
                  <c:v>188185</c:v>
                </c:pt>
                <c:pt idx="170">
                  <c:v>194639</c:v>
                </c:pt>
                <c:pt idx="171">
                  <c:v>198559</c:v>
                </c:pt>
                <c:pt idx="172">
                  <c:v>201553</c:v>
                </c:pt>
                <c:pt idx="173">
                  <c:v>203960</c:v>
                </c:pt>
                <c:pt idx="174">
                  <c:v>203376</c:v>
                </c:pt>
                <c:pt idx="175">
                  <c:v>207202</c:v>
                </c:pt>
                <c:pt idx="176">
                  <c:v>210146</c:v>
                </c:pt>
                <c:pt idx="177">
                  <c:v>212029</c:v>
                </c:pt>
                <c:pt idx="178">
                  <c:v>213153</c:v>
                </c:pt>
                <c:pt idx="179">
                  <c:v>212297</c:v>
                </c:pt>
                <c:pt idx="180">
                  <c:v>213479</c:v>
                </c:pt>
                <c:pt idx="181">
                  <c:v>214006</c:v>
                </c:pt>
                <c:pt idx="182">
                  <c:v>213690</c:v>
                </c:pt>
                <c:pt idx="183">
                  <c:v>209891</c:v>
                </c:pt>
                <c:pt idx="184">
                  <c:v>207793</c:v>
                </c:pt>
                <c:pt idx="185">
                  <c:v>201520</c:v>
                </c:pt>
                <c:pt idx="186">
                  <c:v>189557</c:v>
                </c:pt>
                <c:pt idx="187">
                  <c:v>175893</c:v>
                </c:pt>
                <c:pt idx="188">
                  <c:v>158333</c:v>
                </c:pt>
                <c:pt idx="189">
                  <c:v>137053</c:v>
                </c:pt>
                <c:pt idx="190">
                  <c:v>114169</c:v>
                </c:pt>
                <c:pt idx="191">
                  <c:v>90710.8</c:v>
                </c:pt>
                <c:pt idx="192">
                  <c:v>71119.3</c:v>
                </c:pt>
                <c:pt idx="193">
                  <c:v>53578.6</c:v>
                </c:pt>
                <c:pt idx="194">
                  <c:v>41180</c:v>
                </c:pt>
                <c:pt idx="195">
                  <c:v>31664.5</c:v>
                </c:pt>
                <c:pt idx="196">
                  <c:v>24609.3</c:v>
                </c:pt>
                <c:pt idx="197">
                  <c:v>19856.599999999969</c:v>
                </c:pt>
                <c:pt idx="198">
                  <c:v>16527</c:v>
                </c:pt>
                <c:pt idx="199">
                  <c:v>13818.4</c:v>
                </c:pt>
                <c:pt idx="200">
                  <c:v>11707.2</c:v>
                </c:pt>
                <c:pt idx="201">
                  <c:v>9924.9499999999844</c:v>
                </c:pt>
                <c:pt idx="202">
                  <c:v>8602.52</c:v>
                </c:pt>
                <c:pt idx="203">
                  <c:v>7296.87</c:v>
                </c:pt>
                <c:pt idx="204">
                  <c:v>6592.02</c:v>
                </c:pt>
                <c:pt idx="205">
                  <c:v>6088.56</c:v>
                </c:pt>
                <c:pt idx="206">
                  <c:v>5605.23</c:v>
                </c:pt>
                <c:pt idx="207">
                  <c:v>4987.6500000000024</c:v>
                </c:pt>
                <c:pt idx="208">
                  <c:v>4537.8900000000003</c:v>
                </c:pt>
                <c:pt idx="209">
                  <c:v>4165.3200000000024</c:v>
                </c:pt>
                <c:pt idx="210">
                  <c:v>3990.79</c:v>
                </c:pt>
                <c:pt idx="211">
                  <c:v>3604.8</c:v>
                </c:pt>
                <c:pt idx="212">
                  <c:v>3255.73</c:v>
                </c:pt>
                <c:pt idx="213">
                  <c:v>3235.59</c:v>
                </c:pt>
                <c:pt idx="214">
                  <c:v>2963.72</c:v>
                </c:pt>
                <c:pt idx="215">
                  <c:v>2671.71</c:v>
                </c:pt>
                <c:pt idx="216">
                  <c:v>2755.63</c:v>
                </c:pt>
                <c:pt idx="217">
                  <c:v>2557.6</c:v>
                </c:pt>
                <c:pt idx="218">
                  <c:v>2554.2399999999998</c:v>
                </c:pt>
                <c:pt idx="219">
                  <c:v>2252.16</c:v>
                </c:pt>
                <c:pt idx="220">
                  <c:v>2409.9100000000012</c:v>
                </c:pt>
                <c:pt idx="221">
                  <c:v>2074.27</c:v>
                </c:pt>
                <c:pt idx="222">
                  <c:v>1876.24</c:v>
                </c:pt>
                <c:pt idx="223">
                  <c:v>1993.72</c:v>
                </c:pt>
                <c:pt idx="224">
                  <c:v>1698.35</c:v>
                </c:pt>
                <c:pt idx="225">
                  <c:v>1651.36</c:v>
                </c:pt>
                <c:pt idx="226">
                  <c:v>1658.07</c:v>
                </c:pt>
                <c:pt idx="227">
                  <c:v>1611.08</c:v>
                </c:pt>
                <c:pt idx="228">
                  <c:v>1624.51</c:v>
                </c:pt>
                <c:pt idx="229">
                  <c:v>1486.9</c:v>
                </c:pt>
                <c:pt idx="230">
                  <c:v>1439.91</c:v>
                </c:pt>
                <c:pt idx="231">
                  <c:v>1406.34</c:v>
                </c:pt>
                <c:pt idx="232">
                  <c:v>1339.21</c:v>
                </c:pt>
                <c:pt idx="233">
                  <c:v>1429.84</c:v>
                </c:pt>
                <c:pt idx="234">
                  <c:v>1282.1499999999999</c:v>
                </c:pt>
                <c:pt idx="235">
                  <c:v>1258.6599999999999</c:v>
                </c:pt>
                <c:pt idx="236">
                  <c:v>1131.1199999999999</c:v>
                </c:pt>
                <c:pt idx="237">
                  <c:v>1208.31</c:v>
                </c:pt>
                <c:pt idx="238">
                  <c:v>1225.0999999999999</c:v>
                </c:pt>
                <c:pt idx="239">
                  <c:v>1221.74</c:v>
                </c:pt>
                <c:pt idx="240">
                  <c:v>1191.53</c:v>
                </c:pt>
                <c:pt idx="241">
                  <c:v>1020.3499999999991</c:v>
                </c:pt>
                <c:pt idx="242">
                  <c:v>1057.27</c:v>
                </c:pt>
                <c:pt idx="243">
                  <c:v>1077.4100000000001</c:v>
                </c:pt>
                <c:pt idx="244">
                  <c:v>1027.07</c:v>
                </c:pt>
                <c:pt idx="245">
                  <c:v>1037.1399999999999</c:v>
                </c:pt>
                <c:pt idx="246">
                  <c:v>909.59100000000001</c:v>
                </c:pt>
                <c:pt idx="247">
                  <c:v>946.51199999999949</c:v>
                </c:pt>
                <c:pt idx="248">
                  <c:v>825.404</c:v>
                </c:pt>
                <c:pt idx="249">
                  <c:v>949.86799999999869</c:v>
                </c:pt>
                <c:pt idx="250">
                  <c:v>668.59500000000003</c:v>
                </c:pt>
                <c:pt idx="251">
                  <c:v>939.79900000000055</c:v>
                </c:pt>
                <c:pt idx="252">
                  <c:v>886.096</c:v>
                </c:pt>
                <c:pt idx="253">
                  <c:v>641.077</c:v>
                </c:pt>
                <c:pt idx="254">
                  <c:v>627.65199999999948</c:v>
                </c:pt>
                <c:pt idx="255">
                  <c:v>553.80999999999949</c:v>
                </c:pt>
                <c:pt idx="256">
                  <c:v>513.53300000000002</c:v>
                </c:pt>
                <c:pt idx="257">
                  <c:v>513.53300000000002</c:v>
                </c:pt>
                <c:pt idx="258">
                  <c:v>597.44399999999996</c:v>
                </c:pt>
                <c:pt idx="259">
                  <c:v>469.9</c:v>
                </c:pt>
                <c:pt idx="260">
                  <c:v>533.67200000000003</c:v>
                </c:pt>
                <c:pt idx="261">
                  <c:v>456.47399999999936</c:v>
                </c:pt>
                <c:pt idx="262">
                  <c:v>513.53300000000002</c:v>
                </c:pt>
                <c:pt idx="263">
                  <c:v>479.96899999999937</c:v>
                </c:pt>
                <c:pt idx="264">
                  <c:v>510.17700000000002</c:v>
                </c:pt>
                <c:pt idx="265">
                  <c:v>479.96899999999937</c:v>
                </c:pt>
                <c:pt idx="266">
                  <c:v>436.33499999999964</c:v>
                </c:pt>
                <c:pt idx="267">
                  <c:v>483.32499999999999</c:v>
                </c:pt>
                <c:pt idx="268">
                  <c:v>392.702</c:v>
                </c:pt>
                <c:pt idx="269">
                  <c:v>432.97899999999925</c:v>
                </c:pt>
                <c:pt idx="270">
                  <c:v>436.33499999999964</c:v>
                </c:pt>
                <c:pt idx="271">
                  <c:v>429.62200000000001</c:v>
                </c:pt>
                <c:pt idx="272">
                  <c:v>459.83</c:v>
                </c:pt>
                <c:pt idx="273">
                  <c:v>332.28599999999949</c:v>
                </c:pt>
                <c:pt idx="274">
                  <c:v>466.54300000000001</c:v>
                </c:pt>
                <c:pt idx="275">
                  <c:v>355.78099999999949</c:v>
                </c:pt>
                <c:pt idx="276">
                  <c:v>439.69200000000001</c:v>
                </c:pt>
                <c:pt idx="277">
                  <c:v>429.62200000000001</c:v>
                </c:pt>
                <c:pt idx="278">
                  <c:v>389.34500000000008</c:v>
                </c:pt>
                <c:pt idx="279">
                  <c:v>365.85</c:v>
                </c:pt>
                <c:pt idx="280">
                  <c:v>389.34500000000008</c:v>
                </c:pt>
                <c:pt idx="281">
                  <c:v>382.63299999999964</c:v>
                </c:pt>
                <c:pt idx="282">
                  <c:v>349.06799999999993</c:v>
                </c:pt>
                <c:pt idx="283">
                  <c:v>328.9299999999995</c:v>
                </c:pt>
                <c:pt idx="284">
                  <c:v>346.11099999999999</c:v>
                </c:pt>
                <c:pt idx="285">
                  <c:v>287.839</c:v>
                </c:pt>
                <c:pt idx="286">
                  <c:v>416.197</c:v>
                </c:pt>
                <c:pt idx="287">
                  <c:v>406.12700000000001</c:v>
                </c:pt>
                <c:pt idx="288">
                  <c:v>375.91999999999956</c:v>
                </c:pt>
                <c:pt idx="289">
                  <c:v>285.29599999999937</c:v>
                </c:pt>
                <c:pt idx="290">
                  <c:v>312.14800000000002</c:v>
                </c:pt>
                <c:pt idx="291">
                  <c:v>359.13799999999969</c:v>
                </c:pt>
                <c:pt idx="292">
                  <c:v>342.35500000000002</c:v>
                </c:pt>
                <c:pt idx="293">
                  <c:v>295.36500000000001</c:v>
                </c:pt>
                <c:pt idx="294">
                  <c:v>288.65300000000002</c:v>
                </c:pt>
                <c:pt idx="295">
                  <c:v>245.767</c:v>
                </c:pt>
                <c:pt idx="296">
                  <c:v>273.07</c:v>
                </c:pt>
                <c:pt idx="297">
                  <c:v>199.07599999999999</c:v>
                </c:pt>
                <c:pt idx="298">
                  <c:v>245.767</c:v>
                </c:pt>
                <c:pt idx="299">
                  <c:v>252.32500000000007</c:v>
                </c:pt>
                <c:pt idx="300">
                  <c:v>239.37800000000001</c:v>
                </c:pt>
                <c:pt idx="301">
                  <c:v>221.524</c:v>
                </c:pt>
                <c:pt idx="302">
                  <c:v>194.67299999999997</c:v>
                </c:pt>
                <c:pt idx="303">
                  <c:v>201.38600000000022</c:v>
                </c:pt>
                <c:pt idx="304">
                  <c:v>157.75200000000001</c:v>
                </c:pt>
                <c:pt idx="305">
                  <c:v>120.831</c:v>
                </c:pt>
                <c:pt idx="306">
                  <c:v>187.96</c:v>
                </c:pt>
                <c:pt idx="307">
                  <c:v>187.96</c:v>
                </c:pt>
                <c:pt idx="308">
                  <c:v>130.90100000000001</c:v>
                </c:pt>
                <c:pt idx="309">
                  <c:v>147.68300000000002</c:v>
                </c:pt>
                <c:pt idx="310">
                  <c:v>167.82100000000023</c:v>
                </c:pt>
                <c:pt idx="311">
                  <c:v>171.178</c:v>
                </c:pt>
                <c:pt idx="312">
                  <c:v>137.61299999999997</c:v>
                </c:pt>
                <c:pt idx="313">
                  <c:v>147.68300000000002</c:v>
                </c:pt>
                <c:pt idx="314">
                  <c:v>164.465</c:v>
                </c:pt>
                <c:pt idx="315">
                  <c:v>154.39600000000004</c:v>
                </c:pt>
                <c:pt idx="316">
                  <c:v>127.54400000000011</c:v>
                </c:pt>
                <c:pt idx="317">
                  <c:v>147.68300000000002</c:v>
                </c:pt>
                <c:pt idx="318">
                  <c:v>117.47499999999999</c:v>
                </c:pt>
                <c:pt idx="319">
                  <c:v>140.97</c:v>
                </c:pt>
                <c:pt idx="320">
                  <c:v>134.25700000000001</c:v>
                </c:pt>
                <c:pt idx="321">
                  <c:v>144.32600000000022</c:v>
                </c:pt>
                <c:pt idx="322">
                  <c:v>110.762</c:v>
                </c:pt>
                <c:pt idx="323">
                  <c:v>120.831</c:v>
                </c:pt>
                <c:pt idx="324">
                  <c:v>87.267100000000113</c:v>
                </c:pt>
                <c:pt idx="325">
                  <c:v>137.61299999999997</c:v>
                </c:pt>
                <c:pt idx="326">
                  <c:v>87.267100000000113</c:v>
                </c:pt>
                <c:pt idx="327">
                  <c:v>124.18799999999999</c:v>
                </c:pt>
                <c:pt idx="328">
                  <c:v>87.267100000000113</c:v>
                </c:pt>
                <c:pt idx="329">
                  <c:v>87.267100000000113</c:v>
                </c:pt>
                <c:pt idx="330">
                  <c:v>110.762</c:v>
                </c:pt>
                <c:pt idx="331">
                  <c:v>130.90100000000001</c:v>
                </c:pt>
                <c:pt idx="332">
                  <c:v>93.979900000000001</c:v>
                </c:pt>
                <c:pt idx="333">
                  <c:v>124.18799999999999</c:v>
                </c:pt>
                <c:pt idx="334">
                  <c:v>87.267100000000113</c:v>
                </c:pt>
                <c:pt idx="335">
                  <c:v>90.623499999999979</c:v>
                </c:pt>
                <c:pt idx="336">
                  <c:v>127.54400000000011</c:v>
                </c:pt>
                <c:pt idx="337">
                  <c:v>110.762</c:v>
                </c:pt>
                <c:pt idx="338">
                  <c:v>70.484899999999996</c:v>
                </c:pt>
                <c:pt idx="339">
                  <c:v>107.40600000000002</c:v>
                </c:pt>
                <c:pt idx="340">
                  <c:v>93.979900000000001</c:v>
                </c:pt>
                <c:pt idx="341">
                  <c:v>73.841399999999993</c:v>
                </c:pt>
                <c:pt idx="342">
                  <c:v>83.910600000000144</c:v>
                </c:pt>
                <c:pt idx="343">
                  <c:v>80.554199999999994</c:v>
                </c:pt>
                <c:pt idx="344">
                  <c:v>87.267100000000113</c:v>
                </c:pt>
                <c:pt idx="345">
                  <c:v>120.831</c:v>
                </c:pt>
                <c:pt idx="346">
                  <c:v>50.346400000000003</c:v>
                </c:pt>
                <c:pt idx="347">
                  <c:v>77.197800000000001</c:v>
                </c:pt>
                <c:pt idx="348">
                  <c:v>77.197800000000001</c:v>
                </c:pt>
                <c:pt idx="349">
                  <c:v>87.267100000000113</c:v>
                </c:pt>
                <c:pt idx="350">
                  <c:v>53.702800000000003</c:v>
                </c:pt>
                <c:pt idx="351">
                  <c:v>67.128499999999988</c:v>
                </c:pt>
                <c:pt idx="352">
                  <c:v>80.554199999999994</c:v>
                </c:pt>
                <c:pt idx="353">
                  <c:v>93.979900000000001</c:v>
                </c:pt>
                <c:pt idx="354">
                  <c:v>73.841399999999993</c:v>
                </c:pt>
                <c:pt idx="355">
                  <c:v>53.702800000000003</c:v>
                </c:pt>
                <c:pt idx="356">
                  <c:v>70.484899999999996</c:v>
                </c:pt>
                <c:pt idx="357">
                  <c:v>50.346400000000003</c:v>
                </c:pt>
                <c:pt idx="358">
                  <c:v>73.841399999999993</c:v>
                </c:pt>
                <c:pt idx="359">
                  <c:v>57.059200000000004</c:v>
                </c:pt>
                <c:pt idx="360">
                  <c:v>80.554199999999994</c:v>
                </c:pt>
                <c:pt idx="361">
                  <c:v>60.415700000000001</c:v>
                </c:pt>
                <c:pt idx="362">
                  <c:v>97.336299999999994</c:v>
                </c:pt>
                <c:pt idx="363">
                  <c:v>80.554199999999994</c:v>
                </c:pt>
                <c:pt idx="364">
                  <c:v>57.059200000000004</c:v>
                </c:pt>
                <c:pt idx="365">
                  <c:v>104.04900000000002</c:v>
                </c:pt>
                <c:pt idx="366">
                  <c:v>70.484899999999996</c:v>
                </c:pt>
                <c:pt idx="367">
                  <c:v>80.554199999999994</c:v>
                </c:pt>
                <c:pt idx="368">
                  <c:v>46.99</c:v>
                </c:pt>
                <c:pt idx="369">
                  <c:v>53.702800000000003</c:v>
                </c:pt>
                <c:pt idx="370">
                  <c:v>50.346400000000003</c:v>
                </c:pt>
                <c:pt idx="371">
                  <c:v>50.346400000000003</c:v>
                </c:pt>
                <c:pt idx="372">
                  <c:v>80.554199999999994</c:v>
                </c:pt>
                <c:pt idx="373">
                  <c:v>63.772100000000066</c:v>
                </c:pt>
                <c:pt idx="374">
                  <c:v>57.059200000000004</c:v>
                </c:pt>
                <c:pt idx="375">
                  <c:v>50.346400000000003</c:v>
                </c:pt>
                <c:pt idx="376">
                  <c:v>70.484899999999996</c:v>
                </c:pt>
                <c:pt idx="377">
                  <c:v>57.059200000000004</c:v>
                </c:pt>
                <c:pt idx="378">
                  <c:v>73.841399999999993</c:v>
                </c:pt>
                <c:pt idx="379">
                  <c:v>43.633500000000012</c:v>
                </c:pt>
                <c:pt idx="380">
                  <c:v>26.851400000000005</c:v>
                </c:pt>
                <c:pt idx="381">
                  <c:v>46.99</c:v>
                </c:pt>
                <c:pt idx="382">
                  <c:v>50.346400000000003</c:v>
                </c:pt>
                <c:pt idx="383">
                  <c:v>50.346400000000003</c:v>
                </c:pt>
                <c:pt idx="384">
                  <c:v>46.99</c:v>
                </c:pt>
                <c:pt idx="385">
                  <c:v>53.702800000000003</c:v>
                </c:pt>
                <c:pt idx="386">
                  <c:v>53.702800000000003</c:v>
                </c:pt>
                <c:pt idx="387">
                  <c:v>67.128499999999988</c:v>
                </c:pt>
                <c:pt idx="388">
                  <c:v>60.415700000000001</c:v>
                </c:pt>
                <c:pt idx="389">
                  <c:v>46.99</c:v>
                </c:pt>
                <c:pt idx="390">
                  <c:v>36.920700000000011</c:v>
                </c:pt>
                <c:pt idx="391">
                  <c:v>46.99</c:v>
                </c:pt>
                <c:pt idx="392">
                  <c:v>43.633500000000012</c:v>
                </c:pt>
                <c:pt idx="393">
                  <c:v>43.633500000000012</c:v>
                </c:pt>
                <c:pt idx="394">
                  <c:v>67.128499999999988</c:v>
                </c:pt>
                <c:pt idx="395">
                  <c:v>57.059200000000004</c:v>
                </c:pt>
                <c:pt idx="396">
                  <c:v>43.633500000000012</c:v>
                </c:pt>
                <c:pt idx="397">
                  <c:v>67.128499999999988</c:v>
                </c:pt>
                <c:pt idx="398">
                  <c:v>33.564300000000003</c:v>
                </c:pt>
                <c:pt idx="399">
                  <c:v>40.277100000000011</c:v>
                </c:pt>
                <c:pt idx="400">
                  <c:v>33.564300000000003</c:v>
                </c:pt>
                <c:pt idx="401">
                  <c:v>53.702800000000003</c:v>
                </c:pt>
                <c:pt idx="402">
                  <c:v>50.346400000000003</c:v>
                </c:pt>
                <c:pt idx="403">
                  <c:v>40.277100000000011</c:v>
                </c:pt>
                <c:pt idx="404">
                  <c:v>30.207799999999967</c:v>
                </c:pt>
                <c:pt idx="405">
                  <c:v>33.564300000000003</c:v>
                </c:pt>
                <c:pt idx="406">
                  <c:v>43.633500000000012</c:v>
                </c:pt>
                <c:pt idx="407">
                  <c:v>40.277100000000011</c:v>
                </c:pt>
                <c:pt idx="408">
                  <c:v>33.564300000000003</c:v>
                </c:pt>
                <c:pt idx="409">
                  <c:v>43.633500000000012</c:v>
                </c:pt>
                <c:pt idx="410">
                  <c:v>43.633500000000012</c:v>
                </c:pt>
                <c:pt idx="411">
                  <c:v>30.207799999999967</c:v>
                </c:pt>
                <c:pt idx="412">
                  <c:v>40.277100000000011</c:v>
                </c:pt>
                <c:pt idx="413">
                  <c:v>30.207799999999967</c:v>
                </c:pt>
                <c:pt idx="414">
                  <c:v>30.207799999999967</c:v>
                </c:pt>
                <c:pt idx="415">
                  <c:v>50.346400000000003</c:v>
                </c:pt>
                <c:pt idx="416">
                  <c:v>40.277100000000011</c:v>
                </c:pt>
                <c:pt idx="417">
                  <c:v>57.059200000000004</c:v>
                </c:pt>
                <c:pt idx="418">
                  <c:v>33.564300000000003</c:v>
                </c:pt>
                <c:pt idx="419">
                  <c:v>50.346400000000003</c:v>
                </c:pt>
                <c:pt idx="420">
                  <c:v>40.277100000000011</c:v>
                </c:pt>
                <c:pt idx="421">
                  <c:v>43.633500000000012</c:v>
                </c:pt>
                <c:pt idx="422">
                  <c:v>40.277100000000011</c:v>
                </c:pt>
                <c:pt idx="423">
                  <c:v>57.059200000000004</c:v>
                </c:pt>
                <c:pt idx="424">
                  <c:v>67.128499999999988</c:v>
                </c:pt>
                <c:pt idx="425">
                  <c:v>26.851400000000005</c:v>
                </c:pt>
                <c:pt idx="426">
                  <c:v>46.99</c:v>
                </c:pt>
                <c:pt idx="427">
                  <c:v>43.633500000000012</c:v>
                </c:pt>
                <c:pt idx="428">
                  <c:v>30.207799999999967</c:v>
                </c:pt>
                <c:pt idx="429">
                  <c:v>33.564300000000003</c:v>
                </c:pt>
                <c:pt idx="430">
                  <c:v>40.277100000000011</c:v>
                </c:pt>
                <c:pt idx="431">
                  <c:v>36.920700000000011</c:v>
                </c:pt>
                <c:pt idx="432">
                  <c:v>33.564300000000003</c:v>
                </c:pt>
                <c:pt idx="433">
                  <c:v>40.277100000000011</c:v>
                </c:pt>
                <c:pt idx="434">
                  <c:v>46.99</c:v>
                </c:pt>
                <c:pt idx="435">
                  <c:v>33.564300000000003</c:v>
                </c:pt>
                <c:pt idx="436">
                  <c:v>53.702800000000003</c:v>
                </c:pt>
                <c:pt idx="437">
                  <c:v>23.494999999999987</c:v>
                </c:pt>
                <c:pt idx="438">
                  <c:v>30.207799999999967</c:v>
                </c:pt>
                <c:pt idx="439">
                  <c:v>20.1386</c:v>
                </c:pt>
                <c:pt idx="440">
                  <c:v>33.564300000000003</c:v>
                </c:pt>
                <c:pt idx="441">
                  <c:v>33.564300000000003</c:v>
                </c:pt>
                <c:pt idx="442">
                  <c:v>23.494999999999987</c:v>
                </c:pt>
                <c:pt idx="443">
                  <c:v>40.277100000000011</c:v>
                </c:pt>
                <c:pt idx="444">
                  <c:v>40.277100000000011</c:v>
                </c:pt>
                <c:pt idx="445">
                  <c:v>36.920700000000011</c:v>
                </c:pt>
                <c:pt idx="446">
                  <c:v>26.851400000000005</c:v>
                </c:pt>
                <c:pt idx="447">
                  <c:v>23.494999999999987</c:v>
                </c:pt>
                <c:pt idx="448">
                  <c:v>40.277100000000011</c:v>
                </c:pt>
                <c:pt idx="449">
                  <c:v>40.277100000000011</c:v>
                </c:pt>
                <c:pt idx="450">
                  <c:v>33.564300000000003</c:v>
                </c:pt>
                <c:pt idx="451">
                  <c:v>30.207799999999967</c:v>
                </c:pt>
                <c:pt idx="452">
                  <c:v>40.277100000000011</c:v>
                </c:pt>
                <c:pt idx="453">
                  <c:v>36.920700000000011</c:v>
                </c:pt>
                <c:pt idx="454">
                  <c:v>33.564300000000003</c:v>
                </c:pt>
                <c:pt idx="455">
                  <c:v>23.494999999999987</c:v>
                </c:pt>
                <c:pt idx="456">
                  <c:v>30.207799999999967</c:v>
                </c:pt>
                <c:pt idx="457">
                  <c:v>33.564300000000003</c:v>
                </c:pt>
                <c:pt idx="458">
                  <c:v>26.851400000000005</c:v>
                </c:pt>
                <c:pt idx="459">
                  <c:v>26.851400000000005</c:v>
                </c:pt>
                <c:pt idx="460">
                  <c:v>33.564300000000003</c:v>
                </c:pt>
                <c:pt idx="461">
                  <c:v>23.494999999999987</c:v>
                </c:pt>
                <c:pt idx="462">
                  <c:v>40.277100000000011</c:v>
                </c:pt>
                <c:pt idx="463">
                  <c:v>23.494999999999987</c:v>
                </c:pt>
                <c:pt idx="464">
                  <c:v>30.207799999999967</c:v>
                </c:pt>
                <c:pt idx="465">
                  <c:v>10.0693</c:v>
                </c:pt>
                <c:pt idx="466">
                  <c:v>33.564300000000003</c:v>
                </c:pt>
                <c:pt idx="467">
                  <c:v>23.494999999999987</c:v>
                </c:pt>
                <c:pt idx="468">
                  <c:v>43.633500000000012</c:v>
                </c:pt>
                <c:pt idx="469">
                  <c:v>26.851400000000005</c:v>
                </c:pt>
                <c:pt idx="470">
                  <c:v>36.920700000000011</c:v>
                </c:pt>
                <c:pt idx="471">
                  <c:v>16.782099999999957</c:v>
                </c:pt>
                <c:pt idx="472">
                  <c:v>16.782099999999957</c:v>
                </c:pt>
                <c:pt idx="473">
                  <c:v>26.851400000000005</c:v>
                </c:pt>
                <c:pt idx="474">
                  <c:v>36.920700000000011</c:v>
                </c:pt>
                <c:pt idx="475">
                  <c:v>26.851400000000005</c:v>
                </c:pt>
                <c:pt idx="476">
                  <c:v>23.494999999999987</c:v>
                </c:pt>
                <c:pt idx="477">
                  <c:v>13.425700000000004</c:v>
                </c:pt>
                <c:pt idx="478">
                  <c:v>26.851400000000005</c:v>
                </c:pt>
                <c:pt idx="479">
                  <c:v>16.782099999999957</c:v>
                </c:pt>
                <c:pt idx="480">
                  <c:v>13.425700000000004</c:v>
                </c:pt>
                <c:pt idx="481">
                  <c:v>16.782099999999957</c:v>
                </c:pt>
                <c:pt idx="482">
                  <c:v>13.425700000000004</c:v>
                </c:pt>
                <c:pt idx="483">
                  <c:v>26.851400000000005</c:v>
                </c:pt>
                <c:pt idx="484">
                  <c:v>6.7128499999999995</c:v>
                </c:pt>
                <c:pt idx="485">
                  <c:v>16.782099999999957</c:v>
                </c:pt>
                <c:pt idx="486">
                  <c:v>13.425700000000004</c:v>
                </c:pt>
                <c:pt idx="487">
                  <c:v>20.1386</c:v>
                </c:pt>
                <c:pt idx="488">
                  <c:v>13.425700000000004</c:v>
                </c:pt>
                <c:pt idx="489">
                  <c:v>6.7128499999999995</c:v>
                </c:pt>
                <c:pt idx="490">
                  <c:v>16.782099999999957</c:v>
                </c:pt>
                <c:pt idx="491">
                  <c:v>20.1386</c:v>
                </c:pt>
                <c:pt idx="492">
                  <c:v>20.1386</c:v>
                </c:pt>
                <c:pt idx="493">
                  <c:v>3.3564299999999956</c:v>
                </c:pt>
                <c:pt idx="494">
                  <c:v>10.0693</c:v>
                </c:pt>
                <c:pt idx="495">
                  <c:v>20.1386</c:v>
                </c:pt>
                <c:pt idx="496">
                  <c:v>6.7128499999999995</c:v>
                </c:pt>
                <c:pt idx="497">
                  <c:v>13.425700000000004</c:v>
                </c:pt>
                <c:pt idx="498">
                  <c:v>13.425700000000004</c:v>
                </c:pt>
                <c:pt idx="499">
                  <c:v>10.0693</c:v>
                </c:pt>
                <c:pt idx="500">
                  <c:v>3.3564299999999956</c:v>
                </c:pt>
                <c:pt idx="501">
                  <c:v>16.782099999999957</c:v>
                </c:pt>
                <c:pt idx="502">
                  <c:v>13.425700000000004</c:v>
                </c:pt>
                <c:pt idx="503">
                  <c:v>3.3564299999999956</c:v>
                </c:pt>
                <c:pt idx="504">
                  <c:v>20.1386</c:v>
                </c:pt>
                <c:pt idx="505">
                  <c:v>10.0693</c:v>
                </c:pt>
                <c:pt idx="506">
                  <c:v>10.0693</c:v>
                </c:pt>
                <c:pt idx="507">
                  <c:v>6.7128499999999995</c:v>
                </c:pt>
                <c:pt idx="508">
                  <c:v>3.3564299999999956</c:v>
                </c:pt>
                <c:pt idx="509">
                  <c:v>1.00688</c:v>
                </c:pt>
                <c:pt idx="510">
                  <c:v>6.7128499999999995</c:v>
                </c:pt>
                <c:pt idx="511">
                  <c:v>20.1386</c:v>
                </c:pt>
                <c:pt idx="512">
                  <c:v>3.3564299999999956</c:v>
                </c:pt>
                <c:pt idx="513">
                  <c:v>3.3564299999999956</c:v>
                </c:pt>
                <c:pt idx="514">
                  <c:v>10.0693</c:v>
                </c:pt>
                <c:pt idx="515">
                  <c:v>3.3564299999999956</c:v>
                </c:pt>
                <c:pt idx="516">
                  <c:v>16.782099999999957</c:v>
                </c:pt>
                <c:pt idx="517">
                  <c:v>6.7128499999999995</c:v>
                </c:pt>
                <c:pt idx="518">
                  <c:v>10.0693</c:v>
                </c:pt>
                <c:pt idx="519">
                  <c:v>10.0693</c:v>
                </c:pt>
                <c:pt idx="520">
                  <c:v>3.3564299999999956</c:v>
                </c:pt>
                <c:pt idx="521">
                  <c:v>6.7128499999999995</c:v>
                </c:pt>
                <c:pt idx="522">
                  <c:v>6.7128499999999995</c:v>
                </c:pt>
                <c:pt idx="523">
                  <c:v>10.0693</c:v>
                </c:pt>
                <c:pt idx="524">
                  <c:v>3.3564299999999956</c:v>
                </c:pt>
                <c:pt idx="525">
                  <c:v>3.3564299999999956</c:v>
                </c:pt>
                <c:pt idx="526">
                  <c:v>3.3564299999999956</c:v>
                </c:pt>
                <c:pt idx="527">
                  <c:v>6.7128499999999995</c:v>
                </c:pt>
                <c:pt idx="528">
                  <c:v>20.1386</c:v>
                </c:pt>
                <c:pt idx="529">
                  <c:v>6.7128499999999995</c:v>
                </c:pt>
                <c:pt idx="530">
                  <c:v>6.7128499999999995</c:v>
                </c:pt>
                <c:pt idx="531">
                  <c:v>10.0693</c:v>
                </c:pt>
                <c:pt idx="532">
                  <c:v>20.1386</c:v>
                </c:pt>
                <c:pt idx="533">
                  <c:v>6.7128499999999995</c:v>
                </c:pt>
                <c:pt idx="534">
                  <c:v>13.425700000000004</c:v>
                </c:pt>
                <c:pt idx="535">
                  <c:v>10.0693</c:v>
                </c:pt>
                <c:pt idx="536">
                  <c:v>6.7128499999999995</c:v>
                </c:pt>
                <c:pt idx="537">
                  <c:v>3.3564299999999956</c:v>
                </c:pt>
                <c:pt idx="538">
                  <c:v>6.7128499999999995</c:v>
                </c:pt>
                <c:pt idx="539">
                  <c:v>6.7128499999999995</c:v>
                </c:pt>
                <c:pt idx="540">
                  <c:v>10.0693</c:v>
                </c:pt>
                <c:pt idx="541">
                  <c:v>6.7128499999999995</c:v>
                </c:pt>
                <c:pt idx="542">
                  <c:v>13.425700000000004</c:v>
                </c:pt>
                <c:pt idx="543">
                  <c:v>3.3564299999999956</c:v>
                </c:pt>
                <c:pt idx="544">
                  <c:v>6.7128499999999995</c:v>
                </c:pt>
                <c:pt idx="545">
                  <c:v>6.7128499999999995</c:v>
                </c:pt>
                <c:pt idx="546">
                  <c:v>6.7128499999999995</c:v>
                </c:pt>
                <c:pt idx="547">
                  <c:v>3.3564299999999956</c:v>
                </c:pt>
                <c:pt idx="548">
                  <c:v>1.00688</c:v>
                </c:pt>
                <c:pt idx="549">
                  <c:v>3.3564299999999956</c:v>
                </c:pt>
                <c:pt idx="550">
                  <c:v>1.00688</c:v>
                </c:pt>
                <c:pt idx="551">
                  <c:v>16.782099999999957</c:v>
                </c:pt>
                <c:pt idx="552">
                  <c:v>6.7128499999999995</c:v>
                </c:pt>
                <c:pt idx="553">
                  <c:v>3.3564299999999956</c:v>
                </c:pt>
                <c:pt idx="554">
                  <c:v>3.3564299999999956</c:v>
                </c:pt>
                <c:pt idx="555">
                  <c:v>6.7128499999999995</c:v>
                </c:pt>
                <c:pt idx="556">
                  <c:v>1.00688</c:v>
                </c:pt>
                <c:pt idx="557">
                  <c:v>1.00688</c:v>
                </c:pt>
                <c:pt idx="558">
                  <c:v>10.0693</c:v>
                </c:pt>
                <c:pt idx="559">
                  <c:v>10.0693</c:v>
                </c:pt>
                <c:pt idx="560">
                  <c:v>6.7128499999999995</c:v>
                </c:pt>
                <c:pt idx="561">
                  <c:v>1.00688</c:v>
                </c:pt>
                <c:pt idx="562">
                  <c:v>3.3564299999999956</c:v>
                </c:pt>
                <c:pt idx="563">
                  <c:v>6.7128499999999995</c:v>
                </c:pt>
                <c:pt idx="564">
                  <c:v>16.782099999999957</c:v>
                </c:pt>
                <c:pt idx="565">
                  <c:v>3.3564299999999956</c:v>
                </c:pt>
                <c:pt idx="566">
                  <c:v>16.782099999999957</c:v>
                </c:pt>
                <c:pt idx="567">
                  <c:v>1.00688</c:v>
                </c:pt>
                <c:pt idx="568">
                  <c:v>13.425700000000004</c:v>
                </c:pt>
                <c:pt idx="569">
                  <c:v>3.3564299999999956</c:v>
                </c:pt>
                <c:pt idx="570">
                  <c:v>6.7128499999999995</c:v>
                </c:pt>
                <c:pt idx="571">
                  <c:v>3.3564299999999956</c:v>
                </c:pt>
                <c:pt idx="572">
                  <c:v>6.7128499999999995</c:v>
                </c:pt>
                <c:pt idx="573">
                  <c:v>10.0693</c:v>
                </c:pt>
                <c:pt idx="574">
                  <c:v>13.425700000000004</c:v>
                </c:pt>
                <c:pt idx="575">
                  <c:v>3.3564299999999956</c:v>
                </c:pt>
                <c:pt idx="576">
                  <c:v>3.3564299999999956</c:v>
                </c:pt>
                <c:pt idx="577">
                  <c:v>1.00688</c:v>
                </c:pt>
                <c:pt idx="578">
                  <c:v>3.3564299999999956</c:v>
                </c:pt>
                <c:pt idx="579">
                  <c:v>6.7128499999999995</c:v>
                </c:pt>
                <c:pt idx="580">
                  <c:v>16.782099999999957</c:v>
                </c:pt>
                <c:pt idx="581">
                  <c:v>3.3564299999999956</c:v>
                </c:pt>
                <c:pt idx="582">
                  <c:v>3.3564299999999956</c:v>
                </c:pt>
                <c:pt idx="583">
                  <c:v>6.7128499999999995</c:v>
                </c:pt>
                <c:pt idx="584">
                  <c:v>1.00688</c:v>
                </c:pt>
                <c:pt idx="585">
                  <c:v>6.7128499999999995</c:v>
                </c:pt>
                <c:pt idx="586">
                  <c:v>3.3564299999999956</c:v>
                </c:pt>
                <c:pt idx="587">
                  <c:v>6.7128499999999995</c:v>
                </c:pt>
                <c:pt idx="588">
                  <c:v>3.3564299999999956</c:v>
                </c:pt>
                <c:pt idx="589">
                  <c:v>1.00688</c:v>
                </c:pt>
                <c:pt idx="590">
                  <c:v>6.7128499999999995</c:v>
                </c:pt>
                <c:pt idx="591">
                  <c:v>1.00688</c:v>
                </c:pt>
                <c:pt idx="592">
                  <c:v>3.3564299999999956</c:v>
                </c:pt>
                <c:pt idx="593">
                  <c:v>3.3564299999999956</c:v>
                </c:pt>
                <c:pt idx="594">
                  <c:v>3.3564299999999956</c:v>
                </c:pt>
                <c:pt idx="595">
                  <c:v>6.7128499999999995</c:v>
                </c:pt>
                <c:pt idx="596">
                  <c:v>13.425700000000004</c:v>
                </c:pt>
                <c:pt idx="597">
                  <c:v>6.7128499999999995</c:v>
                </c:pt>
                <c:pt idx="598">
                  <c:v>1.00688</c:v>
                </c:pt>
                <c:pt idx="599">
                  <c:v>10.0693</c:v>
                </c:pt>
                <c:pt idx="600">
                  <c:v>10.0693</c:v>
                </c:pt>
                <c:pt idx="601">
                  <c:v>6.7128499999999995</c:v>
                </c:pt>
                <c:pt idx="602">
                  <c:v>1.00688</c:v>
                </c:pt>
                <c:pt idx="603">
                  <c:v>1.00688</c:v>
                </c:pt>
                <c:pt idx="604">
                  <c:v>3.3564299999999956</c:v>
                </c:pt>
                <c:pt idx="605">
                  <c:v>3.3564299999999956</c:v>
                </c:pt>
                <c:pt idx="606">
                  <c:v>1.00688</c:v>
                </c:pt>
                <c:pt idx="607">
                  <c:v>3.3564299999999956</c:v>
                </c:pt>
                <c:pt idx="608">
                  <c:v>3.3564299999999956</c:v>
                </c:pt>
                <c:pt idx="609">
                  <c:v>3.3564299999999956</c:v>
                </c:pt>
                <c:pt idx="610">
                  <c:v>1.00688</c:v>
                </c:pt>
                <c:pt idx="611">
                  <c:v>10.0693</c:v>
                </c:pt>
                <c:pt idx="612">
                  <c:v>3.3564299999999956</c:v>
                </c:pt>
                <c:pt idx="613">
                  <c:v>13.425700000000004</c:v>
                </c:pt>
                <c:pt idx="614">
                  <c:v>3.3564299999999956</c:v>
                </c:pt>
                <c:pt idx="615">
                  <c:v>3.3564299999999956</c:v>
                </c:pt>
                <c:pt idx="616">
                  <c:v>3.3564299999999956</c:v>
                </c:pt>
                <c:pt idx="617">
                  <c:v>1.00688</c:v>
                </c:pt>
                <c:pt idx="618">
                  <c:v>3.3564299999999956</c:v>
                </c:pt>
                <c:pt idx="619">
                  <c:v>1.00688</c:v>
                </c:pt>
                <c:pt idx="620">
                  <c:v>1.00688</c:v>
                </c:pt>
                <c:pt idx="621">
                  <c:v>1.00688</c:v>
                </c:pt>
                <c:pt idx="622">
                  <c:v>3.3564299999999956</c:v>
                </c:pt>
                <c:pt idx="623">
                  <c:v>1.00688</c:v>
                </c:pt>
                <c:pt idx="624">
                  <c:v>6.7128499999999995</c:v>
                </c:pt>
                <c:pt idx="625">
                  <c:v>1.00688</c:v>
                </c:pt>
                <c:pt idx="626">
                  <c:v>3.3564299999999956</c:v>
                </c:pt>
                <c:pt idx="627">
                  <c:v>3.3564299999999956</c:v>
                </c:pt>
                <c:pt idx="628">
                  <c:v>3.3564299999999956</c:v>
                </c:pt>
                <c:pt idx="629">
                  <c:v>10.0693</c:v>
                </c:pt>
                <c:pt idx="630">
                  <c:v>1.00688</c:v>
                </c:pt>
                <c:pt idx="631">
                  <c:v>3.3564299999999956</c:v>
                </c:pt>
                <c:pt idx="632">
                  <c:v>1.00688</c:v>
                </c:pt>
                <c:pt idx="633">
                  <c:v>3.3564299999999956</c:v>
                </c:pt>
                <c:pt idx="634">
                  <c:v>1.00688</c:v>
                </c:pt>
                <c:pt idx="635">
                  <c:v>1.00688</c:v>
                </c:pt>
                <c:pt idx="636">
                  <c:v>3.3564299999999956</c:v>
                </c:pt>
                <c:pt idx="637">
                  <c:v>1.00688</c:v>
                </c:pt>
                <c:pt idx="638">
                  <c:v>3.3564299999999956</c:v>
                </c:pt>
                <c:pt idx="639">
                  <c:v>3.3564299999999956</c:v>
                </c:pt>
                <c:pt idx="640">
                  <c:v>3.3564299999999956</c:v>
                </c:pt>
                <c:pt idx="641">
                  <c:v>3.3564299999999956</c:v>
                </c:pt>
                <c:pt idx="642">
                  <c:v>3.3564299999999956</c:v>
                </c:pt>
                <c:pt idx="643">
                  <c:v>3.3564299999999956</c:v>
                </c:pt>
                <c:pt idx="644">
                  <c:v>1.00688</c:v>
                </c:pt>
                <c:pt idx="645">
                  <c:v>1.00688</c:v>
                </c:pt>
                <c:pt idx="646">
                  <c:v>3.3564299999999956</c:v>
                </c:pt>
                <c:pt idx="647">
                  <c:v>6.7128499999999995</c:v>
                </c:pt>
                <c:pt idx="648">
                  <c:v>3.3564299999999956</c:v>
                </c:pt>
                <c:pt idx="649">
                  <c:v>6.7128499999999995</c:v>
                </c:pt>
                <c:pt idx="650">
                  <c:v>1.00688</c:v>
                </c:pt>
                <c:pt idx="651">
                  <c:v>1.00688</c:v>
                </c:pt>
                <c:pt idx="652">
                  <c:v>3.3564299999999956</c:v>
                </c:pt>
                <c:pt idx="653">
                  <c:v>1.00688</c:v>
                </c:pt>
                <c:pt idx="654">
                  <c:v>1.00688</c:v>
                </c:pt>
                <c:pt idx="655">
                  <c:v>3.3564299999999956</c:v>
                </c:pt>
                <c:pt idx="656">
                  <c:v>6.7128499999999995</c:v>
                </c:pt>
                <c:pt idx="657">
                  <c:v>3.3564299999999956</c:v>
                </c:pt>
                <c:pt idx="658">
                  <c:v>10.0693</c:v>
                </c:pt>
                <c:pt idx="659">
                  <c:v>1.00688</c:v>
                </c:pt>
                <c:pt idx="660">
                  <c:v>3.3564299999999956</c:v>
                </c:pt>
                <c:pt idx="661">
                  <c:v>3.3564299999999956</c:v>
                </c:pt>
                <c:pt idx="662">
                  <c:v>1.00688</c:v>
                </c:pt>
                <c:pt idx="663">
                  <c:v>1.00688</c:v>
                </c:pt>
                <c:pt idx="664">
                  <c:v>3.3564299999999956</c:v>
                </c:pt>
                <c:pt idx="665">
                  <c:v>3.3564299999999956</c:v>
                </c:pt>
                <c:pt idx="666">
                  <c:v>3.3564299999999956</c:v>
                </c:pt>
                <c:pt idx="667">
                  <c:v>3.3564299999999956</c:v>
                </c:pt>
                <c:pt idx="668">
                  <c:v>1.00688</c:v>
                </c:pt>
                <c:pt idx="669">
                  <c:v>3.3564299999999956</c:v>
                </c:pt>
                <c:pt idx="670">
                  <c:v>3.3564299999999956</c:v>
                </c:pt>
                <c:pt idx="671">
                  <c:v>1.00688</c:v>
                </c:pt>
                <c:pt idx="672">
                  <c:v>1.00688</c:v>
                </c:pt>
                <c:pt idx="673">
                  <c:v>3.3564299999999956</c:v>
                </c:pt>
                <c:pt idx="674">
                  <c:v>1.00688</c:v>
                </c:pt>
                <c:pt idx="675">
                  <c:v>1.00688</c:v>
                </c:pt>
                <c:pt idx="676">
                  <c:v>3.3564299999999956</c:v>
                </c:pt>
                <c:pt idx="677">
                  <c:v>1.00688</c:v>
                </c:pt>
                <c:pt idx="678">
                  <c:v>1.00688</c:v>
                </c:pt>
                <c:pt idx="679">
                  <c:v>1.00688</c:v>
                </c:pt>
                <c:pt idx="680">
                  <c:v>1.00688</c:v>
                </c:pt>
                <c:pt idx="681">
                  <c:v>1.00688</c:v>
                </c:pt>
                <c:pt idx="682">
                  <c:v>1.00688</c:v>
                </c:pt>
                <c:pt idx="683">
                  <c:v>1.00688</c:v>
                </c:pt>
                <c:pt idx="684">
                  <c:v>3.3564299999999956</c:v>
                </c:pt>
                <c:pt idx="685">
                  <c:v>6.7128499999999995</c:v>
                </c:pt>
                <c:pt idx="686">
                  <c:v>1.00688</c:v>
                </c:pt>
                <c:pt idx="687">
                  <c:v>3.3564299999999956</c:v>
                </c:pt>
                <c:pt idx="688">
                  <c:v>3.3564299999999956</c:v>
                </c:pt>
                <c:pt idx="689">
                  <c:v>1.00688</c:v>
                </c:pt>
                <c:pt idx="690">
                  <c:v>3.3564299999999956</c:v>
                </c:pt>
                <c:pt idx="691">
                  <c:v>6.7128499999999995</c:v>
                </c:pt>
                <c:pt idx="692">
                  <c:v>3.3564299999999956</c:v>
                </c:pt>
                <c:pt idx="693">
                  <c:v>3.3564299999999956</c:v>
                </c:pt>
                <c:pt idx="694">
                  <c:v>3.3564299999999956</c:v>
                </c:pt>
                <c:pt idx="695">
                  <c:v>3.3564299999999956</c:v>
                </c:pt>
                <c:pt idx="696">
                  <c:v>3.3564299999999956</c:v>
                </c:pt>
                <c:pt idx="697">
                  <c:v>1.00688</c:v>
                </c:pt>
                <c:pt idx="698">
                  <c:v>3.3564299999999956</c:v>
                </c:pt>
                <c:pt idx="699">
                  <c:v>3.3564299999999956</c:v>
                </c:pt>
                <c:pt idx="700">
                  <c:v>1.00688</c:v>
                </c:pt>
                <c:pt idx="701">
                  <c:v>1.00688</c:v>
                </c:pt>
                <c:pt idx="702">
                  <c:v>1.00688</c:v>
                </c:pt>
                <c:pt idx="703">
                  <c:v>1.00688</c:v>
                </c:pt>
                <c:pt idx="704">
                  <c:v>3.3564299999999956</c:v>
                </c:pt>
                <c:pt idx="705">
                  <c:v>3.3564299999999956</c:v>
                </c:pt>
                <c:pt idx="706">
                  <c:v>1.00688</c:v>
                </c:pt>
                <c:pt idx="707">
                  <c:v>1.00688</c:v>
                </c:pt>
                <c:pt idx="708">
                  <c:v>1.00688</c:v>
                </c:pt>
                <c:pt idx="709">
                  <c:v>3.3564299999999956</c:v>
                </c:pt>
                <c:pt idx="710">
                  <c:v>1.00688</c:v>
                </c:pt>
                <c:pt idx="711">
                  <c:v>1.00688</c:v>
                </c:pt>
                <c:pt idx="712">
                  <c:v>3.3564299999999956</c:v>
                </c:pt>
                <c:pt idx="713">
                  <c:v>1.00688</c:v>
                </c:pt>
                <c:pt idx="714">
                  <c:v>1.00688</c:v>
                </c:pt>
                <c:pt idx="715">
                  <c:v>1.00688</c:v>
                </c:pt>
                <c:pt idx="716">
                  <c:v>1.00688</c:v>
                </c:pt>
                <c:pt idx="717">
                  <c:v>3.3564299999999956</c:v>
                </c:pt>
                <c:pt idx="718">
                  <c:v>3.3564299999999956</c:v>
                </c:pt>
                <c:pt idx="719">
                  <c:v>1.00688</c:v>
                </c:pt>
                <c:pt idx="720">
                  <c:v>3.3564299999999956</c:v>
                </c:pt>
                <c:pt idx="721">
                  <c:v>3.3564299999999956</c:v>
                </c:pt>
                <c:pt idx="722">
                  <c:v>1.00688</c:v>
                </c:pt>
                <c:pt idx="723">
                  <c:v>1.00688</c:v>
                </c:pt>
                <c:pt idx="724">
                  <c:v>6.7128499999999995</c:v>
                </c:pt>
                <c:pt idx="725">
                  <c:v>1.00688</c:v>
                </c:pt>
                <c:pt idx="726">
                  <c:v>1.00688</c:v>
                </c:pt>
                <c:pt idx="727">
                  <c:v>3.3564299999999956</c:v>
                </c:pt>
                <c:pt idx="728">
                  <c:v>6.7128499999999995</c:v>
                </c:pt>
                <c:pt idx="729">
                  <c:v>3.3564299999999956</c:v>
                </c:pt>
                <c:pt idx="730">
                  <c:v>1.00688</c:v>
                </c:pt>
                <c:pt idx="731">
                  <c:v>1.00688</c:v>
                </c:pt>
                <c:pt idx="732">
                  <c:v>1.00688</c:v>
                </c:pt>
                <c:pt idx="733">
                  <c:v>1.00688</c:v>
                </c:pt>
                <c:pt idx="734">
                  <c:v>1.00688</c:v>
                </c:pt>
                <c:pt idx="735">
                  <c:v>1.00688</c:v>
                </c:pt>
                <c:pt idx="736">
                  <c:v>1.00688</c:v>
                </c:pt>
                <c:pt idx="737">
                  <c:v>3.3564299999999956</c:v>
                </c:pt>
                <c:pt idx="738">
                  <c:v>1.00688</c:v>
                </c:pt>
                <c:pt idx="739">
                  <c:v>1.00688</c:v>
                </c:pt>
                <c:pt idx="740">
                  <c:v>1.00688</c:v>
                </c:pt>
                <c:pt idx="741">
                  <c:v>6.7128499999999995</c:v>
                </c:pt>
                <c:pt idx="742">
                  <c:v>3.3564299999999956</c:v>
                </c:pt>
                <c:pt idx="743">
                  <c:v>1.00688</c:v>
                </c:pt>
                <c:pt idx="744">
                  <c:v>1.00688</c:v>
                </c:pt>
                <c:pt idx="745">
                  <c:v>1.00688</c:v>
                </c:pt>
                <c:pt idx="746">
                  <c:v>3.3564299999999956</c:v>
                </c:pt>
                <c:pt idx="747">
                  <c:v>1.00688</c:v>
                </c:pt>
                <c:pt idx="748">
                  <c:v>1.00688</c:v>
                </c:pt>
                <c:pt idx="749">
                  <c:v>6.7128499999999995</c:v>
                </c:pt>
                <c:pt idx="750">
                  <c:v>1.00688</c:v>
                </c:pt>
                <c:pt idx="751">
                  <c:v>1.00688</c:v>
                </c:pt>
                <c:pt idx="752">
                  <c:v>1.00688</c:v>
                </c:pt>
                <c:pt idx="753">
                  <c:v>1.00688</c:v>
                </c:pt>
                <c:pt idx="754">
                  <c:v>1.00688</c:v>
                </c:pt>
                <c:pt idx="755">
                  <c:v>3.3564299999999956</c:v>
                </c:pt>
                <c:pt idx="756">
                  <c:v>1.00688</c:v>
                </c:pt>
                <c:pt idx="757">
                  <c:v>3.3564299999999956</c:v>
                </c:pt>
                <c:pt idx="758">
                  <c:v>1.00688</c:v>
                </c:pt>
                <c:pt idx="759">
                  <c:v>1.00688</c:v>
                </c:pt>
                <c:pt idx="760">
                  <c:v>1.00688</c:v>
                </c:pt>
                <c:pt idx="761">
                  <c:v>1.00688</c:v>
                </c:pt>
                <c:pt idx="762">
                  <c:v>1.00688</c:v>
                </c:pt>
                <c:pt idx="763">
                  <c:v>1.00688</c:v>
                </c:pt>
                <c:pt idx="764">
                  <c:v>1.00688</c:v>
                </c:pt>
                <c:pt idx="765">
                  <c:v>1.00688</c:v>
                </c:pt>
                <c:pt idx="766">
                  <c:v>6.7128499999999995</c:v>
                </c:pt>
                <c:pt idx="767">
                  <c:v>1.00688</c:v>
                </c:pt>
                <c:pt idx="768">
                  <c:v>3.3564299999999956</c:v>
                </c:pt>
                <c:pt idx="769">
                  <c:v>1.00688</c:v>
                </c:pt>
                <c:pt idx="770">
                  <c:v>3.3564299999999956</c:v>
                </c:pt>
                <c:pt idx="771">
                  <c:v>1.00688</c:v>
                </c:pt>
                <c:pt idx="772">
                  <c:v>3.3564299999999956</c:v>
                </c:pt>
                <c:pt idx="773">
                  <c:v>1.00688</c:v>
                </c:pt>
                <c:pt idx="774">
                  <c:v>1.00688</c:v>
                </c:pt>
                <c:pt idx="775">
                  <c:v>3.3564299999999956</c:v>
                </c:pt>
                <c:pt idx="776">
                  <c:v>3.3564299999999956</c:v>
                </c:pt>
                <c:pt idx="777">
                  <c:v>1.00688</c:v>
                </c:pt>
                <c:pt idx="778">
                  <c:v>1.00688</c:v>
                </c:pt>
                <c:pt idx="779">
                  <c:v>10.0693</c:v>
                </c:pt>
                <c:pt idx="780">
                  <c:v>1.00688</c:v>
                </c:pt>
                <c:pt idx="781">
                  <c:v>1.00688</c:v>
                </c:pt>
                <c:pt idx="782">
                  <c:v>1.00688</c:v>
                </c:pt>
                <c:pt idx="783">
                  <c:v>1.00688</c:v>
                </c:pt>
                <c:pt idx="784">
                  <c:v>1.00688</c:v>
                </c:pt>
                <c:pt idx="785">
                  <c:v>3.3564299999999956</c:v>
                </c:pt>
                <c:pt idx="786">
                  <c:v>3.3564299999999956</c:v>
                </c:pt>
                <c:pt idx="787">
                  <c:v>6.7128499999999995</c:v>
                </c:pt>
                <c:pt idx="788">
                  <c:v>1.00688</c:v>
                </c:pt>
                <c:pt idx="789">
                  <c:v>1.00688</c:v>
                </c:pt>
                <c:pt idx="790">
                  <c:v>1.00688</c:v>
                </c:pt>
                <c:pt idx="791">
                  <c:v>1.00688</c:v>
                </c:pt>
                <c:pt idx="792">
                  <c:v>1.00688</c:v>
                </c:pt>
                <c:pt idx="793">
                  <c:v>1.00688</c:v>
                </c:pt>
                <c:pt idx="794">
                  <c:v>1.00688</c:v>
                </c:pt>
                <c:pt idx="795">
                  <c:v>3.3564299999999956</c:v>
                </c:pt>
                <c:pt idx="796">
                  <c:v>1.00688</c:v>
                </c:pt>
                <c:pt idx="797">
                  <c:v>3.3564299999999956</c:v>
                </c:pt>
                <c:pt idx="798">
                  <c:v>10.0693</c:v>
                </c:pt>
                <c:pt idx="799">
                  <c:v>1.00688</c:v>
                </c:pt>
                <c:pt idx="800">
                  <c:v>1.00688</c:v>
                </c:pt>
                <c:pt idx="801">
                  <c:v>1.00688</c:v>
                </c:pt>
                <c:pt idx="802">
                  <c:v>1.00688</c:v>
                </c:pt>
                <c:pt idx="803">
                  <c:v>3.3564299999999956</c:v>
                </c:pt>
                <c:pt idx="804">
                  <c:v>3.3564299999999956</c:v>
                </c:pt>
                <c:pt idx="805">
                  <c:v>1.00688</c:v>
                </c:pt>
                <c:pt idx="806">
                  <c:v>3.3564299999999956</c:v>
                </c:pt>
                <c:pt idx="807">
                  <c:v>1.00688</c:v>
                </c:pt>
                <c:pt idx="808">
                  <c:v>1.00688</c:v>
                </c:pt>
                <c:pt idx="809">
                  <c:v>3.3564299999999956</c:v>
                </c:pt>
                <c:pt idx="810">
                  <c:v>1.00688</c:v>
                </c:pt>
                <c:pt idx="811">
                  <c:v>1.00688</c:v>
                </c:pt>
                <c:pt idx="812">
                  <c:v>3.3564299999999956</c:v>
                </c:pt>
                <c:pt idx="813">
                  <c:v>3.3564299999999956</c:v>
                </c:pt>
                <c:pt idx="814">
                  <c:v>1.00688</c:v>
                </c:pt>
                <c:pt idx="815">
                  <c:v>6.7128499999999995</c:v>
                </c:pt>
                <c:pt idx="816">
                  <c:v>10.0693</c:v>
                </c:pt>
                <c:pt idx="817">
                  <c:v>3.3564299999999956</c:v>
                </c:pt>
                <c:pt idx="818">
                  <c:v>1.00688</c:v>
                </c:pt>
                <c:pt idx="819">
                  <c:v>1.00688</c:v>
                </c:pt>
                <c:pt idx="820">
                  <c:v>1.00688</c:v>
                </c:pt>
                <c:pt idx="821">
                  <c:v>1.00688</c:v>
                </c:pt>
                <c:pt idx="822">
                  <c:v>1.00688</c:v>
                </c:pt>
                <c:pt idx="823">
                  <c:v>1.00688</c:v>
                </c:pt>
                <c:pt idx="824">
                  <c:v>3.3564299999999956</c:v>
                </c:pt>
                <c:pt idx="825">
                  <c:v>1.00688</c:v>
                </c:pt>
              </c:numCache>
            </c:numRef>
          </c:yVal>
        </c:ser>
        <c:ser>
          <c:idx val="4"/>
          <c:order val="4"/>
          <c:tx>
            <c:strRef>
              <c:f>'Processed data'!$J$1</c:f>
              <c:strCache>
                <c:ptCount val="1"/>
                <c:pt idx="0">
                  <c:v>W</c:v>
                </c:pt>
              </c:strCache>
            </c:strRef>
          </c:tx>
          <c:spPr>
            <a:ln w="3175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'Processed data'!$I$2:$I$827</c:f>
              <c:numCache>
                <c:formatCode>0.00E+00</c:formatCode>
                <c:ptCount val="826"/>
                <c:pt idx="0">
                  <c:v>1.5481700000000032E-3</c:v>
                </c:pt>
                <c:pt idx="1">
                  <c:v>3.0963400000000012E-3</c:v>
                </c:pt>
                <c:pt idx="2">
                  <c:v>4.6445099999999975E-3</c:v>
                </c:pt>
                <c:pt idx="3">
                  <c:v>6.1926800000000034E-3</c:v>
                </c:pt>
                <c:pt idx="4">
                  <c:v>7.7408500000000092E-3</c:v>
                </c:pt>
                <c:pt idx="5">
                  <c:v>9.2890200000000003E-3</c:v>
                </c:pt>
                <c:pt idx="6">
                  <c:v>1.08372E-2</c:v>
                </c:pt>
                <c:pt idx="7">
                  <c:v>1.2385400000000001E-2</c:v>
                </c:pt>
                <c:pt idx="8">
                  <c:v>1.3933500000000022E-2</c:v>
                </c:pt>
                <c:pt idx="9">
                  <c:v>1.5481699999999999E-2</c:v>
                </c:pt>
                <c:pt idx="10">
                  <c:v>1.7029900000000001E-2</c:v>
                </c:pt>
                <c:pt idx="11">
                  <c:v>1.8578000000000001E-2</c:v>
                </c:pt>
                <c:pt idx="12">
                  <c:v>2.0126199999999973E-2</c:v>
                </c:pt>
                <c:pt idx="13">
                  <c:v>2.167440000000001E-2</c:v>
                </c:pt>
                <c:pt idx="14">
                  <c:v>2.3222599999999968E-2</c:v>
                </c:pt>
                <c:pt idx="15">
                  <c:v>2.477070000000001E-2</c:v>
                </c:pt>
                <c:pt idx="16">
                  <c:v>2.6318899999999989E-2</c:v>
                </c:pt>
                <c:pt idx="17">
                  <c:v>2.7867100000000044E-2</c:v>
                </c:pt>
                <c:pt idx="18">
                  <c:v>2.9415199999999999E-2</c:v>
                </c:pt>
                <c:pt idx="19">
                  <c:v>3.0963399999999999E-2</c:v>
                </c:pt>
                <c:pt idx="20">
                  <c:v>3.2511600000000002E-2</c:v>
                </c:pt>
                <c:pt idx="21">
                  <c:v>3.4059699999999998E-2</c:v>
                </c:pt>
                <c:pt idx="22">
                  <c:v>3.5607900000000053E-2</c:v>
                </c:pt>
                <c:pt idx="23">
                  <c:v>3.7156099999999997E-2</c:v>
                </c:pt>
                <c:pt idx="24">
                  <c:v>3.8704299999999997E-2</c:v>
                </c:pt>
                <c:pt idx="25">
                  <c:v>4.0252400000000021E-2</c:v>
                </c:pt>
                <c:pt idx="26">
                  <c:v>4.1800600000000014E-2</c:v>
                </c:pt>
                <c:pt idx="27">
                  <c:v>4.33488E-2</c:v>
                </c:pt>
                <c:pt idx="28">
                  <c:v>4.4896900000000121E-2</c:v>
                </c:pt>
                <c:pt idx="29">
                  <c:v>4.6445099999999975E-2</c:v>
                </c:pt>
                <c:pt idx="30">
                  <c:v>4.7993300000000023E-2</c:v>
                </c:pt>
                <c:pt idx="31">
                  <c:v>4.9541399999999985E-2</c:v>
                </c:pt>
                <c:pt idx="32">
                  <c:v>5.1089599999999985E-2</c:v>
                </c:pt>
                <c:pt idx="33">
                  <c:v>5.2637800000000012E-2</c:v>
                </c:pt>
                <c:pt idx="34">
                  <c:v>5.4186000000000088E-2</c:v>
                </c:pt>
                <c:pt idx="35">
                  <c:v>5.5734100000000023E-2</c:v>
                </c:pt>
                <c:pt idx="36">
                  <c:v>5.7282300000000022E-2</c:v>
                </c:pt>
                <c:pt idx="37">
                  <c:v>5.8830500000000022E-2</c:v>
                </c:pt>
                <c:pt idx="38">
                  <c:v>6.0378599999999998E-2</c:v>
                </c:pt>
                <c:pt idx="39">
                  <c:v>6.1926799999999997E-2</c:v>
                </c:pt>
                <c:pt idx="40">
                  <c:v>6.3475000000000004E-2</c:v>
                </c:pt>
                <c:pt idx="41">
                  <c:v>6.50231E-2</c:v>
                </c:pt>
                <c:pt idx="42">
                  <c:v>6.65713E-2</c:v>
                </c:pt>
                <c:pt idx="43">
                  <c:v>6.8119499999999999E-2</c:v>
                </c:pt>
                <c:pt idx="44">
                  <c:v>6.966770000000011E-2</c:v>
                </c:pt>
                <c:pt idx="45">
                  <c:v>7.1215799999999996E-2</c:v>
                </c:pt>
                <c:pt idx="46">
                  <c:v>7.276400000000012E-2</c:v>
                </c:pt>
                <c:pt idx="47">
                  <c:v>7.4312200000000175E-2</c:v>
                </c:pt>
                <c:pt idx="48">
                  <c:v>7.5860300000000033E-2</c:v>
                </c:pt>
                <c:pt idx="49">
                  <c:v>7.7408500000000033E-2</c:v>
                </c:pt>
                <c:pt idx="50">
                  <c:v>7.8956700000000032E-2</c:v>
                </c:pt>
                <c:pt idx="51">
                  <c:v>8.0504800000000237E-2</c:v>
                </c:pt>
                <c:pt idx="52">
                  <c:v>8.2053000000000001E-2</c:v>
                </c:pt>
                <c:pt idx="53">
                  <c:v>8.3601200000000028E-2</c:v>
                </c:pt>
                <c:pt idx="54">
                  <c:v>8.51494E-2</c:v>
                </c:pt>
                <c:pt idx="55">
                  <c:v>8.6697500000000066E-2</c:v>
                </c:pt>
                <c:pt idx="56">
                  <c:v>8.8245700000000024E-2</c:v>
                </c:pt>
                <c:pt idx="57">
                  <c:v>8.9793900000000065E-2</c:v>
                </c:pt>
                <c:pt idx="58">
                  <c:v>9.1342000000000007E-2</c:v>
                </c:pt>
                <c:pt idx="59">
                  <c:v>9.2890200000000006E-2</c:v>
                </c:pt>
                <c:pt idx="60">
                  <c:v>9.4438400000000006E-2</c:v>
                </c:pt>
                <c:pt idx="61">
                  <c:v>9.5986500000000002E-2</c:v>
                </c:pt>
                <c:pt idx="62">
                  <c:v>9.7534700000000044E-2</c:v>
                </c:pt>
                <c:pt idx="63">
                  <c:v>9.9082900000000002E-2</c:v>
                </c:pt>
                <c:pt idx="64">
                  <c:v>0.10063100000000011</c:v>
                </c:pt>
                <c:pt idx="65">
                  <c:v>0.10217900000000002</c:v>
                </c:pt>
                <c:pt idx="66">
                  <c:v>0.10372700000000011</c:v>
                </c:pt>
                <c:pt idx="67">
                  <c:v>0.10527599999999999</c:v>
                </c:pt>
                <c:pt idx="68">
                  <c:v>0.10682400000000011</c:v>
                </c:pt>
                <c:pt idx="69">
                  <c:v>0.10837200000000002</c:v>
                </c:pt>
                <c:pt idx="70">
                  <c:v>0.10992000000000013</c:v>
                </c:pt>
                <c:pt idx="71">
                  <c:v>0.111468</c:v>
                </c:pt>
                <c:pt idx="72">
                  <c:v>0.11301600000000002</c:v>
                </c:pt>
                <c:pt idx="73">
                  <c:v>0.11456500000000011</c:v>
                </c:pt>
                <c:pt idx="74">
                  <c:v>0.11611299999999998</c:v>
                </c:pt>
                <c:pt idx="75">
                  <c:v>0.11766100000000011</c:v>
                </c:pt>
                <c:pt idx="76">
                  <c:v>0.11920900000000002</c:v>
                </c:pt>
                <c:pt idx="77">
                  <c:v>0.120757</c:v>
                </c:pt>
                <c:pt idx="78">
                  <c:v>0.12230500000000002</c:v>
                </c:pt>
                <c:pt idx="79">
                  <c:v>0.12385400000000002</c:v>
                </c:pt>
                <c:pt idx="80">
                  <c:v>0.12540200000000001</c:v>
                </c:pt>
                <c:pt idx="81">
                  <c:v>0.12695000000000001</c:v>
                </c:pt>
                <c:pt idx="82">
                  <c:v>0.12849800000000025</c:v>
                </c:pt>
                <c:pt idx="83">
                  <c:v>0.13004599999999999</c:v>
                </c:pt>
                <c:pt idx="84">
                  <c:v>0.13159399999999999</c:v>
                </c:pt>
                <c:pt idx="85">
                  <c:v>0.13314300000000001</c:v>
                </c:pt>
                <c:pt idx="86">
                  <c:v>0.13469100000000001</c:v>
                </c:pt>
                <c:pt idx="87">
                  <c:v>0.13623900000000025</c:v>
                </c:pt>
                <c:pt idx="88">
                  <c:v>0.13778699999999999</c:v>
                </c:pt>
                <c:pt idx="89">
                  <c:v>0.13933499999999999</c:v>
                </c:pt>
                <c:pt idx="90">
                  <c:v>0.14088300000000001</c:v>
                </c:pt>
                <c:pt idx="91">
                  <c:v>0.14243200000000025</c:v>
                </c:pt>
                <c:pt idx="92">
                  <c:v>0.14398000000000022</c:v>
                </c:pt>
                <c:pt idx="93">
                  <c:v>0.14552799999999999</c:v>
                </c:pt>
                <c:pt idx="94">
                  <c:v>0.14707600000000001</c:v>
                </c:pt>
                <c:pt idx="95">
                  <c:v>0.14862400000000001</c:v>
                </c:pt>
                <c:pt idx="96">
                  <c:v>0.150172</c:v>
                </c:pt>
                <c:pt idx="97">
                  <c:v>0.15172099999999999</c:v>
                </c:pt>
                <c:pt idx="98">
                  <c:v>0.15326900000000038</c:v>
                </c:pt>
                <c:pt idx="99">
                  <c:v>0.15481700000000032</c:v>
                </c:pt>
                <c:pt idx="100">
                  <c:v>0.15636500000000028</c:v>
                </c:pt>
                <c:pt idx="101">
                  <c:v>0.15791300000000044</c:v>
                </c:pt>
                <c:pt idx="102">
                  <c:v>0.15946200000000038</c:v>
                </c:pt>
                <c:pt idx="103">
                  <c:v>0.16100999999999999</c:v>
                </c:pt>
                <c:pt idx="104">
                  <c:v>0.16255800000000001</c:v>
                </c:pt>
                <c:pt idx="105">
                  <c:v>0.164106</c:v>
                </c:pt>
                <c:pt idx="106">
                  <c:v>0.165654</c:v>
                </c:pt>
                <c:pt idx="107">
                  <c:v>0.16720199999999999</c:v>
                </c:pt>
                <c:pt idx="108">
                  <c:v>0.16875100000000001</c:v>
                </c:pt>
                <c:pt idx="109">
                  <c:v>0.17029900000000028</c:v>
                </c:pt>
                <c:pt idx="110">
                  <c:v>0.17184700000000025</c:v>
                </c:pt>
                <c:pt idx="111">
                  <c:v>0.17339499999999999</c:v>
                </c:pt>
                <c:pt idx="112">
                  <c:v>0.17494300000000032</c:v>
                </c:pt>
                <c:pt idx="113">
                  <c:v>0.17649100000000029</c:v>
                </c:pt>
                <c:pt idx="114">
                  <c:v>0.17804000000000025</c:v>
                </c:pt>
                <c:pt idx="115">
                  <c:v>0.17958800000000022</c:v>
                </c:pt>
                <c:pt idx="116">
                  <c:v>0.18113599999999999</c:v>
                </c:pt>
                <c:pt idx="117">
                  <c:v>0.18268400000000001</c:v>
                </c:pt>
                <c:pt idx="118">
                  <c:v>0.18423200000000028</c:v>
                </c:pt>
                <c:pt idx="119">
                  <c:v>0.18578000000000025</c:v>
                </c:pt>
                <c:pt idx="120">
                  <c:v>0.18732900000000022</c:v>
                </c:pt>
                <c:pt idx="121">
                  <c:v>0.18887699999999999</c:v>
                </c:pt>
                <c:pt idx="122">
                  <c:v>0.19042500000000001</c:v>
                </c:pt>
                <c:pt idx="123">
                  <c:v>0.191973</c:v>
                </c:pt>
                <c:pt idx="124">
                  <c:v>0.193521</c:v>
                </c:pt>
                <c:pt idx="125">
                  <c:v>0.19506899999999999</c:v>
                </c:pt>
                <c:pt idx="126">
                  <c:v>0.19661799999999999</c:v>
                </c:pt>
                <c:pt idx="127">
                  <c:v>0.19816600000000001</c:v>
                </c:pt>
                <c:pt idx="128">
                  <c:v>0.19971400000000025</c:v>
                </c:pt>
                <c:pt idx="129">
                  <c:v>0.20126200000000022</c:v>
                </c:pt>
                <c:pt idx="130">
                  <c:v>0.20280999999999999</c:v>
                </c:pt>
                <c:pt idx="131">
                  <c:v>0.20435800000000001</c:v>
                </c:pt>
                <c:pt idx="132">
                  <c:v>0.20590700000000028</c:v>
                </c:pt>
                <c:pt idx="133">
                  <c:v>0.20745500000000025</c:v>
                </c:pt>
                <c:pt idx="134">
                  <c:v>0.20900299999999999</c:v>
                </c:pt>
                <c:pt idx="135">
                  <c:v>0.21055099999999999</c:v>
                </c:pt>
                <c:pt idx="136">
                  <c:v>0.21209900000000032</c:v>
                </c:pt>
                <c:pt idx="137">
                  <c:v>0.21364700000000025</c:v>
                </c:pt>
                <c:pt idx="138">
                  <c:v>0.21519600000000022</c:v>
                </c:pt>
                <c:pt idx="139">
                  <c:v>0.21674400000000038</c:v>
                </c:pt>
                <c:pt idx="140">
                  <c:v>0.21829200000000032</c:v>
                </c:pt>
                <c:pt idx="141">
                  <c:v>0.21984000000000029</c:v>
                </c:pt>
                <c:pt idx="142">
                  <c:v>0.221388</c:v>
                </c:pt>
                <c:pt idx="143">
                  <c:v>0.22293600000000022</c:v>
                </c:pt>
                <c:pt idx="144">
                  <c:v>0.22448499999999999</c:v>
                </c:pt>
                <c:pt idx="145">
                  <c:v>0.22603300000000001</c:v>
                </c:pt>
                <c:pt idx="146">
                  <c:v>0.22758100000000001</c:v>
                </c:pt>
                <c:pt idx="147">
                  <c:v>0.229129</c:v>
                </c:pt>
                <c:pt idx="148">
                  <c:v>0.23067699999999997</c:v>
                </c:pt>
                <c:pt idx="149">
                  <c:v>0.23222599999999999</c:v>
                </c:pt>
                <c:pt idx="150">
                  <c:v>0.23377400000000001</c:v>
                </c:pt>
                <c:pt idx="151">
                  <c:v>0.235322</c:v>
                </c:pt>
                <c:pt idx="152">
                  <c:v>0.23687</c:v>
                </c:pt>
                <c:pt idx="153">
                  <c:v>0.23841800000000038</c:v>
                </c:pt>
                <c:pt idx="154">
                  <c:v>0.23996600000000032</c:v>
                </c:pt>
                <c:pt idx="155">
                  <c:v>0.24151500000000029</c:v>
                </c:pt>
                <c:pt idx="156">
                  <c:v>0.24306300000000025</c:v>
                </c:pt>
                <c:pt idx="157">
                  <c:v>0.24461100000000022</c:v>
                </c:pt>
                <c:pt idx="158">
                  <c:v>0.24615899999999999</c:v>
                </c:pt>
                <c:pt idx="159">
                  <c:v>0.24770700000000032</c:v>
                </c:pt>
                <c:pt idx="160">
                  <c:v>0.24925500000000028</c:v>
                </c:pt>
                <c:pt idx="161">
                  <c:v>0.25080400000000008</c:v>
                </c:pt>
                <c:pt idx="162">
                  <c:v>0.25235200000000002</c:v>
                </c:pt>
                <c:pt idx="163">
                  <c:v>0.25390000000000001</c:v>
                </c:pt>
                <c:pt idx="164">
                  <c:v>0.25544800000000001</c:v>
                </c:pt>
                <c:pt idx="165">
                  <c:v>0.256996</c:v>
                </c:pt>
                <c:pt idx="166">
                  <c:v>0.258544</c:v>
                </c:pt>
                <c:pt idx="167">
                  <c:v>0.26009300000000002</c:v>
                </c:pt>
                <c:pt idx="168">
                  <c:v>0.26164100000000001</c:v>
                </c:pt>
                <c:pt idx="169">
                  <c:v>0.26318900000000001</c:v>
                </c:pt>
                <c:pt idx="170">
                  <c:v>0.264737</c:v>
                </c:pt>
                <c:pt idx="171">
                  <c:v>0.2662850000000001</c:v>
                </c:pt>
                <c:pt idx="172">
                  <c:v>0.2678330000000001</c:v>
                </c:pt>
                <c:pt idx="173">
                  <c:v>0.26938200000000051</c:v>
                </c:pt>
                <c:pt idx="174">
                  <c:v>0.27093</c:v>
                </c:pt>
                <c:pt idx="175">
                  <c:v>0.27247800000000044</c:v>
                </c:pt>
                <c:pt idx="176">
                  <c:v>0.27402600000000032</c:v>
                </c:pt>
                <c:pt idx="177">
                  <c:v>0.27557400000000032</c:v>
                </c:pt>
                <c:pt idx="178">
                  <c:v>0.27712200000000031</c:v>
                </c:pt>
                <c:pt idx="179">
                  <c:v>0.278671</c:v>
                </c:pt>
                <c:pt idx="180">
                  <c:v>0.280219</c:v>
                </c:pt>
                <c:pt idx="181">
                  <c:v>0.2817670000000001</c:v>
                </c:pt>
                <c:pt idx="182">
                  <c:v>0.28331500000000032</c:v>
                </c:pt>
                <c:pt idx="183">
                  <c:v>0.28486300000000031</c:v>
                </c:pt>
                <c:pt idx="184">
                  <c:v>0.28641100000000008</c:v>
                </c:pt>
                <c:pt idx="185">
                  <c:v>0.28796000000000038</c:v>
                </c:pt>
                <c:pt idx="186">
                  <c:v>0.28950800000000032</c:v>
                </c:pt>
                <c:pt idx="187">
                  <c:v>0.29105600000000031</c:v>
                </c:pt>
                <c:pt idx="188">
                  <c:v>0.29260400000000031</c:v>
                </c:pt>
                <c:pt idx="189">
                  <c:v>0.29415200000000002</c:v>
                </c:pt>
                <c:pt idx="190">
                  <c:v>0.29570000000000002</c:v>
                </c:pt>
                <c:pt idx="191">
                  <c:v>0.2972490000000001</c:v>
                </c:pt>
                <c:pt idx="192">
                  <c:v>0.29879700000000003</c:v>
                </c:pt>
                <c:pt idx="193">
                  <c:v>0.30034500000000008</c:v>
                </c:pt>
                <c:pt idx="194">
                  <c:v>0.30189300000000002</c:v>
                </c:pt>
                <c:pt idx="195">
                  <c:v>0.30344100000000002</c:v>
                </c:pt>
                <c:pt idx="196">
                  <c:v>0.30498900000000051</c:v>
                </c:pt>
                <c:pt idx="197">
                  <c:v>0.30653800000000031</c:v>
                </c:pt>
                <c:pt idx="198">
                  <c:v>0.30808600000000075</c:v>
                </c:pt>
                <c:pt idx="199">
                  <c:v>0.30963400000000002</c:v>
                </c:pt>
                <c:pt idx="200">
                  <c:v>0.31118200000000057</c:v>
                </c:pt>
                <c:pt idx="201">
                  <c:v>0.31273000000000001</c:v>
                </c:pt>
                <c:pt idx="202">
                  <c:v>0.31427900000000031</c:v>
                </c:pt>
                <c:pt idx="203">
                  <c:v>0.31582700000000058</c:v>
                </c:pt>
                <c:pt idx="204">
                  <c:v>0.31737500000000057</c:v>
                </c:pt>
                <c:pt idx="205">
                  <c:v>0.31892300000000051</c:v>
                </c:pt>
                <c:pt idx="206">
                  <c:v>0.32047100000000051</c:v>
                </c:pt>
                <c:pt idx="207">
                  <c:v>0.32201900000000044</c:v>
                </c:pt>
                <c:pt idx="208">
                  <c:v>0.32356800000000058</c:v>
                </c:pt>
                <c:pt idx="209">
                  <c:v>0.32511600000000057</c:v>
                </c:pt>
                <c:pt idx="210">
                  <c:v>0.32666400000000051</c:v>
                </c:pt>
                <c:pt idx="211">
                  <c:v>0.3282120000000005</c:v>
                </c:pt>
                <c:pt idx="212">
                  <c:v>0.32976000000000044</c:v>
                </c:pt>
                <c:pt idx="213">
                  <c:v>0.33130800000000088</c:v>
                </c:pt>
                <c:pt idx="214">
                  <c:v>0.33285700000000051</c:v>
                </c:pt>
                <c:pt idx="215">
                  <c:v>0.33440500000000051</c:v>
                </c:pt>
                <c:pt idx="216">
                  <c:v>0.33595300000000045</c:v>
                </c:pt>
                <c:pt idx="217">
                  <c:v>0.33750100000000038</c:v>
                </c:pt>
                <c:pt idx="218">
                  <c:v>0.33904900000000032</c:v>
                </c:pt>
                <c:pt idx="219">
                  <c:v>0.34059700000000004</c:v>
                </c:pt>
                <c:pt idx="220">
                  <c:v>0.34214600000000001</c:v>
                </c:pt>
                <c:pt idx="221">
                  <c:v>0.343694</c:v>
                </c:pt>
                <c:pt idx="222">
                  <c:v>0.34524200000000005</c:v>
                </c:pt>
                <c:pt idx="223">
                  <c:v>0.3467900000000001</c:v>
                </c:pt>
                <c:pt idx="224">
                  <c:v>0.34833800000000031</c:v>
                </c:pt>
                <c:pt idx="225">
                  <c:v>0.34988600000000064</c:v>
                </c:pt>
                <c:pt idx="226">
                  <c:v>0.351435</c:v>
                </c:pt>
                <c:pt idx="227">
                  <c:v>0.35298300000000032</c:v>
                </c:pt>
                <c:pt idx="228">
                  <c:v>0.3545310000000001</c:v>
                </c:pt>
                <c:pt idx="229">
                  <c:v>0.35607900000000031</c:v>
                </c:pt>
                <c:pt idx="230">
                  <c:v>0.35762700000000008</c:v>
                </c:pt>
                <c:pt idx="231">
                  <c:v>0.35917500000000002</c:v>
                </c:pt>
                <c:pt idx="232">
                  <c:v>0.36072400000000032</c:v>
                </c:pt>
                <c:pt idx="233">
                  <c:v>0.36227200000000032</c:v>
                </c:pt>
                <c:pt idx="234">
                  <c:v>0.36382000000000064</c:v>
                </c:pt>
                <c:pt idx="235">
                  <c:v>0.36536800000000075</c:v>
                </c:pt>
                <c:pt idx="236">
                  <c:v>0.36691600000000058</c:v>
                </c:pt>
                <c:pt idx="237">
                  <c:v>0.36846400000000051</c:v>
                </c:pt>
                <c:pt idx="238">
                  <c:v>0.37001300000000031</c:v>
                </c:pt>
                <c:pt idx="239">
                  <c:v>0.37156100000000031</c:v>
                </c:pt>
                <c:pt idx="240">
                  <c:v>0.37310900000000002</c:v>
                </c:pt>
                <c:pt idx="241">
                  <c:v>0.37465700000000002</c:v>
                </c:pt>
                <c:pt idx="242">
                  <c:v>0.37620500000000001</c:v>
                </c:pt>
                <c:pt idx="243">
                  <c:v>0.37775300000000001</c:v>
                </c:pt>
                <c:pt idx="244">
                  <c:v>0.37930200000000064</c:v>
                </c:pt>
                <c:pt idx="245">
                  <c:v>0.38085000000000058</c:v>
                </c:pt>
                <c:pt idx="246">
                  <c:v>0.38239800000000057</c:v>
                </c:pt>
                <c:pt idx="247">
                  <c:v>0.38394600000000051</c:v>
                </c:pt>
                <c:pt idx="248">
                  <c:v>0.3854940000000005</c:v>
                </c:pt>
                <c:pt idx="249">
                  <c:v>0.38704300000000008</c:v>
                </c:pt>
                <c:pt idx="250">
                  <c:v>0.38859100000000002</c:v>
                </c:pt>
                <c:pt idx="251">
                  <c:v>0.39013900000000001</c:v>
                </c:pt>
                <c:pt idx="252">
                  <c:v>0.39168700000000051</c:v>
                </c:pt>
                <c:pt idx="253">
                  <c:v>0.393235</c:v>
                </c:pt>
                <c:pt idx="254">
                  <c:v>0.39478300000000038</c:v>
                </c:pt>
                <c:pt idx="255">
                  <c:v>0.39633200000000057</c:v>
                </c:pt>
                <c:pt idx="256">
                  <c:v>0.39788000000000101</c:v>
                </c:pt>
                <c:pt idx="257">
                  <c:v>0.399428000000001</c:v>
                </c:pt>
                <c:pt idx="258">
                  <c:v>0.40097600000000044</c:v>
                </c:pt>
                <c:pt idx="259">
                  <c:v>0.40252400000000038</c:v>
                </c:pt>
                <c:pt idx="260">
                  <c:v>0.40407200000000032</c:v>
                </c:pt>
                <c:pt idx="261">
                  <c:v>0.40562100000000001</c:v>
                </c:pt>
                <c:pt idx="262">
                  <c:v>0.407169</c:v>
                </c:pt>
                <c:pt idx="263">
                  <c:v>0.408717</c:v>
                </c:pt>
                <c:pt idx="264">
                  <c:v>0.4102650000000001</c:v>
                </c:pt>
                <c:pt idx="265">
                  <c:v>0.41181300000000032</c:v>
                </c:pt>
                <c:pt idx="266">
                  <c:v>0.41336100000000031</c:v>
                </c:pt>
                <c:pt idx="267">
                  <c:v>0.41491000000000045</c:v>
                </c:pt>
                <c:pt idx="268">
                  <c:v>0.41645800000000038</c:v>
                </c:pt>
                <c:pt idx="269">
                  <c:v>0.41800600000000032</c:v>
                </c:pt>
                <c:pt idx="270">
                  <c:v>0.41955400000000032</c:v>
                </c:pt>
                <c:pt idx="271">
                  <c:v>0.42110200000000031</c:v>
                </c:pt>
                <c:pt idx="272">
                  <c:v>0.42265000000000008</c:v>
                </c:pt>
                <c:pt idx="273">
                  <c:v>0.4241990000000001</c:v>
                </c:pt>
                <c:pt idx="274">
                  <c:v>0.4257470000000001</c:v>
                </c:pt>
                <c:pt idx="275">
                  <c:v>0.42729500000000004</c:v>
                </c:pt>
                <c:pt idx="276">
                  <c:v>0.42884300000000031</c:v>
                </c:pt>
                <c:pt idx="277">
                  <c:v>0.43039100000000002</c:v>
                </c:pt>
                <c:pt idx="278">
                  <c:v>0.43193900000000002</c:v>
                </c:pt>
                <c:pt idx="279">
                  <c:v>0.43348800000000076</c:v>
                </c:pt>
                <c:pt idx="280">
                  <c:v>0.43503600000000031</c:v>
                </c:pt>
                <c:pt idx="281">
                  <c:v>0.43658400000000075</c:v>
                </c:pt>
                <c:pt idx="282">
                  <c:v>0.43813200000000002</c:v>
                </c:pt>
                <c:pt idx="283">
                  <c:v>0.43968000000000057</c:v>
                </c:pt>
                <c:pt idx="284">
                  <c:v>0.44122800000000001</c:v>
                </c:pt>
                <c:pt idx="285">
                  <c:v>0.44277700000000003</c:v>
                </c:pt>
                <c:pt idx="286">
                  <c:v>0.44432500000000008</c:v>
                </c:pt>
                <c:pt idx="287">
                  <c:v>0.44587300000000002</c:v>
                </c:pt>
                <c:pt idx="288">
                  <c:v>0.44742100000000001</c:v>
                </c:pt>
                <c:pt idx="289">
                  <c:v>0.44896900000000001</c:v>
                </c:pt>
                <c:pt idx="290">
                  <c:v>0.450517</c:v>
                </c:pt>
                <c:pt idx="291">
                  <c:v>0.45206600000000002</c:v>
                </c:pt>
                <c:pt idx="292">
                  <c:v>0.45361400000000002</c:v>
                </c:pt>
                <c:pt idx="293">
                  <c:v>0.45516200000000001</c:v>
                </c:pt>
                <c:pt idx="294">
                  <c:v>0.45671</c:v>
                </c:pt>
                <c:pt idx="295">
                  <c:v>0.458258</c:v>
                </c:pt>
                <c:pt idx="296">
                  <c:v>0.45980600000000038</c:v>
                </c:pt>
                <c:pt idx="297">
                  <c:v>0.46135500000000002</c:v>
                </c:pt>
                <c:pt idx="298">
                  <c:v>0.46290300000000001</c:v>
                </c:pt>
                <c:pt idx="299">
                  <c:v>0.464451</c:v>
                </c:pt>
                <c:pt idx="300">
                  <c:v>0.465999</c:v>
                </c:pt>
                <c:pt idx="301">
                  <c:v>0.4675470000000001</c:v>
                </c:pt>
                <c:pt idx="302">
                  <c:v>0.46909600000000001</c:v>
                </c:pt>
                <c:pt idx="303">
                  <c:v>0.47064400000000001</c:v>
                </c:pt>
                <c:pt idx="304">
                  <c:v>0.472192</c:v>
                </c:pt>
                <c:pt idx="305">
                  <c:v>0.47374000000000005</c:v>
                </c:pt>
                <c:pt idx="306">
                  <c:v>0.47528800000000032</c:v>
                </c:pt>
                <c:pt idx="307">
                  <c:v>0.47683600000000032</c:v>
                </c:pt>
                <c:pt idx="308">
                  <c:v>0.4783850000000005</c:v>
                </c:pt>
                <c:pt idx="309">
                  <c:v>0.479933</c:v>
                </c:pt>
                <c:pt idx="310">
                  <c:v>0.48148100000000038</c:v>
                </c:pt>
                <c:pt idx="311">
                  <c:v>0.48302900000000032</c:v>
                </c:pt>
                <c:pt idx="312">
                  <c:v>0.48457700000000031</c:v>
                </c:pt>
                <c:pt idx="313">
                  <c:v>0.48612500000000008</c:v>
                </c:pt>
                <c:pt idx="314">
                  <c:v>0.48767400000000038</c:v>
                </c:pt>
                <c:pt idx="315">
                  <c:v>0.48922200000000032</c:v>
                </c:pt>
                <c:pt idx="316">
                  <c:v>0.49077000000000032</c:v>
                </c:pt>
                <c:pt idx="317">
                  <c:v>0.49231800000000064</c:v>
                </c:pt>
                <c:pt idx="318">
                  <c:v>0.49386600000000075</c:v>
                </c:pt>
                <c:pt idx="319">
                  <c:v>0.49541400000000058</c:v>
                </c:pt>
                <c:pt idx="320">
                  <c:v>0.49696300000000032</c:v>
                </c:pt>
                <c:pt idx="321">
                  <c:v>0.49851100000000031</c:v>
                </c:pt>
                <c:pt idx="322">
                  <c:v>0.50005900000000003</c:v>
                </c:pt>
                <c:pt idx="323">
                  <c:v>0.50160700000000003</c:v>
                </c:pt>
                <c:pt idx="324">
                  <c:v>0.50315500000000002</c:v>
                </c:pt>
                <c:pt idx="325">
                  <c:v>0.50470300000000001</c:v>
                </c:pt>
                <c:pt idx="326">
                  <c:v>0.50625199999999959</c:v>
                </c:pt>
                <c:pt idx="327">
                  <c:v>0.50780000000000003</c:v>
                </c:pt>
                <c:pt idx="328">
                  <c:v>0.50934800000000002</c:v>
                </c:pt>
                <c:pt idx="329">
                  <c:v>0.51089600000000002</c:v>
                </c:pt>
                <c:pt idx="330">
                  <c:v>0.51244400000000001</c:v>
                </c:pt>
                <c:pt idx="331">
                  <c:v>0.513992</c:v>
                </c:pt>
                <c:pt idx="332">
                  <c:v>0.51554100000000003</c:v>
                </c:pt>
                <c:pt idx="333">
                  <c:v>0.51708900000000002</c:v>
                </c:pt>
                <c:pt idx="334">
                  <c:v>0.51863700000000001</c:v>
                </c:pt>
                <c:pt idx="335">
                  <c:v>0.52018500000000001</c:v>
                </c:pt>
                <c:pt idx="336">
                  <c:v>0.521733</c:v>
                </c:pt>
                <c:pt idx="337">
                  <c:v>0.523281</c:v>
                </c:pt>
                <c:pt idx="338">
                  <c:v>0.52483000000000002</c:v>
                </c:pt>
                <c:pt idx="339">
                  <c:v>0.52637800000000001</c:v>
                </c:pt>
                <c:pt idx="340">
                  <c:v>0.52792600000000001</c:v>
                </c:pt>
                <c:pt idx="341">
                  <c:v>0.529474</c:v>
                </c:pt>
                <c:pt idx="342">
                  <c:v>0.53102199999999999</c:v>
                </c:pt>
                <c:pt idx="343">
                  <c:v>0.53256999999999899</c:v>
                </c:pt>
                <c:pt idx="344">
                  <c:v>0.53411900000000001</c:v>
                </c:pt>
                <c:pt idx="345">
                  <c:v>0.535667</c:v>
                </c:pt>
                <c:pt idx="346">
                  <c:v>0.537215</c:v>
                </c:pt>
                <c:pt idx="347">
                  <c:v>0.5387629999999991</c:v>
                </c:pt>
                <c:pt idx="348">
                  <c:v>0.54031099999999899</c:v>
                </c:pt>
                <c:pt idx="349">
                  <c:v>0.54186000000000001</c:v>
                </c:pt>
                <c:pt idx="350">
                  <c:v>0.543408</c:v>
                </c:pt>
                <c:pt idx="351">
                  <c:v>0.544956</c:v>
                </c:pt>
                <c:pt idx="352">
                  <c:v>0.5465039999999991</c:v>
                </c:pt>
                <c:pt idx="353">
                  <c:v>0.54805199999999998</c:v>
                </c:pt>
                <c:pt idx="354">
                  <c:v>0.54959999999999998</c:v>
                </c:pt>
                <c:pt idx="355">
                  <c:v>0.551149000000001</c:v>
                </c:pt>
                <c:pt idx="356">
                  <c:v>0.55269699999999999</c:v>
                </c:pt>
                <c:pt idx="357">
                  <c:v>0.55424499999999999</c:v>
                </c:pt>
                <c:pt idx="358">
                  <c:v>0.55579299999999998</c:v>
                </c:pt>
                <c:pt idx="359">
                  <c:v>0.55734099999999998</c:v>
                </c:pt>
                <c:pt idx="360">
                  <c:v>0.55888899999999997</c:v>
                </c:pt>
                <c:pt idx="361">
                  <c:v>0.5604379999999991</c:v>
                </c:pt>
                <c:pt idx="362">
                  <c:v>0.56198599999999999</c:v>
                </c:pt>
                <c:pt idx="363">
                  <c:v>0.56353399999999898</c:v>
                </c:pt>
                <c:pt idx="364">
                  <c:v>0.56508199999999997</c:v>
                </c:pt>
                <c:pt idx="365">
                  <c:v>0.56663000000000063</c:v>
                </c:pt>
                <c:pt idx="366">
                  <c:v>0.56817799999999996</c:v>
                </c:pt>
                <c:pt idx="367">
                  <c:v>0.56972699999999998</c:v>
                </c:pt>
                <c:pt idx="368">
                  <c:v>0.57127499999999998</c:v>
                </c:pt>
                <c:pt idx="369">
                  <c:v>0.57282299999999997</c:v>
                </c:pt>
                <c:pt idx="370">
                  <c:v>0.57437099999999996</c:v>
                </c:pt>
                <c:pt idx="371">
                  <c:v>0.57591899999999996</c:v>
                </c:pt>
                <c:pt idx="372">
                  <c:v>0.57746699999999873</c:v>
                </c:pt>
                <c:pt idx="373">
                  <c:v>0.57901599999999998</c:v>
                </c:pt>
                <c:pt idx="374">
                  <c:v>0.58056399999999797</c:v>
                </c:pt>
                <c:pt idx="375">
                  <c:v>0.58211199999999885</c:v>
                </c:pt>
                <c:pt idx="376">
                  <c:v>0.58365999999999996</c:v>
                </c:pt>
                <c:pt idx="377">
                  <c:v>0.58520799999999873</c:v>
                </c:pt>
                <c:pt idx="378">
                  <c:v>0.58675600000000006</c:v>
                </c:pt>
                <c:pt idx="379">
                  <c:v>0.58830499999999897</c:v>
                </c:pt>
                <c:pt idx="380">
                  <c:v>0.58985299999999885</c:v>
                </c:pt>
                <c:pt idx="381">
                  <c:v>0.59140099999999884</c:v>
                </c:pt>
                <c:pt idx="382">
                  <c:v>0.5929489999999995</c:v>
                </c:pt>
                <c:pt idx="383">
                  <c:v>0.59449699999999883</c:v>
                </c:pt>
                <c:pt idx="384">
                  <c:v>0.59604500000000005</c:v>
                </c:pt>
                <c:pt idx="385">
                  <c:v>0.59759399999999885</c:v>
                </c:pt>
                <c:pt idx="386">
                  <c:v>0.59914199999999951</c:v>
                </c:pt>
                <c:pt idx="387">
                  <c:v>0.60068999999999995</c:v>
                </c:pt>
                <c:pt idx="388">
                  <c:v>0.60223800000000005</c:v>
                </c:pt>
                <c:pt idx="389">
                  <c:v>0.60378600000000004</c:v>
                </c:pt>
                <c:pt idx="390">
                  <c:v>0.60533400000000004</c:v>
                </c:pt>
                <c:pt idx="391">
                  <c:v>0.60688299999999951</c:v>
                </c:pt>
                <c:pt idx="392">
                  <c:v>0.60843100000000061</c:v>
                </c:pt>
                <c:pt idx="393">
                  <c:v>0.60997900000000116</c:v>
                </c:pt>
                <c:pt idx="394">
                  <c:v>0.61152700000000004</c:v>
                </c:pt>
                <c:pt idx="395">
                  <c:v>0.61307500000000115</c:v>
                </c:pt>
                <c:pt idx="396">
                  <c:v>0.61462300000000114</c:v>
                </c:pt>
                <c:pt idx="397">
                  <c:v>0.61617200000000005</c:v>
                </c:pt>
                <c:pt idx="398">
                  <c:v>0.61772000000000116</c:v>
                </c:pt>
                <c:pt idx="399">
                  <c:v>0.61926800000000004</c:v>
                </c:pt>
                <c:pt idx="400">
                  <c:v>0.62081600000000003</c:v>
                </c:pt>
                <c:pt idx="401">
                  <c:v>0.62236400000000003</c:v>
                </c:pt>
                <c:pt idx="402">
                  <c:v>0.62391300000000005</c:v>
                </c:pt>
                <c:pt idx="403">
                  <c:v>0.62546100000000004</c:v>
                </c:pt>
                <c:pt idx="404">
                  <c:v>0.62700900000000115</c:v>
                </c:pt>
                <c:pt idx="405">
                  <c:v>0.62855700000000003</c:v>
                </c:pt>
                <c:pt idx="406">
                  <c:v>0.63010500000000114</c:v>
                </c:pt>
                <c:pt idx="407">
                  <c:v>0.63165300000000102</c:v>
                </c:pt>
                <c:pt idx="408">
                  <c:v>0.63320200000000004</c:v>
                </c:pt>
                <c:pt idx="409">
                  <c:v>0.63475000000000115</c:v>
                </c:pt>
                <c:pt idx="410">
                  <c:v>0.63629800000000114</c:v>
                </c:pt>
                <c:pt idx="411">
                  <c:v>0.63784600000000113</c:v>
                </c:pt>
                <c:pt idx="412">
                  <c:v>0.63939400000000102</c:v>
                </c:pt>
                <c:pt idx="413">
                  <c:v>0.64094200000000101</c:v>
                </c:pt>
                <c:pt idx="414">
                  <c:v>0.64249100000000114</c:v>
                </c:pt>
                <c:pt idx="415">
                  <c:v>0.64403900000000114</c:v>
                </c:pt>
                <c:pt idx="416">
                  <c:v>0.64558700000000002</c:v>
                </c:pt>
                <c:pt idx="417">
                  <c:v>0.64713500000000101</c:v>
                </c:pt>
                <c:pt idx="418">
                  <c:v>0.64868300000000101</c:v>
                </c:pt>
                <c:pt idx="419">
                  <c:v>0.650231000000001</c:v>
                </c:pt>
                <c:pt idx="420">
                  <c:v>0.65178000000000114</c:v>
                </c:pt>
                <c:pt idx="421">
                  <c:v>0.65332800000000102</c:v>
                </c:pt>
                <c:pt idx="422">
                  <c:v>0.65487600000000101</c:v>
                </c:pt>
                <c:pt idx="423">
                  <c:v>0.65642400000000101</c:v>
                </c:pt>
                <c:pt idx="424">
                  <c:v>0.657972000000001</c:v>
                </c:pt>
                <c:pt idx="425">
                  <c:v>0.65952000000000088</c:v>
                </c:pt>
                <c:pt idx="426">
                  <c:v>0.66106900000000102</c:v>
                </c:pt>
                <c:pt idx="427">
                  <c:v>0.66261700000000101</c:v>
                </c:pt>
                <c:pt idx="428">
                  <c:v>0.664165000000001</c:v>
                </c:pt>
                <c:pt idx="429">
                  <c:v>0.66571300000000089</c:v>
                </c:pt>
                <c:pt idx="430">
                  <c:v>0.66726099999999999</c:v>
                </c:pt>
                <c:pt idx="431">
                  <c:v>0.66880900000000165</c:v>
                </c:pt>
                <c:pt idx="432">
                  <c:v>0.67035800000000101</c:v>
                </c:pt>
                <c:pt idx="433">
                  <c:v>0.671906000000001</c:v>
                </c:pt>
                <c:pt idx="434">
                  <c:v>0.67345400000000089</c:v>
                </c:pt>
                <c:pt idx="435">
                  <c:v>0.67500200000000088</c:v>
                </c:pt>
                <c:pt idx="436">
                  <c:v>0.67655000000000065</c:v>
                </c:pt>
                <c:pt idx="437">
                  <c:v>0.67809800000000164</c:v>
                </c:pt>
                <c:pt idx="438">
                  <c:v>0.67964700000000189</c:v>
                </c:pt>
                <c:pt idx="439">
                  <c:v>0.68119499999999999</c:v>
                </c:pt>
                <c:pt idx="440">
                  <c:v>0.68274299999999999</c:v>
                </c:pt>
                <c:pt idx="441">
                  <c:v>0.68429099999999998</c:v>
                </c:pt>
                <c:pt idx="442">
                  <c:v>0.68583899999999998</c:v>
                </c:pt>
                <c:pt idx="443">
                  <c:v>0.68738699999999897</c:v>
                </c:pt>
                <c:pt idx="444">
                  <c:v>0.68893599999999999</c:v>
                </c:pt>
                <c:pt idx="445">
                  <c:v>0.69048399999999899</c:v>
                </c:pt>
                <c:pt idx="446">
                  <c:v>0.69203199999999998</c:v>
                </c:pt>
                <c:pt idx="447">
                  <c:v>0.69357999999999997</c:v>
                </c:pt>
                <c:pt idx="448">
                  <c:v>0.69512799999999997</c:v>
                </c:pt>
                <c:pt idx="449">
                  <c:v>0.69667699999999999</c:v>
                </c:pt>
                <c:pt idx="450">
                  <c:v>0.69822499999999998</c:v>
                </c:pt>
                <c:pt idx="451">
                  <c:v>0.69977299999999998</c:v>
                </c:pt>
                <c:pt idx="452">
                  <c:v>0.70132099999999997</c:v>
                </c:pt>
                <c:pt idx="453">
                  <c:v>0.70286899999999997</c:v>
                </c:pt>
                <c:pt idx="454">
                  <c:v>0.70441699999999885</c:v>
                </c:pt>
                <c:pt idx="455">
                  <c:v>0.70596599999999998</c:v>
                </c:pt>
                <c:pt idx="456">
                  <c:v>0.70751399999999898</c:v>
                </c:pt>
                <c:pt idx="457">
                  <c:v>0.70906199999999997</c:v>
                </c:pt>
                <c:pt idx="458">
                  <c:v>0.71061000000000063</c:v>
                </c:pt>
                <c:pt idx="459">
                  <c:v>0.71215799999999996</c:v>
                </c:pt>
                <c:pt idx="460">
                  <c:v>0.71370599999999995</c:v>
                </c:pt>
                <c:pt idx="461">
                  <c:v>0.71525499999999997</c:v>
                </c:pt>
                <c:pt idx="462">
                  <c:v>0.71680299999999997</c:v>
                </c:pt>
                <c:pt idx="463">
                  <c:v>0.71835099999999996</c:v>
                </c:pt>
                <c:pt idx="464">
                  <c:v>0.71989900000000129</c:v>
                </c:pt>
                <c:pt idx="465">
                  <c:v>0.72144699999999951</c:v>
                </c:pt>
                <c:pt idx="466">
                  <c:v>0.72299500000000116</c:v>
                </c:pt>
                <c:pt idx="467">
                  <c:v>0.72454399999999997</c:v>
                </c:pt>
                <c:pt idx="468">
                  <c:v>0.72609200000000063</c:v>
                </c:pt>
                <c:pt idx="469">
                  <c:v>0.72763999999999995</c:v>
                </c:pt>
                <c:pt idx="470">
                  <c:v>0.7291879999999995</c:v>
                </c:pt>
                <c:pt idx="471">
                  <c:v>0.73073600000000005</c:v>
                </c:pt>
                <c:pt idx="472">
                  <c:v>0.73228400000000005</c:v>
                </c:pt>
                <c:pt idx="473">
                  <c:v>0.73383299999999996</c:v>
                </c:pt>
                <c:pt idx="474">
                  <c:v>0.73538099999999951</c:v>
                </c:pt>
                <c:pt idx="475">
                  <c:v>0.73692899999999995</c:v>
                </c:pt>
                <c:pt idx="476">
                  <c:v>0.73847700000000005</c:v>
                </c:pt>
                <c:pt idx="477">
                  <c:v>0.74002500000000115</c:v>
                </c:pt>
                <c:pt idx="478">
                  <c:v>0.74157300000000004</c:v>
                </c:pt>
                <c:pt idx="479">
                  <c:v>0.74312199999999995</c:v>
                </c:pt>
                <c:pt idx="480">
                  <c:v>0.74467000000000116</c:v>
                </c:pt>
                <c:pt idx="481">
                  <c:v>0.74621800000000005</c:v>
                </c:pt>
                <c:pt idx="482">
                  <c:v>0.74776600000000004</c:v>
                </c:pt>
                <c:pt idx="483">
                  <c:v>0.74931400000000004</c:v>
                </c:pt>
                <c:pt idx="484">
                  <c:v>0.75086200000000003</c:v>
                </c:pt>
                <c:pt idx="485">
                  <c:v>0.75241100000000005</c:v>
                </c:pt>
                <c:pt idx="486">
                  <c:v>0.75395900000000116</c:v>
                </c:pt>
                <c:pt idx="487">
                  <c:v>0.75550700000000004</c:v>
                </c:pt>
                <c:pt idx="488">
                  <c:v>0.75705500000000114</c:v>
                </c:pt>
                <c:pt idx="489">
                  <c:v>0.75860300000000114</c:v>
                </c:pt>
                <c:pt idx="490">
                  <c:v>0.76015100000000102</c:v>
                </c:pt>
                <c:pt idx="491">
                  <c:v>0.76170000000000115</c:v>
                </c:pt>
                <c:pt idx="492">
                  <c:v>0.76324800000000115</c:v>
                </c:pt>
                <c:pt idx="493">
                  <c:v>0.76479600000000114</c:v>
                </c:pt>
                <c:pt idx="494">
                  <c:v>0.76634400000000114</c:v>
                </c:pt>
                <c:pt idx="495">
                  <c:v>0.76789200000000102</c:v>
                </c:pt>
                <c:pt idx="496">
                  <c:v>0.76944000000000101</c:v>
                </c:pt>
                <c:pt idx="497">
                  <c:v>0.77098900000000115</c:v>
                </c:pt>
                <c:pt idx="498">
                  <c:v>0.77253700000000003</c:v>
                </c:pt>
                <c:pt idx="499">
                  <c:v>0.77408500000000113</c:v>
                </c:pt>
                <c:pt idx="500">
                  <c:v>0.77563300000000102</c:v>
                </c:pt>
                <c:pt idx="501">
                  <c:v>0.77718100000000101</c:v>
                </c:pt>
                <c:pt idx="502">
                  <c:v>0.77873000000000114</c:v>
                </c:pt>
                <c:pt idx="503">
                  <c:v>0.78027800000000003</c:v>
                </c:pt>
                <c:pt idx="504">
                  <c:v>0.78182600000000002</c:v>
                </c:pt>
                <c:pt idx="505">
                  <c:v>0.78337400000000001</c:v>
                </c:pt>
                <c:pt idx="506">
                  <c:v>0.78492200000000001</c:v>
                </c:pt>
                <c:pt idx="507">
                  <c:v>0.78647</c:v>
                </c:pt>
                <c:pt idx="508">
                  <c:v>0.78801900000000002</c:v>
                </c:pt>
                <c:pt idx="509">
                  <c:v>0.78956699999999846</c:v>
                </c:pt>
                <c:pt idx="510">
                  <c:v>0.79111500000000001</c:v>
                </c:pt>
                <c:pt idx="511">
                  <c:v>0.79266300000000001</c:v>
                </c:pt>
                <c:pt idx="512">
                  <c:v>0.794211</c:v>
                </c:pt>
                <c:pt idx="513">
                  <c:v>0.79575899999999999</c:v>
                </c:pt>
                <c:pt idx="514">
                  <c:v>0.79730800000000002</c:v>
                </c:pt>
                <c:pt idx="515">
                  <c:v>0.79885600000000001</c:v>
                </c:pt>
                <c:pt idx="516">
                  <c:v>0.800404</c:v>
                </c:pt>
                <c:pt idx="517">
                  <c:v>0.801952</c:v>
                </c:pt>
                <c:pt idx="518">
                  <c:v>0.80349999999999999</c:v>
                </c:pt>
                <c:pt idx="519">
                  <c:v>0.80504799999999999</c:v>
                </c:pt>
                <c:pt idx="520">
                  <c:v>0.80659700000000001</c:v>
                </c:pt>
                <c:pt idx="521">
                  <c:v>0.808145000000001</c:v>
                </c:pt>
                <c:pt idx="522">
                  <c:v>0.80969300000000088</c:v>
                </c:pt>
                <c:pt idx="523">
                  <c:v>0.81124099999999999</c:v>
                </c:pt>
                <c:pt idx="524">
                  <c:v>0.81278899999999998</c:v>
                </c:pt>
                <c:pt idx="525">
                  <c:v>0.81433699999999898</c:v>
                </c:pt>
                <c:pt idx="526">
                  <c:v>0.815886</c:v>
                </c:pt>
                <c:pt idx="527">
                  <c:v>0.81743399999999911</c:v>
                </c:pt>
                <c:pt idx="528">
                  <c:v>0.81898199999999999</c:v>
                </c:pt>
                <c:pt idx="529">
                  <c:v>0.82052999999999998</c:v>
                </c:pt>
                <c:pt idx="530">
                  <c:v>0.82207799999999998</c:v>
                </c:pt>
                <c:pt idx="531">
                  <c:v>0.82362600000000064</c:v>
                </c:pt>
                <c:pt idx="532">
                  <c:v>0.82517499999999999</c:v>
                </c:pt>
                <c:pt idx="533">
                  <c:v>0.82672299999999999</c:v>
                </c:pt>
                <c:pt idx="534">
                  <c:v>0.82827099999999998</c:v>
                </c:pt>
                <c:pt idx="535">
                  <c:v>0.82981899999999997</c:v>
                </c:pt>
                <c:pt idx="536">
                  <c:v>0.83136699999999897</c:v>
                </c:pt>
                <c:pt idx="537">
                  <c:v>0.83291499999999996</c:v>
                </c:pt>
                <c:pt idx="538">
                  <c:v>0.83446399999999898</c:v>
                </c:pt>
                <c:pt idx="539">
                  <c:v>0.83601199999999998</c:v>
                </c:pt>
                <c:pt idx="540">
                  <c:v>0.83755999999999997</c:v>
                </c:pt>
                <c:pt idx="541">
                  <c:v>0.83910799999999997</c:v>
                </c:pt>
                <c:pt idx="542">
                  <c:v>0.84065600000000062</c:v>
                </c:pt>
                <c:pt idx="543">
                  <c:v>0.84220399999999951</c:v>
                </c:pt>
                <c:pt idx="544">
                  <c:v>0.84375299999999998</c:v>
                </c:pt>
                <c:pt idx="545">
                  <c:v>0.84530099999999997</c:v>
                </c:pt>
                <c:pt idx="546">
                  <c:v>0.84684900000000141</c:v>
                </c:pt>
                <c:pt idx="547">
                  <c:v>0.84839699999999996</c:v>
                </c:pt>
                <c:pt idx="548">
                  <c:v>0.84994499999999995</c:v>
                </c:pt>
                <c:pt idx="549">
                  <c:v>0.85149399999999997</c:v>
                </c:pt>
                <c:pt idx="550">
                  <c:v>0.85304200000000063</c:v>
                </c:pt>
                <c:pt idx="551">
                  <c:v>0.85458999999999996</c:v>
                </c:pt>
                <c:pt idx="552">
                  <c:v>0.85613799999999951</c:v>
                </c:pt>
                <c:pt idx="553">
                  <c:v>0.85768599999999995</c:v>
                </c:pt>
                <c:pt idx="554">
                  <c:v>0.85923400000000005</c:v>
                </c:pt>
                <c:pt idx="555">
                  <c:v>0.86078299999999996</c:v>
                </c:pt>
                <c:pt idx="556">
                  <c:v>0.86233099999999996</c:v>
                </c:pt>
                <c:pt idx="557">
                  <c:v>0.86387899999999995</c:v>
                </c:pt>
                <c:pt idx="558">
                  <c:v>0.8654269999999995</c:v>
                </c:pt>
                <c:pt idx="559">
                  <c:v>0.86697500000000116</c:v>
                </c:pt>
                <c:pt idx="560">
                  <c:v>0.86852300000000004</c:v>
                </c:pt>
                <c:pt idx="561">
                  <c:v>0.87007200000000062</c:v>
                </c:pt>
                <c:pt idx="562">
                  <c:v>0.87161999999999995</c:v>
                </c:pt>
                <c:pt idx="563">
                  <c:v>0.87316800000000061</c:v>
                </c:pt>
                <c:pt idx="564">
                  <c:v>0.87471600000000005</c:v>
                </c:pt>
                <c:pt idx="565">
                  <c:v>0.87626400000000004</c:v>
                </c:pt>
                <c:pt idx="566">
                  <c:v>0.87781200000000004</c:v>
                </c:pt>
                <c:pt idx="567">
                  <c:v>0.8793609999999995</c:v>
                </c:pt>
                <c:pt idx="568">
                  <c:v>0.88090900000000005</c:v>
                </c:pt>
                <c:pt idx="569">
                  <c:v>0.88245699999999883</c:v>
                </c:pt>
                <c:pt idx="570">
                  <c:v>0.88400500000000004</c:v>
                </c:pt>
                <c:pt idx="571">
                  <c:v>0.8855529999999987</c:v>
                </c:pt>
                <c:pt idx="572">
                  <c:v>0.88710100000000003</c:v>
                </c:pt>
                <c:pt idx="573">
                  <c:v>0.88865000000000005</c:v>
                </c:pt>
                <c:pt idx="574">
                  <c:v>0.89019800000000004</c:v>
                </c:pt>
                <c:pt idx="575">
                  <c:v>0.89174600000000004</c:v>
                </c:pt>
                <c:pt idx="576">
                  <c:v>0.89329400000000003</c:v>
                </c:pt>
                <c:pt idx="577">
                  <c:v>0.89484200000000003</c:v>
                </c:pt>
                <c:pt idx="578">
                  <c:v>0.89639000000000002</c:v>
                </c:pt>
                <c:pt idx="579">
                  <c:v>0.89793900000000004</c:v>
                </c:pt>
                <c:pt idx="580">
                  <c:v>0.8994869999999987</c:v>
                </c:pt>
                <c:pt idx="581">
                  <c:v>0.90103500000000003</c:v>
                </c:pt>
                <c:pt idx="582">
                  <c:v>0.90258299999999858</c:v>
                </c:pt>
                <c:pt idx="583">
                  <c:v>0.90413100000000002</c:v>
                </c:pt>
                <c:pt idx="584">
                  <c:v>0.90567900000000101</c:v>
                </c:pt>
                <c:pt idx="585">
                  <c:v>0.90722800000000003</c:v>
                </c:pt>
                <c:pt idx="586">
                  <c:v>0.90877600000000003</c:v>
                </c:pt>
                <c:pt idx="587">
                  <c:v>0.91032400000000002</c:v>
                </c:pt>
                <c:pt idx="588">
                  <c:v>0.91187200000000002</c:v>
                </c:pt>
                <c:pt idx="589">
                  <c:v>0.91342000000000001</c:v>
                </c:pt>
                <c:pt idx="590">
                  <c:v>0.914968</c:v>
                </c:pt>
                <c:pt idx="591">
                  <c:v>0.91651699999999858</c:v>
                </c:pt>
                <c:pt idx="592">
                  <c:v>0.91806500000000002</c:v>
                </c:pt>
                <c:pt idx="593">
                  <c:v>0.91961300000000001</c:v>
                </c:pt>
                <c:pt idx="594">
                  <c:v>0.92116100000000001</c:v>
                </c:pt>
                <c:pt idx="595">
                  <c:v>0.922709000000001</c:v>
                </c:pt>
                <c:pt idx="596">
                  <c:v>0.92425800000000002</c:v>
                </c:pt>
                <c:pt idx="597">
                  <c:v>0.92580600000000002</c:v>
                </c:pt>
                <c:pt idx="598">
                  <c:v>0.92735400000000001</c:v>
                </c:pt>
                <c:pt idx="599">
                  <c:v>0.92890200000000001</c:v>
                </c:pt>
                <c:pt idx="600">
                  <c:v>0.93045</c:v>
                </c:pt>
                <c:pt idx="601">
                  <c:v>0.93199799999999999</c:v>
                </c:pt>
                <c:pt idx="602">
                  <c:v>0.93354700000000002</c:v>
                </c:pt>
                <c:pt idx="603">
                  <c:v>0.93509500000000101</c:v>
                </c:pt>
                <c:pt idx="604">
                  <c:v>0.936643000000001</c:v>
                </c:pt>
                <c:pt idx="605">
                  <c:v>0.93819100000000089</c:v>
                </c:pt>
                <c:pt idx="606">
                  <c:v>0.93973899999999999</c:v>
                </c:pt>
                <c:pt idx="607">
                  <c:v>0.94128699999999899</c:v>
                </c:pt>
                <c:pt idx="608">
                  <c:v>0.94283600000000001</c:v>
                </c:pt>
                <c:pt idx="609">
                  <c:v>0.944384</c:v>
                </c:pt>
                <c:pt idx="610">
                  <c:v>0.945932</c:v>
                </c:pt>
                <c:pt idx="611">
                  <c:v>0.94747999999999999</c:v>
                </c:pt>
                <c:pt idx="612">
                  <c:v>0.94902799999999998</c:v>
                </c:pt>
                <c:pt idx="613">
                  <c:v>0.95057599999999998</c:v>
                </c:pt>
                <c:pt idx="614">
                  <c:v>0.95212500000000089</c:v>
                </c:pt>
                <c:pt idx="615">
                  <c:v>0.95367299999999999</c:v>
                </c:pt>
                <c:pt idx="616">
                  <c:v>0.95522099999999999</c:v>
                </c:pt>
                <c:pt idx="617">
                  <c:v>0.95676899999999998</c:v>
                </c:pt>
                <c:pt idx="618">
                  <c:v>0.95831699999999898</c:v>
                </c:pt>
                <c:pt idx="619">
                  <c:v>0.95986499999999997</c:v>
                </c:pt>
                <c:pt idx="620">
                  <c:v>0.9614139999999991</c:v>
                </c:pt>
                <c:pt idx="621">
                  <c:v>0.96296199999999998</c:v>
                </c:pt>
                <c:pt idx="622">
                  <c:v>0.96450999999999998</c:v>
                </c:pt>
                <c:pt idx="623">
                  <c:v>0.96605799999999997</c:v>
                </c:pt>
                <c:pt idx="624">
                  <c:v>0.96760600000000063</c:v>
                </c:pt>
                <c:pt idx="625">
                  <c:v>0.96915399999999996</c:v>
                </c:pt>
                <c:pt idx="626">
                  <c:v>0.97070299999999998</c:v>
                </c:pt>
                <c:pt idx="627">
                  <c:v>0.97225099999999998</c:v>
                </c:pt>
                <c:pt idx="628">
                  <c:v>0.97379900000000152</c:v>
                </c:pt>
                <c:pt idx="629">
                  <c:v>0.97534699999999996</c:v>
                </c:pt>
                <c:pt idx="630">
                  <c:v>0.9768950000000014</c:v>
                </c:pt>
                <c:pt idx="631">
                  <c:v>0.97844299999999951</c:v>
                </c:pt>
                <c:pt idx="632">
                  <c:v>0.97999200000000064</c:v>
                </c:pt>
                <c:pt idx="633">
                  <c:v>0.98153999999999897</c:v>
                </c:pt>
                <c:pt idx="634">
                  <c:v>0.98308799999999885</c:v>
                </c:pt>
                <c:pt idx="635">
                  <c:v>0.98463599999999996</c:v>
                </c:pt>
                <c:pt idx="636">
                  <c:v>0.98618399999999873</c:v>
                </c:pt>
                <c:pt idx="637">
                  <c:v>0.9877319999999995</c:v>
                </c:pt>
                <c:pt idx="638">
                  <c:v>0.98928099999999886</c:v>
                </c:pt>
                <c:pt idx="639">
                  <c:v>0.99082899999999996</c:v>
                </c:pt>
                <c:pt idx="640">
                  <c:v>0.99237699999999873</c:v>
                </c:pt>
                <c:pt idx="641">
                  <c:v>0.9939249999999995</c:v>
                </c:pt>
                <c:pt idx="642">
                  <c:v>0.99547299999999883</c:v>
                </c:pt>
                <c:pt idx="643">
                  <c:v>0.99702100000000005</c:v>
                </c:pt>
                <c:pt idx="644">
                  <c:v>0.99856999999999885</c:v>
                </c:pt>
                <c:pt idx="645">
                  <c:v>1.0001199999999999</c:v>
                </c:pt>
                <c:pt idx="646">
                  <c:v>1.0016699999999978</c:v>
                </c:pt>
                <c:pt idx="647">
                  <c:v>1.0032099999999982</c:v>
                </c:pt>
                <c:pt idx="648">
                  <c:v>1.0047599999999999</c:v>
                </c:pt>
                <c:pt idx="649">
                  <c:v>1.00631</c:v>
                </c:pt>
                <c:pt idx="650">
                  <c:v>1.0078599999999998</c:v>
                </c:pt>
                <c:pt idx="651">
                  <c:v>1.0094099999999981</c:v>
                </c:pt>
                <c:pt idx="652">
                  <c:v>1.0109599999999999</c:v>
                </c:pt>
                <c:pt idx="653">
                  <c:v>1.0125</c:v>
                </c:pt>
                <c:pt idx="654">
                  <c:v>1.0140499999999999</c:v>
                </c:pt>
                <c:pt idx="655">
                  <c:v>1.0155999999999976</c:v>
                </c:pt>
                <c:pt idx="656">
                  <c:v>1.01715</c:v>
                </c:pt>
                <c:pt idx="657">
                  <c:v>1.0186999999999982</c:v>
                </c:pt>
                <c:pt idx="658">
                  <c:v>1.02024</c:v>
                </c:pt>
                <c:pt idx="659">
                  <c:v>1.0217899999999998</c:v>
                </c:pt>
                <c:pt idx="660">
                  <c:v>1.0233399999999981</c:v>
                </c:pt>
                <c:pt idx="661">
                  <c:v>1.0248899999999999</c:v>
                </c:pt>
                <c:pt idx="662">
                  <c:v>1.02644</c:v>
                </c:pt>
                <c:pt idx="663">
                  <c:v>1.0279799999999979</c:v>
                </c:pt>
                <c:pt idx="664">
                  <c:v>1.0295299999999976</c:v>
                </c:pt>
                <c:pt idx="665">
                  <c:v>1.03108</c:v>
                </c:pt>
                <c:pt idx="666">
                  <c:v>1.0326299999999982</c:v>
                </c:pt>
                <c:pt idx="667">
                  <c:v>1.0341800000000001</c:v>
                </c:pt>
                <c:pt idx="668">
                  <c:v>1.0357299999999976</c:v>
                </c:pt>
                <c:pt idx="669">
                  <c:v>1.0372699999999981</c:v>
                </c:pt>
                <c:pt idx="670">
                  <c:v>1.0388199999999999</c:v>
                </c:pt>
                <c:pt idx="671">
                  <c:v>1.04037</c:v>
                </c:pt>
                <c:pt idx="672">
                  <c:v>1.0419199999999982</c:v>
                </c:pt>
                <c:pt idx="673">
                  <c:v>1.0434699999999979</c:v>
                </c:pt>
                <c:pt idx="674">
                  <c:v>1.04501</c:v>
                </c:pt>
                <c:pt idx="675">
                  <c:v>1.0465599999999999</c:v>
                </c:pt>
                <c:pt idx="676">
                  <c:v>1.0481100000000001</c:v>
                </c:pt>
                <c:pt idx="677">
                  <c:v>1.0496599999999998</c:v>
                </c:pt>
                <c:pt idx="678">
                  <c:v>1.05121</c:v>
                </c:pt>
                <c:pt idx="679">
                  <c:v>1.0527599999999999</c:v>
                </c:pt>
                <c:pt idx="680">
                  <c:v>1.0543</c:v>
                </c:pt>
                <c:pt idx="681">
                  <c:v>1.05585</c:v>
                </c:pt>
                <c:pt idx="682">
                  <c:v>1.0573999999999979</c:v>
                </c:pt>
                <c:pt idx="683">
                  <c:v>1.0589500000000001</c:v>
                </c:pt>
                <c:pt idx="684">
                  <c:v>1.0605</c:v>
                </c:pt>
                <c:pt idx="685">
                  <c:v>1.0620400000000001</c:v>
                </c:pt>
                <c:pt idx="686">
                  <c:v>1.0635899999999998</c:v>
                </c:pt>
                <c:pt idx="687">
                  <c:v>1.06514</c:v>
                </c:pt>
                <c:pt idx="688">
                  <c:v>1.0666899999999999</c:v>
                </c:pt>
                <c:pt idx="689">
                  <c:v>1.0682400000000001</c:v>
                </c:pt>
                <c:pt idx="690">
                  <c:v>1.0697899999999998</c:v>
                </c:pt>
                <c:pt idx="691">
                  <c:v>1.0713299999999979</c:v>
                </c:pt>
                <c:pt idx="692">
                  <c:v>1.0728800000000001</c:v>
                </c:pt>
                <c:pt idx="693">
                  <c:v>1.07443</c:v>
                </c:pt>
                <c:pt idx="694">
                  <c:v>1.0759799999999982</c:v>
                </c:pt>
                <c:pt idx="695">
                  <c:v>1.0775299999999981</c:v>
                </c:pt>
                <c:pt idx="696">
                  <c:v>1.07907</c:v>
                </c:pt>
                <c:pt idx="697">
                  <c:v>1.0806199999999999</c:v>
                </c:pt>
                <c:pt idx="698">
                  <c:v>1.0821700000000001</c:v>
                </c:pt>
                <c:pt idx="699">
                  <c:v>1.0837199999999998</c:v>
                </c:pt>
                <c:pt idx="700">
                  <c:v>1.08527</c:v>
                </c:pt>
                <c:pt idx="701">
                  <c:v>1.0868199999999999</c:v>
                </c:pt>
                <c:pt idx="702">
                  <c:v>1.08836</c:v>
                </c:pt>
                <c:pt idx="703">
                  <c:v>1.0899099999999982</c:v>
                </c:pt>
                <c:pt idx="704">
                  <c:v>1.0914599999999999</c:v>
                </c:pt>
                <c:pt idx="705">
                  <c:v>1.09301</c:v>
                </c:pt>
                <c:pt idx="706">
                  <c:v>1.09456</c:v>
                </c:pt>
                <c:pt idx="707">
                  <c:v>1.0961000000000001</c:v>
                </c:pt>
                <c:pt idx="708">
                  <c:v>1.09765</c:v>
                </c:pt>
                <c:pt idx="709">
                  <c:v>1.0992</c:v>
                </c:pt>
                <c:pt idx="710">
                  <c:v>1.1007499999999999</c:v>
                </c:pt>
                <c:pt idx="711">
                  <c:v>1.1023000000000001</c:v>
                </c:pt>
                <c:pt idx="712">
                  <c:v>1.10385</c:v>
                </c:pt>
                <c:pt idx="713">
                  <c:v>1.1053899999999999</c:v>
                </c:pt>
                <c:pt idx="714">
                  <c:v>1.10694</c:v>
                </c:pt>
                <c:pt idx="715">
                  <c:v>1.10849</c:v>
                </c:pt>
                <c:pt idx="716">
                  <c:v>1.1100399999999999</c:v>
                </c:pt>
                <c:pt idx="717">
                  <c:v>1.1115899999999999</c:v>
                </c:pt>
                <c:pt idx="718">
                  <c:v>1.11313</c:v>
                </c:pt>
                <c:pt idx="719">
                  <c:v>1.1146799999999999</c:v>
                </c:pt>
                <c:pt idx="720">
                  <c:v>1.1162300000000001</c:v>
                </c:pt>
                <c:pt idx="721">
                  <c:v>1.11778</c:v>
                </c:pt>
                <c:pt idx="722">
                  <c:v>1.1193299999999982</c:v>
                </c:pt>
                <c:pt idx="723">
                  <c:v>1.1208800000000001</c:v>
                </c:pt>
                <c:pt idx="724">
                  <c:v>1.12242</c:v>
                </c:pt>
                <c:pt idx="725">
                  <c:v>1.1239699999999981</c:v>
                </c:pt>
                <c:pt idx="726">
                  <c:v>1.1255199999999999</c:v>
                </c:pt>
                <c:pt idx="727">
                  <c:v>1.12707</c:v>
                </c:pt>
                <c:pt idx="728">
                  <c:v>1.12862</c:v>
                </c:pt>
                <c:pt idx="729">
                  <c:v>1.1301600000000001</c:v>
                </c:pt>
                <c:pt idx="730">
                  <c:v>1.13171</c:v>
                </c:pt>
                <c:pt idx="731">
                  <c:v>1.1332599999999999</c:v>
                </c:pt>
                <c:pt idx="732">
                  <c:v>1.1348100000000001</c:v>
                </c:pt>
                <c:pt idx="733">
                  <c:v>1.13636</c:v>
                </c:pt>
                <c:pt idx="734">
                  <c:v>1.1378999999999981</c:v>
                </c:pt>
                <c:pt idx="735">
                  <c:v>1.1394500000000001</c:v>
                </c:pt>
                <c:pt idx="736">
                  <c:v>1.141</c:v>
                </c:pt>
                <c:pt idx="737">
                  <c:v>1.1425500000000017</c:v>
                </c:pt>
                <c:pt idx="738">
                  <c:v>1.1440999999999999</c:v>
                </c:pt>
                <c:pt idx="739">
                  <c:v>1.1456500000000001</c:v>
                </c:pt>
                <c:pt idx="740">
                  <c:v>1.1471899999999999</c:v>
                </c:pt>
                <c:pt idx="741">
                  <c:v>1.1487400000000001</c:v>
                </c:pt>
                <c:pt idx="742">
                  <c:v>1.15029</c:v>
                </c:pt>
                <c:pt idx="743">
                  <c:v>1.15184</c:v>
                </c:pt>
                <c:pt idx="744">
                  <c:v>1.1533899999999999</c:v>
                </c:pt>
                <c:pt idx="745">
                  <c:v>1.15493</c:v>
                </c:pt>
                <c:pt idx="746">
                  <c:v>1.1564800000000017</c:v>
                </c:pt>
                <c:pt idx="747">
                  <c:v>1.1580299999999999</c:v>
                </c:pt>
                <c:pt idx="748">
                  <c:v>1.1595800000000001</c:v>
                </c:pt>
                <c:pt idx="749">
                  <c:v>1.16113</c:v>
                </c:pt>
                <c:pt idx="750">
                  <c:v>1.1626799999999999</c:v>
                </c:pt>
                <c:pt idx="751">
                  <c:v>1.16422</c:v>
                </c:pt>
                <c:pt idx="752">
                  <c:v>1.16577</c:v>
                </c:pt>
                <c:pt idx="753">
                  <c:v>1.1673199999999999</c:v>
                </c:pt>
                <c:pt idx="754">
                  <c:v>1.1688700000000001</c:v>
                </c:pt>
                <c:pt idx="755">
                  <c:v>1.17042</c:v>
                </c:pt>
                <c:pt idx="756">
                  <c:v>1.1719599999999999</c:v>
                </c:pt>
                <c:pt idx="757">
                  <c:v>1.1735100000000001</c:v>
                </c:pt>
                <c:pt idx="758">
                  <c:v>1.17506</c:v>
                </c:pt>
                <c:pt idx="759">
                  <c:v>1.1766099999999999</c:v>
                </c:pt>
                <c:pt idx="760">
                  <c:v>1.1781600000000001</c:v>
                </c:pt>
                <c:pt idx="761">
                  <c:v>1.17971</c:v>
                </c:pt>
                <c:pt idx="762">
                  <c:v>1.1812499999999999</c:v>
                </c:pt>
                <c:pt idx="763">
                  <c:v>1.1828000000000001</c:v>
                </c:pt>
                <c:pt idx="764">
                  <c:v>1.184350000000002</c:v>
                </c:pt>
                <c:pt idx="765">
                  <c:v>1.1859</c:v>
                </c:pt>
                <c:pt idx="766">
                  <c:v>1.1874499999999999</c:v>
                </c:pt>
                <c:pt idx="767">
                  <c:v>1.18899</c:v>
                </c:pt>
                <c:pt idx="768">
                  <c:v>1.1905399999999999</c:v>
                </c:pt>
                <c:pt idx="769">
                  <c:v>1.1920900000000001</c:v>
                </c:pt>
                <c:pt idx="770">
                  <c:v>1.19364</c:v>
                </c:pt>
                <c:pt idx="771">
                  <c:v>1.19519</c:v>
                </c:pt>
                <c:pt idx="772">
                  <c:v>1.1967399999999999</c:v>
                </c:pt>
                <c:pt idx="773">
                  <c:v>1.198280000000002</c:v>
                </c:pt>
                <c:pt idx="774">
                  <c:v>1.19983</c:v>
                </c:pt>
                <c:pt idx="775">
                  <c:v>1.2013799999999979</c:v>
                </c:pt>
                <c:pt idx="776">
                  <c:v>1.2029299999999976</c:v>
                </c:pt>
                <c:pt idx="777">
                  <c:v>1.20448</c:v>
                </c:pt>
                <c:pt idx="778">
                  <c:v>1.2060199999999999</c:v>
                </c:pt>
                <c:pt idx="779">
                  <c:v>1.2075699999999976</c:v>
                </c:pt>
                <c:pt idx="780">
                  <c:v>1.2091199999999998</c:v>
                </c:pt>
                <c:pt idx="781">
                  <c:v>1.2106699999999981</c:v>
                </c:pt>
                <c:pt idx="782">
                  <c:v>1.2122199999999999</c:v>
                </c:pt>
                <c:pt idx="783">
                  <c:v>1.2137699999999974</c:v>
                </c:pt>
                <c:pt idx="784">
                  <c:v>1.2153099999999979</c:v>
                </c:pt>
                <c:pt idx="785">
                  <c:v>1.2168599999999998</c:v>
                </c:pt>
                <c:pt idx="786">
                  <c:v>1.21841</c:v>
                </c:pt>
                <c:pt idx="787">
                  <c:v>1.2199599999999982</c:v>
                </c:pt>
                <c:pt idx="788">
                  <c:v>1.2215099999999981</c:v>
                </c:pt>
                <c:pt idx="789">
                  <c:v>1.22305</c:v>
                </c:pt>
                <c:pt idx="790">
                  <c:v>1.2245999999999981</c:v>
                </c:pt>
                <c:pt idx="791">
                  <c:v>1.2261500000000001</c:v>
                </c:pt>
                <c:pt idx="792">
                  <c:v>1.2276999999999973</c:v>
                </c:pt>
                <c:pt idx="793">
                  <c:v>1.22925</c:v>
                </c:pt>
                <c:pt idx="794">
                  <c:v>1.2307999999999979</c:v>
                </c:pt>
                <c:pt idx="795">
                  <c:v>1.23234</c:v>
                </c:pt>
                <c:pt idx="796">
                  <c:v>1.2338899999999982</c:v>
                </c:pt>
                <c:pt idx="797">
                  <c:v>1.2354399999999981</c:v>
                </c:pt>
                <c:pt idx="798">
                  <c:v>1.2369899999999998</c:v>
                </c:pt>
                <c:pt idx="799">
                  <c:v>1.23854</c:v>
                </c:pt>
                <c:pt idx="800">
                  <c:v>1.2400800000000001</c:v>
                </c:pt>
                <c:pt idx="801">
                  <c:v>1.2416299999999973</c:v>
                </c:pt>
                <c:pt idx="802">
                  <c:v>1.24318</c:v>
                </c:pt>
                <c:pt idx="803">
                  <c:v>1.2447299999999979</c:v>
                </c:pt>
                <c:pt idx="804">
                  <c:v>1.2462800000000001</c:v>
                </c:pt>
                <c:pt idx="805">
                  <c:v>1.2478299999999973</c:v>
                </c:pt>
                <c:pt idx="806">
                  <c:v>1.2493699999999981</c:v>
                </c:pt>
                <c:pt idx="807">
                  <c:v>1.2509199999999998</c:v>
                </c:pt>
                <c:pt idx="808">
                  <c:v>1.25247</c:v>
                </c:pt>
                <c:pt idx="809">
                  <c:v>1.2540199999999999</c:v>
                </c:pt>
                <c:pt idx="810">
                  <c:v>1.2555699999999979</c:v>
                </c:pt>
                <c:pt idx="811">
                  <c:v>1.2571099999999982</c:v>
                </c:pt>
                <c:pt idx="812">
                  <c:v>1.2586599999999999</c:v>
                </c:pt>
                <c:pt idx="813">
                  <c:v>1.2602100000000001</c:v>
                </c:pt>
                <c:pt idx="814">
                  <c:v>1.2617599999999998</c:v>
                </c:pt>
                <c:pt idx="815">
                  <c:v>1.2633099999999982</c:v>
                </c:pt>
                <c:pt idx="816">
                  <c:v>1.26485</c:v>
                </c:pt>
                <c:pt idx="817">
                  <c:v>1.2664</c:v>
                </c:pt>
                <c:pt idx="818">
                  <c:v>1.2679499999999981</c:v>
                </c:pt>
                <c:pt idx="819">
                  <c:v>1.2694999999999979</c:v>
                </c:pt>
                <c:pt idx="820">
                  <c:v>1.27105</c:v>
                </c:pt>
                <c:pt idx="821">
                  <c:v>1.2726</c:v>
                </c:pt>
                <c:pt idx="822">
                  <c:v>1.2741400000000001</c:v>
                </c:pt>
                <c:pt idx="823">
                  <c:v>1.2756899999999998</c:v>
                </c:pt>
                <c:pt idx="824">
                  <c:v>1.2772399999999982</c:v>
                </c:pt>
                <c:pt idx="825">
                  <c:v>1.2787899999999999</c:v>
                </c:pt>
              </c:numCache>
            </c:numRef>
          </c:xVal>
          <c:yVal>
            <c:numRef>
              <c:f>'Processed data'!$J$2:$J$827</c:f>
              <c:numCache>
                <c:formatCode>0.00E+00</c:formatCode>
                <c:ptCount val="826"/>
                <c:pt idx="0">
                  <c:v>1.00688</c:v>
                </c:pt>
                <c:pt idx="1">
                  <c:v>1.00688</c:v>
                </c:pt>
                <c:pt idx="2">
                  <c:v>1.00688</c:v>
                </c:pt>
                <c:pt idx="3">
                  <c:v>1.00688</c:v>
                </c:pt>
                <c:pt idx="4">
                  <c:v>1.00688</c:v>
                </c:pt>
                <c:pt idx="5">
                  <c:v>1.00688</c:v>
                </c:pt>
                <c:pt idx="6">
                  <c:v>1.00688</c:v>
                </c:pt>
                <c:pt idx="7">
                  <c:v>1.00688</c:v>
                </c:pt>
                <c:pt idx="8">
                  <c:v>3.3564299999999956</c:v>
                </c:pt>
                <c:pt idx="9">
                  <c:v>1.00688</c:v>
                </c:pt>
                <c:pt idx="10">
                  <c:v>1.00688</c:v>
                </c:pt>
                <c:pt idx="11">
                  <c:v>1.00688</c:v>
                </c:pt>
                <c:pt idx="12">
                  <c:v>1.00688</c:v>
                </c:pt>
                <c:pt idx="13">
                  <c:v>1.00688</c:v>
                </c:pt>
                <c:pt idx="14">
                  <c:v>1.00688</c:v>
                </c:pt>
                <c:pt idx="15">
                  <c:v>1.00688</c:v>
                </c:pt>
                <c:pt idx="16">
                  <c:v>1.00688</c:v>
                </c:pt>
                <c:pt idx="17">
                  <c:v>1.00688</c:v>
                </c:pt>
                <c:pt idx="18">
                  <c:v>1.00688</c:v>
                </c:pt>
                <c:pt idx="19">
                  <c:v>1.00688</c:v>
                </c:pt>
                <c:pt idx="20">
                  <c:v>1.00688</c:v>
                </c:pt>
                <c:pt idx="21">
                  <c:v>1.00688</c:v>
                </c:pt>
                <c:pt idx="22">
                  <c:v>1.00688</c:v>
                </c:pt>
                <c:pt idx="23">
                  <c:v>1.00688</c:v>
                </c:pt>
                <c:pt idx="24">
                  <c:v>1.00688</c:v>
                </c:pt>
                <c:pt idx="25">
                  <c:v>3.3564299999999956</c:v>
                </c:pt>
                <c:pt idx="26">
                  <c:v>1.00688</c:v>
                </c:pt>
                <c:pt idx="27">
                  <c:v>1.00688</c:v>
                </c:pt>
                <c:pt idx="28">
                  <c:v>1.00688</c:v>
                </c:pt>
                <c:pt idx="29">
                  <c:v>1.00688</c:v>
                </c:pt>
                <c:pt idx="30">
                  <c:v>1.00688</c:v>
                </c:pt>
                <c:pt idx="31">
                  <c:v>1.00688</c:v>
                </c:pt>
                <c:pt idx="32">
                  <c:v>1.00688</c:v>
                </c:pt>
                <c:pt idx="33">
                  <c:v>1.00688</c:v>
                </c:pt>
                <c:pt idx="34">
                  <c:v>1.00688</c:v>
                </c:pt>
                <c:pt idx="35">
                  <c:v>1.00688</c:v>
                </c:pt>
                <c:pt idx="36">
                  <c:v>1.00688</c:v>
                </c:pt>
                <c:pt idx="37">
                  <c:v>1.00688</c:v>
                </c:pt>
                <c:pt idx="38">
                  <c:v>1.00688</c:v>
                </c:pt>
                <c:pt idx="39">
                  <c:v>1.00688</c:v>
                </c:pt>
                <c:pt idx="40">
                  <c:v>1.00688</c:v>
                </c:pt>
                <c:pt idx="41">
                  <c:v>1.00688</c:v>
                </c:pt>
                <c:pt idx="42">
                  <c:v>1.00688</c:v>
                </c:pt>
                <c:pt idx="43">
                  <c:v>1.00688</c:v>
                </c:pt>
                <c:pt idx="44">
                  <c:v>1.00688</c:v>
                </c:pt>
                <c:pt idx="45">
                  <c:v>1.00688</c:v>
                </c:pt>
                <c:pt idx="46">
                  <c:v>1.00688</c:v>
                </c:pt>
                <c:pt idx="47">
                  <c:v>1.00688</c:v>
                </c:pt>
                <c:pt idx="48">
                  <c:v>1.00688</c:v>
                </c:pt>
                <c:pt idx="49">
                  <c:v>1.00688</c:v>
                </c:pt>
                <c:pt idx="50">
                  <c:v>1.00688</c:v>
                </c:pt>
                <c:pt idx="51">
                  <c:v>1.00688</c:v>
                </c:pt>
                <c:pt idx="52">
                  <c:v>1.00688</c:v>
                </c:pt>
                <c:pt idx="53">
                  <c:v>1.00688</c:v>
                </c:pt>
                <c:pt idx="54">
                  <c:v>1.00688</c:v>
                </c:pt>
                <c:pt idx="55">
                  <c:v>1.00688</c:v>
                </c:pt>
                <c:pt idx="56">
                  <c:v>1.00688</c:v>
                </c:pt>
                <c:pt idx="57">
                  <c:v>1.00688</c:v>
                </c:pt>
                <c:pt idx="58">
                  <c:v>1.00688</c:v>
                </c:pt>
                <c:pt idx="59">
                  <c:v>3.3564299999999956</c:v>
                </c:pt>
                <c:pt idx="60">
                  <c:v>1.00688</c:v>
                </c:pt>
                <c:pt idx="61">
                  <c:v>1.00688</c:v>
                </c:pt>
                <c:pt idx="62">
                  <c:v>1.00688</c:v>
                </c:pt>
                <c:pt idx="63">
                  <c:v>3.3564299999999956</c:v>
                </c:pt>
                <c:pt idx="64">
                  <c:v>3.3564299999999956</c:v>
                </c:pt>
                <c:pt idx="65">
                  <c:v>1.00688</c:v>
                </c:pt>
                <c:pt idx="66">
                  <c:v>1.00688</c:v>
                </c:pt>
                <c:pt idx="67">
                  <c:v>1.00688</c:v>
                </c:pt>
                <c:pt idx="68">
                  <c:v>1.00688</c:v>
                </c:pt>
                <c:pt idx="69">
                  <c:v>1.00688</c:v>
                </c:pt>
                <c:pt idx="70">
                  <c:v>1.00688</c:v>
                </c:pt>
                <c:pt idx="71">
                  <c:v>1.00688</c:v>
                </c:pt>
                <c:pt idx="72">
                  <c:v>1.00688</c:v>
                </c:pt>
                <c:pt idx="73">
                  <c:v>1.00688</c:v>
                </c:pt>
                <c:pt idx="74">
                  <c:v>1.00688</c:v>
                </c:pt>
                <c:pt idx="75">
                  <c:v>1.00688</c:v>
                </c:pt>
                <c:pt idx="76">
                  <c:v>1.00688</c:v>
                </c:pt>
                <c:pt idx="77">
                  <c:v>1.00688</c:v>
                </c:pt>
                <c:pt idx="78">
                  <c:v>1.00688</c:v>
                </c:pt>
                <c:pt idx="79">
                  <c:v>1.00688</c:v>
                </c:pt>
                <c:pt idx="80">
                  <c:v>1.00688</c:v>
                </c:pt>
                <c:pt idx="81">
                  <c:v>1.00688</c:v>
                </c:pt>
                <c:pt idx="82">
                  <c:v>1.00688</c:v>
                </c:pt>
                <c:pt idx="83">
                  <c:v>1.00688</c:v>
                </c:pt>
                <c:pt idx="84">
                  <c:v>1.00688</c:v>
                </c:pt>
                <c:pt idx="85">
                  <c:v>1.00688</c:v>
                </c:pt>
                <c:pt idx="86">
                  <c:v>1.00688</c:v>
                </c:pt>
                <c:pt idx="87">
                  <c:v>1.00688</c:v>
                </c:pt>
                <c:pt idx="88">
                  <c:v>1.00688</c:v>
                </c:pt>
                <c:pt idx="89">
                  <c:v>1.00688</c:v>
                </c:pt>
                <c:pt idx="90">
                  <c:v>1.00688</c:v>
                </c:pt>
                <c:pt idx="91">
                  <c:v>1.00688</c:v>
                </c:pt>
                <c:pt idx="92">
                  <c:v>1.00688</c:v>
                </c:pt>
                <c:pt idx="93">
                  <c:v>1.00688</c:v>
                </c:pt>
                <c:pt idx="94">
                  <c:v>1.00688</c:v>
                </c:pt>
                <c:pt idx="95">
                  <c:v>1.00688</c:v>
                </c:pt>
                <c:pt idx="96">
                  <c:v>1.00688</c:v>
                </c:pt>
                <c:pt idx="97">
                  <c:v>1.00688</c:v>
                </c:pt>
                <c:pt idx="98">
                  <c:v>1.00688</c:v>
                </c:pt>
                <c:pt idx="99">
                  <c:v>1.00688</c:v>
                </c:pt>
                <c:pt idx="100">
                  <c:v>1.00688</c:v>
                </c:pt>
                <c:pt idx="101">
                  <c:v>1.00688</c:v>
                </c:pt>
                <c:pt idx="102">
                  <c:v>1.00688</c:v>
                </c:pt>
                <c:pt idx="103">
                  <c:v>1.00688</c:v>
                </c:pt>
                <c:pt idx="104">
                  <c:v>3.3564299999999956</c:v>
                </c:pt>
                <c:pt idx="105">
                  <c:v>1.00688</c:v>
                </c:pt>
                <c:pt idx="106">
                  <c:v>1.00688</c:v>
                </c:pt>
                <c:pt idx="107">
                  <c:v>1.00688</c:v>
                </c:pt>
                <c:pt idx="108">
                  <c:v>1.00688</c:v>
                </c:pt>
                <c:pt idx="109">
                  <c:v>1.00688</c:v>
                </c:pt>
                <c:pt idx="110">
                  <c:v>1.00688</c:v>
                </c:pt>
                <c:pt idx="111">
                  <c:v>1.00688</c:v>
                </c:pt>
                <c:pt idx="112">
                  <c:v>1.00688</c:v>
                </c:pt>
                <c:pt idx="113">
                  <c:v>1.00688</c:v>
                </c:pt>
                <c:pt idx="114">
                  <c:v>1.00688</c:v>
                </c:pt>
                <c:pt idx="115">
                  <c:v>1.00688</c:v>
                </c:pt>
                <c:pt idx="116">
                  <c:v>1.00688</c:v>
                </c:pt>
                <c:pt idx="117">
                  <c:v>1.00688</c:v>
                </c:pt>
                <c:pt idx="118">
                  <c:v>1.00688</c:v>
                </c:pt>
                <c:pt idx="119">
                  <c:v>1.00688</c:v>
                </c:pt>
                <c:pt idx="120">
                  <c:v>1.00688</c:v>
                </c:pt>
                <c:pt idx="121">
                  <c:v>1.00688</c:v>
                </c:pt>
                <c:pt idx="122">
                  <c:v>1.00688</c:v>
                </c:pt>
                <c:pt idx="123">
                  <c:v>1.00688</c:v>
                </c:pt>
                <c:pt idx="124">
                  <c:v>3.3564299999999956</c:v>
                </c:pt>
                <c:pt idx="125">
                  <c:v>1.00688</c:v>
                </c:pt>
                <c:pt idx="126">
                  <c:v>1.00688</c:v>
                </c:pt>
                <c:pt idx="127">
                  <c:v>1.00688</c:v>
                </c:pt>
                <c:pt idx="128">
                  <c:v>1.00688</c:v>
                </c:pt>
                <c:pt idx="129">
                  <c:v>1.00688</c:v>
                </c:pt>
                <c:pt idx="130">
                  <c:v>1.00688</c:v>
                </c:pt>
                <c:pt idx="131">
                  <c:v>1.00688</c:v>
                </c:pt>
                <c:pt idx="132">
                  <c:v>1.00688</c:v>
                </c:pt>
                <c:pt idx="133">
                  <c:v>3.3564299999999956</c:v>
                </c:pt>
                <c:pt idx="134">
                  <c:v>1.00688</c:v>
                </c:pt>
                <c:pt idx="135">
                  <c:v>1.00688</c:v>
                </c:pt>
                <c:pt idx="136">
                  <c:v>1.00688</c:v>
                </c:pt>
                <c:pt idx="137">
                  <c:v>3.3564299999999956</c:v>
                </c:pt>
                <c:pt idx="138">
                  <c:v>1.00688</c:v>
                </c:pt>
                <c:pt idx="139">
                  <c:v>1.00688</c:v>
                </c:pt>
                <c:pt idx="140">
                  <c:v>1.00688</c:v>
                </c:pt>
                <c:pt idx="141">
                  <c:v>3.3564299999999956</c:v>
                </c:pt>
                <c:pt idx="142">
                  <c:v>1.00688</c:v>
                </c:pt>
                <c:pt idx="143">
                  <c:v>6.7128499999999995</c:v>
                </c:pt>
                <c:pt idx="144">
                  <c:v>6.7128499999999995</c:v>
                </c:pt>
                <c:pt idx="145">
                  <c:v>10.0693</c:v>
                </c:pt>
                <c:pt idx="146">
                  <c:v>6.7128499999999995</c:v>
                </c:pt>
                <c:pt idx="147">
                  <c:v>30.207799999999967</c:v>
                </c:pt>
                <c:pt idx="148">
                  <c:v>33.564300000000003</c:v>
                </c:pt>
                <c:pt idx="149">
                  <c:v>36.920700000000011</c:v>
                </c:pt>
                <c:pt idx="150">
                  <c:v>67.128499999999988</c:v>
                </c:pt>
                <c:pt idx="151">
                  <c:v>97.336299999999994</c:v>
                </c:pt>
                <c:pt idx="152">
                  <c:v>127.54400000000011</c:v>
                </c:pt>
                <c:pt idx="153">
                  <c:v>157.75200000000001</c:v>
                </c:pt>
                <c:pt idx="154">
                  <c:v>221.524</c:v>
                </c:pt>
                <c:pt idx="155">
                  <c:v>161.108</c:v>
                </c:pt>
                <c:pt idx="156">
                  <c:v>305.43499999999949</c:v>
                </c:pt>
                <c:pt idx="157">
                  <c:v>325.57299999999969</c:v>
                </c:pt>
                <c:pt idx="158">
                  <c:v>281.94</c:v>
                </c:pt>
                <c:pt idx="159">
                  <c:v>255.08800000000022</c:v>
                </c:pt>
                <c:pt idx="160">
                  <c:v>302.07799999999969</c:v>
                </c:pt>
                <c:pt idx="161">
                  <c:v>271.87</c:v>
                </c:pt>
                <c:pt idx="162">
                  <c:v>322.21699999999925</c:v>
                </c:pt>
                <c:pt idx="163">
                  <c:v>275.22699999999918</c:v>
                </c:pt>
                <c:pt idx="164">
                  <c:v>335.64299999999997</c:v>
                </c:pt>
                <c:pt idx="165">
                  <c:v>278.58300000000003</c:v>
                </c:pt>
                <c:pt idx="166">
                  <c:v>315.50400000000002</c:v>
                </c:pt>
                <c:pt idx="167">
                  <c:v>396.05799999999999</c:v>
                </c:pt>
                <c:pt idx="168">
                  <c:v>325.57299999999969</c:v>
                </c:pt>
                <c:pt idx="169">
                  <c:v>369.20699999999937</c:v>
                </c:pt>
                <c:pt idx="170">
                  <c:v>399.41499999999957</c:v>
                </c:pt>
                <c:pt idx="171">
                  <c:v>486.68200000000002</c:v>
                </c:pt>
                <c:pt idx="172">
                  <c:v>617.58199999999999</c:v>
                </c:pt>
                <c:pt idx="173">
                  <c:v>530.31499999999949</c:v>
                </c:pt>
                <c:pt idx="174">
                  <c:v>711.5619999999991</c:v>
                </c:pt>
                <c:pt idx="175">
                  <c:v>825.68100000000004</c:v>
                </c:pt>
                <c:pt idx="176">
                  <c:v>916.30399999999997</c:v>
                </c:pt>
                <c:pt idx="177">
                  <c:v>1178.1099999999999</c:v>
                </c:pt>
                <c:pt idx="178">
                  <c:v>1433.1899999999998</c:v>
                </c:pt>
                <c:pt idx="179">
                  <c:v>1805.76</c:v>
                </c:pt>
                <c:pt idx="180">
                  <c:v>2745.56</c:v>
                </c:pt>
                <c:pt idx="181">
                  <c:v>3594.73</c:v>
                </c:pt>
                <c:pt idx="182">
                  <c:v>5611.94</c:v>
                </c:pt>
                <c:pt idx="183">
                  <c:v>8706.57</c:v>
                </c:pt>
                <c:pt idx="184">
                  <c:v>12720.9</c:v>
                </c:pt>
                <c:pt idx="185">
                  <c:v>18843</c:v>
                </c:pt>
                <c:pt idx="186">
                  <c:v>26774.2</c:v>
                </c:pt>
                <c:pt idx="187">
                  <c:v>36024.5</c:v>
                </c:pt>
                <c:pt idx="188">
                  <c:v>46046.8</c:v>
                </c:pt>
                <c:pt idx="189">
                  <c:v>56283.9</c:v>
                </c:pt>
                <c:pt idx="190">
                  <c:v>67417.2</c:v>
                </c:pt>
                <c:pt idx="191">
                  <c:v>76261.3</c:v>
                </c:pt>
                <c:pt idx="192">
                  <c:v>83232.600000000006</c:v>
                </c:pt>
                <c:pt idx="193">
                  <c:v>87696.7</c:v>
                </c:pt>
                <c:pt idx="194">
                  <c:v>88834.5</c:v>
                </c:pt>
                <c:pt idx="195">
                  <c:v>87468.4</c:v>
                </c:pt>
                <c:pt idx="196">
                  <c:v>84578.6</c:v>
                </c:pt>
                <c:pt idx="197">
                  <c:v>79282.100000000006</c:v>
                </c:pt>
                <c:pt idx="198">
                  <c:v>70652.800000000003</c:v>
                </c:pt>
                <c:pt idx="199">
                  <c:v>62577.2</c:v>
                </c:pt>
                <c:pt idx="200">
                  <c:v>53041.599999999999</c:v>
                </c:pt>
                <c:pt idx="201">
                  <c:v>44660.6</c:v>
                </c:pt>
                <c:pt idx="202">
                  <c:v>34735.599999999999</c:v>
                </c:pt>
                <c:pt idx="203">
                  <c:v>26452</c:v>
                </c:pt>
                <c:pt idx="204">
                  <c:v>20319.8</c:v>
                </c:pt>
                <c:pt idx="205">
                  <c:v>15577.2</c:v>
                </c:pt>
                <c:pt idx="206">
                  <c:v>11881.7</c:v>
                </c:pt>
                <c:pt idx="207">
                  <c:v>9290.59</c:v>
                </c:pt>
                <c:pt idx="208">
                  <c:v>7397.56</c:v>
                </c:pt>
                <c:pt idx="209">
                  <c:v>5799.9</c:v>
                </c:pt>
                <c:pt idx="210">
                  <c:v>4944.01</c:v>
                </c:pt>
                <c:pt idx="211">
                  <c:v>4094.84</c:v>
                </c:pt>
                <c:pt idx="212">
                  <c:v>3567.88</c:v>
                </c:pt>
                <c:pt idx="213">
                  <c:v>3077.84</c:v>
                </c:pt>
                <c:pt idx="214">
                  <c:v>2809.3300000000022</c:v>
                </c:pt>
                <c:pt idx="215">
                  <c:v>2782.48</c:v>
                </c:pt>
                <c:pt idx="216">
                  <c:v>2141.4</c:v>
                </c:pt>
                <c:pt idx="217">
                  <c:v>2000.43</c:v>
                </c:pt>
                <c:pt idx="218">
                  <c:v>1768.84</c:v>
                </c:pt>
                <c:pt idx="219">
                  <c:v>1557.3799999999999</c:v>
                </c:pt>
                <c:pt idx="220">
                  <c:v>1627.87</c:v>
                </c:pt>
                <c:pt idx="221">
                  <c:v>1423.12</c:v>
                </c:pt>
                <c:pt idx="222">
                  <c:v>1352.6399999999999</c:v>
                </c:pt>
                <c:pt idx="223">
                  <c:v>1268.73</c:v>
                </c:pt>
                <c:pt idx="224">
                  <c:v>1231.81</c:v>
                </c:pt>
                <c:pt idx="225">
                  <c:v>990.14599999999996</c:v>
                </c:pt>
                <c:pt idx="226">
                  <c:v>1023.71</c:v>
                </c:pt>
                <c:pt idx="227">
                  <c:v>956.58100000000002</c:v>
                </c:pt>
                <c:pt idx="228">
                  <c:v>923.01699999999948</c:v>
                </c:pt>
                <c:pt idx="229">
                  <c:v>970.00699999999949</c:v>
                </c:pt>
                <c:pt idx="230">
                  <c:v>738.41399999999999</c:v>
                </c:pt>
                <c:pt idx="231">
                  <c:v>738.41399999999999</c:v>
                </c:pt>
                <c:pt idx="232">
                  <c:v>775.33399999999949</c:v>
                </c:pt>
                <c:pt idx="233">
                  <c:v>785.404</c:v>
                </c:pt>
                <c:pt idx="234">
                  <c:v>755.19600000000003</c:v>
                </c:pt>
                <c:pt idx="235">
                  <c:v>688.06699999999898</c:v>
                </c:pt>
                <c:pt idx="236">
                  <c:v>614.226</c:v>
                </c:pt>
                <c:pt idx="237">
                  <c:v>614.226</c:v>
                </c:pt>
                <c:pt idx="238">
                  <c:v>550.45399999999938</c:v>
                </c:pt>
                <c:pt idx="239">
                  <c:v>496.75099999999969</c:v>
                </c:pt>
                <c:pt idx="240">
                  <c:v>506.82</c:v>
                </c:pt>
                <c:pt idx="241">
                  <c:v>483.32499999999999</c:v>
                </c:pt>
                <c:pt idx="242">
                  <c:v>506.82</c:v>
                </c:pt>
                <c:pt idx="243">
                  <c:v>540.38499999999999</c:v>
                </c:pt>
                <c:pt idx="244">
                  <c:v>547.09699999999998</c:v>
                </c:pt>
                <c:pt idx="245">
                  <c:v>500.10700000000008</c:v>
                </c:pt>
                <c:pt idx="246">
                  <c:v>456.47399999999936</c:v>
                </c:pt>
                <c:pt idx="247">
                  <c:v>419.553</c:v>
                </c:pt>
                <c:pt idx="248">
                  <c:v>396.05799999999999</c:v>
                </c:pt>
                <c:pt idx="249">
                  <c:v>416.197</c:v>
                </c:pt>
                <c:pt idx="250">
                  <c:v>459.83</c:v>
                </c:pt>
                <c:pt idx="251">
                  <c:v>409.48399999999918</c:v>
                </c:pt>
                <c:pt idx="252">
                  <c:v>416.197</c:v>
                </c:pt>
                <c:pt idx="253">
                  <c:v>255.08800000000022</c:v>
                </c:pt>
                <c:pt idx="254">
                  <c:v>265.15800000000002</c:v>
                </c:pt>
                <c:pt idx="255">
                  <c:v>298.72199999999918</c:v>
                </c:pt>
                <c:pt idx="256">
                  <c:v>234.95000000000007</c:v>
                </c:pt>
                <c:pt idx="257">
                  <c:v>271.87</c:v>
                </c:pt>
                <c:pt idx="258">
                  <c:v>255.08800000000022</c:v>
                </c:pt>
                <c:pt idx="259">
                  <c:v>231.59300000000002</c:v>
                </c:pt>
                <c:pt idx="260">
                  <c:v>245.01900000000001</c:v>
                </c:pt>
                <c:pt idx="261">
                  <c:v>234.95000000000007</c:v>
                </c:pt>
                <c:pt idx="262">
                  <c:v>241.66300000000001</c:v>
                </c:pt>
                <c:pt idx="263">
                  <c:v>201.38600000000022</c:v>
                </c:pt>
                <c:pt idx="264">
                  <c:v>305.43499999999949</c:v>
                </c:pt>
                <c:pt idx="265">
                  <c:v>187.96</c:v>
                </c:pt>
                <c:pt idx="266">
                  <c:v>191.316</c:v>
                </c:pt>
                <c:pt idx="267">
                  <c:v>224.88100000000023</c:v>
                </c:pt>
                <c:pt idx="268">
                  <c:v>194.67299999999997</c:v>
                </c:pt>
                <c:pt idx="269">
                  <c:v>194.67299999999997</c:v>
                </c:pt>
                <c:pt idx="270">
                  <c:v>214.81100000000001</c:v>
                </c:pt>
                <c:pt idx="271">
                  <c:v>201.38600000000022</c:v>
                </c:pt>
                <c:pt idx="272">
                  <c:v>204.74199999999999</c:v>
                </c:pt>
                <c:pt idx="273">
                  <c:v>211.45500000000001</c:v>
                </c:pt>
                <c:pt idx="274">
                  <c:v>198.029</c:v>
                </c:pt>
                <c:pt idx="275">
                  <c:v>157.75200000000001</c:v>
                </c:pt>
                <c:pt idx="276">
                  <c:v>177.89100000000022</c:v>
                </c:pt>
                <c:pt idx="277">
                  <c:v>184.60300000000001</c:v>
                </c:pt>
                <c:pt idx="278">
                  <c:v>147.68300000000002</c:v>
                </c:pt>
                <c:pt idx="279">
                  <c:v>228.23699999999999</c:v>
                </c:pt>
                <c:pt idx="280">
                  <c:v>161.108</c:v>
                </c:pt>
                <c:pt idx="281">
                  <c:v>137.61299999999997</c:v>
                </c:pt>
                <c:pt idx="282">
                  <c:v>114.11799999999999</c:v>
                </c:pt>
                <c:pt idx="283">
                  <c:v>157.75200000000001</c:v>
                </c:pt>
                <c:pt idx="284">
                  <c:v>134.25700000000001</c:v>
                </c:pt>
                <c:pt idx="285">
                  <c:v>177.89100000000022</c:v>
                </c:pt>
                <c:pt idx="286">
                  <c:v>157.75200000000001</c:v>
                </c:pt>
                <c:pt idx="287">
                  <c:v>120.831</c:v>
                </c:pt>
                <c:pt idx="288">
                  <c:v>127.54400000000011</c:v>
                </c:pt>
                <c:pt idx="289">
                  <c:v>187.96</c:v>
                </c:pt>
                <c:pt idx="290">
                  <c:v>134.25700000000001</c:v>
                </c:pt>
                <c:pt idx="291">
                  <c:v>164.465</c:v>
                </c:pt>
                <c:pt idx="292">
                  <c:v>124.18799999999999</c:v>
                </c:pt>
                <c:pt idx="293">
                  <c:v>157.75200000000001</c:v>
                </c:pt>
                <c:pt idx="294">
                  <c:v>191.316</c:v>
                </c:pt>
                <c:pt idx="295">
                  <c:v>191.316</c:v>
                </c:pt>
                <c:pt idx="296">
                  <c:v>204.74199999999999</c:v>
                </c:pt>
                <c:pt idx="297">
                  <c:v>134.25700000000001</c:v>
                </c:pt>
                <c:pt idx="298">
                  <c:v>161.108</c:v>
                </c:pt>
                <c:pt idx="299">
                  <c:v>140.97</c:v>
                </c:pt>
                <c:pt idx="300">
                  <c:v>117.47499999999999</c:v>
                </c:pt>
                <c:pt idx="301">
                  <c:v>114.11799999999999</c:v>
                </c:pt>
                <c:pt idx="302">
                  <c:v>114.11799999999999</c:v>
                </c:pt>
                <c:pt idx="303">
                  <c:v>117.47499999999999</c:v>
                </c:pt>
                <c:pt idx="304">
                  <c:v>151.03900000000002</c:v>
                </c:pt>
                <c:pt idx="305">
                  <c:v>107.40600000000002</c:v>
                </c:pt>
                <c:pt idx="306">
                  <c:v>130.90100000000001</c:v>
                </c:pt>
                <c:pt idx="307">
                  <c:v>110.762</c:v>
                </c:pt>
                <c:pt idx="308">
                  <c:v>117.47499999999999</c:v>
                </c:pt>
                <c:pt idx="309">
                  <c:v>97.336299999999994</c:v>
                </c:pt>
                <c:pt idx="310">
                  <c:v>110.762</c:v>
                </c:pt>
                <c:pt idx="311">
                  <c:v>93.979900000000001</c:v>
                </c:pt>
                <c:pt idx="312">
                  <c:v>90.623499999999979</c:v>
                </c:pt>
                <c:pt idx="313">
                  <c:v>90.623499999999979</c:v>
                </c:pt>
                <c:pt idx="314">
                  <c:v>70.484899999999996</c:v>
                </c:pt>
                <c:pt idx="315">
                  <c:v>90.623499999999979</c:v>
                </c:pt>
                <c:pt idx="316">
                  <c:v>100.693</c:v>
                </c:pt>
                <c:pt idx="317">
                  <c:v>80.554199999999994</c:v>
                </c:pt>
                <c:pt idx="318">
                  <c:v>120.831</c:v>
                </c:pt>
                <c:pt idx="319">
                  <c:v>110.762</c:v>
                </c:pt>
                <c:pt idx="320">
                  <c:v>104.04900000000002</c:v>
                </c:pt>
                <c:pt idx="321">
                  <c:v>110.762</c:v>
                </c:pt>
                <c:pt idx="322">
                  <c:v>104.04900000000002</c:v>
                </c:pt>
                <c:pt idx="323">
                  <c:v>110.762</c:v>
                </c:pt>
                <c:pt idx="324">
                  <c:v>114.11799999999999</c:v>
                </c:pt>
                <c:pt idx="325">
                  <c:v>80.554199999999994</c:v>
                </c:pt>
                <c:pt idx="326">
                  <c:v>104.04900000000002</c:v>
                </c:pt>
                <c:pt idx="327">
                  <c:v>100.693</c:v>
                </c:pt>
                <c:pt idx="328">
                  <c:v>107.40600000000002</c:v>
                </c:pt>
                <c:pt idx="329">
                  <c:v>63.772100000000066</c:v>
                </c:pt>
                <c:pt idx="330">
                  <c:v>114.11799999999999</c:v>
                </c:pt>
                <c:pt idx="331">
                  <c:v>90.623499999999979</c:v>
                </c:pt>
                <c:pt idx="332">
                  <c:v>93.979900000000001</c:v>
                </c:pt>
                <c:pt idx="333">
                  <c:v>93.979900000000001</c:v>
                </c:pt>
                <c:pt idx="334">
                  <c:v>57.059200000000004</c:v>
                </c:pt>
                <c:pt idx="335">
                  <c:v>83.910600000000144</c:v>
                </c:pt>
                <c:pt idx="336">
                  <c:v>70.484899999999996</c:v>
                </c:pt>
                <c:pt idx="337">
                  <c:v>63.772100000000066</c:v>
                </c:pt>
                <c:pt idx="338">
                  <c:v>60.415700000000001</c:v>
                </c:pt>
                <c:pt idx="339">
                  <c:v>50.346400000000003</c:v>
                </c:pt>
                <c:pt idx="340">
                  <c:v>57.059200000000004</c:v>
                </c:pt>
                <c:pt idx="341">
                  <c:v>97.336299999999994</c:v>
                </c:pt>
                <c:pt idx="342">
                  <c:v>67.128499999999988</c:v>
                </c:pt>
                <c:pt idx="343">
                  <c:v>43.633500000000012</c:v>
                </c:pt>
                <c:pt idx="344">
                  <c:v>77.197800000000001</c:v>
                </c:pt>
                <c:pt idx="345">
                  <c:v>70.484899999999996</c:v>
                </c:pt>
                <c:pt idx="346">
                  <c:v>63.772100000000066</c:v>
                </c:pt>
                <c:pt idx="347">
                  <c:v>70.484899999999996</c:v>
                </c:pt>
                <c:pt idx="348">
                  <c:v>67.128499999999988</c:v>
                </c:pt>
                <c:pt idx="349">
                  <c:v>46.99</c:v>
                </c:pt>
                <c:pt idx="350">
                  <c:v>77.197800000000001</c:v>
                </c:pt>
                <c:pt idx="351">
                  <c:v>63.772100000000066</c:v>
                </c:pt>
                <c:pt idx="352">
                  <c:v>87.267100000000113</c:v>
                </c:pt>
                <c:pt idx="353">
                  <c:v>50.346400000000003</c:v>
                </c:pt>
                <c:pt idx="354">
                  <c:v>36.920700000000011</c:v>
                </c:pt>
                <c:pt idx="355">
                  <c:v>43.633500000000012</c:v>
                </c:pt>
                <c:pt idx="356">
                  <c:v>70.484899999999996</c:v>
                </c:pt>
                <c:pt idx="357">
                  <c:v>50.346400000000003</c:v>
                </c:pt>
                <c:pt idx="358">
                  <c:v>73.841399999999993</c:v>
                </c:pt>
                <c:pt idx="359">
                  <c:v>46.99</c:v>
                </c:pt>
                <c:pt idx="360">
                  <c:v>40.277100000000011</c:v>
                </c:pt>
                <c:pt idx="361">
                  <c:v>43.633500000000012</c:v>
                </c:pt>
                <c:pt idx="362">
                  <c:v>33.564300000000003</c:v>
                </c:pt>
                <c:pt idx="363">
                  <c:v>50.346400000000003</c:v>
                </c:pt>
                <c:pt idx="364">
                  <c:v>73.841399999999993</c:v>
                </c:pt>
                <c:pt idx="365">
                  <c:v>53.702800000000003</c:v>
                </c:pt>
                <c:pt idx="366">
                  <c:v>57.059200000000004</c:v>
                </c:pt>
                <c:pt idx="367">
                  <c:v>43.633500000000012</c:v>
                </c:pt>
                <c:pt idx="368">
                  <c:v>36.920700000000011</c:v>
                </c:pt>
                <c:pt idx="369">
                  <c:v>50.346400000000003</c:v>
                </c:pt>
                <c:pt idx="370">
                  <c:v>53.702800000000003</c:v>
                </c:pt>
                <c:pt idx="371">
                  <c:v>57.059200000000004</c:v>
                </c:pt>
                <c:pt idx="372">
                  <c:v>30.207799999999967</c:v>
                </c:pt>
                <c:pt idx="373">
                  <c:v>50.346400000000003</c:v>
                </c:pt>
                <c:pt idx="374">
                  <c:v>43.633500000000012</c:v>
                </c:pt>
                <c:pt idx="375">
                  <c:v>26.851400000000005</c:v>
                </c:pt>
                <c:pt idx="376">
                  <c:v>40.277100000000011</c:v>
                </c:pt>
                <c:pt idx="377">
                  <c:v>40.277100000000011</c:v>
                </c:pt>
                <c:pt idx="378">
                  <c:v>60.415700000000001</c:v>
                </c:pt>
                <c:pt idx="379">
                  <c:v>30.207799999999967</c:v>
                </c:pt>
                <c:pt idx="380">
                  <c:v>36.920700000000011</c:v>
                </c:pt>
                <c:pt idx="381">
                  <c:v>36.920700000000011</c:v>
                </c:pt>
                <c:pt idx="382">
                  <c:v>33.564300000000003</c:v>
                </c:pt>
                <c:pt idx="383">
                  <c:v>50.346400000000003</c:v>
                </c:pt>
                <c:pt idx="384">
                  <c:v>36.920700000000011</c:v>
                </c:pt>
                <c:pt idx="385">
                  <c:v>43.633500000000012</c:v>
                </c:pt>
                <c:pt idx="386">
                  <c:v>26.851400000000005</c:v>
                </c:pt>
                <c:pt idx="387">
                  <c:v>33.564300000000003</c:v>
                </c:pt>
                <c:pt idx="388">
                  <c:v>46.99</c:v>
                </c:pt>
                <c:pt idx="389">
                  <c:v>57.059200000000004</c:v>
                </c:pt>
                <c:pt idx="390">
                  <c:v>26.851400000000005</c:v>
                </c:pt>
                <c:pt idx="391">
                  <c:v>40.277100000000011</c:v>
                </c:pt>
                <c:pt idx="392">
                  <c:v>33.564300000000003</c:v>
                </c:pt>
                <c:pt idx="393">
                  <c:v>70.484899999999996</c:v>
                </c:pt>
                <c:pt idx="394">
                  <c:v>60.415700000000001</c:v>
                </c:pt>
                <c:pt idx="395">
                  <c:v>46.99</c:v>
                </c:pt>
                <c:pt idx="396">
                  <c:v>60.415700000000001</c:v>
                </c:pt>
                <c:pt idx="397">
                  <c:v>40.277100000000011</c:v>
                </c:pt>
                <c:pt idx="398">
                  <c:v>23.494999999999987</c:v>
                </c:pt>
                <c:pt idx="399">
                  <c:v>36.920700000000011</c:v>
                </c:pt>
                <c:pt idx="400">
                  <c:v>43.633500000000012</c:v>
                </c:pt>
                <c:pt idx="401">
                  <c:v>60.415700000000001</c:v>
                </c:pt>
                <c:pt idx="402">
                  <c:v>40.277100000000011</c:v>
                </c:pt>
                <c:pt idx="403">
                  <c:v>43.633500000000012</c:v>
                </c:pt>
                <c:pt idx="404">
                  <c:v>23.494999999999987</c:v>
                </c:pt>
                <c:pt idx="405">
                  <c:v>43.633500000000012</c:v>
                </c:pt>
                <c:pt idx="406">
                  <c:v>13.425700000000004</c:v>
                </c:pt>
                <c:pt idx="407">
                  <c:v>33.564300000000003</c:v>
                </c:pt>
                <c:pt idx="408">
                  <c:v>26.851400000000005</c:v>
                </c:pt>
                <c:pt idx="409">
                  <c:v>30.207799999999967</c:v>
                </c:pt>
                <c:pt idx="410">
                  <c:v>50.346400000000003</c:v>
                </c:pt>
                <c:pt idx="411">
                  <c:v>36.920700000000011</c:v>
                </c:pt>
                <c:pt idx="412">
                  <c:v>30.207799999999967</c:v>
                </c:pt>
                <c:pt idx="413">
                  <c:v>20.1386</c:v>
                </c:pt>
                <c:pt idx="414">
                  <c:v>40.277100000000011</c:v>
                </c:pt>
                <c:pt idx="415">
                  <c:v>40.277100000000011</c:v>
                </c:pt>
                <c:pt idx="416">
                  <c:v>46.99</c:v>
                </c:pt>
                <c:pt idx="417">
                  <c:v>43.633500000000012</c:v>
                </c:pt>
                <c:pt idx="418">
                  <c:v>36.920700000000011</c:v>
                </c:pt>
                <c:pt idx="419">
                  <c:v>26.851400000000005</c:v>
                </c:pt>
                <c:pt idx="420">
                  <c:v>26.851400000000005</c:v>
                </c:pt>
                <c:pt idx="421">
                  <c:v>23.494999999999987</c:v>
                </c:pt>
                <c:pt idx="422">
                  <c:v>26.851400000000005</c:v>
                </c:pt>
                <c:pt idx="423">
                  <c:v>36.920700000000011</c:v>
                </c:pt>
                <c:pt idx="424">
                  <c:v>53.702800000000003</c:v>
                </c:pt>
                <c:pt idx="425">
                  <c:v>16.782099999999957</c:v>
                </c:pt>
                <c:pt idx="426">
                  <c:v>36.920700000000011</c:v>
                </c:pt>
                <c:pt idx="427">
                  <c:v>36.920700000000011</c:v>
                </c:pt>
                <c:pt idx="428">
                  <c:v>40.277100000000011</c:v>
                </c:pt>
                <c:pt idx="429">
                  <c:v>23.494999999999987</c:v>
                </c:pt>
                <c:pt idx="430">
                  <c:v>30.207799999999967</c:v>
                </c:pt>
                <c:pt idx="431">
                  <c:v>43.633500000000012</c:v>
                </c:pt>
                <c:pt idx="432">
                  <c:v>16.782099999999957</c:v>
                </c:pt>
                <c:pt idx="433">
                  <c:v>30.207799999999967</c:v>
                </c:pt>
                <c:pt idx="434">
                  <c:v>33.564300000000003</c:v>
                </c:pt>
                <c:pt idx="435">
                  <c:v>40.277100000000011</c:v>
                </c:pt>
                <c:pt idx="436">
                  <c:v>30.207799999999967</c:v>
                </c:pt>
                <c:pt idx="437">
                  <c:v>40.277100000000011</c:v>
                </c:pt>
                <c:pt idx="438">
                  <c:v>33.564300000000003</c:v>
                </c:pt>
                <c:pt idx="439">
                  <c:v>20.1386</c:v>
                </c:pt>
                <c:pt idx="440">
                  <c:v>33.564300000000003</c:v>
                </c:pt>
                <c:pt idx="441">
                  <c:v>26.851400000000005</c:v>
                </c:pt>
                <c:pt idx="442">
                  <c:v>36.920700000000011</c:v>
                </c:pt>
                <c:pt idx="443">
                  <c:v>20.1386</c:v>
                </c:pt>
                <c:pt idx="444">
                  <c:v>30.207799999999967</c:v>
                </c:pt>
                <c:pt idx="445">
                  <c:v>23.494999999999987</c:v>
                </c:pt>
                <c:pt idx="446">
                  <c:v>33.564300000000003</c:v>
                </c:pt>
                <c:pt idx="447">
                  <c:v>40.277100000000011</c:v>
                </c:pt>
                <c:pt idx="448">
                  <c:v>26.851400000000005</c:v>
                </c:pt>
                <c:pt idx="449">
                  <c:v>30.207799999999967</c:v>
                </c:pt>
                <c:pt idx="450">
                  <c:v>36.920700000000011</c:v>
                </c:pt>
                <c:pt idx="451">
                  <c:v>40.277100000000011</c:v>
                </c:pt>
                <c:pt idx="452">
                  <c:v>16.782099999999957</c:v>
                </c:pt>
                <c:pt idx="453">
                  <c:v>30.207799999999967</c:v>
                </c:pt>
                <c:pt idx="454">
                  <c:v>23.494999999999987</c:v>
                </c:pt>
                <c:pt idx="455">
                  <c:v>30.207799999999967</c:v>
                </c:pt>
                <c:pt idx="456">
                  <c:v>23.494999999999987</c:v>
                </c:pt>
                <c:pt idx="457">
                  <c:v>26.851400000000005</c:v>
                </c:pt>
                <c:pt idx="458">
                  <c:v>50.346400000000003</c:v>
                </c:pt>
                <c:pt idx="459">
                  <c:v>36.920700000000011</c:v>
                </c:pt>
                <c:pt idx="460">
                  <c:v>26.851400000000005</c:v>
                </c:pt>
                <c:pt idx="461">
                  <c:v>26.851400000000005</c:v>
                </c:pt>
                <c:pt idx="462">
                  <c:v>40.277100000000011</c:v>
                </c:pt>
                <c:pt idx="463">
                  <c:v>30.207799999999967</c:v>
                </c:pt>
                <c:pt idx="464">
                  <c:v>33.564300000000003</c:v>
                </c:pt>
                <c:pt idx="465">
                  <c:v>33.564300000000003</c:v>
                </c:pt>
                <c:pt idx="466">
                  <c:v>26.851400000000005</c:v>
                </c:pt>
                <c:pt idx="467">
                  <c:v>13.425700000000004</c:v>
                </c:pt>
                <c:pt idx="468">
                  <c:v>46.99</c:v>
                </c:pt>
                <c:pt idx="469">
                  <c:v>40.277100000000011</c:v>
                </c:pt>
                <c:pt idx="470">
                  <c:v>30.207799999999967</c:v>
                </c:pt>
                <c:pt idx="471">
                  <c:v>43.633500000000012</c:v>
                </c:pt>
                <c:pt idx="472">
                  <c:v>20.1386</c:v>
                </c:pt>
                <c:pt idx="473">
                  <c:v>30.207799999999967</c:v>
                </c:pt>
                <c:pt idx="474">
                  <c:v>20.1386</c:v>
                </c:pt>
                <c:pt idx="475">
                  <c:v>20.1386</c:v>
                </c:pt>
                <c:pt idx="476">
                  <c:v>26.851400000000005</c:v>
                </c:pt>
                <c:pt idx="477">
                  <c:v>23.494999999999987</c:v>
                </c:pt>
                <c:pt idx="478">
                  <c:v>13.425700000000004</c:v>
                </c:pt>
                <c:pt idx="479">
                  <c:v>33.564300000000003</c:v>
                </c:pt>
                <c:pt idx="480">
                  <c:v>50.346400000000003</c:v>
                </c:pt>
                <c:pt idx="481">
                  <c:v>23.494999999999987</c:v>
                </c:pt>
                <c:pt idx="482">
                  <c:v>23.494999999999987</c:v>
                </c:pt>
                <c:pt idx="483">
                  <c:v>26.851400000000005</c:v>
                </c:pt>
                <c:pt idx="484">
                  <c:v>26.851400000000005</c:v>
                </c:pt>
                <c:pt idx="485">
                  <c:v>26.851400000000005</c:v>
                </c:pt>
                <c:pt idx="486">
                  <c:v>13.425700000000004</c:v>
                </c:pt>
                <c:pt idx="487">
                  <c:v>23.494999999999987</c:v>
                </c:pt>
                <c:pt idx="488">
                  <c:v>23.494999999999987</c:v>
                </c:pt>
                <c:pt idx="489">
                  <c:v>20.1386</c:v>
                </c:pt>
                <c:pt idx="490">
                  <c:v>30.207799999999967</c:v>
                </c:pt>
                <c:pt idx="491">
                  <c:v>23.494999999999987</c:v>
                </c:pt>
                <c:pt idx="492">
                  <c:v>6.7128499999999995</c:v>
                </c:pt>
                <c:pt idx="493">
                  <c:v>26.851400000000005</c:v>
                </c:pt>
                <c:pt idx="494">
                  <c:v>30.207799999999967</c:v>
                </c:pt>
                <c:pt idx="495">
                  <c:v>30.207799999999967</c:v>
                </c:pt>
                <c:pt idx="496">
                  <c:v>30.207799999999967</c:v>
                </c:pt>
                <c:pt idx="497">
                  <c:v>23.494999999999987</c:v>
                </c:pt>
                <c:pt idx="498">
                  <c:v>43.633500000000012</c:v>
                </c:pt>
                <c:pt idx="499">
                  <c:v>6.7128499999999995</c:v>
                </c:pt>
                <c:pt idx="500">
                  <c:v>23.494999999999987</c:v>
                </c:pt>
                <c:pt idx="501">
                  <c:v>46.99</c:v>
                </c:pt>
                <c:pt idx="502">
                  <c:v>26.851400000000005</c:v>
                </c:pt>
                <c:pt idx="503">
                  <c:v>20.1386</c:v>
                </c:pt>
                <c:pt idx="504">
                  <c:v>10.0693</c:v>
                </c:pt>
                <c:pt idx="505">
                  <c:v>30.207799999999967</c:v>
                </c:pt>
                <c:pt idx="506">
                  <c:v>36.920700000000011</c:v>
                </c:pt>
                <c:pt idx="507">
                  <c:v>23.494999999999987</c:v>
                </c:pt>
                <c:pt idx="508">
                  <c:v>6.7128499999999995</c:v>
                </c:pt>
                <c:pt idx="509">
                  <c:v>20.1386</c:v>
                </c:pt>
                <c:pt idx="510">
                  <c:v>30.207799999999967</c:v>
                </c:pt>
                <c:pt idx="511">
                  <c:v>20.1386</c:v>
                </c:pt>
                <c:pt idx="512">
                  <c:v>23.494999999999987</c:v>
                </c:pt>
                <c:pt idx="513">
                  <c:v>16.782099999999957</c:v>
                </c:pt>
                <c:pt idx="514">
                  <c:v>16.782099999999957</c:v>
                </c:pt>
                <c:pt idx="515">
                  <c:v>13.425700000000004</c:v>
                </c:pt>
                <c:pt idx="516">
                  <c:v>26.851400000000005</c:v>
                </c:pt>
                <c:pt idx="517">
                  <c:v>10.0693</c:v>
                </c:pt>
                <c:pt idx="518">
                  <c:v>6.7128499999999995</c:v>
                </c:pt>
                <c:pt idx="519">
                  <c:v>16.782099999999957</c:v>
                </c:pt>
                <c:pt idx="520">
                  <c:v>20.1386</c:v>
                </c:pt>
                <c:pt idx="521">
                  <c:v>23.494999999999987</c:v>
                </c:pt>
                <c:pt idx="522">
                  <c:v>3.3564299999999956</c:v>
                </c:pt>
                <c:pt idx="523">
                  <c:v>1.00688</c:v>
                </c:pt>
                <c:pt idx="524">
                  <c:v>10.0693</c:v>
                </c:pt>
                <c:pt idx="525">
                  <c:v>6.7128499999999995</c:v>
                </c:pt>
                <c:pt idx="526">
                  <c:v>26.851400000000005</c:v>
                </c:pt>
                <c:pt idx="527">
                  <c:v>20.1386</c:v>
                </c:pt>
                <c:pt idx="528">
                  <c:v>20.1386</c:v>
                </c:pt>
                <c:pt idx="529">
                  <c:v>13.425700000000004</c:v>
                </c:pt>
                <c:pt idx="530">
                  <c:v>10.0693</c:v>
                </c:pt>
                <c:pt idx="531">
                  <c:v>23.494999999999987</c:v>
                </c:pt>
                <c:pt idx="532">
                  <c:v>10.0693</c:v>
                </c:pt>
                <c:pt idx="533">
                  <c:v>13.425700000000004</c:v>
                </c:pt>
                <c:pt idx="534">
                  <c:v>23.494999999999987</c:v>
                </c:pt>
                <c:pt idx="535">
                  <c:v>10.0693</c:v>
                </c:pt>
                <c:pt idx="536">
                  <c:v>13.425700000000004</c:v>
                </c:pt>
                <c:pt idx="537">
                  <c:v>10.0693</c:v>
                </c:pt>
                <c:pt idx="538">
                  <c:v>26.851400000000005</c:v>
                </c:pt>
                <c:pt idx="539">
                  <c:v>10.0693</c:v>
                </c:pt>
                <c:pt idx="540">
                  <c:v>26.851400000000005</c:v>
                </c:pt>
                <c:pt idx="541">
                  <c:v>13.425700000000004</c:v>
                </c:pt>
                <c:pt idx="542">
                  <c:v>6.7128499999999995</c:v>
                </c:pt>
                <c:pt idx="543">
                  <c:v>20.1386</c:v>
                </c:pt>
                <c:pt idx="544">
                  <c:v>16.782099999999957</c:v>
                </c:pt>
                <c:pt idx="545">
                  <c:v>20.1386</c:v>
                </c:pt>
                <c:pt idx="546">
                  <c:v>13.425700000000004</c:v>
                </c:pt>
                <c:pt idx="547">
                  <c:v>13.425700000000004</c:v>
                </c:pt>
                <c:pt idx="548">
                  <c:v>3.3564299999999956</c:v>
                </c:pt>
                <c:pt idx="549">
                  <c:v>13.425700000000004</c:v>
                </c:pt>
                <c:pt idx="550">
                  <c:v>10.0693</c:v>
                </c:pt>
                <c:pt idx="551">
                  <c:v>13.425700000000004</c:v>
                </c:pt>
                <c:pt idx="552">
                  <c:v>10.0693</c:v>
                </c:pt>
                <c:pt idx="553">
                  <c:v>20.1386</c:v>
                </c:pt>
                <c:pt idx="554">
                  <c:v>16.782099999999957</c:v>
                </c:pt>
                <c:pt idx="555">
                  <c:v>16.782099999999957</c:v>
                </c:pt>
                <c:pt idx="556">
                  <c:v>16.782099999999957</c:v>
                </c:pt>
                <c:pt idx="557">
                  <c:v>6.7128499999999995</c:v>
                </c:pt>
                <c:pt idx="558">
                  <c:v>16.782099999999957</c:v>
                </c:pt>
                <c:pt idx="559">
                  <c:v>26.851400000000005</c:v>
                </c:pt>
                <c:pt idx="560">
                  <c:v>1.00688</c:v>
                </c:pt>
                <c:pt idx="561">
                  <c:v>10.0693</c:v>
                </c:pt>
                <c:pt idx="562">
                  <c:v>13.425700000000004</c:v>
                </c:pt>
                <c:pt idx="563">
                  <c:v>23.494999999999987</c:v>
                </c:pt>
                <c:pt idx="564">
                  <c:v>20.1386</c:v>
                </c:pt>
                <c:pt idx="565">
                  <c:v>10.0693</c:v>
                </c:pt>
                <c:pt idx="566">
                  <c:v>10.0693</c:v>
                </c:pt>
                <c:pt idx="567">
                  <c:v>6.7128499999999995</c:v>
                </c:pt>
                <c:pt idx="568">
                  <c:v>10.0693</c:v>
                </c:pt>
                <c:pt idx="569">
                  <c:v>10.0693</c:v>
                </c:pt>
                <c:pt idx="570">
                  <c:v>3.3564299999999956</c:v>
                </c:pt>
                <c:pt idx="571">
                  <c:v>16.782099999999957</c:v>
                </c:pt>
                <c:pt idx="572">
                  <c:v>23.494999999999987</c:v>
                </c:pt>
                <c:pt idx="573">
                  <c:v>10.0693</c:v>
                </c:pt>
                <c:pt idx="574">
                  <c:v>10.0693</c:v>
                </c:pt>
                <c:pt idx="575">
                  <c:v>16.782099999999957</c:v>
                </c:pt>
                <c:pt idx="576">
                  <c:v>10.0693</c:v>
                </c:pt>
                <c:pt idx="577">
                  <c:v>6.7128499999999995</c:v>
                </c:pt>
                <c:pt idx="578">
                  <c:v>16.782099999999957</c:v>
                </c:pt>
                <c:pt idx="579">
                  <c:v>10.0693</c:v>
                </c:pt>
                <c:pt idx="580">
                  <c:v>16.782099999999957</c:v>
                </c:pt>
                <c:pt idx="581">
                  <c:v>13.425700000000004</c:v>
                </c:pt>
                <c:pt idx="582">
                  <c:v>16.782099999999957</c:v>
                </c:pt>
                <c:pt idx="583">
                  <c:v>1.00688</c:v>
                </c:pt>
                <c:pt idx="584">
                  <c:v>10.0693</c:v>
                </c:pt>
                <c:pt idx="585">
                  <c:v>6.7128499999999995</c:v>
                </c:pt>
                <c:pt idx="586">
                  <c:v>13.425700000000004</c:v>
                </c:pt>
                <c:pt idx="587">
                  <c:v>3.3564299999999956</c:v>
                </c:pt>
                <c:pt idx="588">
                  <c:v>3.3564299999999956</c:v>
                </c:pt>
                <c:pt idx="589">
                  <c:v>3.3564299999999956</c:v>
                </c:pt>
                <c:pt idx="590">
                  <c:v>16.782099999999957</c:v>
                </c:pt>
                <c:pt idx="591">
                  <c:v>6.7128499999999995</c:v>
                </c:pt>
                <c:pt idx="592">
                  <c:v>23.494999999999987</c:v>
                </c:pt>
                <c:pt idx="593">
                  <c:v>16.782099999999957</c:v>
                </c:pt>
                <c:pt idx="594">
                  <c:v>16.782099999999957</c:v>
                </c:pt>
                <c:pt idx="595">
                  <c:v>10.0693</c:v>
                </c:pt>
                <c:pt idx="596">
                  <c:v>20.1386</c:v>
                </c:pt>
                <c:pt idx="597">
                  <c:v>13.425700000000004</c:v>
                </c:pt>
                <c:pt idx="598">
                  <c:v>3.3564299999999956</c:v>
                </c:pt>
                <c:pt idx="599">
                  <c:v>6.7128499999999995</c:v>
                </c:pt>
                <c:pt idx="600">
                  <c:v>6.7128499999999995</c:v>
                </c:pt>
                <c:pt idx="601">
                  <c:v>6.7128499999999995</c:v>
                </c:pt>
                <c:pt idx="602">
                  <c:v>10.0693</c:v>
                </c:pt>
                <c:pt idx="603">
                  <c:v>23.494999999999987</c:v>
                </c:pt>
                <c:pt idx="604">
                  <c:v>6.7128499999999995</c:v>
                </c:pt>
                <c:pt idx="605">
                  <c:v>6.7128499999999995</c:v>
                </c:pt>
                <c:pt idx="606">
                  <c:v>6.7128499999999995</c:v>
                </c:pt>
                <c:pt idx="607">
                  <c:v>6.7128499999999995</c:v>
                </c:pt>
                <c:pt idx="608">
                  <c:v>23.494999999999987</c:v>
                </c:pt>
                <c:pt idx="609">
                  <c:v>20.1386</c:v>
                </c:pt>
                <c:pt idx="610">
                  <c:v>10.0693</c:v>
                </c:pt>
                <c:pt idx="611">
                  <c:v>13.425700000000004</c:v>
                </c:pt>
                <c:pt idx="612">
                  <c:v>23.494999999999987</c:v>
                </c:pt>
                <c:pt idx="613">
                  <c:v>1.00688</c:v>
                </c:pt>
                <c:pt idx="614">
                  <c:v>20.1386</c:v>
                </c:pt>
                <c:pt idx="615">
                  <c:v>10.0693</c:v>
                </c:pt>
                <c:pt idx="616">
                  <c:v>6.7128499999999995</c:v>
                </c:pt>
                <c:pt idx="617">
                  <c:v>13.425700000000004</c:v>
                </c:pt>
                <c:pt idx="618">
                  <c:v>3.3564299999999956</c:v>
                </c:pt>
                <c:pt idx="619">
                  <c:v>20.1386</c:v>
                </c:pt>
                <c:pt idx="620">
                  <c:v>3.3564299999999956</c:v>
                </c:pt>
                <c:pt idx="621">
                  <c:v>3.3564299999999956</c:v>
                </c:pt>
                <c:pt idx="622">
                  <c:v>13.425700000000004</c:v>
                </c:pt>
                <c:pt idx="623">
                  <c:v>6.7128499999999995</c:v>
                </c:pt>
                <c:pt idx="624">
                  <c:v>6.7128499999999995</c:v>
                </c:pt>
                <c:pt idx="625">
                  <c:v>10.0693</c:v>
                </c:pt>
                <c:pt idx="626">
                  <c:v>13.425700000000004</c:v>
                </c:pt>
                <c:pt idx="627">
                  <c:v>6.7128499999999995</c:v>
                </c:pt>
                <c:pt idx="628">
                  <c:v>10.0693</c:v>
                </c:pt>
                <c:pt idx="629">
                  <c:v>3.3564299999999956</c:v>
                </c:pt>
                <c:pt idx="630">
                  <c:v>6.7128499999999995</c:v>
                </c:pt>
                <c:pt idx="631">
                  <c:v>13.425700000000004</c:v>
                </c:pt>
                <c:pt idx="632">
                  <c:v>10.0693</c:v>
                </c:pt>
                <c:pt idx="633">
                  <c:v>3.3564299999999956</c:v>
                </c:pt>
                <c:pt idx="634">
                  <c:v>6.7128499999999995</c:v>
                </c:pt>
                <c:pt idx="635">
                  <c:v>6.7128499999999995</c:v>
                </c:pt>
                <c:pt idx="636">
                  <c:v>10.0693</c:v>
                </c:pt>
                <c:pt idx="637">
                  <c:v>6.7128499999999995</c:v>
                </c:pt>
                <c:pt idx="638">
                  <c:v>10.0693</c:v>
                </c:pt>
                <c:pt idx="639">
                  <c:v>3.3564299999999956</c:v>
                </c:pt>
                <c:pt idx="640">
                  <c:v>10.0693</c:v>
                </c:pt>
                <c:pt idx="641">
                  <c:v>3.3564299999999956</c:v>
                </c:pt>
                <c:pt idx="642">
                  <c:v>6.7128499999999995</c:v>
                </c:pt>
                <c:pt idx="643">
                  <c:v>13.425700000000004</c:v>
                </c:pt>
                <c:pt idx="644">
                  <c:v>10.0693</c:v>
                </c:pt>
                <c:pt idx="645">
                  <c:v>1.00688</c:v>
                </c:pt>
                <c:pt idx="646">
                  <c:v>6.7128499999999995</c:v>
                </c:pt>
                <c:pt idx="647">
                  <c:v>13.425700000000004</c:v>
                </c:pt>
                <c:pt idx="648">
                  <c:v>6.7128499999999995</c:v>
                </c:pt>
                <c:pt idx="649">
                  <c:v>3.3564299999999956</c:v>
                </c:pt>
                <c:pt idx="650">
                  <c:v>10.0693</c:v>
                </c:pt>
                <c:pt idx="651">
                  <c:v>10.0693</c:v>
                </c:pt>
                <c:pt idx="652">
                  <c:v>6.7128499999999995</c:v>
                </c:pt>
                <c:pt idx="653">
                  <c:v>6.7128499999999995</c:v>
                </c:pt>
                <c:pt idx="654">
                  <c:v>16.782099999999957</c:v>
                </c:pt>
                <c:pt idx="655">
                  <c:v>10.0693</c:v>
                </c:pt>
                <c:pt idx="656">
                  <c:v>13.425700000000004</c:v>
                </c:pt>
                <c:pt idx="657">
                  <c:v>13.425700000000004</c:v>
                </c:pt>
                <c:pt idx="658">
                  <c:v>6.7128499999999995</c:v>
                </c:pt>
                <c:pt idx="659">
                  <c:v>13.425700000000004</c:v>
                </c:pt>
                <c:pt idx="660">
                  <c:v>6.7128499999999995</c:v>
                </c:pt>
                <c:pt idx="661">
                  <c:v>6.7128499999999995</c:v>
                </c:pt>
                <c:pt idx="662">
                  <c:v>3.3564299999999956</c:v>
                </c:pt>
                <c:pt idx="663">
                  <c:v>13.425700000000004</c:v>
                </c:pt>
                <c:pt idx="664">
                  <c:v>13.425700000000004</c:v>
                </c:pt>
                <c:pt idx="665">
                  <c:v>10.0693</c:v>
                </c:pt>
                <c:pt idx="666">
                  <c:v>10.0693</c:v>
                </c:pt>
                <c:pt idx="667">
                  <c:v>10.0693</c:v>
                </c:pt>
                <c:pt idx="668">
                  <c:v>3.3564299999999956</c:v>
                </c:pt>
                <c:pt idx="669">
                  <c:v>6.7128499999999995</c:v>
                </c:pt>
                <c:pt idx="670">
                  <c:v>3.3564299999999956</c:v>
                </c:pt>
                <c:pt idx="671">
                  <c:v>3.3564299999999956</c:v>
                </c:pt>
                <c:pt idx="672">
                  <c:v>13.425700000000004</c:v>
                </c:pt>
                <c:pt idx="673">
                  <c:v>6.7128499999999995</c:v>
                </c:pt>
                <c:pt idx="674">
                  <c:v>1.00688</c:v>
                </c:pt>
                <c:pt idx="675">
                  <c:v>6.7128499999999995</c:v>
                </c:pt>
                <c:pt idx="676">
                  <c:v>1.00688</c:v>
                </c:pt>
                <c:pt idx="677">
                  <c:v>6.7128499999999995</c:v>
                </c:pt>
                <c:pt idx="678">
                  <c:v>6.7128499999999995</c:v>
                </c:pt>
                <c:pt idx="679">
                  <c:v>3.3564299999999956</c:v>
                </c:pt>
                <c:pt idx="680">
                  <c:v>3.3564299999999956</c:v>
                </c:pt>
                <c:pt idx="681">
                  <c:v>13.425700000000004</c:v>
                </c:pt>
                <c:pt idx="682">
                  <c:v>20.1386</c:v>
                </c:pt>
                <c:pt idx="683">
                  <c:v>10.0693</c:v>
                </c:pt>
                <c:pt idx="684">
                  <c:v>6.7128499999999995</c:v>
                </c:pt>
                <c:pt idx="685">
                  <c:v>13.425700000000004</c:v>
                </c:pt>
                <c:pt idx="686">
                  <c:v>6.7128499999999995</c:v>
                </c:pt>
                <c:pt idx="687">
                  <c:v>3.3564299999999956</c:v>
                </c:pt>
                <c:pt idx="688">
                  <c:v>3.3564299999999956</c:v>
                </c:pt>
                <c:pt idx="689">
                  <c:v>1.00688</c:v>
                </c:pt>
                <c:pt idx="690">
                  <c:v>10.0693</c:v>
                </c:pt>
                <c:pt idx="691">
                  <c:v>3.3564299999999956</c:v>
                </c:pt>
                <c:pt idx="692">
                  <c:v>3.3564299999999956</c:v>
                </c:pt>
                <c:pt idx="693">
                  <c:v>20.1386</c:v>
                </c:pt>
                <c:pt idx="694">
                  <c:v>6.7128499999999995</c:v>
                </c:pt>
                <c:pt idx="695">
                  <c:v>1.00688</c:v>
                </c:pt>
                <c:pt idx="696">
                  <c:v>16.782099999999957</c:v>
                </c:pt>
                <c:pt idx="697">
                  <c:v>6.7128499999999995</c:v>
                </c:pt>
                <c:pt idx="698">
                  <c:v>16.782099999999957</c:v>
                </c:pt>
                <c:pt idx="699">
                  <c:v>3.3564299999999956</c:v>
                </c:pt>
                <c:pt idx="700">
                  <c:v>10.0693</c:v>
                </c:pt>
                <c:pt idx="701">
                  <c:v>10.0693</c:v>
                </c:pt>
                <c:pt idx="702">
                  <c:v>1.00688</c:v>
                </c:pt>
                <c:pt idx="703">
                  <c:v>1.00688</c:v>
                </c:pt>
                <c:pt idx="704">
                  <c:v>13.425700000000004</c:v>
                </c:pt>
                <c:pt idx="705">
                  <c:v>10.0693</c:v>
                </c:pt>
                <c:pt idx="706">
                  <c:v>10.0693</c:v>
                </c:pt>
                <c:pt idx="707">
                  <c:v>13.425700000000004</c:v>
                </c:pt>
                <c:pt idx="708">
                  <c:v>6.7128499999999995</c:v>
                </c:pt>
                <c:pt idx="709">
                  <c:v>3.3564299999999956</c:v>
                </c:pt>
                <c:pt idx="710">
                  <c:v>3.3564299999999956</c:v>
                </c:pt>
                <c:pt idx="711">
                  <c:v>10.0693</c:v>
                </c:pt>
                <c:pt idx="712">
                  <c:v>10.0693</c:v>
                </c:pt>
                <c:pt idx="713">
                  <c:v>6.7128499999999995</c:v>
                </c:pt>
                <c:pt idx="714">
                  <c:v>16.782099999999957</c:v>
                </c:pt>
                <c:pt idx="715">
                  <c:v>3.3564299999999956</c:v>
                </c:pt>
                <c:pt idx="716">
                  <c:v>13.425700000000004</c:v>
                </c:pt>
                <c:pt idx="717">
                  <c:v>6.7128499999999995</c:v>
                </c:pt>
                <c:pt idx="718">
                  <c:v>1.00688</c:v>
                </c:pt>
                <c:pt idx="719">
                  <c:v>3.3564299999999956</c:v>
                </c:pt>
                <c:pt idx="720">
                  <c:v>3.3564299999999956</c:v>
                </c:pt>
                <c:pt idx="721">
                  <c:v>6.7128499999999995</c:v>
                </c:pt>
                <c:pt idx="722">
                  <c:v>6.7128499999999995</c:v>
                </c:pt>
                <c:pt idx="723">
                  <c:v>3.3564299999999956</c:v>
                </c:pt>
                <c:pt idx="724">
                  <c:v>10.0693</c:v>
                </c:pt>
                <c:pt idx="725">
                  <c:v>1.00688</c:v>
                </c:pt>
                <c:pt idx="726">
                  <c:v>3.3564299999999956</c:v>
                </c:pt>
                <c:pt idx="727">
                  <c:v>3.3564299999999956</c:v>
                </c:pt>
                <c:pt idx="728">
                  <c:v>3.3564299999999956</c:v>
                </c:pt>
                <c:pt idx="729">
                  <c:v>10.0693</c:v>
                </c:pt>
                <c:pt idx="730">
                  <c:v>3.3564299999999956</c:v>
                </c:pt>
                <c:pt idx="731">
                  <c:v>3.3564299999999956</c:v>
                </c:pt>
                <c:pt idx="732">
                  <c:v>1.00688</c:v>
                </c:pt>
                <c:pt idx="733">
                  <c:v>3.3564299999999956</c:v>
                </c:pt>
                <c:pt idx="734">
                  <c:v>10.0693</c:v>
                </c:pt>
                <c:pt idx="735">
                  <c:v>10.0693</c:v>
                </c:pt>
                <c:pt idx="736">
                  <c:v>1.00688</c:v>
                </c:pt>
                <c:pt idx="737">
                  <c:v>3.3564299999999956</c:v>
                </c:pt>
                <c:pt idx="738">
                  <c:v>1.00688</c:v>
                </c:pt>
                <c:pt idx="739">
                  <c:v>1.00688</c:v>
                </c:pt>
                <c:pt idx="740">
                  <c:v>3.3564299999999956</c:v>
                </c:pt>
                <c:pt idx="741">
                  <c:v>1.00688</c:v>
                </c:pt>
                <c:pt idx="742">
                  <c:v>10.0693</c:v>
                </c:pt>
                <c:pt idx="743">
                  <c:v>3.3564299999999956</c:v>
                </c:pt>
                <c:pt idx="744">
                  <c:v>3.3564299999999956</c:v>
                </c:pt>
                <c:pt idx="745">
                  <c:v>6.7128499999999995</c:v>
                </c:pt>
                <c:pt idx="746">
                  <c:v>10.0693</c:v>
                </c:pt>
                <c:pt idx="747">
                  <c:v>10.0693</c:v>
                </c:pt>
                <c:pt idx="748">
                  <c:v>3.3564299999999956</c:v>
                </c:pt>
                <c:pt idx="749">
                  <c:v>3.3564299999999956</c:v>
                </c:pt>
                <c:pt idx="750">
                  <c:v>3.3564299999999956</c:v>
                </c:pt>
                <c:pt idx="751">
                  <c:v>10.0693</c:v>
                </c:pt>
                <c:pt idx="752">
                  <c:v>10.0693</c:v>
                </c:pt>
                <c:pt idx="753">
                  <c:v>16.782099999999957</c:v>
                </c:pt>
                <c:pt idx="754">
                  <c:v>13.425700000000004</c:v>
                </c:pt>
                <c:pt idx="755">
                  <c:v>6.7128499999999995</c:v>
                </c:pt>
                <c:pt idx="756">
                  <c:v>6.7128499999999995</c:v>
                </c:pt>
                <c:pt idx="757">
                  <c:v>13.425700000000004</c:v>
                </c:pt>
                <c:pt idx="758">
                  <c:v>16.782099999999957</c:v>
                </c:pt>
                <c:pt idx="759">
                  <c:v>16.782099999999957</c:v>
                </c:pt>
                <c:pt idx="760">
                  <c:v>13.425700000000004</c:v>
                </c:pt>
                <c:pt idx="761">
                  <c:v>8.2230500000000024</c:v>
                </c:pt>
                <c:pt idx="762">
                  <c:v>26.851400000000005</c:v>
                </c:pt>
                <c:pt idx="763">
                  <c:v>12.867000000000004</c:v>
                </c:pt>
                <c:pt idx="764">
                  <c:v>23.494999999999987</c:v>
                </c:pt>
                <c:pt idx="765">
                  <c:v>16.308700000000002</c:v>
                </c:pt>
                <c:pt idx="766">
                  <c:v>15.4719</c:v>
                </c:pt>
                <c:pt idx="767">
                  <c:v>10.700700000000001</c:v>
                </c:pt>
                <c:pt idx="768">
                  <c:v>6.1548199999999884</c:v>
                </c:pt>
                <c:pt idx="769">
                  <c:v>6.1548199999999884</c:v>
                </c:pt>
                <c:pt idx="770">
                  <c:v>5.2551899999999945</c:v>
                </c:pt>
                <c:pt idx="771">
                  <c:v>9.6307500000000008</c:v>
                </c:pt>
                <c:pt idx="772">
                  <c:v>10.422500000000015</c:v>
                </c:pt>
                <c:pt idx="773">
                  <c:v>16.7439</c:v>
                </c:pt>
                <c:pt idx="774">
                  <c:v>7.8011200000000001</c:v>
                </c:pt>
                <c:pt idx="775">
                  <c:v>11.580500000000002</c:v>
                </c:pt>
                <c:pt idx="776">
                  <c:v>6.3190799999999996</c:v>
                </c:pt>
                <c:pt idx="777">
                  <c:v>9.6307500000000008</c:v>
                </c:pt>
                <c:pt idx="778">
                  <c:v>1.00688</c:v>
                </c:pt>
                <c:pt idx="779">
                  <c:v>16.308700000000002</c:v>
                </c:pt>
                <c:pt idx="780">
                  <c:v>19.610299999999999</c:v>
                </c:pt>
                <c:pt idx="781">
                  <c:v>24.855599999999967</c:v>
                </c:pt>
                <c:pt idx="782">
                  <c:v>4.72973</c:v>
                </c:pt>
                <c:pt idx="783">
                  <c:v>6.8385999999999996</c:v>
                </c:pt>
                <c:pt idx="784">
                  <c:v>10.9863</c:v>
                </c:pt>
                <c:pt idx="785">
                  <c:v>21.788900000000002</c:v>
                </c:pt>
                <c:pt idx="786">
                  <c:v>10.700700000000001</c:v>
                </c:pt>
                <c:pt idx="787">
                  <c:v>9.6307500000000008</c:v>
                </c:pt>
                <c:pt idx="788">
                  <c:v>12.532500000000002</c:v>
                </c:pt>
                <c:pt idx="789">
                  <c:v>17.1907</c:v>
                </c:pt>
                <c:pt idx="790">
                  <c:v>20.133600000000001</c:v>
                </c:pt>
                <c:pt idx="791">
                  <c:v>6.1548199999999884</c:v>
                </c:pt>
                <c:pt idx="792">
                  <c:v>19.610299999999999</c:v>
                </c:pt>
                <c:pt idx="793">
                  <c:v>18.604099999999999</c:v>
                </c:pt>
                <c:pt idx="794">
                  <c:v>7.8011200000000001</c:v>
                </c:pt>
                <c:pt idx="795">
                  <c:v>6.4877099999999999</c:v>
                </c:pt>
                <c:pt idx="796">
                  <c:v>4.3704200000000002</c:v>
                </c:pt>
                <c:pt idx="797">
                  <c:v>10.9863</c:v>
                </c:pt>
                <c:pt idx="798">
                  <c:v>24.209599999999963</c:v>
                </c:pt>
                <c:pt idx="799">
                  <c:v>14.2965</c:v>
                </c:pt>
                <c:pt idx="800">
                  <c:v>8.2230500000000024</c:v>
                </c:pt>
                <c:pt idx="801">
                  <c:v>5.9948399999999955</c:v>
                </c:pt>
                <c:pt idx="802">
                  <c:v>7.2084700000000002</c:v>
                </c:pt>
                <c:pt idx="803">
                  <c:v>24.209599999999963</c:v>
                </c:pt>
                <c:pt idx="804">
                  <c:v>22.967399999999966</c:v>
                </c:pt>
                <c:pt idx="805">
                  <c:v>19.610299999999999</c:v>
                </c:pt>
                <c:pt idx="806">
                  <c:v>6.6608499999999955</c:v>
                </c:pt>
                <c:pt idx="807">
                  <c:v>11.580500000000002</c:v>
                </c:pt>
                <c:pt idx="808">
                  <c:v>14.2965</c:v>
                </c:pt>
                <c:pt idx="809">
                  <c:v>14.2965</c:v>
                </c:pt>
                <c:pt idx="810">
                  <c:v>6.4877099999999999</c:v>
                </c:pt>
                <c:pt idx="811">
                  <c:v>6.6608499999999955</c:v>
                </c:pt>
                <c:pt idx="812">
                  <c:v>13.562900000000004</c:v>
                </c:pt>
                <c:pt idx="813">
                  <c:v>3.93343</c:v>
                </c:pt>
                <c:pt idx="814">
                  <c:v>8.6677900000000001</c:v>
                </c:pt>
                <c:pt idx="815">
                  <c:v>9.8877600000000001</c:v>
                </c:pt>
                <c:pt idx="816">
                  <c:v>6.6608499999999955</c:v>
                </c:pt>
                <c:pt idx="817">
                  <c:v>9.3804200000000026</c:v>
                </c:pt>
                <c:pt idx="818">
                  <c:v>5.9948399999999955</c:v>
                </c:pt>
                <c:pt idx="819">
                  <c:v>9.13659</c:v>
                </c:pt>
                <c:pt idx="820">
                  <c:v>28.353999999999999</c:v>
                </c:pt>
                <c:pt idx="821">
                  <c:v>8.8991100000000003</c:v>
                </c:pt>
                <c:pt idx="822">
                  <c:v>26.8992</c:v>
                </c:pt>
                <c:pt idx="823">
                  <c:v>5.8390199999999997</c:v>
                </c:pt>
                <c:pt idx="824">
                  <c:v>19.1005</c:v>
                </c:pt>
                <c:pt idx="825">
                  <c:v>15.8848</c:v>
                </c:pt>
              </c:numCache>
            </c:numRef>
          </c:yVal>
        </c:ser>
        <c:axId val="267969280"/>
        <c:axId val="267971200"/>
      </c:scatterChart>
      <c:valAx>
        <c:axId val="267969280"/>
        <c:scaling>
          <c:orientation val="minMax"/>
          <c:max val="2"/>
          <c:min val="0"/>
        </c:scaling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Depth (µm)</a:t>
                </a:r>
              </a:p>
            </c:rich>
          </c:tx>
          <c:layout>
            <c:manualLayout>
              <c:xMode val="edge"/>
              <c:yMode val="edge"/>
              <c:x val="0.46614872364039955"/>
              <c:y val="0.90184921763869452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maj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67971200"/>
        <c:crossesAt val="1"/>
        <c:crossBetween val="midCat"/>
      </c:valAx>
      <c:valAx>
        <c:axId val="267971200"/>
        <c:scaling>
          <c:logBase val="10"/>
          <c:orientation val="minMax"/>
          <c:max val="10000000"/>
          <c:min val="1"/>
        </c:scaling>
        <c:axPos val="l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minorGridlines>
          <c:spPr>
            <a:ln w="3175">
              <a:solidFill>
                <a:srgbClr val="C0C0C0"/>
              </a:solidFill>
              <a:prstDash val="sysDash"/>
            </a:ln>
          </c:spPr>
        </c:min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Secondary ion intensity (counts/sec)</a:t>
                </a:r>
              </a:p>
            </c:rich>
          </c:tx>
          <c:layout>
            <c:manualLayout>
              <c:xMode val="edge"/>
              <c:yMode val="edge"/>
              <c:x val="1.4428412874583796E-2"/>
              <c:y val="0.29871977240398295"/>
            </c:manualLayout>
          </c:layout>
          <c:spPr>
            <a:noFill/>
            <a:ln w="25400">
              <a:noFill/>
            </a:ln>
          </c:spPr>
        </c:title>
        <c:numFmt formatCode="0E+00" sourceLinked="0"/>
        <c:majorTickMark val="in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67969280"/>
        <c:crossesAt val="0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smoothMarker"/>
        <c:ser>
          <c:idx val="2"/>
          <c:order val="2"/>
          <c:spPr>
            <a:ln w="25400">
              <a:solidFill>
                <a:srgbClr val="1D33D3"/>
              </a:solidFill>
            </a:ln>
          </c:spPr>
          <c:marker>
            <c:symbol val="none"/>
          </c:marker>
          <c:xVal>
            <c:numRef>
              <c:f>Sheet1!$A$1:$A$1001</c:f>
              <c:numCache>
                <c:formatCode>General</c:formatCode>
                <c:ptCount val="100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</c:numCache>
            </c:numRef>
          </c:xVal>
          <c:yVal>
            <c:numRef>
              <c:f>Sheet1!$E$1:$E$1001</c:f>
              <c:numCache>
                <c:formatCode>General</c:formatCode>
                <c:ptCount val="1001"/>
                <c:pt idx="0">
                  <c:v>3.6408506001728556E-7</c:v>
                </c:pt>
                <c:pt idx="1">
                  <c:v>3.6408506001728556E-7</c:v>
                </c:pt>
                <c:pt idx="2">
                  <c:v>3.6408506001728556E-7</c:v>
                </c:pt>
                <c:pt idx="3">
                  <c:v>3.6408506001728556E-7</c:v>
                </c:pt>
                <c:pt idx="4">
                  <c:v>3.6408506001728556E-7</c:v>
                </c:pt>
                <c:pt idx="5">
                  <c:v>3.6408506001728556E-7</c:v>
                </c:pt>
                <c:pt idx="6">
                  <c:v>3.6408506001728556E-7</c:v>
                </c:pt>
                <c:pt idx="7">
                  <c:v>3.6408506001728556E-7</c:v>
                </c:pt>
                <c:pt idx="8">
                  <c:v>3.6408506001728556E-7</c:v>
                </c:pt>
                <c:pt idx="9">
                  <c:v>3.6408506001728556E-7</c:v>
                </c:pt>
                <c:pt idx="10">
                  <c:v>3.6408506001728556E-7</c:v>
                </c:pt>
                <c:pt idx="11">
                  <c:v>3.6408506001728556E-7</c:v>
                </c:pt>
                <c:pt idx="12">
                  <c:v>3.6408506001728556E-7</c:v>
                </c:pt>
                <c:pt idx="13">
                  <c:v>3.6408506001728556E-7</c:v>
                </c:pt>
                <c:pt idx="14">
                  <c:v>3.6408506001728556E-7</c:v>
                </c:pt>
                <c:pt idx="15">
                  <c:v>3.6408506001728556E-7</c:v>
                </c:pt>
                <c:pt idx="16">
                  <c:v>3.6408506001728556E-7</c:v>
                </c:pt>
                <c:pt idx="17">
                  <c:v>3.6408506001728556E-7</c:v>
                </c:pt>
                <c:pt idx="18">
                  <c:v>3.6408506001728556E-7</c:v>
                </c:pt>
                <c:pt idx="19">
                  <c:v>3.6408506001728556E-7</c:v>
                </c:pt>
                <c:pt idx="20">
                  <c:v>3.6408506001728556E-7</c:v>
                </c:pt>
                <c:pt idx="21">
                  <c:v>3.6408506001728556E-7</c:v>
                </c:pt>
                <c:pt idx="22">
                  <c:v>3.6408506001728556E-7</c:v>
                </c:pt>
                <c:pt idx="23">
                  <c:v>3.6408506001728556E-7</c:v>
                </c:pt>
                <c:pt idx="24">
                  <c:v>3.6408506001728556E-7</c:v>
                </c:pt>
                <c:pt idx="25">
                  <c:v>3.6408506001728556E-7</c:v>
                </c:pt>
                <c:pt idx="26">
                  <c:v>3.6408506001728556E-7</c:v>
                </c:pt>
                <c:pt idx="27">
                  <c:v>3.6408506001728556E-7</c:v>
                </c:pt>
                <c:pt idx="28">
                  <c:v>3.6408506001728556E-7</c:v>
                </c:pt>
                <c:pt idx="29">
                  <c:v>3.6408506001728556E-7</c:v>
                </c:pt>
                <c:pt idx="30">
                  <c:v>3.6408506001728556E-7</c:v>
                </c:pt>
                <c:pt idx="31">
                  <c:v>3.6408506001728556E-7</c:v>
                </c:pt>
                <c:pt idx="32">
                  <c:v>3.6408506001728556E-7</c:v>
                </c:pt>
                <c:pt idx="33">
                  <c:v>3.6408506001728556E-7</c:v>
                </c:pt>
                <c:pt idx="34">
                  <c:v>3.6408506001728556E-7</c:v>
                </c:pt>
                <c:pt idx="35">
                  <c:v>3.6408506001728556E-7</c:v>
                </c:pt>
                <c:pt idx="36">
                  <c:v>3.6408506001728556E-7</c:v>
                </c:pt>
                <c:pt idx="37">
                  <c:v>3.6408506001728556E-7</c:v>
                </c:pt>
                <c:pt idx="38">
                  <c:v>3.6408506001728556E-7</c:v>
                </c:pt>
                <c:pt idx="39">
                  <c:v>3.6408506001728556E-7</c:v>
                </c:pt>
                <c:pt idx="40">
                  <c:v>3.6408506001728556E-7</c:v>
                </c:pt>
                <c:pt idx="41">
                  <c:v>3.6408506001728556E-7</c:v>
                </c:pt>
                <c:pt idx="42">
                  <c:v>3.6408506001728556E-7</c:v>
                </c:pt>
                <c:pt idx="43">
                  <c:v>3.6408506001728556E-7</c:v>
                </c:pt>
                <c:pt idx="44">
                  <c:v>3.6408506001728556E-7</c:v>
                </c:pt>
                <c:pt idx="45">
                  <c:v>3.6408506001728556E-7</c:v>
                </c:pt>
                <c:pt idx="46">
                  <c:v>3.6408506001728556E-7</c:v>
                </c:pt>
                <c:pt idx="47">
                  <c:v>3.6408506001728556E-7</c:v>
                </c:pt>
                <c:pt idx="48">
                  <c:v>3.6408506001728556E-7</c:v>
                </c:pt>
                <c:pt idx="49">
                  <c:v>3.6408506001728556E-7</c:v>
                </c:pt>
                <c:pt idx="50">
                  <c:v>3.6408506001728556E-7</c:v>
                </c:pt>
                <c:pt idx="51">
                  <c:v>3.6408506001728556E-7</c:v>
                </c:pt>
                <c:pt idx="52">
                  <c:v>3.6408506001728556E-7</c:v>
                </c:pt>
                <c:pt idx="53">
                  <c:v>3.6408506001728556E-7</c:v>
                </c:pt>
                <c:pt idx="54">
                  <c:v>3.6408506001728556E-7</c:v>
                </c:pt>
                <c:pt idx="55">
                  <c:v>3.6408506001728556E-7</c:v>
                </c:pt>
                <c:pt idx="56">
                  <c:v>3.6408506001728556E-7</c:v>
                </c:pt>
                <c:pt idx="57">
                  <c:v>3.6408506001728556E-7</c:v>
                </c:pt>
                <c:pt idx="58">
                  <c:v>3.6408506001728556E-7</c:v>
                </c:pt>
                <c:pt idx="59">
                  <c:v>3.6408506001728556E-7</c:v>
                </c:pt>
                <c:pt idx="60">
                  <c:v>3.6408506001728556E-7</c:v>
                </c:pt>
                <c:pt idx="61">
                  <c:v>3.6408506001728556E-7</c:v>
                </c:pt>
                <c:pt idx="62">
                  <c:v>3.6408506001728556E-7</c:v>
                </c:pt>
                <c:pt idx="63">
                  <c:v>3.6408506001728556E-7</c:v>
                </c:pt>
                <c:pt idx="64">
                  <c:v>3.6408506001728556E-7</c:v>
                </c:pt>
                <c:pt idx="65">
                  <c:v>3.6408506001728556E-7</c:v>
                </c:pt>
                <c:pt idx="66">
                  <c:v>3.6408506001728556E-7</c:v>
                </c:pt>
                <c:pt idx="67">
                  <c:v>3.6408506001728556E-7</c:v>
                </c:pt>
                <c:pt idx="68">
                  <c:v>3.6408506001728556E-7</c:v>
                </c:pt>
                <c:pt idx="69">
                  <c:v>3.6408506001728556E-7</c:v>
                </c:pt>
                <c:pt idx="70">
                  <c:v>3.6408506001728556E-7</c:v>
                </c:pt>
                <c:pt idx="71">
                  <c:v>3.6408506001728556E-7</c:v>
                </c:pt>
                <c:pt idx="72">
                  <c:v>3.6408506001728556E-7</c:v>
                </c:pt>
                <c:pt idx="73">
                  <c:v>3.6408506001728556E-7</c:v>
                </c:pt>
                <c:pt idx="74">
                  <c:v>3.6408506001728556E-7</c:v>
                </c:pt>
                <c:pt idx="75">
                  <c:v>3.6408506001728556E-7</c:v>
                </c:pt>
                <c:pt idx="76">
                  <c:v>3.6408506001728556E-7</c:v>
                </c:pt>
                <c:pt idx="77">
                  <c:v>3.6408506001728556E-7</c:v>
                </c:pt>
                <c:pt idx="78">
                  <c:v>3.6408506001728556E-7</c:v>
                </c:pt>
                <c:pt idx="79">
                  <c:v>3.6408506001728556E-7</c:v>
                </c:pt>
                <c:pt idx="80">
                  <c:v>3.6408506001728556E-7</c:v>
                </c:pt>
                <c:pt idx="81">
                  <c:v>3.6408506001728556E-7</c:v>
                </c:pt>
                <c:pt idx="82">
                  <c:v>3.6408506001728556E-7</c:v>
                </c:pt>
                <c:pt idx="83">
                  <c:v>3.6408506001728556E-7</c:v>
                </c:pt>
                <c:pt idx="84">
                  <c:v>3.6408506001728556E-7</c:v>
                </c:pt>
                <c:pt idx="85">
                  <c:v>3.6408506001728556E-7</c:v>
                </c:pt>
                <c:pt idx="86">
                  <c:v>3.6408506001728556E-7</c:v>
                </c:pt>
                <c:pt idx="87">
                  <c:v>3.6408506001728556E-7</c:v>
                </c:pt>
                <c:pt idx="88">
                  <c:v>3.6408506001728556E-7</c:v>
                </c:pt>
                <c:pt idx="89">
                  <c:v>3.6408506001728556E-7</c:v>
                </c:pt>
                <c:pt idx="90">
                  <c:v>3.6408506001728556E-7</c:v>
                </c:pt>
                <c:pt idx="91">
                  <c:v>3.6408506001728556E-7</c:v>
                </c:pt>
                <c:pt idx="92">
                  <c:v>3.6408506001728556E-7</c:v>
                </c:pt>
                <c:pt idx="93">
                  <c:v>3.6408506001728556E-7</c:v>
                </c:pt>
                <c:pt idx="94">
                  <c:v>3.6408506001728556E-7</c:v>
                </c:pt>
                <c:pt idx="95">
                  <c:v>3.6408506001728556E-7</c:v>
                </c:pt>
                <c:pt idx="96">
                  <c:v>3.6408506001728556E-7</c:v>
                </c:pt>
                <c:pt idx="97">
                  <c:v>3.6408506001728556E-7</c:v>
                </c:pt>
                <c:pt idx="98">
                  <c:v>3.6408506001728556E-7</c:v>
                </c:pt>
                <c:pt idx="99">
                  <c:v>3.6408506001728556E-7</c:v>
                </c:pt>
                <c:pt idx="100">
                  <c:v>3.6408506001728556E-7</c:v>
                </c:pt>
                <c:pt idx="101">
                  <c:v>3.6408506001728556E-7</c:v>
                </c:pt>
                <c:pt idx="102">
                  <c:v>3.6408506001728556E-7</c:v>
                </c:pt>
                <c:pt idx="103">
                  <c:v>3.6408506001728556E-7</c:v>
                </c:pt>
                <c:pt idx="104">
                  <c:v>3.6408506001728556E-7</c:v>
                </c:pt>
                <c:pt idx="105">
                  <c:v>3.6408506001728556E-7</c:v>
                </c:pt>
                <c:pt idx="106">
                  <c:v>3.6408506001728556E-7</c:v>
                </c:pt>
                <c:pt idx="107">
                  <c:v>3.6408506001728556E-7</c:v>
                </c:pt>
                <c:pt idx="108">
                  <c:v>3.6408506001728556E-7</c:v>
                </c:pt>
                <c:pt idx="109">
                  <c:v>3.6408506001728556E-7</c:v>
                </c:pt>
                <c:pt idx="110">
                  <c:v>3.6408506001728556E-7</c:v>
                </c:pt>
                <c:pt idx="111">
                  <c:v>3.6408506001728556E-7</c:v>
                </c:pt>
                <c:pt idx="112">
                  <c:v>3.6408506001728556E-7</c:v>
                </c:pt>
                <c:pt idx="113">
                  <c:v>3.6408506001728556E-7</c:v>
                </c:pt>
                <c:pt idx="114">
                  <c:v>3.6408506001728556E-7</c:v>
                </c:pt>
                <c:pt idx="115">
                  <c:v>3.6408506001728556E-7</c:v>
                </c:pt>
                <c:pt idx="116">
                  <c:v>3.6408506001728556E-7</c:v>
                </c:pt>
                <c:pt idx="117">
                  <c:v>3.6408506001728556E-7</c:v>
                </c:pt>
                <c:pt idx="118">
                  <c:v>3.6408506001728556E-7</c:v>
                </c:pt>
                <c:pt idx="119">
                  <c:v>3.6408506001728556E-7</c:v>
                </c:pt>
                <c:pt idx="120">
                  <c:v>3.6408506001728556E-7</c:v>
                </c:pt>
                <c:pt idx="121">
                  <c:v>3.6408506001728556E-7</c:v>
                </c:pt>
                <c:pt idx="122">
                  <c:v>3.6408506001728556E-7</c:v>
                </c:pt>
                <c:pt idx="123">
                  <c:v>3.6408506001728556E-7</c:v>
                </c:pt>
                <c:pt idx="124">
                  <c:v>3.6408506001728556E-7</c:v>
                </c:pt>
                <c:pt idx="125">
                  <c:v>3.6408506001728556E-7</c:v>
                </c:pt>
                <c:pt idx="126">
                  <c:v>3.6408506001728556E-7</c:v>
                </c:pt>
                <c:pt idx="127">
                  <c:v>3.6408506001728556E-7</c:v>
                </c:pt>
                <c:pt idx="128">
                  <c:v>3.6408506001728556E-7</c:v>
                </c:pt>
                <c:pt idx="129">
                  <c:v>3.6408506001728556E-7</c:v>
                </c:pt>
                <c:pt idx="130">
                  <c:v>3.6408506001728556E-7</c:v>
                </c:pt>
                <c:pt idx="131">
                  <c:v>3.6408506001728556E-7</c:v>
                </c:pt>
                <c:pt idx="132">
                  <c:v>3.6408506001728556E-7</c:v>
                </c:pt>
                <c:pt idx="133">
                  <c:v>3.6408506001728556E-7</c:v>
                </c:pt>
                <c:pt idx="134">
                  <c:v>3.6408506001728556E-7</c:v>
                </c:pt>
                <c:pt idx="135">
                  <c:v>3.6408506001728556E-7</c:v>
                </c:pt>
                <c:pt idx="136">
                  <c:v>3.6408506001728556E-7</c:v>
                </c:pt>
                <c:pt idx="137">
                  <c:v>3.6408506001728556E-7</c:v>
                </c:pt>
                <c:pt idx="138">
                  <c:v>3.6408506001728556E-7</c:v>
                </c:pt>
                <c:pt idx="139">
                  <c:v>3.6408506001728556E-7</c:v>
                </c:pt>
                <c:pt idx="140">
                  <c:v>3.6408506001728556E-7</c:v>
                </c:pt>
                <c:pt idx="141">
                  <c:v>3.6408506001728556E-7</c:v>
                </c:pt>
                <c:pt idx="142">
                  <c:v>3.6408506001728556E-7</c:v>
                </c:pt>
                <c:pt idx="143">
                  <c:v>3.6408506001728556E-7</c:v>
                </c:pt>
                <c:pt idx="144">
                  <c:v>3.6408506001728556E-7</c:v>
                </c:pt>
                <c:pt idx="145">
                  <c:v>3.6408506001728556E-7</c:v>
                </c:pt>
                <c:pt idx="146">
                  <c:v>3.6408506001728556E-7</c:v>
                </c:pt>
                <c:pt idx="147">
                  <c:v>3.6408506001728556E-7</c:v>
                </c:pt>
                <c:pt idx="148">
                  <c:v>3.6408506001728556E-7</c:v>
                </c:pt>
                <c:pt idx="149">
                  <c:v>3.6408506001728556E-7</c:v>
                </c:pt>
                <c:pt idx="150">
                  <c:v>3.6408506001728556E-7</c:v>
                </c:pt>
                <c:pt idx="151">
                  <c:v>3.6408506001728556E-7</c:v>
                </c:pt>
                <c:pt idx="152">
                  <c:v>3.6408506001728556E-7</c:v>
                </c:pt>
                <c:pt idx="153">
                  <c:v>3.6408506001728556E-7</c:v>
                </c:pt>
                <c:pt idx="154">
                  <c:v>3.6408506001728556E-7</c:v>
                </c:pt>
                <c:pt idx="155">
                  <c:v>3.6408506001728556E-7</c:v>
                </c:pt>
                <c:pt idx="156">
                  <c:v>3.6408506001728556E-7</c:v>
                </c:pt>
                <c:pt idx="157">
                  <c:v>3.6408506001728556E-7</c:v>
                </c:pt>
                <c:pt idx="158">
                  <c:v>3.6408506001728556E-7</c:v>
                </c:pt>
                <c:pt idx="159">
                  <c:v>3.6408506001728556E-7</c:v>
                </c:pt>
                <c:pt idx="160">
                  <c:v>3.6408506001728556E-7</c:v>
                </c:pt>
                <c:pt idx="161">
                  <c:v>3.6408506001728556E-7</c:v>
                </c:pt>
                <c:pt idx="162">
                  <c:v>3.6408506001728556E-7</c:v>
                </c:pt>
                <c:pt idx="163">
                  <c:v>3.6408506001728556E-7</c:v>
                </c:pt>
                <c:pt idx="164">
                  <c:v>3.6408506001728556E-7</c:v>
                </c:pt>
                <c:pt idx="165">
                  <c:v>3.6408506001728556E-7</c:v>
                </c:pt>
                <c:pt idx="166">
                  <c:v>3.6408506001728556E-7</c:v>
                </c:pt>
                <c:pt idx="167">
                  <c:v>3.6408506001728556E-7</c:v>
                </c:pt>
                <c:pt idx="168">
                  <c:v>3.6408506001728556E-7</c:v>
                </c:pt>
                <c:pt idx="169">
                  <c:v>3.6408506001728556E-7</c:v>
                </c:pt>
                <c:pt idx="170">
                  <c:v>3.6408506001728556E-7</c:v>
                </c:pt>
                <c:pt idx="171">
                  <c:v>3.6408506001728556E-7</c:v>
                </c:pt>
                <c:pt idx="172">
                  <c:v>3.6408506001728556E-7</c:v>
                </c:pt>
                <c:pt idx="173">
                  <c:v>3.6408506001728556E-7</c:v>
                </c:pt>
                <c:pt idx="174">
                  <c:v>3.6408506001728556E-7</c:v>
                </c:pt>
                <c:pt idx="175">
                  <c:v>3.6408506001728556E-7</c:v>
                </c:pt>
                <c:pt idx="176">
                  <c:v>3.6408506001728556E-7</c:v>
                </c:pt>
                <c:pt idx="177">
                  <c:v>3.6408506001728556E-7</c:v>
                </c:pt>
                <c:pt idx="178">
                  <c:v>3.6408506001728556E-7</c:v>
                </c:pt>
                <c:pt idx="179">
                  <c:v>3.6408506001728556E-7</c:v>
                </c:pt>
                <c:pt idx="180">
                  <c:v>3.6408506001728556E-7</c:v>
                </c:pt>
                <c:pt idx="181">
                  <c:v>3.6408506001728556E-7</c:v>
                </c:pt>
                <c:pt idx="182">
                  <c:v>3.6408506001728556E-7</c:v>
                </c:pt>
                <c:pt idx="183">
                  <c:v>3.6408506001728556E-7</c:v>
                </c:pt>
                <c:pt idx="184">
                  <c:v>3.6408506001728556E-7</c:v>
                </c:pt>
                <c:pt idx="185">
                  <c:v>3.6408506001728556E-7</c:v>
                </c:pt>
                <c:pt idx="186">
                  <c:v>3.6408506001728556E-7</c:v>
                </c:pt>
                <c:pt idx="187">
                  <c:v>3.6408506001728556E-7</c:v>
                </c:pt>
                <c:pt idx="188">
                  <c:v>3.6408506001728556E-7</c:v>
                </c:pt>
                <c:pt idx="189">
                  <c:v>3.6408506001728556E-7</c:v>
                </c:pt>
                <c:pt idx="190">
                  <c:v>3.6408506001728556E-7</c:v>
                </c:pt>
                <c:pt idx="191">
                  <c:v>3.6408506001728556E-7</c:v>
                </c:pt>
                <c:pt idx="192">
                  <c:v>3.6408506001728556E-7</c:v>
                </c:pt>
                <c:pt idx="193">
                  <c:v>3.6408506001728556E-7</c:v>
                </c:pt>
                <c:pt idx="194">
                  <c:v>3.6408506001728556E-7</c:v>
                </c:pt>
                <c:pt idx="195">
                  <c:v>3.6408506001728556E-7</c:v>
                </c:pt>
                <c:pt idx="196">
                  <c:v>3.6408506001728556E-7</c:v>
                </c:pt>
                <c:pt idx="197">
                  <c:v>3.6408506001728556E-7</c:v>
                </c:pt>
                <c:pt idx="198">
                  <c:v>3.6408506001728556E-7</c:v>
                </c:pt>
                <c:pt idx="199">
                  <c:v>3.6408506001728556E-7</c:v>
                </c:pt>
                <c:pt idx="200">
                  <c:v>3.6408506001728556E-7</c:v>
                </c:pt>
                <c:pt idx="201">
                  <c:v>3.6408506001728556E-7</c:v>
                </c:pt>
                <c:pt idx="202">
                  <c:v>3.6408506001728556E-7</c:v>
                </c:pt>
                <c:pt idx="203">
                  <c:v>3.6408506001728556E-7</c:v>
                </c:pt>
                <c:pt idx="204">
                  <c:v>3.6408506001728556E-7</c:v>
                </c:pt>
                <c:pt idx="205">
                  <c:v>3.6408506001728556E-7</c:v>
                </c:pt>
                <c:pt idx="206">
                  <c:v>3.6408506001728556E-7</c:v>
                </c:pt>
                <c:pt idx="207">
                  <c:v>3.6408506001728556E-7</c:v>
                </c:pt>
                <c:pt idx="208">
                  <c:v>3.6408506001728556E-7</c:v>
                </c:pt>
                <c:pt idx="209">
                  <c:v>3.6408506001728556E-7</c:v>
                </c:pt>
                <c:pt idx="210">
                  <c:v>3.6408506001728556E-7</c:v>
                </c:pt>
                <c:pt idx="211">
                  <c:v>3.6408506001728556E-7</c:v>
                </c:pt>
                <c:pt idx="212">
                  <c:v>3.6408506001728556E-7</c:v>
                </c:pt>
                <c:pt idx="213">
                  <c:v>3.6408506001728556E-7</c:v>
                </c:pt>
                <c:pt idx="214">
                  <c:v>3.6408506001728556E-7</c:v>
                </c:pt>
                <c:pt idx="215">
                  <c:v>3.6408506001728556E-7</c:v>
                </c:pt>
                <c:pt idx="216">
                  <c:v>3.6408506001728556E-7</c:v>
                </c:pt>
                <c:pt idx="217">
                  <c:v>3.6408506001728556E-7</c:v>
                </c:pt>
                <c:pt idx="218">
                  <c:v>3.6408506001728556E-7</c:v>
                </c:pt>
                <c:pt idx="219">
                  <c:v>3.6408506001728556E-7</c:v>
                </c:pt>
                <c:pt idx="220">
                  <c:v>3.6408506001728556E-7</c:v>
                </c:pt>
                <c:pt idx="221">
                  <c:v>3.6408506001728556E-7</c:v>
                </c:pt>
                <c:pt idx="222">
                  <c:v>3.6408506001728556E-7</c:v>
                </c:pt>
                <c:pt idx="223">
                  <c:v>3.6408506001728556E-7</c:v>
                </c:pt>
                <c:pt idx="224">
                  <c:v>3.6408506001728556E-7</c:v>
                </c:pt>
                <c:pt idx="225">
                  <c:v>3.6408506001728556E-7</c:v>
                </c:pt>
                <c:pt idx="226">
                  <c:v>3.6408506001728556E-7</c:v>
                </c:pt>
                <c:pt idx="227">
                  <c:v>3.6408506001728556E-7</c:v>
                </c:pt>
                <c:pt idx="228">
                  <c:v>3.6408506001728556E-7</c:v>
                </c:pt>
                <c:pt idx="229">
                  <c:v>3.6408506001728556E-7</c:v>
                </c:pt>
                <c:pt idx="230">
                  <c:v>3.6408506001728556E-7</c:v>
                </c:pt>
                <c:pt idx="231">
                  <c:v>3.6408506001728556E-7</c:v>
                </c:pt>
                <c:pt idx="232">
                  <c:v>3.6408506001728556E-7</c:v>
                </c:pt>
                <c:pt idx="233">
                  <c:v>3.6408506001728556E-7</c:v>
                </c:pt>
                <c:pt idx="234">
                  <c:v>3.6408506001728556E-7</c:v>
                </c:pt>
                <c:pt idx="235">
                  <c:v>3.6408506001728556E-7</c:v>
                </c:pt>
                <c:pt idx="236">
                  <c:v>3.6408506001728556E-7</c:v>
                </c:pt>
                <c:pt idx="237">
                  <c:v>3.6408506001728556E-7</c:v>
                </c:pt>
                <c:pt idx="238">
                  <c:v>3.6408506001728556E-7</c:v>
                </c:pt>
                <c:pt idx="239">
                  <c:v>3.6408506001728556E-7</c:v>
                </c:pt>
                <c:pt idx="240">
                  <c:v>3.6408506001728556E-7</c:v>
                </c:pt>
                <c:pt idx="241">
                  <c:v>3.6408506001728556E-7</c:v>
                </c:pt>
                <c:pt idx="242">
                  <c:v>3.6408506001728556E-7</c:v>
                </c:pt>
                <c:pt idx="243">
                  <c:v>3.6408506001728556E-7</c:v>
                </c:pt>
                <c:pt idx="244">
                  <c:v>3.6408506001728556E-7</c:v>
                </c:pt>
                <c:pt idx="245">
                  <c:v>3.6408506001728556E-7</c:v>
                </c:pt>
                <c:pt idx="246">
                  <c:v>3.6408506001728556E-7</c:v>
                </c:pt>
                <c:pt idx="247">
                  <c:v>3.6408506001728556E-7</c:v>
                </c:pt>
                <c:pt idx="248">
                  <c:v>3.6408506001728556E-7</c:v>
                </c:pt>
                <c:pt idx="249">
                  <c:v>3.6408506001728556E-7</c:v>
                </c:pt>
                <c:pt idx="250">
                  <c:v>3.6408506001728556E-7</c:v>
                </c:pt>
                <c:pt idx="251">
                  <c:v>3.6408506001728556E-7</c:v>
                </c:pt>
                <c:pt idx="252">
                  <c:v>3.6408506001728556E-7</c:v>
                </c:pt>
                <c:pt idx="253">
                  <c:v>3.6408506001728556E-7</c:v>
                </c:pt>
                <c:pt idx="254">
                  <c:v>3.6408506001728556E-7</c:v>
                </c:pt>
                <c:pt idx="255">
                  <c:v>3.6408506001728556E-7</c:v>
                </c:pt>
                <c:pt idx="256">
                  <c:v>3.6408506001728556E-7</c:v>
                </c:pt>
                <c:pt idx="257">
                  <c:v>3.6408506001728556E-7</c:v>
                </c:pt>
                <c:pt idx="258">
                  <c:v>3.6408506001728556E-7</c:v>
                </c:pt>
                <c:pt idx="259">
                  <c:v>3.6408506001728556E-7</c:v>
                </c:pt>
                <c:pt idx="260">
                  <c:v>3.6408506001728556E-7</c:v>
                </c:pt>
                <c:pt idx="261">
                  <c:v>3.6408506001728556E-7</c:v>
                </c:pt>
                <c:pt idx="262">
                  <c:v>3.6408506001728556E-7</c:v>
                </c:pt>
                <c:pt idx="263">
                  <c:v>3.6408506001728556E-7</c:v>
                </c:pt>
                <c:pt idx="264">
                  <c:v>3.6408506001728556E-7</c:v>
                </c:pt>
                <c:pt idx="265">
                  <c:v>3.6408506001728556E-7</c:v>
                </c:pt>
                <c:pt idx="266">
                  <c:v>3.6408506001728556E-7</c:v>
                </c:pt>
                <c:pt idx="267">
                  <c:v>3.6408506001728556E-7</c:v>
                </c:pt>
                <c:pt idx="268">
                  <c:v>3.6408506001728556E-7</c:v>
                </c:pt>
                <c:pt idx="269">
                  <c:v>3.6408506001728556E-7</c:v>
                </c:pt>
                <c:pt idx="270">
                  <c:v>3.6408506001728556E-7</c:v>
                </c:pt>
                <c:pt idx="271">
                  <c:v>3.6408506001728556E-7</c:v>
                </c:pt>
                <c:pt idx="272">
                  <c:v>3.6408506001728556E-7</c:v>
                </c:pt>
                <c:pt idx="273">
                  <c:v>3.6408506001728556E-7</c:v>
                </c:pt>
                <c:pt idx="274">
                  <c:v>3.6408506001728556E-7</c:v>
                </c:pt>
                <c:pt idx="275">
                  <c:v>3.6408506001728556E-7</c:v>
                </c:pt>
                <c:pt idx="276">
                  <c:v>3.6408506001728556E-7</c:v>
                </c:pt>
                <c:pt idx="277">
                  <c:v>3.6408506001728556E-7</c:v>
                </c:pt>
                <c:pt idx="278">
                  <c:v>3.6408506001728556E-7</c:v>
                </c:pt>
                <c:pt idx="279">
                  <c:v>3.6408506001728556E-7</c:v>
                </c:pt>
                <c:pt idx="280">
                  <c:v>3.6408506001728556E-7</c:v>
                </c:pt>
                <c:pt idx="281">
                  <c:v>3.6408506001728556E-7</c:v>
                </c:pt>
                <c:pt idx="282">
                  <c:v>3.6408506001728556E-7</c:v>
                </c:pt>
                <c:pt idx="283">
                  <c:v>3.6408506001728556E-7</c:v>
                </c:pt>
                <c:pt idx="284">
                  <c:v>3.6408506001728556E-7</c:v>
                </c:pt>
                <c:pt idx="285">
                  <c:v>3.6408506001728556E-7</c:v>
                </c:pt>
                <c:pt idx="286">
                  <c:v>3.6408506001728556E-7</c:v>
                </c:pt>
                <c:pt idx="287">
                  <c:v>3.6408506001728556E-7</c:v>
                </c:pt>
                <c:pt idx="288">
                  <c:v>3.6408506001728556E-7</c:v>
                </c:pt>
                <c:pt idx="289">
                  <c:v>3.6408506001728556E-7</c:v>
                </c:pt>
                <c:pt idx="290">
                  <c:v>3.6408506001728556E-7</c:v>
                </c:pt>
                <c:pt idx="291">
                  <c:v>3.6408506001728556E-7</c:v>
                </c:pt>
                <c:pt idx="292">
                  <c:v>3.6408506001728556E-7</c:v>
                </c:pt>
                <c:pt idx="293">
                  <c:v>3.6408506001728556E-7</c:v>
                </c:pt>
                <c:pt idx="294">
                  <c:v>3.6408506001728556E-7</c:v>
                </c:pt>
                <c:pt idx="295">
                  <c:v>3.6408506001728556E-7</c:v>
                </c:pt>
                <c:pt idx="296">
                  <c:v>3.6408506001728556E-7</c:v>
                </c:pt>
                <c:pt idx="297">
                  <c:v>3.6408506001728556E-7</c:v>
                </c:pt>
                <c:pt idx="298">
                  <c:v>3.6408506001728556E-7</c:v>
                </c:pt>
                <c:pt idx="299">
                  <c:v>3.6408506001728556E-7</c:v>
                </c:pt>
                <c:pt idx="300">
                  <c:v>3.6408506001728556E-7</c:v>
                </c:pt>
                <c:pt idx="301">
                  <c:v>3.6408506001728556E-7</c:v>
                </c:pt>
                <c:pt idx="302">
                  <c:v>3.6408506001728556E-7</c:v>
                </c:pt>
                <c:pt idx="303">
                  <c:v>3.6408506001728556E-7</c:v>
                </c:pt>
                <c:pt idx="304">
                  <c:v>3.6408506001728556E-7</c:v>
                </c:pt>
                <c:pt idx="305">
                  <c:v>3.6408506001728556E-7</c:v>
                </c:pt>
                <c:pt idx="306">
                  <c:v>3.6408506001728556E-7</c:v>
                </c:pt>
                <c:pt idx="307">
                  <c:v>3.6408506001728556E-7</c:v>
                </c:pt>
                <c:pt idx="308">
                  <c:v>3.6408506001728556E-7</c:v>
                </c:pt>
                <c:pt idx="309">
                  <c:v>3.6408506001728556E-7</c:v>
                </c:pt>
                <c:pt idx="310">
                  <c:v>3.6408506001728556E-7</c:v>
                </c:pt>
                <c:pt idx="311">
                  <c:v>3.6408506001728556E-7</c:v>
                </c:pt>
                <c:pt idx="312">
                  <c:v>3.6408506001728556E-7</c:v>
                </c:pt>
                <c:pt idx="313">
                  <c:v>3.6408506001728556E-7</c:v>
                </c:pt>
                <c:pt idx="314">
                  <c:v>3.6408506001728556E-7</c:v>
                </c:pt>
                <c:pt idx="315">
                  <c:v>3.6408506001728556E-7</c:v>
                </c:pt>
                <c:pt idx="316">
                  <c:v>3.6408506001728556E-7</c:v>
                </c:pt>
                <c:pt idx="317">
                  <c:v>3.6408506001728556E-7</c:v>
                </c:pt>
                <c:pt idx="318">
                  <c:v>3.6408506001728556E-7</c:v>
                </c:pt>
                <c:pt idx="319">
                  <c:v>3.6408506001728556E-7</c:v>
                </c:pt>
                <c:pt idx="320">
                  <c:v>3.6408506001728556E-7</c:v>
                </c:pt>
                <c:pt idx="321">
                  <c:v>3.6408506001728556E-7</c:v>
                </c:pt>
                <c:pt idx="322">
                  <c:v>3.6408506001728556E-7</c:v>
                </c:pt>
                <c:pt idx="323">
                  <c:v>3.6408506001728556E-7</c:v>
                </c:pt>
                <c:pt idx="324">
                  <c:v>3.6408506001728556E-7</c:v>
                </c:pt>
                <c:pt idx="325">
                  <c:v>3.6408506001728556E-7</c:v>
                </c:pt>
                <c:pt idx="326">
                  <c:v>3.6408506001728556E-7</c:v>
                </c:pt>
                <c:pt idx="327">
                  <c:v>3.6408506001728556E-7</c:v>
                </c:pt>
                <c:pt idx="328">
                  <c:v>3.6408506001728556E-7</c:v>
                </c:pt>
                <c:pt idx="329">
                  <c:v>3.6408506001728556E-7</c:v>
                </c:pt>
                <c:pt idx="330">
                  <c:v>3.6408506001728556E-7</c:v>
                </c:pt>
                <c:pt idx="331">
                  <c:v>3.6408506001728556E-7</c:v>
                </c:pt>
                <c:pt idx="332">
                  <c:v>3.6408506001728556E-7</c:v>
                </c:pt>
                <c:pt idx="333">
                  <c:v>3.6408506001728556E-7</c:v>
                </c:pt>
                <c:pt idx="334">
                  <c:v>3.6408506001728556E-7</c:v>
                </c:pt>
                <c:pt idx="335">
                  <c:v>3.6408506001728556E-7</c:v>
                </c:pt>
                <c:pt idx="336">
                  <c:v>3.6408506001728556E-7</c:v>
                </c:pt>
                <c:pt idx="337">
                  <c:v>3.6408506001728556E-7</c:v>
                </c:pt>
                <c:pt idx="338">
                  <c:v>3.6408506001728556E-7</c:v>
                </c:pt>
                <c:pt idx="339">
                  <c:v>3.6408506001728556E-7</c:v>
                </c:pt>
                <c:pt idx="340">
                  <c:v>3.6408506001728556E-7</c:v>
                </c:pt>
                <c:pt idx="341">
                  <c:v>3.6408506001728556E-7</c:v>
                </c:pt>
                <c:pt idx="342">
                  <c:v>3.6408506001728556E-7</c:v>
                </c:pt>
                <c:pt idx="343">
                  <c:v>3.6408506001728556E-7</c:v>
                </c:pt>
                <c:pt idx="344">
                  <c:v>3.6408506001728556E-7</c:v>
                </c:pt>
                <c:pt idx="345">
                  <c:v>3.6408506001728556E-7</c:v>
                </c:pt>
                <c:pt idx="346">
                  <c:v>3.6408506001728556E-7</c:v>
                </c:pt>
                <c:pt idx="347">
                  <c:v>3.6408506001728556E-7</c:v>
                </c:pt>
                <c:pt idx="348">
                  <c:v>3.6408506001728556E-7</c:v>
                </c:pt>
                <c:pt idx="349">
                  <c:v>3.6408506001728556E-7</c:v>
                </c:pt>
                <c:pt idx="350">
                  <c:v>3.6408506001728556E-7</c:v>
                </c:pt>
                <c:pt idx="351">
                  <c:v>3.6408506001728556E-7</c:v>
                </c:pt>
                <c:pt idx="352">
                  <c:v>3.6408506001728556E-7</c:v>
                </c:pt>
                <c:pt idx="353">
                  <c:v>3.6408506001728556E-7</c:v>
                </c:pt>
                <c:pt idx="354">
                  <c:v>3.6408506001728556E-7</c:v>
                </c:pt>
                <c:pt idx="355">
                  <c:v>3.6408506001728556E-7</c:v>
                </c:pt>
                <c:pt idx="356">
                  <c:v>3.6408506001728556E-7</c:v>
                </c:pt>
                <c:pt idx="357">
                  <c:v>3.6408506001728556E-7</c:v>
                </c:pt>
                <c:pt idx="358">
                  <c:v>3.6408506001728556E-7</c:v>
                </c:pt>
                <c:pt idx="359">
                  <c:v>3.6408506001728556E-7</c:v>
                </c:pt>
                <c:pt idx="360">
                  <c:v>3.6408506001728556E-7</c:v>
                </c:pt>
                <c:pt idx="361">
                  <c:v>3.6408506001728556E-7</c:v>
                </c:pt>
                <c:pt idx="362">
                  <c:v>3.6408506001728556E-7</c:v>
                </c:pt>
                <c:pt idx="363">
                  <c:v>3.6408506001728556E-7</c:v>
                </c:pt>
                <c:pt idx="364">
                  <c:v>3.6408506001728556E-7</c:v>
                </c:pt>
                <c:pt idx="365">
                  <c:v>3.6408506001728556E-7</c:v>
                </c:pt>
                <c:pt idx="366">
                  <c:v>3.6408506001728556E-7</c:v>
                </c:pt>
                <c:pt idx="367">
                  <c:v>3.6408506001728556E-7</c:v>
                </c:pt>
                <c:pt idx="368">
                  <c:v>3.6408506001728556E-7</c:v>
                </c:pt>
                <c:pt idx="369">
                  <c:v>3.6408506001728556E-7</c:v>
                </c:pt>
                <c:pt idx="370">
                  <c:v>3.6408506001728556E-7</c:v>
                </c:pt>
                <c:pt idx="371">
                  <c:v>3.6408506001728556E-7</c:v>
                </c:pt>
                <c:pt idx="372">
                  <c:v>3.6408506001728556E-7</c:v>
                </c:pt>
                <c:pt idx="373">
                  <c:v>3.6408506001728556E-7</c:v>
                </c:pt>
                <c:pt idx="374">
                  <c:v>3.6408506001728556E-7</c:v>
                </c:pt>
                <c:pt idx="375">
                  <c:v>3.6408506001728556E-7</c:v>
                </c:pt>
                <c:pt idx="376">
                  <c:v>3.6408506001728556E-7</c:v>
                </c:pt>
                <c:pt idx="377">
                  <c:v>3.6408506001728556E-7</c:v>
                </c:pt>
                <c:pt idx="378">
                  <c:v>3.6408506001728556E-7</c:v>
                </c:pt>
                <c:pt idx="379">
                  <c:v>3.6408506001728556E-7</c:v>
                </c:pt>
                <c:pt idx="380">
                  <c:v>3.6408506001728556E-7</c:v>
                </c:pt>
                <c:pt idx="381">
                  <c:v>3.6408506001728556E-7</c:v>
                </c:pt>
                <c:pt idx="382">
                  <c:v>3.6408506001728556E-7</c:v>
                </c:pt>
                <c:pt idx="383">
                  <c:v>3.6408506001728556E-7</c:v>
                </c:pt>
                <c:pt idx="384">
                  <c:v>3.6408506001728556E-7</c:v>
                </c:pt>
                <c:pt idx="385">
                  <c:v>3.6408506001728556E-7</c:v>
                </c:pt>
                <c:pt idx="386">
                  <c:v>3.6408506001728556E-7</c:v>
                </c:pt>
                <c:pt idx="387">
                  <c:v>3.6408506001728556E-7</c:v>
                </c:pt>
                <c:pt idx="388">
                  <c:v>3.6408506001728556E-7</c:v>
                </c:pt>
                <c:pt idx="389">
                  <c:v>3.6408506001728556E-7</c:v>
                </c:pt>
                <c:pt idx="390">
                  <c:v>3.6408506001728556E-7</c:v>
                </c:pt>
                <c:pt idx="391">
                  <c:v>3.6408506001728556E-7</c:v>
                </c:pt>
                <c:pt idx="392">
                  <c:v>3.6408506001728556E-7</c:v>
                </c:pt>
                <c:pt idx="393">
                  <c:v>3.6408506001728556E-7</c:v>
                </c:pt>
                <c:pt idx="394">
                  <c:v>3.6408506001728556E-7</c:v>
                </c:pt>
                <c:pt idx="395">
                  <c:v>3.6408506001728556E-7</c:v>
                </c:pt>
                <c:pt idx="396">
                  <c:v>3.6408506001728556E-7</c:v>
                </c:pt>
                <c:pt idx="397">
                  <c:v>3.6408506001728556E-7</c:v>
                </c:pt>
                <c:pt idx="398">
                  <c:v>3.6408506001728556E-7</c:v>
                </c:pt>
                <c:pt idx="399">
                  <c:v>3.6408506001728556E-7</c:v>
                </c:pt>
                <c:pt idx="400">
                  <c:v>3.6408506001728556E-7</c:v>
                </c:pt>
                <c:pt idx="401">
                  <c:v>3.6408506001728556E-7</c:v>
                </c:pt>
                <c:pt idx="402">
                  <c:v>3.6408506001728556E-7</c:v>
                </c:pt>
                <c:pt idx="403">
                  <c:v>3.6408506001728556E-7</c:v>
                </c:pt>
                <c:pt idx="404">
                  <c:v>3.6408506001728556E-7</c:v>
                </c:pt>
                <c:pt idx="405">
                  <c:v>3.6408506001728556E-7</c:v>
                </c:pt>
                <c:pt idx="406">
                  <c:v>3.6408506001728556E-7</c:v>
                </c:pt>
                <c:pt idx="407">
                  <c:v>3.6408506001728556E-7</c:v>
                </c:pt>
                <c:pt idx="408">
                  <c:v>3.6408506001728556E-7</c:v>
                </c:pt>
                <c:pt idx="409">
                  <c:v>3.6408506001728556E-7</c:v>
                </c:pt>
                <c:pt idx="410">
                  <c:v>3.6408506001728556E-7</c:v>
                </c:pt>
                <c:pt idx="411">
                  <c:v>3.6408506001728556E-7</c:v>
                </c:pt>
                <c:pt idx="412">
                  <c:v>3.6408506001728556E-7</c:v>
                </c:pt>
                <c:pt idx="413">
                  <c:v>3.6408506001728556E-7</c:v>
                </c:pt>
                <c:pt idx="414">
                  <c:v>3.6408506001728556E-7</c:v>
                </c:pt>
                <c:pt idx="415">
                  <c:v>3.6408506001728556E-7</c:v>
                </c:pt>
                <c:pt idx="416">
                  <c:v>3.6408506001728556E-7</c:v>
                </c:pt>
                <c:pt idx="417">
                  <c:v>3.6408506001728556E-7</c:v>
                </c:pt>
                <c:pt idx="418">
                  <c:v>3.6408506001728556E-7</c:v>
                </c:pt>
                <c:pt idx="419">
                  <c:v>3.6408506001728556E-7</c:v>
                </c:pt>
                <c:pt idx="420">
                  <c:v>3.6408506001728556E-7</c:v>
                </c:pt>
                <c:pt idx="421">
                  <c:v>3.6408506001728556E-7</c:v>
                </c:pt>
                <c:pt idx="422">
                  <c:v>3.6408506001728556E-7</c:v>
                </c:pt>
                <c:pt idx="423">
                  <c:v>3.6408506001728556E-7</c:v>
                </c:pt>
                <c:pt idx="424">
                  <c:v>3.6408506001728556E-7</c:v>
                </c:pt>
                <c:pt idx="425">
                  <c:v>3.6408506001728556E-7</c:v>
                </c:pt>
                <c:pt idx="426">
                  <c:v>3.6408506001728556E-7</c:v>
                </c:pt>
                <c:pt idx="427">
                  <c:v>3.6408506001728556E-7</c:v>
                </c:pt>
                <c:pt idx="428">
                  <c:v>3.6408506001728556E-7</c:v>
                </c:pt>
                <c:pt idx="429">
                  <c:v>3.6408506001728556E-7</c:v>
                </c:pt>
                <c:pt idx="430">
                  <c:v>3.6408506001728556E-7</c:v>
                </c:pt>
                <c:pt idx="431">
                  <c:v>3.6408506001728556E-7</c:v>
                </c:pt>
                <c:pt idx="432">
                  <c:v>3.6408506001728556E-7</c:v>
                </c:pt>
                <c:pt idx="433">
                  <c:v>3.6408506001728556E-7</c:v>
                </c:pt>
                <c:pt idx="434">
                  <c:v>3.6408506001728556E-7</c:v>
                </c:pt>
                <c:pt idx="435">
                  <c:v>3.6408506001728556E-7</c:v>
                </c:pt>
                <c:pt idx="436">
                  <c:v>3.6408506001728556E-7</c:v>
                </c:pt>
                <c:pt idx="437">
                  <c:v>3.6408506001728556E-7</c:v>
                </c:pt>
                <c:pt idx="438">
                  <c:v>3.6408506001728556E-7</c:v>
                </c:pt>
                <c:pt idx="439">
                  <c:v>3.6408506001728556E-7</c:v>
                </c:pt>
                <c:pt idx="440">
                  <c:v>3.6408506001728556E-7</c:v>
                </c:pt>
                <c:pt idx="441">
                  <c:v>3.6408506001728556E-7</c:v>
                </c:pt>
                <c:pt idx="442">
                  <c:v>3.6408506001728556E-7</c:v>
                </c:pt>
                <c:pt idx="443">
                  <c:v>3.6408506001728556E-7</c:v>
                </c:pt>
                <c:pt idx="444">
                  <c:v>3.6408506001728556E-7</c:v>
                </c:pt>
                <c:pt idx="445">
                  <c:v>3.6408506001728556E-7</c:v>
                </c:pt>
                <c:pt idx="446">
                  <c:v>3.6408506001728556E-7</c:v>
                </c:pt>
                <c:pt idx="447">
                  <c:v>3.6408506001728556E-7</c:v>
                </c:pt>
                <c:pt idx="448">
                  <c:v>3.6408506001728556E-7</c:v>
                </c:pt>
                <c:pt idx="449">
                  <c:v>3.6408506001728556E-7</c:v>
                </c:pt>
                <c:pt idx="450">
                  <c:v>3.6408506001728556E-7</c:v>
                </c:pt>
                <c:pt idx="451">
                  <c:v>3.6408506001728556E-7</c:v>
                </c:pt>
                <c:pt idx="452">
                  <c:v>3.6408506001728556E-7</c:v>
                </c:pt>
                <c:pt idx="453">
                  <c:v>3.6408506001728556E-7</c:v>
                </c:pt>
                <c:pt idx="454">
                  <c:v>3.6408506001728556E-7</c:v>
                </c:pt>
                <c:pt idx="455">
                  <c:v>3.6408506001728556E-7</c:v>
                </c:pt>
                <c:pt idx="456">
                  <c:v>3.6408506001728556E-7</c:v>
                </c:pt>
                <c:pt idx="457">
                  <c:v>3.6408506001728556E-7</c:v>
                </c:pt>
                <c:pt idx="458">
                  <c:v>3.6408506001728556E-7</c:v>
                </c:pt>
                <c:pt idx="459">
                  <c:v>3.6408506001728556E-7</c:v>
                </c:pt>
                <c:pt idx="460">
                  <c:v>3.6408506001728556E-7</c:v>
                </c:pt>
                <c:pt idx="461">
                  <c:v>3.6408506001728556E-7</c:v>
                </c:pt>
                <c:pt idx="462">
                  <c:v>3.6408506001728556E-7</c:v>
                </c:pt>
                <c:pt idx="463">
                  <c:v>3.6408506001728556E-7</c:v>
                </c:pt>
                <c:pt idx="464">
                  <c:v>3.6408506001728556E-7</c:v>
                </c:pt>
                <c:pt idx="465">
                  <c:v>3.6408506001728556E-7</c:v>
                </c:pt>
                <c:pt idx="466">
                  <c:v>3.6408506001728556E-7</c:v>
                </c:pt>
                <c:pt idx="467">
                  <c:v>3.6408506001728556E-7</c:v>
                </c:pt>
                <c:pt idx="468">
                  <c:v>3.6408506001728556E-7</c:v>
                </c:pt>
                <c:pt idx="469">
                  <c:v>3.6408506001728556E-7</c:v>
                </c:pt>
                <c:pt idx="470">
                  <c:v>0.15056800000000073</c:v>
                </c:pt>
                <c:pt idx="471">
                  <c:v>0.15056800000000073</c:v>
                </c:pt>
                <c:pt idx="472">
                  <c:v>0.15056800000000073</c:v>
                </c:pt>
                <c:pt idx="473">
                  <c:v>0.15056800000000073</c:v>
                </c:pt>
                <c:pt idx="474">
                  <c:v>0.15056800000000073</c:v>
                </c:pt>
                <c:pt idx="475">
                  <c:v>0.15056800000000073</c:v>
                </c:pt>
                <c:pt idx="476">
                  <c:v>0.15056800000000073</c:v>
                </c:pt>
                <c:pt idx="477">
                  <c:v>0.15056800000000073</c:v>
                </c:pt>
                <c:pt idx="478">
                  <c:v>0.15056800000000073</c:v>
                </c:pt>
                <c:pt idx="479">
                  <c:v>0.15056800000000073</c:v>
                </c:pt>
                <c:pt idx="480">
                  <c:v>0.15056800000000073</c:v>
                </c:pt>
                <c:pt idx="481">
                  <c:v>0.15056800000000073</c:v>
                </c:pt>
                <c:pt idx="482">
                  <c:v>0.15056800000000073</c:v>
                </c:pt>
                <c:pt idx="483">
                  <c:v>0.15056800000000073</c:v>
                </c:pt>
                <c:pt idx="484">
                  <c:v>0.15056800000000073</c:v>
                </c:pt>
                <c:pt idx="485">
                  <c:v>0.15056800000000073</c:v>
                </c:pt>
                <c:pt idx="486">
                  <c:v>0.15056800000000073</c:v>
                </c:pt>
                <c:pt idx="487">
                  <c:v>0.15056800000000073</c:v>
                </c:pt>
                <c:pt idx="488">
                  <c:v>0.15056800000000073</c:v>
                </c:pt>
                <c:pt idx="489">
                  <c:v>0.15056800000000073</c:v>
                </c:pt>
                <c:pt idx="490">
                  <c:v>0.15056800000000073</c:v>
                </c:pt>
                <c:pt idx="491">
                  <c:v>0.15056800000000073</c:v>
                </c:pt>
                <c:pt idx="492">
                  <c:v>0.15056800000000073</c:v>
                </c:pt>
                <c:pt idx="493">
                  <c:v>0.15056800000000073</c:v>
                </c:pt>
                <c:pt idx="494">
                  <c:v>0.15056800000000073</c:v>
                </c:pt>
                <c:pt idx="495">
                  <c:v>0.15056800000000073</c:v>
                </c:pt>
                <c:pt idx="496">
                  <c:v>0.15056800000000073</c:v>
                </c:pt>
                <c:pt idx="497">
                  <c:v>0.15056800000000073</c:v>
                </c:pt>
                <c:pt idx="498">
                  <c:v>0.15056800000000073</c:v>
                </c:pt>
                <c:pt idx="499">
                  <c:v>0.15056800000000073</c:v>
                </c:pt>
                <c:pt idx="500">
                  <c:v>0.15056800000000073</c:v>
                </c:pt>
                <c:pt idx="501">
                  <c:v>0.15056800000000073</c:v>
                </c:pt>
                <c:pt idx="502">
                  <c:v>0.15056800000000073</c:v>
                </c:pt>
                <c:pt idx="503">
                  <c:v>0.15056800000000073</c:v>
                </c:pt>
                <c:pt idx="504">
                  <c:v>0.15056800000000073</c:v>
                </c:pt>
                <c:pt idx="505">
                  <c:v>0.15056800000000073</c:v>
                </c:pt>
                <c:pt idx="506">
                  <c:v>0.15056800000000073</c:v>
                </c:pt>
                <c:pt idx="507">
                  <c:v>0.15056800000000073</c:v>
                </c:pt>
                <c:pt idx="508">
                  <c:v>0.15056800000000073</c:v>
                </c:pt>
                <c:pt idx="509">
                  <c:v>0.15056800000000073</c:v>
                </c:pt>
                <c:pt idx="510">
                  <c:v>0.15056800000000073</c:v>
                </c:pt>
                <c:pt idx="511">
                  <c:v>0.15056800000000073</c:v>
                </c:pt>
                <c:pt idx="512">
                  <c:v>0.15056800000000073</c:v>
                </c:pt>
                <c:pt idx="513">
                  <c:v>0.15056800000000073</c:v>
                </c:pt>
                <c:pt idx="514">
                  <c:v>0.15056800000000073</c:v>
                </c:pt>
                <c:pt idx="515">
                  <c:v>0.15056800000000073</c:v>
                </c:pt>
                <c:pt idx="516">
                  <c:v>0.15056800000000073</c:v>
                </c:pt>
                <c:pt idx="517">
                  <c:v>0.15056800000000073</c:v>
                </c:pt>
                <c:pt idx="518">
                  <c:v>0.15056800000000073</c:v>
                </c:pt>
                <c:pt idx="519">
                  <c:v>0.15056800000000073</c:v>
                </c:pt>
                <c:pt idx="520">
                  <c:v>0.15056800000000073</c:v>
                </c:pt>
                <c:pt idx="521">
                  <c:v>0.15056800000000073</c:v>
                </c:pt>
                <c:pt idx="522">
                  <c:v>0.15056800000000073</c:v>
                </c:pt>
                <c:pt idx="523">
                  <c:v>0.15056800000000073</c:v>
                </c:pt>
                <c:pt idx="524">
                  <c:v>0.15056800000000073</c:v>
                </c:pt>
                <c:pt idx="525">
                  <c:v>0.15056800000000073</c:v>
                </c:pt>
                <c:pt idx="526">
                  <c:v>0.15056800000000073</c:v>
                </c:pt>
                <c:pt idx="527">
                  <c:v>0.15056800000000073</c:v>
                </c:pt>
                <c:pt idx="528">
                  <c:v>0.15056800000000073</c:v>
                </c:pt>
                <c:pt idx="529">
                  <c:v>0.15056800000000073</c:v>
                </c:pt>
                <c:pt idx="530">
                  <c:v>0.15056800000000073</c:v>
                </c:pt>
                <c:pt idx="531">
                  <c:v>3.6408506001728556E-7</c:v>
                </c:pt>
                <c:pt idx="532">
                  <c:v>3.6408506001728556E-7</c:v>
                </c:pt>
                <c:pt idx="533">
                  <c:v>3.6408506001728556E-7</c:v>
                </c:pt>
                <c:pt idx="534">
                  <c:v>3.6408506001728556E-7</c:v>
                </c:pt>
                <c:pt idx="535">
                  <c:v>3.6408506001728556E-7</c:v>
                </c:pt>
                <c:pt idx="536">
                  <c:v>3.6408506001728556E-7</c:v>
                </c:pt>
                <c:pt idx="537">
                  <c:v>3.6408506001728556E-7</c:v>
                </c:pt>
                <c:pt idx="538">
                  <c:v>3.6408506001728556E-7</c:v>
                </c:pt>
                <c:pt idx="539">
                  <c:v>3.6408506001728556E-7</c:v>
                </c:pt>
                <c:pt idx="540">
                  <c:v>3.6408506001728556E-7</c:v>
                </c:pt>
                <c:pt idx="541">
                  <c:v>3.6408506001728556E-7</c:v>
                </c:pt>
                <c:pt idx="542">
                  <c:v>3.6408506001728556E-7</c:v>
                </c:pt>
                <c:pt idx="543">
                  <c:v>3.6408506001728556E-7</c:v>
                </c:pt>
                <c:pt idx="544">
                  <c:v>3.6408506001728556E-7</c:v>
                </c:pt>
                <c:pt idx="545">
                  <c:v>3.6408506001728556E-7</c:v>
                </c:pt>
                <c:pt idx="546">
                  <c:v>3.6408506001728556E-7</c:v>
                </c:pt>
                <c:pt idx="547">
                  <c:v>3.6408506001728556E-7</c:v>
                </c:pt>
                <c:pt idx="548">
                  <c:v>3.6408506001728556E-7</c:v>
                </c:pt>
                <c:pt idx="549">
                  <c:v>3.6408506001728556E-7</c:v>
                </c:pt>
                <c:pt idx="550">
                  <c:v>3.6408506001728556E-7</c:v>
                </c:pt>
                <c:pt idx="551">
                  <c:v>3.6408506001728556E-7</c:v>
                </c:pt>
                <c:pt idx="552">
                  <c:v>3.6408506001728556E-7</c:v>
                </c:pt>
                <c:pt idx="553">
                  <c:v>3.6408506001728556E-7</c:v>
                </c:pt>
                <c:pt idx="554">
                  <c:v>3.6408506001728556E-7</c:v>
                </c:pt>
                <c:pt idx="555">
                  <c:v>3.6408506001728556E-7</c:v>
                </c:pt>
                <c:pt idx="556">
                  <c:v>3.6408506001728556E-7</c:v>
                </c:pt>
                <c:pt idx="557">
                  <c:v>3.6408506001728556E-7</c:v>
                </c:pt>
                <c:pt idx="558">
                  <c:v>3.6408506001728556E-7</c:v>
                </c:pt>
                <c:pt idx="559">
                  <c:v>3.6408506001728556E-7</c:v>
                </c:pt>
                <c:pt idx="560">
                  <c:v>3.6408506001728556E-7</c:v>
                </c:pt>
                <c:pt idx="561">
                  <c:v>3.6408506001728556E-7</c:v>
                </c:pt>
                <c:pt idx="562">
                  <c:v>3.6408506001728556E-7</c:v>
                </c:pt>
                <c:pt idx="563">
                  <c:v>3.6408506001728556E-7</c:v>
                </c:pt>
                <c:pt idx="564">
                  <c:v>3.6408506001728556E-7</c:v>
                </c:pt>
                <c:pt idx="565">
                  <c:v>3.6408506001728556E-7</c:v>
                </c:pt>
                <c:pt idx="566">
                  <c:v>3.6408506001728556E-7</c:v>
                </c:pt>
                <c:pt idx="567">
                  <c:v>3.6408506001728556E-7</c:v>
                </c:pt>
                <c:pt idx="568">
                  <c:v>3.6408506001728556E-7</c:v>
                </c:pt>
                <c:pt idx="569">
                  <c:v>3.6408506001728556E-7</c:v>
                </c:pt>
                <c:pt idx="570">
                  <c:v>3.6408506001728556E-7</c:v>
                </c:pt>
                <c:pt idx="571">
                  <c:v>3.6408506001728556E-7</c:v>
                </c:pt>
                <c:pt idx="572">
                  <c:v>3.6408506001728556E-7</c:v>
                </c:pt>
                <c:pt idx="573">
                  <c:v>3.6408506001728556E-7</c:v>
                </c:pt>
                <c:pt idx="574">
                  <c:v>3.6408506001728556E-7</c:v>
                </c:pt>
                <c:pt idx="575">
                  <c:v>3.6408506001728556E-7</c:v>
                </c:pt>
                <c:pt idx="576">
                  <c:v>3.6408506001728556E-7</c:v>
                </c:pt>
                <c:pt idx="577">
                  <c:v>3.6408506001728556E-7</c:v>
                </c:pt>
                <c:pt idx="578">
                  <c:v>3.6408506001728556E-7</c:v>
                </c:pt>
                <c:pt idx="579">
                  <c:v>3.6408506001728556E-7</c:v>
                </c:pt>
                <c:pt idx="580">
                  <c:v>3.6408506001728556E-7</c:v>
                </c:pt>
                <c:pt idx="581">
                  <c:v>3.6408506001728556E-7</c:v>
                </c:pt>
                <c:pt idx="582">
                  <c:v>3.6408506001728556E-7</c:v>
                </c:pt>
                <c:pt idx="583">
                  <c:v>3.6408506001728556E-7</c:v>
                </c:pt>
                <c:pt idx="584">
                  <c:v>3.6408506001728556E-7</c:v>
                </c:pt>
                <c:pt idx="585">
                  <c:v>3.6408506001728556E-7</c:v>
                </c:pt>
                <c:pt idx="586">
                  <c:v>3.6408506001728556E-7</c:v>
                </c:pt>
                <c:pt idx="587">
                  <c:v>3.6408506001728556E-7</c:v>
                </c:pt>
                <c:pt idx="588">
                  <c:v>3.6408506001728556E-7</c:v>
                </c:pt>
                <c:pt idx="589">
                  <c:v>3.6408506001728556E-7</c:v>
                </c:pt>
                <c:pt idx="590">
                  <c:v>3.6408506001728556E-7</c:v>
                </c:pt>
                <c:pt idx="591">
                  <c:v>3.6408506001728556E-7</c:v>
                </c:pt>
                <c:pt idx="592">
                  <c:v>3.6408506001728556E-7</c:v>
                </c:pt>
                <c:pt idx="593">
                  <c:v>3.6408506001728556E-7</c:v>
                </c:pt>
                <c:pt idx="594">
                  <c:v>3.6408506001728556E-7</c:v>
                </c:pt>
                <c:pt idx="595">
                  <c:v>3.6408506001728556E-7</c:v>
                </c:pt>
                <c:pt idx="596">
                  <c:v>3.6408506001728556E-7</c:v>
                </c:pt>
                <c:pt idx="597">
                  <c:v>3.6408506001728556E-7</c:v>
                </c:pt>
                <c:pt idx="598">
                  <c:v>3.6408506001728556E-7</c:v>
                </c:pt>
                <c:pt idx="599">
                  <c:v>3.6408506001728556E-7</c:v>
                </c:pt>
                <c:pt idx="600">
                  <c:v>3.6408506001728556E-7</c:v>
                </c:pt>
                <c:pt idx="601">
                  <c:v>3.6408506001728556E-7</c:v>
                </c:pt>
                <c:pt idx="602">
                  <c:v>3.6408506001728556E-7</c:v>
                </c:pt>
                <c:pt idx="603">
                  <c:v>3.6408506001728556E-7</c:v>
                </c:pt>
                <c:pt idx="604">
                  <c:v>3.6408506001728556E-7</c:v>
                </c:pt>
                <c:pt idx="605">
                  <c:v>3.6408506001728556E-7</c:v>
                </c:pt>
                <c:pt idx="606">
                  <c:v>3.6408506001728556E-7</c:v>
                </c:pt>
                <c:pt idx="607">
                  <c:v>3.6408506001728556E-7</c:v>
                </c:pt>
                <c:pt idx="608">
                  <c:v>3.6408506001728556E-7</c:v>
                </c:pt>
                <c:pt idx="609">
                  <c:v>3.6408506001728556E-7</c:v>
                </c:pt>
                <c:pt idx="610">
                  <c:v>3.6408506001728556E-7</c:v>
                </c:pt>
                <c:pt idx="611">
                  <c:v>3.6408506001728556E-7</c:v>
                </c:pt>
                <c:pt idx="612">
                  <c:v>3.6408506001728556E-7</c:v>
                </c:pt>
                <c:pt idx="613">
                  <c:v>3.6408506001728556E-7</c:v>
                </c:pt>
                <c:pt idx="614">
                  <c:v>3.6408506001728556E-7</c:v>
                </c:pt>
                <c:pt idx="615">
                  <c:v>3.6408506001728556E-7</c:v>
                </c:pt>
                <c:pt idx="616">
                  <c:v>3.6408506001728556E-7</c:v>
                </c:pt>
                <c:pt idx="617">
                  <c:v>3.6408506001728556E-7</c:v>
                </c:pt>
                <c:pt idx="618">
                  <c:v>3.6408506001728556E-7</c:v>
                </c:pt>
                <c:pt idx="619">
                  <c:v>3.6408506001728556E-7</c:v>
                </c:pt>
                <c:pt idx="620">
                  <c:v>3.6408506001728556E-7</c:v>
                </c:pt>
                <c:pt idx="621">
                  <c:v>3.6408506001728556E-7</c:v>
                </c:pt>
                <c:pt idx="622">
                  <c:v>3.6408506001728556E-7</c:v>
                </c:pt>
                <c:pt idx="623">
                  <c:v>3.6408506001728556E-7</c:v>
                </c:pt>
                <c:pt idx="624">
                  <c:v>3.6408506001728556E-7</c:v>
                </c:pt>
                <c:pt idx="625">
                  <c:v>3.6408506001728556E-7</c:v>
                </c:pt>
                <c:pt idx="626">
                  <c:v>3.6408506001728556E-7</c:v>
                </c:pt>
                <c:pt idx="627">
                  <c:v>3.6408506001728556E-7</c:v>
                </c:pt>
                <c:pt idx="628">
                  <c:v>3.6408506001728556E-7</c:v>
                </c:pt>
                <c:pt idx="629">
                  <c:v>3.6408506001728556E-7</c:v>
                </c:pt>
                <c:pt idx="630">
                  <c:v>3.6408506001728556E-7</c:v>
                </c:pt>
                <c:pt idx="631">
                  <c:v>3.6408506001728556E-7</c:v>
                </c:pt>
                <c:pt idx="632">
                  <c:v>3.6408506001728556E-7</c:v>
                </c:pt>
                <c:pt idx="633">
                  <c:v>3.6408506001728556E-7</c:v>
                </c:pt>
                <c:pt idx="634">
                  <c:v>3.6408506001728556E-7</c:v>
                </c:pt>
                <c:pt idx="635">
                  <c:v>3.6408506001728556E-7</c:v>
                </c:pt>
                <c:pt idx="636">
                  <c:v>3.6408506001728556E-7</c:v>
                </c:pt>
                <c:pt idx="637">
                  <c:v>3.6408506001728556E-7</c:v>
                </c:pt>
                <c:pt idx="638">
                  <c:v>3.6408506001728556E-7</c:v>
                </c:pt>
                <c:pt idx="639">
                  <c:v>3.6408506001728556E-7</c:v>
                </c:pt>
                <c:pt idx="640">
                  <c:v>3.6408506001728556E-7</c:v>
                </c:pt>
                <c:pt idx="641">
                  <c:v>3.6408506001728556E-7</c:v>
                </c:pt>
                <c:pt idx="642">
                  <c:v>3.6408506001728556E-7</c:v>
                </c:pt>
                <c:pt idx="643">
                  <c:v>3.6408506001728556E-7</c:v>
                </c:pt>
                <c:pt idx="644">
                  <c:v>3.6408506001728556E-7</c:v>
                </c:pt>
                <c:pt idx="645">
                  <c:v>3.6408506001728556E-7</c:v>
                </c:pt>
                <c:pt idx="646">
                  <c:v>3.6408506001728556E-7</c:v>
                </c:pt>
                <c:pt idx="647">
                  <c:v>3.6408506001728556E-7</c:v>
                </c:pt>
                <c:pt idx="648">
                  <c:v>3.6408506001728556E-7</c:v>
                </c:pt>
                <c:pt idx="649">
                  <c:v>3.6408506001728556E-7</c:v>
                </c:pt>
                <c:pt idx="650">
                  <c:v>3.6408506001728556E-7</c:v>
                </c:pt>
                <c:pt idx="651">
                  <c:v>3.6408506001728556E-7</c:v>
                </c:pt>
                <c:pt idx="652">
                  <c:v>3.6408506001728556E-7</c:v>
                </c:pt>
                <c:pt idx="653">
                  <c:v>3.6408506001728556E-7</c:v>
                </c:pt>
                <c:pt idx="654">
                  <c:v>3.6408506001728556E-7</c:v>
                </c:pt>
                <c:pt idx="655">
                  <c:v>3.6408506001728556E-7</c:v>
                </c:pt>
                <c:pt idx="656">
                  <c:v>3.6408506001728556E-7</c:v>
                </c:pt>
                <c:pt idx="657">
                  <c:v>3.6408506001728556E-7</c:v>
                </c:pt>
                <c:pt idx="658">
                  <c:v>3.6408506001728556E-7</c:v>
                </c:pt>
                <c:pt idx="659">
                  <c:v>3.6408506001728556E-7</c:v>
                </c:pt>
                <c:pt idx="660">
                  <c:v>3.6408506001728556E-7</c:v>
                </c:pt>
                <c:pt idx="661">
                  <c:v>3.6408506001728556E-7</c:v>
                </c:pt>
                <c:pt idx="662">
                  <c:v>3.6408506001728556E-7</c:v>
                </c:pt>
                <c:pt idx="663">
                  <c:v>3.6408506001728556E-7</c:v>
                </c:pt>
                <c:pt idx="664">
                  <c:v>3.6408506001728556E-7</c:v>
                </c:pt>
                <c:pt idx="665">
                  <c:v>3.6408506001728556E-7</c:v>
                </c:pt>
                <c:pt idx="666">
                  <c:v>3.6408506001728556E-7</c:v>
                </c:pt>
                <c:pt idx="667">
                  <c:v>3.6408506001728556E-7</c:v>
                </c:pt>
                <c:pt idx="668">
                  <c:v>3.6408506001728556E-7</c:v>
                </c:pt>
                <c:pt idx="669">
                  <c:v>3.6408506001728556E-7</c:v>
                </c:pt>
                <c:pt idx="670">
                  <c:v>3.6408506001728556E-7</c:v>
                </c:pt>
                <c:pt idx="671">
                  <c:v>3.6408506001728556E-7</c:v>
                </c:pt>
                <c:pt idx="672">
                  <c:v>3.6408506001728556E-7</c:v>
                </c:pt>
                <c:pt idx="673">
                  <c:v>3.6408506001728556E-7</c:v>
                </c:pt>
                <c:pt idx="674">
                  <c:v>3.6408506001728556E-7</c:v>
                </c:pt>
                <c:pt idx="675">
                  <c:v>3.6408506001728556E-7</c:v>
                </c:pt>
                <c:pt idx="676">
                  <c:v>3.6408506001728556E-7</c:v>
                </c:pt>
                <c:pt idx="677">
                  <c:v>3.6408506001728556E-7</c:v>
                </c:pt>
                <c:pt idx="678">
                  <c:v>3.6408506001728556E-7</c:v>
                </c:pt>
                <c:pt idx="679">
                  <c:v>3.6408506001728556E-7</c:v>
                </c:pt>
                <c:pt idx="680">
                  <c:v>3.6408506001728556E-7</c:v>
                </c:pt>
                <c:pt idx="681">
                  <c:v>3.6408506001728556E-7</c:v>
                </c:pt>
                <c:pt idx="682">
                  <c:v>3.6408506001728556E-7</c:v>
                </c:pt>
                <c:pt idx="683">
                  <c:v>3.6408506001728556E-7</c:v>
                </c:pt>
                <c:pt idx="684">
                  <c:v>3.6408506001728556E-7</c:v>
                </c:pt>
                <c:pt idx="685">
                  <c:v>3.6408506001728556E-7</c:v>
                </c:pt>
                <c:pt idx="686">
                  <c:v>3.6408506001728556E-7</c:v>
                </c:pt>
                <c:pt idx="687">
                  <c:v>3.6408506001728556E-7</c:v>
                </c:pt>
                <c:pt idx="688">
                  <c:v>3.6408506001728556E-7</c:v>
                </c:pt>
                <c:pt idx="689">
                  <c:v>3.6408506001728556E-7</c:v>
                </c:pt>
                <c:pt idx="690">
                  <c:v>3.6408506001728556E-7</c:v>
                </c:pt>
                <c:pt idx="691">
                  <c:v>3.6408506001728556E-7</c:v>
                </c:pt>
                <c:pt idx="692">
                  <c:v>3.6408506001728556E-7</c:v>
                </c:pt>
                <c:pt idx="693">
                  <c:v>3.6408506001728556E-7</c:v>
                </c:pt>
                <c:pt idx="694">
                  <c:v>3.6408506001728556E-7</c:v>
                </c:pt>
                <c:pt idx="695">
                  <c:v>3.6408506001728556E-7</c:v>
                </c:pt>
                <c:pt idx="696">
                  <c:v>3.6408506001728556E-7</c:v>
                </c:pt>
                <c:pt idx="697">
                  <c:v>3.6408506001728556E-7</c:v>
                </c:pt>
                <c:pt idx="698">
                  <c:v>3.6408506001728556E-7</c:v>
                </c:pt>
                <c:pt idx="699">
                  <c:v>3.6408506001728556E-7</c:v>
                </c:pt>
                <c:pt idx="700">
                  <c:v>3.6408506001728556E-7</c:v>
                </c:pt>
                <c:pt idx="701">
                  <c:v>3.6408506001728556E-7</c:v>
                </c:pt>
                <c:pt idx="702">
                  <c:v>3.6408506001728556E-7</c:v>
                </c:pt>
                <c:pt idx="703">
                  <c:v>3.6408506001728556E-7</c:v>
                </c:pt>
                <c:pt idx="704">
                  <c:v>3.6408506001728556E-7</c:v>
                </c:pt>
                <c:pt idx="705">
                  <c:v>3.6408506001728556E-7</c:v>
                </c:pt>
                <c:pt idx="706">
                  <c:v>3.6408506001728556E-7</c:v>
                </c:pt>
                <c:pt idx="707">
                  <c:v>3.6408506001728556E-7</c:v>
                </c:pt>
                <c:pt idx="708">
                  <c:v>3.6408506001728556E-7</c:v>
                </c:pt>
                <c:pt idx="709">
                  <c:v>3.6408506001728556E-7</c:v>
                </c:pt>
                <c:pt idx="710">
                  <c:v>3.6408506001728556E-7</c:v>
                </c:pt>
                <c:pt idx="711">
                  <c:v>3.6408506001728556E-7</c:v>
                </c:pt>
                <c:pt idx="712">
                  <c:v>3.6408506001728556E-7</c:v>
                </c:pt>
                <c:pt idx="713">
                  <c:v>3.6408506001728556E-7</c:v>
                </c:pt>
                <c:pt idx="714">
                  <c:v>3.6408506001728556E-7</c:v>
                </c:pt>
                <c:pt idx="715">
                  <c:v>3.6408506001728556E-7</c:v>
                </c:pt>
                <c:pt idx="716">
                  <c:v>3.6408506001728556E-7</c:v>
                </c:pt>
                <c:pt idx="717">
                  <c:v>3.6408506001728556E-7</c:v>
                </c:pt>
                <c:pt idx="718">
                  <c:v>3.6408506001728556E-7</c:v>
                </c:pt>
                <c:pt idx="719">
                  <c:v>3.6408506001728556E-7</c:v>
                </c:pt>
                <c:pt idx="720">
                  <c:v>3.6408506001728556E-7</c:v>
                </c:pt>
                <c:pt idx="721">
                  <c:v>3.6408506001728556E-7</c:v>
                </c:pt>
                <c:pt idx="722">
                  <c:v>3.6408506001728556E-7</c:v>
                </c:pt>
                <c:pt idx="723">
                  <c:v>3.6408506001728556E-7</c:v>
                </c:pt>
                <c:pt idx="724">
                  <c:v>3.6408506001728556E-7</c:v>
                </c:pt>
                <c:pt idx="725">
                  <c:v>3.6408506001728556E-7</c:v>
                </c:pt>
                <c:pt idx="726">
                  <c:v>3.6408506001728556E-7</c:v>
                </c:pt>
                <c:pt idx="727">
                  <c:v>3.6408506001728556E-7</c:v>
                </c:pt>
                <c:pt idx="728">
                  <c:v>3.6408506001728556E-7</c:v>
                </c:pt>
                <c:pt idx="729">
                  <c:v>3.6408506001728556E-7</c:v>
                </c:pt>
                <c:pt idx="730">
                  <c:v>3.6408506001728556E-7</c:v>
                </c:pt>
                <c:pt idx="731">
                  <c:v>3.6408506001728556E-7</c:v>
                </c:pt>
                <c:pt idx="732">
                  <c:v>3.6408506001728556E-7</c:v>
                </c:pt>
                <c:pt idx="733">
                  <c:v>3.6408506001728556E-7</c:v>
                </c:pt>
                <c:pt idx="734">
                  <c:v>3.6408506001728556E-7</c:v>
                </c:pt>
                <c:pt idx="735">
                  <c:v>3.6408506001728556E-7</c:v>
                </c:pt>
                <c:pt idx="736">
                  <c:v>3.6408506001728556E-7</c:v>
                </c:pt>
                <c:pt idx="737">
                  <c:v>3.6408506001728556E-7</c:v>
                </c:pt>
                <c:pt idx="738">
                  <c:v>3.6408506001728556E-7</c:v>
                </c:pt>
                <c:pt idx="739">
                  <c:v>3.6408506001728556E-7</c:v>
                </c:pt>
                <c:pt idx="740">
                  <c:v>3.6408506001728556E-7</c:v>
                </c:pt>
                <c:pt idx="741">
                  <c:v>3.6408506001728556E-7</c:v>
                </c:pt>
                <c:pt idx="742">
                  <c:v>3.6408506001728556E-7</c:v>
                </c:pt>
                <c:pt idx="743">
                  <c:v>3.6408506001728556E-7</c:v>
                </c:pt>
                <c:pt idx="744">
                  <c:v>3.6408506001728556E-7</c:v>
                </c:pt>
                <c:pt idx="745">
                  <c:v>3.6408506001728556E-7</c:v>
                </c:pt>
                <c:pt idx="746">
                  <c:v>3.6408506001728556E-7</c:v>
                </c:pt>
                <c:pt idx="747">
                  <c:v>3.6408506001728556E-7</c:v>
                </c:pt>
                <c:pt idx="748">
                  <c:v>3.6408506001728556E-7</c:v>
                </c:pt>
                <c:pt idx="749">
                  <c:v>3.6408506001728556E-7</c:v>
                </c:pt>
                <c:pt idx="750">
                  <c:v>3.6408506001728556E-7</c:v>
                </c:pt>
                <c:pt idx="751">
                  <c:v>3.6408506001728556E-7</c:v>
                </c:pt>
                <c:pt idx="752">
                  <c:v>3.6408506001728556E-7</c:v>
                </c:pt>
                <c:pt idx="753">
                  <c:v>3.6408506001728556E-7</c:v>
                </c:pt>
                <c:pt idx="754">
                  <c:v>3.6408506001728556E-7</c:v>
                </c:pt>
                <c:pt idx="755">
                  <c:v>3.6408506001728556E-7</c:v>
                </c:pt>
                <c:pt idx="756">
                  <c:v>3.6408506001728556E-7</c:v>
                </c:pt>
                <c:pt idx="757">
                  <c:v>3.6408506001728556E-7</c:v>
                </c:pt>
                <c:pt idx="758">
                  <c:v>3.6408506001728556E-7</c:v>
                </c:pt>
                <c:pt idx="759">
                  <c:v>3.6408506001728556E-7</c:v>
                </c:pt>
                <c:pt idx="760">
                  <c:v>3.6408506001728556E-7</c:v>
                </c:pt>
                <c:pt idx="761">
                  <c:v>3.6408506001728556E-7</c:v>
                </c:pt>
                <c:pt idx="762">
                  <c:v>3.6408506001728556E-7</c:v>
                </c:pt>
                <c:pt idx="763">
                  <c:v>3.6408506001728556E-7</c:v>
                </c:pt>
                <c:pt idx="764">
                  <c:v>3.6408506001728556E-7</c:v>
                </c:pt>
                <c:pt idx="765">
                  <c:v>3.6408506001728556E-7</c:v>
                </c:pt>
                <c:pt idx="766">
                  <c:v>3.6408506001728556E-7</c:v>
                </c:pt>
                <c:pt idx="767">
                  <c:v>3.6408506001728556E-7</c:v>
                </c:pt>
                <c:pt idx="768">
                  <c:v>3.6408506001728556E-7</c:v>
                </c:pt>
                <c:pt idx="769">
                  <c:v>3.6408506001728556E-7</c:v>
                </c:pt>
                <c:pt idx="770">
                  <c:v>3.6408506001728556E-7</c:v>
                </c:pt>
                <c:pt idx="771">
                  <c:v>3.6408506001728556E-7</c:v>
                </c:pt>
                <c:pt idx="772">
                  <c:v>3.6408506001728556E-7</c:v>
                </c:pt>
                <c:pt idx="773">
                  <c:v>3.6408506001728556E-7</c:v>
                </c:pt>
                <c:pt idx="774">
                  <c:v>3.6408506001728556E-7</c:v>
                </c:pt>
                <c:pt idx="775">
                  <c:v>3.6408506001728556E-7</c:v>
                </c:pt>
                <c:pt idx="776">
                  <c:v>3.6408506001728556E-7</c:v>
                </c:pt>
                <c:pt idx="777">
                  <c:v>3.6408506001728556E-7</c:v>
                </c:pt>
                <c:pt idx="778">
                  <c:v>3.6408506001728556E-7</c:v>
                </c:pt>
                <c:pt idx="779">
                  <c:v>3.6408506001728556E-7</c:v>
                </c:pt>
                <c:pt idx="780">
                  <c:v>3.6408506001728556E-7</c:v>
                </c:pt>
                <c:pt idx="781">
                  <c:v>3.6408506001728556E-7</c:v>
                </c:pt>
                <c:pt idx="782">
                  <c:v>3.6408506001728556E-7</c:v>
                </c:pt>
                <c:pt idx="783">
                  <c:v>3.6408506001728556E-7</c:v>
                </c:pt>
                <c:pt idx="784">
                  <c:v>3.6408506001728556E-7</c:v>
                </c:pt>
                <c:pt idx="785">
                  <c:v>3.6408506001728556E-7</c:v>
                </c:pt>
                <c:pt idx="786">
                  <c:v>3.6408506001728556E-7</c:v>
                </c:pt>
                <c:pt idx="787">
                  <c:v>3.6408506001728556E-7</c:v>
                </c:pt>
                <c:pt idx="788">
                  <c:v>3.6408506001728556E-7</c:v>
                </c:pt>
                <c:pt idx="789">
                  <c:v>3.6408506001728556E-7</c:v>
                </c:pt>
                <c:pt idx="790">
                  <c:v>3.6408506001728556E-7</c:v>
                </c:pt>
                <c:pt idx="791">
                  <c:v>3.6408506001728556E-7</c:v>
                </c:pt>
                <c:pt idx="792">
                  <c:v>3.6408506001728556E-7</c:v>
                </c:pt>
                <c:pt idx="793">
                  <c:v>3.6408506001728556E-7</c:v>
                </c:pt>
                <c:pt idx="794">
                  <c:v>3.6408506001728556E-7</c:v>
                </c:pt>
                <c:pt idx="795">
                  <c:v>3.6408506001728556E-7</c:v>
                </c:pt>
                <c:pt idx="796">
                  <c:v>3.6408506001728556E-7</c:v>
                </c:pt>
                <c:pt idx="797">
                  <c:v>3.6408506001728556E-7</c:v>
                </c:pt>
                <c:pt idx="798">
                  <c:v>3.6408506001728556E-7</c:v>
                </c:pt>
                <c:pt idx="799">
                  <c:v>3.6408506001728556E-7</c:v>
                </c:pt>
                <c:pt idx="800">
                  <c:v>3.6408506001728556E-7</c:v>
                </c:pt>
                <c:pt idx="801">
                  <c:v>3.6408506001728556E-7</c:v>
                </c:pt>
                <c:pt idx="802">
                  <c:v>3.6408506001728556E-7</c:v>
                </c:pt>
                <c:pt idx="803">
                  <c:v>3.6408506001728556E-7</c:v>
                </c:pt>
                <c:pt idx="804">
                  <c:v>3.6408506001728556E-7</c:v>
                </c:pt>
                <c:pt idx="805">
                  <c:v>3.6408506001728556E-7</c:v>
                </c:pt>
                <c:pt idx="806">
                  <c:v>3.6408506001728556E-7</c:v>
                </c:pt>
                <c:pt idx="807">
                  <c:v>3.6408506001728556E-7</c:v>
                </c:pt>
                <c:pt idx="808">
                  <c:v>3.6408506001728556E-7</c:v>
                </c:pt>
                <c:pt idx="809">
                  <c:v>3.6408506001728556E-7</c:v>
                </c:pt>
                <c:pt idx="810">
                  <c:v>3.6408506001728556E-7</c:v>
                </c:pt>
                <c:pt idx="811">
                  <c:v>3.6408506001728556E-7</c:v>
                </c:pt>
                <c:pt idx="812">
                  <c:v>3.6408506001728556E-7</c:v>
                </c:pt>
                <c:pt idx="813">
                  <c:v>3.6408506001728556E-7</c:v>
                </c:pt>
                <c:pt idx="814">
                  <c:v>3.6408506001728556E-7</c:v>
                </c:pt>
                <c:pt idx="815">
                  <c:v>3.6408506001728556E-7</c:v>
                </c:pt>
                <c:pt idx="816">
                  <c:v>3.6408506001728556E-7</c:v>
                </c:pt>
                <c:pt idx="817">
                  <c:v>3.6408506001728556E-7</c:v>
                </c:pt>
                <c:pt idx="818">
                  <c:v>3.6408506001728556E-7</c:v>
                </c:pt>
                <c:pt idx="819">
                  <c:v>3.6408506001728556E-7</c:v>
                </c:pt>
                <c:pt idx="820">
                  <c:v>3.6408506001728556E-7</c:v>
                </c:pt>
                <c:pt idx="821">
                  <c:v>3.6408506001728556E-7</c:v>
                </c:pt>
                <c:pt idx="822">
                  <c:v>3.6408506001728556E-7</c:v>
                </c:pt>
                <c:pt idx="823">
                  <c:v>3.6408506001728556E-7</c:v>
                </c:pt>
                <c:pt idx="824">
                  <c:v>3.6408506001728556E-7</c:v>
                </c:pt>
                <c:pt idx="825">
                  <c:v>3.6408506001728556E-7</c:v>
                </c:pt>
                <c:pt idx="826">
                  <c:v>3.6408506001728556E-7</c:v>
                </c:pt>
                <c:pt idx="827">
                  <c:v>3.6408506001728556E-7</c:v>
                </c:pt>
                <c:pt idx="828">
                  <c:v>3.6408506001728556E-7</c:v>
                </c:pt>
                <c:pt idx="829">
                  <c:v>3.6408506001728556E-7</c:v>
                </c:pt>
                <c:pt idx="830">
                  <c:v>3.6408506001728556E-7</c:v>
                </c:pt>
                <c:pt idx="831">
                  <c:v>3.6408506001728556E-7</c:v>
                </c:pt>
                <c:pt idx="832">
                  <c:v>3.6408506001728556E-7</c:v>
                </c:pt>
                <c:pt idx="833">
                  <c:v>3.6408506001728556E-7</c:v>
                </c:pt>
                <c:pt idx="834">
                  <c:v>3.6408506001728556E-7</c:v>
                </c:pt>
                <c:pt idx="835">
                  <c:v>3.6408506001728556E-7</c:v>
                </c:pt>
                <c:pt idx="836">
                  <c:v>3.6408506001728556E-7</c:v>
                </c:pt>
                <c:pt idx="837">
                  <c:v>3.6408506001728556E-7</c:v>
                </c:pt>
                <c:pt idx="838">
                  <c:v>3.6408506001728556E-7</c:v>
                </c:pt>
                <c:pt idx="839">
                  <c:v>3.6408506001728556E-7</c:v>
                </c:pt>
                <c:pt idx="840">
                  <c:v>3.6408506001728556E-7</c:v>
                </c:pt>
                <c:pt idx="841">
                  <c:v>3.6408506001728556E-7</c:v>
                </c:pt>
                <c:pt idx="842">
                  <c:v>3.6408506001728556E-7</c:v>
                </c:pt>
                <c:pt idx="843">
                  <c:v>3.6408506001728556E-7</c:v>
                </c:pt>
                <c:pt idx="844">
                  <c:v>3.6408506001728556E-7</c:v>
                </c:pt>
                <c:pt idx="845">
                  <c:v>3.6408506001728556E-7</c:v>
                </c:pt>
                <c:pt idx="846">
                  <c:v>3.6408506001728556E-7</c:v>
                </c:pt>
                <c:pt idx="847">
                  <c:v>3.6408506001728556E-7</c:v>
                </c:pt>
                <c:pt idx="848">
                  <c:v>3.6408506001728556E-7</c:v>
                </c:pt>
                <c:pt idx="849">
                  <c:v>3.6408506001728556E-7</c:v>
                </c:pt>
                <c:pt idx="850">
                  <c:v>3.6408506001728556E-7</c:v>
                </c:pt>
                <c:pt idx="851">
                  <c:v>3.6408506001728556E-7</c:v>
                </c:pt>
                <c:pt idx="852">
                  <c:v>3.6408506001728556E-7</c:v>
                </c:pt>
                <c:pt idx="853">
                  <c:v>3.6408506001728556E-7</c:v>
                </c:pt>
                <c:pt idx="854">
                  <c:v>3.6408506001728556E-7</c:v>
                </c:pt>
                <c:pt idx="855">
                  <c:v>3.6408506001728556E-7</c:v>
                </c:pt>
                <c:pt idx="856">
                  <c:v>3.6408506001728556E-7</c:v>
                </c:pt>
                <c:pt idx="857">
                  <c:v>3.6408506001728556E-7</c:v>
                </c:pt>
                <c:pt idx="858">
                  <c:v>3.6408506001728556E-7</c:v>
                </c:pt>
                <c:pt idx="859">
                  <c:v>3.6408506001728556E-7</c:v>
                </c:pt>
                <c:pt idx="860">
                  <c:v>3.6408506001728556E-7</c:v>
                </c:pt>
                <c:pt idx="861">
                  <c:v>3.6408506001728556E-7</c:v>
                </c:pt>
                <c:pt idx="862">
                  <c:v>3.6408506001728556E-7</c:v>
                </c:pt>
                <c:pt idx="863">
                  <c:v>3.6408506001728556E-7</c:v>
                </c:pt>
                <c:pt idx="864">
                  <c:v>3.6408506001728556E-7</c:v>
                </c:pt>
                <c:pt idx="865">
                  <c:v>3.6408506001728556E-7</c:v>
                </c:pt>
                <c:pt idx="866">
                  <c:v>3.6408506001728556E-7</c:v>
                </c:pt>
                <c:pt idx="867">
                  <c:v>3.6408506001728556E-7</c:v>
                </c:pt>
                <c:pt idx="868">
                  <c:v>3.6408506001728556E-7</c:v>
                </c:pt>
                <c:pt idx="869">
                  <c:v>3.6408506001728556E-7</c:v>
                </c:pt>
                <c:pt idx="870">
                  <c:v>3.6408506001728556E-7</c:v>
                </c:pt>
                <c:pt idx="871">
                  <c:v>3.6408506001728556E-7</c:v>
                </c:pt>
                <c:pt idx="872">
                  <c:v>3.6408506001728556E-7</c:v>
                </c:pt>
                <c:pt idx="873">
                  <c:v>3.6408506001728556E-7</c:v>
                </c:pt>
                <c:pt idx="874">
                  <c:v>3.6408506001728556E-7</c:v>
                </c:pt>
                <c:pt idx="875">
                  <c:v>3.6408506001728556E-7</c:v>
                </c:pt>
                <c:pt idx="876">
                  <c:v>3.6408506001728556E-7</c:v>
                </c:pt>
                <c:pt idx="877">
                  <c:v>3.6408506001728556E-7</c:v>
                </c:pt>
                <c:pt idx="878">
                  <c:v>3.6408506001728556E-7</c:v>
                </c:pt>
                <c:pt idx="879">
                  <c:v>3.6408506001728556E-7</c:v>
                </c:pt>
                <c:pt idx="880">
                  <c:v>3.6408506001728556E-7</c:v>
                </c:pt>
                <c:pt idx="881">
                  <c:v>3.6408506001728556E-7</c:v>
                </c:pt>
                <c:pt idx="882">
                  <c:v>3.6408506001728556E-7</c:v>
                </c:pt>
                <c:pt idx="883">
                  <c:v>3.6408506001728556E-7</c:v>
                </c:pt>
                <c:pt idx="884">
                  <c:v>3.6408506001728556E-7</c:v>
                </c:pt>
                <c:pt idx="885">
                  <c:v>3.6408506001728556E-7</c:v>
                </c:pt>
                <c:pt idx="886">
                  <c:v>3.6408506001728556E-7</c:v>
                </c:pt>
                <c:pt idx="887">
                  <c:v>3.6408506001728556E-7</c:v>
                </c:pt>
                <c:pt idx="888">
                  <c:v>3.6408506001728556E-7</c:v>
                </c:pt>
                <c:pt idx="889">
                  <c:v>3.6408506001728556E-7</c:v>
                </c:pt>
                <c:pt idx="890">
                  <c:v>3.6408506001728556E-7</c:v>
                </c:pt>
                <c:pt idx="891">
                  <c:v>3.6408506001728556E-7</c:v>
                </c:pt>
                <c:pt idx="892">
                  <c:v>3.6408506001728556E-7</c:v>
                </c:pt>
                <c:pt idx="893">
                  <c:v>3.6408506001728556E-7</c:v>
                </c:pt>
                <c:pt idx="894">
                  <c:v>3.6408506001728556E-7</c:v>
                </c:pt>
                <c:pt idx="895">
                  <c:v>3.6408506001728556E-7</c:v>
                </c:pt>
                <c:pt idx="896">
                  <c:v>3.6408506001728556E-7</c:v>
                </c:pt>
                <c:pt idx="897">
                  <c:v>3.6408506001728556E-7</c:v>
                </c:pt>
                <c:pt idx="898">
                  <c:v>3.6408506001728556E-7</c:v>
                </c:pt>
                <c:pt idx="899">
                  <c:v>3.6408506001728556E-7</c:v>
                </c:pt>
                <c:pt idx="900">
                  <c:v>3.6408506001728556E-7</c:v>
                </c:pt>
                <c:pt idx="901">
                  <c:v>3.6408506001728556E-7</c:v>
                </c:pt>
                <c:pt idx="902">
                  <c:v>3.6408506001728556E-7</c:v>
                </c:pt>
                <c:pt idx="903">
                  <c:v>3.6408506001728556E-7</c:v>
                </c:pt>
                <c:pt idx="904">
                  <c:v>3.6408506001728556E-7</c:v>
                </c:pt>
                <c:pt idx="905">
                  <c:v>3.6408506001728556E-7</c:v>
                </c:pt>
                <c:pt idx="906">
                  <c:v>3.6408506001728556E-7</c:v>
                </c:pt>
                <c:pt idx="907">
                  <c:v>3.6408506001728556E-7</c:v>
                </c:pt>
                <c:pt idx="908">
                  <c:v>3.6408506001728556E-7</c:v>
                </c:pt>
                <c:pt idx="909">
                  <c:v>3.6408506001728556E-7</c:v>
                </c:pt>
                <c:pt idx="910">
                  <c:v>3.6408506001728556E-7</c:v>
                </c:pt>
                <c:pt idx="911">
                  <c:v>3.6408506001728556E-7</c:v>
                </c:pt>
                <c:pt idx="912">
                  <c:v>3.6408506001728556E-7</c:v>
                </c:pt>
                <c:pt idx="913">
                  <c:v>3.6408506001728556E-7</c:v>
                </c:pt>
                <c:pt idx="914">
                  <c:v>3.6408506001728556E-7</c:v>
                </c:pt>
                <c:pt idx="915">
                  <c:v>3.6408506001728556E-7</c:v>
                </c:pt>
                <c:pt idx="916">
                  <c:v>3.6408506001728556E-7</c:v>
                </c:pt>
                <c:pt idx="917">
                  <c:v>3.6408506001728556E-7</c:v>
                </c:pt>
                <c:pt idx="918">
                  <c:v>3.6408506001728556E-7</c:v>
                </c:pt>
                <c:pt idx="919">
                  <c:v>3.6408506001728556E-7</c:v>
                </c:pt>
                <c:pt idx="920">
                  <c:v>3.6408506001728556E-7</c:v>
                </c:pt>
                <c:pt idx="921">
                  <c:v>3.6408506001728556E-7</c:v>
                </c:pt>
                <c:pt idx="922">
                  <c:v>3.6408506001728556E-7</c:v>
                </c:pt>
                <c:pt idx="923">
                  <c:v>3.6408506001728556E-7</c:v>
                </c:pt>
                <c:pt idx="924">
                  <c:v>3.6408506001728556E-7</c:v>
                </c:pt>
                <c:pt idx="925">
                  <c:v>3.6408506001728556E-7</c:v>
                </c:pt>
                <c:pt idx="926">
                  <c:v>3.6408506001728556E-7</c:v>
                </c:pt>
                <c:pt idx="927">
                  <c:v>3.6408506001728556E-7</c:v>
                </c:pt>
                <c:pt idx="928">
                  <c:v>3.6408506001728556E-7</c:v>
                </c:pt>
                <c:pt idx="929">
                  <c:v>3.6408506001728556E-7</c:v>
                </c:pt>
                <c:pt idx="930">
                  <c:v>3.6408506001728556E-7</c:v>
                </c:pt>
                <c:pt idx="931">
                  <c:v>3.6408506001728556E-7</c:v>
                </c:pt>
                <c:pt idx="932">
                  <c:v>3.6408506001728556E-7</c:v>
                </c:pt>
                <c:pt idx="933">
                  <c:v>3.6408506001728556E-7</c:v>
                </c:pt>
                <c:pt idx="934">
                  <c:v>3.6408506001728556E-7</c:v>
                </c:pt>
                <c:pt idx="935">
                  <c:v>3.6408506001728556E-7</c:v>
                </c:pt>
                <c:pt idx="936">
                  <c:v>3.6408506001728556E-7</c:v>
                </c:pt>
                <c:pt idx="937">
                  <c:v>3.6408506001728556E-7</c:v>
                </c:pt>
                <c:pt idx="938">
                  <c:v>3.6408506001728556E-7</c:v>
                </c:pt>
                <c:pt idx="939">
                  <c:v>3.6408506001728556E-7</c:v>
                </c:pt>
                <c:pt idx="940">
                  <c:v>3.6408506001728556E-7</c:v>
                </c:pt>
                <c:pt idx="941">
                  <c:v>3.6408506001728556E-7</c:v>
                </c:pt>
                <c:pt idx="942">
                  <c:v>3.6408506001728556E-7</c:v>
                </c:pt>
                <c:pt idx="943">
                  <c:v>3.6408506001728556E-7</c:v>
                </c:pt>
                <c:pt idx="944">
                  <c:v>3.6408506001728556E-7</c:v>
                </c:pt>
                <c:pt idx="945">
                  <c:v>3.6408506001728556E-7</c:v>
                </c:pt>
                <c:pt idx="946">
                  <c:v>3.6408506001728556E-7</c:v>
                </c:pt>
                <c:pt idx="947">
                  <c:v>3.6408506001728556E-7</c:v>
                </c:pt>
                <c:pt idx="948">
                  <c:v>3.6408506001728556E-7</c:v>
                </c:pt>
                <c:pt idx="949">
                  <c:v>3.6408506001728556E-7</c:v>
                </c:pt>
                <c:pt idx="950">
                  <c:v>3.6408506001728556E-7</c:v>
                </c:pt>
                <c:pt idx="951">
                  <c:v>3.6408506001728556E-7</c:v>
                </c:pt>
                <c:pt idx="952">
                  <c:v>3.6408506001728556E-7</c:v>
                </c:pt>
                <c:pt idx="953">
                  <c:v>3.6408506001728556E-7</c:v>
                </c:pt>
                <c:pt idx="954">
                  <c:v>3.6408506001728556E-7</c:v>
                </c:pt>
                <c:pt idx="955">
                  <c:v>3.6408506001728556E-7</c:v>
                </c:pt>
                <c:pt idx="956">
                  <c:v>3.6408506001728556E-7</c:v>
                </c:pt>
                <c:pt idx="957">
                  <c:v>3.6408506001728556E-7</c:v>
                </c:pt>
                <c:pt idx="958">
                  <c:v>3.6408506001728556E-7</c:v>
                </c:pt>
                <c:pt idx="959">
                  <c:v>3.6408506001728556E-7</c:v>
                </c:pt>
                <c:pt idx="960">
                  <c:v>3.6408506001728556E-7</c:v>
                </c:pt>
                <c:pt idx="961">
                  <c:v>3.6408506001728556E-7</c:v>
                </c:pt>
                <c:pt idx="962">
                  <c:v>3.6408506001728556E-7</c:v>
                </c:pt>
                <c:pt idx="963">
                  <c:v>3.6408506001728556E-7</c:v>
                </c:pt>
                <c:pt idx="964">
                  <c:v>3.6408506001728556E-7</c:v>
                </c:pt>
                <c:pt idx="965">
                  <c:v>3.6408506001728556E-7</c:v>
                </c:pt>
                <c:pt idx="966">
                  <c:v>3.6408506001728556E-7</c:v>
                </c:pt>
                <c:pt idx="967">
                  <c:v>3.6408506001728556E-7</c:v>
                </c:pt>
                <c:pt idx="968">
                  <c:v>3.6408506001728556E-7</c:v>
                </c:pt>
                <c:pt idx="969">
                  <c:v>3.6408506001728556E-7</c:v>
                </c:pt>
                <c:pt idx="970">
                  <c:v>3.6408506001728556E-7</c:v>
                </c:pt>
                <c:pt idx="971">
                  <c:v>3.6408506001728556E-7</c:v>
                </c:pt>
                <c:pt idx="972">
                  <c:v>3.6408506001728556E-7</c:v>
                </c:pt>
                <c:pt idx="973">
                  <c:v>3.6408506001728556E-7</c:v>
                </c:pt>
                <c:pt idx="974">
                  <c:v>3.6408506001728556E-7</c:v>
                </c:pt>
                <c:pt idx="975">
                  <c:v>3.6408506001728556E-7</c:v>
                </c:pt>
                <c:pt idx="976">
                  <c:v>3.6408506001728556E-7</c:v>
                </c:pt>
                <c:pt idx="977">
                  <c:v>3.6408506001728556E-7</c:v>
                </c:pt>
                <c:pt idx="978">
                  <c:v>3.6408506001728556E-7</c:v>
                </c:pt>
                <c:pt idx="979">
                  <c:v>3.6408506001728556E-7</c:v>
                </c:pt>
                <c:pt idx="980">
                  <c:v>3.6408506001728556E-7</c:v>
                </c:pt>
                <c:pt idx="981">
                  <c:v>3.6408506001728556E-7</c:v>
                </c:pt>
                <c:pt idx="982">
                  <c:v>3.6408506001728556E-7</c:v>
                </c:pt>
                <c:pt idx="983">
                  <c:v>3.6408506001728556E-7</c:v>
                </c:pt>
                <c:pt idx="984">
                  <c:v>3.6408506001728556E-7</c:v>
                </c:pt>
                <c:pt idx="985">
                  <c:v>3.6408506001728556E-7</c:v>
                </c:pt>
                <c:pt idx="986">
                  <c:v>3.6408506001728556E-7</c:v>
                </c:pt>
                <c:pt idx="987">
                  <c:v>3.6408506001728556E-7</c:v>
                </c:pt>
                <c:pt idx="988">
                  <c:v>3.6408506001728556E-7</c:v>
                </c:pt>
                <c:pt idx="989">
                  <c:v>3.6408506001728556E-7</c:v>
                </c:pt>
                <c:pt idx="990">
                  <c:v>3.6408506001728556E-7</c:v>
                </c:pt>
                <c:pt idx="991">
                  <c:v>3.6408506001728556E-7</c:v>
                </c:pt>
                <c:pt idx="992">
                  <c:v>3.6408506001728556E-7</c:v>
                </c:pt>
                <c:pt idx="993">
                  <c:v>3.6408506001728556E-7</c:v>
                </c:pt>
                <c:pt idx="994">
                  <c:v>3.6408506001728556E-7</c:v>
                </c:pt>
                <c:pt idx="995">
                  <c:v>3.6408506001728556E-7</c:v>
                </c:pt>
                <c:pt idx="996">
                  <c:v>3.6408506001728556E-7</c:v>
                </c:pt>
                <c:pt idx="997">
                  <c:v>3.6408506001728556E-7</c:v>
                </c:pt>
                <c:pt idx="998">
                  <c:v>3.6408506001728556E-7</c:v>
                </c:pt>
                <c:pt idx="999">
                  <c:v>3.6408506001728556E-7</c:v>
                </c:pt>
                <c:pt idx="1000">
                  <c:v>3.6408506001728556E-7</c:v>
                </c:pt>
              </c:numCache>
            </c:numRef>
          </c:yVal>
          <c:smooth val="1"/>
        </c:ser>
        <c:ser>
          <c:idx val="3"/>
          <c:order val="3"/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Sheet1!$A$1:$A$1001</c:f>
              <c:numCache>
                <c:formatCode>General</c:formatCode>
                <c:ptCount val="100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</c:numCache>
            </c:numRef>
          </c:xVal>
          <c:yVal>
            <c:numRef>
              <c:f>Sheet1!$S$1:$S$1001</c:f>
              <c:numCache>
                <c:formatCode>General</c:formatCode>
                <c:ptCount val="1001"/>
                <c:pt idx="0">
                  <c:v>1.1236002450656548</c:v>
                </c:pt>
                <c:pt idx="1">
                  <c:v>1.1236002450656548</c:v>
                </c:pt>
                <c:pt idx="2">
                  <c:v>1.1236002450656548</c:v>
                </c:pt>
                <c:pt idx="3">
                  <c:v>1.1236002450656548</c:v>
                </c:pt>
                <c:pt idx="4">
                  <c:v>1.1236002450656548</c:v>
                </c:pt>
                <c:pt idx="5">
                  <c:v>1.1236002450656548</c:v>
                </c:pt>
                <c:pt idx="6">
                  <c:v>1.1236002450656548</c:v>
                </c:pt>
                <c:pt idx="7">
                  <c:v>1.1236002450656548</c:v>
                </c:pt>
                <c:pt idx="8">
                  <c:v>1.1236002450656548</c:v>
                </c:pt>
                <c:pt idx="9">
                  <c:v>1.1236002450656548</c:v>
                </c:pt>
                <c:pt idx="10">
                  <c:v>1.1236002450656548</c:v>
                </c:pt>
                <c:pt idx="11">
                  <c:v>1.1236002450656548</c:v>
                </c:pt>
                <c:pt idx="12">
                  <c:v>1.1236002450656548</c:v>
                </c:pt>
                <c:pt idx="13">
                  <c:v>1.1236002450656548</c:v>
                </c:pt>
                <c:pt idx="14">
                  <c:v>1.1236002450656548</c:v>
                </c:pt>
                <c:pt idx="15">
                  <c:v>1.1236002450656548</c:v>
                </c:pt>
                <c:pt idx="16">
                  <c:v>1.1236002450656548</c:v>
                </c:pt>
                <c:pt idx="17">
                  <c:v>1.1236002450656548</c:v>
                </c:pt>
                <c:pt idx="18">
                  <c:v>1.1236002450656548</c:v>
                </c:pt>
                <c:pt idx="19">
                  <c:v>1.1236002450656548</c:v>
                </c:pt>
                <c:pt idx="20">
                  <c:v>1.1236002450656548</c:v>
                </c:pt>
                <c:pt idx="21">
                  <c:v>1.1236002450656548</c:v>
                </c:pt>
                <c:pt idx="22">
                  <c:v>1.1236002450656548</c:v>
                </c:pt>
                <c:pt idx="23">
                  <c:v>1.1236002450656548</c:v>
                </c:pt>
                <c:pt idx="24">
                  <c:v>1.1236002450656548</c:v>
                </c:pt>
                <c:pt idx="25">
                  <c:v>1.1236002450656548</c:v>
                </c:pt>
                <c:pt idx="26">
                  <c:v>1.1236002450656548</c:v>
                </c:pt>
                <c:pt idx="27">
                  <c:v>1.1236002450656548</c:v>
                </c:pt>
                <c:pt idx="28">
                  <c:v>1.1236002450656548</c:v>
                </c:pt>
                <c:pt idx="29">
                  <c:v>1.1236002450656548</c:v>
                </c:pt>
                <c:pt idx="30">
                  <c:v>1.1236002450656548</c:v>
                </c:pt>
                <c:pt idx="31">
                  <c:v>1.1236002450656548</c:v>
                </c:pt>
                <c:pt idx="32">
                  <c:v>1.1236002450656548</c:v>
                </c:pt>
                <c:pt idx="33">
                  <c:v>1.1236002450656548</c:v>
                </c:pt>
                <c:pt idx="34">
                  <c:v>1.1236002450656548</c:v>
                </c:pt>
                <c:pt idx="35">
                  <c:v>1.1236002450656548</c:v>
                </c:pt>
                <c:pt idx="36">
                  <c:v>1.1236002450656548</c:v>
                </c:pt>
                <c:pt idx="37">
                  <c:v>1.1236002450656548</c:v>
                </c:pt>
                <c:pt idx="38">
                  <c:v>1.1236002450656548</c:v>
                </c:pt>
                <c:pt idx="39">
                  <c:v>1.1236002450656548</c:v>
                </c:pt>
                <c:pt idx="40">
                  <c:v>1.1236002450656548</c:v>
                </c:pt>
                <c:pt idx="41">
                  <c:v>1.1236002450656548</c:v>
                </c:pt>
                <c:pt idx="42">
                  <c:v>1.1236002450656548</c:v>
                </c:pt>
                <c:pt idx="43">
                  <c:v>1.1236002450656548</c:v>
                </c:pt>
                <c:pt idx="44">
                  <c:v>1.1236002450656548</c:v>
                </c:pt>
                <c:pt idx="45">
                  <c:v>1.1236002450656548</c:v>
                </c:pt>
                <c:pt idx="46">
                  <c:v>1.1236002450656548</c:v>
                </c:pt>
                <c:pt idx="47">
                  <c:v>1.1236002450656548</c:v>
                </c:pt>
                <c:pt idx="48">
                  <c:v>1.1236002450656548</c:v>
                </c:pt>
                <c:pt idx="49">
                  <c:v>1.1236002450656548</c:v>
                </c:pt>
                <c:pt idx="50">
                  <c:v>1.1236002450656548</c:v>
                </c:pt>
                <c:pt idx="51">
                  <c:v>1.1236002450656548</c:v>
                </c:pt>
                <c:pt idx="52">
                  <c:v>1.1236002450656548</c:v>
                </c:pt>
                <c:pt idx="53">
                  <c:v>1.1236002450656548</c:v>
                </c:pt>
                <c:pt idx="54">
                  <c:v>1.1236002450656548</c:v>
                </c:pt>
                <c:pt idx="55">
                  <c:v>1.1236002450656548</c:v>
                </c:pt>
                <c:pt idx="56">
                  <c:v>1.1236002450656548</c:v>
                </c:pt>
                <c:pt idx="57">
                  <c:v>1.1236002450656548</c:v>
                </c:pt>
                <c:pt idx="58">
                  <c:v>1.1236002450656548</c:v>
                </c:pt>
                <c:pt idx="59">
                  <c:v>1.1236002450656548</c:v>
                </c:pt>
                <c:pt idx="60">
                  <c:v>1.1236002450656548</c:v>
                </c:pt>
                <c:pt idx="61">
                  <c:v>1.1236002450656548</c:v>
                </c:pt>
                <c:pt idx="62">
                  <c:v>1.1236002450656548</c:v>
                </c:pt>
                <c:pt idx="63">
                  <c:v>1.1236002450656548</c:v>
                </c:pt>
                <c:pt idx="64">
                  <c:v>1.1236002450656548</c:v>
                </c:pt>
                <c:pt idx="65">
                  <c:v>1.1236002450656548</c:v>
                </c:pt>
                <c:pt idx="66">
                  <c:v>1.1236002450656548</c:v>
                </c:pt>
                <c:pt idx="67">
                  <c:v>1.1236002450656548</c:v>
                </c:pt>
                <c:pt idx="68">
                  <c:v>1.1236002450656548</c:v>
                </c:pt>
                <c:pt idx="69">
                  <c:v>1.1236002450656548</c:v>
                </c:pt>
                <c:pt idx="70">
                  <c:v>1.1236002450656548</c:v>
                </c:pt>
                <c:pt idx="71">
                  <c:v>1.1236002450656548</c:v>
                </c:pt>
                <c:pt idx="72">
                  <c:v>1.1236002450656548</c:v>
                </c:pt>
                <c:pt idx="73">
                  <c:v>1.1236002450656548</c:v>
                </c:pt>
                <c:pt idx="74">
                  <c:v>1.1236002450656548</c:v>
                </c:pt>
                <c:pt idx="75">
                  <c:v>1.1236002450656548</c:v>
                </c:pt>
                <c:pt idx="76">
                  <c:v>1.1236002450656548</c:v>
                </c:pt>
                <c:pt idx="77">
                  <c:v>1.1236002450656548</c:v>
                </c:pt>
                <c:pt idx="78">
                  <c:v>1.1236002450656548</c:v>
                </c:pt>
                <c:pt idx="79">
                  <c:v>1.1236002450656548</c:v>
                </c:pt>
                <c:pt idx="80">
                  <c:v>1.1236002450656548</c:v>
                </c:pt>
                <c:pt idx="81">
                  <c:v>1.1236002450656548</c:v>
                </c:pt>
                <c:pt idx="82">
                  <c:v>1.1236002450656548</c:v>
                </c:pt>
                <c:pt idx="83">
                  <c:v>1.1236002450656548</c:v>
                </c:pt>
                <c:pt idx="84">
                  <c:v>1.1236002450656548</c:v>
                </c:pt>
                <c:pt idx="85">
                  <c:v>1.1236002450656548</c:v>
                </c:pt>
                <c:pt idx="86">
                  <c:v>1.1236002450656548</c:v>
                </c:pt>
                <c:pt idx="87">
                  <c:v>1.1236002450656548</c:v>
                </c:pt>
                <c:pt idx="88">
                  <c:v>1.1236002450656548</c:v>
                </c:pt>
                <c:pt idx="89">
                  <c:v>1.1236002450656548</c:v>
                </c:pt>
                <c:pt idx="90">
                  <c:v>1.1236002450656548</c:v>
                </c:pt>
                <c:pt idx="91">
                  <c:v>1.1236002450656548</c:v>
                </c:pt>
                <c:pt idx="92">
                  <c:v>1.1236002450656548</c:v>
                </c:pt>
                <c:pt idx="93">
                  <c:v>1.1236002450656548</c:v>
                </c:pt>
                <c:pt idx="94">
                  <c:v>1.1236002450656548</c:v>
                </c:pt>
                <c:pt idx="95">
                  <c:v>1.1236002450656548</c:v>
                </c:pt>
                <c:pt idx="96">
                  <c:v>1.1236002450656548</c:v>
                </c:pt>
                <c:pt idx="97">
                  <c:v>1.1236002450656548</c:v>
                </c:pt>
                <c:pt idx="98">
                  <c:v>1.1236002450656548</c:v>
                </c:pt>
                <c:pt idx="99">
                  <c:v>1.1236002450656548</c:v>
                </c:pt>
                <c:pt idx="100">
                  <c:v>1.1236002450656548</c:v>
                </c:pt>
                <c:pt idx="101">
                  <c:v>1.1236002450656548</c:v>
                </c:pt>
                <c:pt idx="102">
                  <c:v>1.1236002450656548</c:v>
                </c:pt>
                <c:pt idx="103">
                  <c:v>1.1236002450656548</c:v>
                </c:pt>
                <c:pt idx="104">
                  <c:v>1.1236002450656548</c:v>
                </c:pt>
                <c:pt idx="105">
                  <c:v>1.1236002450656548</c:v>
                </c:pt>
                <c:pt idx="106">
                  <c:v>1.1236002450656548</c:v>
                </c:pt>
                <c:pt idx="107">
                  <c:v>1.1236002450656548</c:v>
                </c:pt>
                <c:pt idx="108">
                  <c:v>1.1236002450656548</c:v>
                </c:pt>
                <c:pt idx="109">
                  <c:v>1.1236002450656548</c:v>
                </c:pt>
                <c:pt idx="110">
                  <c:v>1.1236002450656548</c:v>
                </c:pt>
                <c:pt idx="111">
                  <c:v>1.1236002450656548</c:v>
                </c:pt>
                <c:pt idx="112">
                  <c:v>1.1236002450656548</c:v>
                </c:pt>
                <c:pt idx="113">
                  <c:v>1.1236002450656548</c:v>
                </c:pt>
                <c:pt idx="114">
                  <c:v>1.1236002450656548</c:v>
                </c:pt>
                <c:pt idx="115">
                  <c:v>1.1236002450656548</c:v>
                </c:pt>
                <c:pt idx="116">
                  <c:v>1.1236002450656548</c:v>
                </c:pt>
                <c:pt idx="117">
                  <c:v>1.1236002450656548</c:v>
                </c:pt>
                <c:pt idx="118">
                  <c:v>1.1236002450656548</c:v>
                </c:pt>
                <c:pt idx="119">
                  <c:v>1.1236002450656548</c:v>
                </c:pt>
                <c:pt idx="120">
                  <c:v>1.1236002450656548</c:v>
                </c:pt>
                <c:pt idx="121">
                  <c:v>1.1236002450656548</c:v>
                </c:pt>
                <c:pt idx="122">
                  <c:v>1.1236002450656548</c:v>
                </c:pt>
                <c:pt idx="123">
                  <c:v>1.1236002450656548</c:v>
                </c:pt>
                <c:pt idx="124">
                  <c:v>1.1236002450656548</c:v>
                </c:pt>
                <c:pt idx="125">
                  <c:v>1.1236002450656548</c:v>
                </c:pt>
                <c:pt idx="126">
                  <c:v>1.1236002450656548</c:v>
                </c:pt>
                <c:pt idx="127">
                  <c:v>1.1236002450656548</c:v>
                </c:pt>
                <c:pt idx="128">
                  <c:v>1.1236002450656548</c:v>
                </c:pt>
                <c:pt idx="129">
                  <c:v>1.1236002450656548</c:v>
                </c:pt>
                <c:pt idx="130">
                  <c:v>1.1236002450656548</c:v>
                </c:pt>
                <c:pt idx="131">
                  <c:v>1.1236002450656548</c:v>
                </c:pt>
                <c:pt idx="132">
                  <c:v>1.1236002450656548</c:v>
                </c:pt>
                <c:pt idx="133">
                  <c:v>1.1236002450656548</c:v>
                </c:pt>
                <c:pt idx="134">
                  <c:v>1.1236002450656548</c:v>
                </c:pt>
                <c:pt idx="135">
                  <c:v>1.1236002450656548</c:v>
                </c:pt>
                <c:pt idx="136">
                  <c:v>1.1236002450656548</c:v>
                </c:pt>
                <c:pt idx="137">
                  <c:v>1.1236002450656548</c:v>
                </c:pt>
                <c:pt idx="138">
                  <c:v>1.1236002450656548</c:v>
                </c:pt>
                <c:pt idx="139">
                  <c:v>1.1236002450656548</c:v>
                </c:pt>
                <c:pt idx="140">
                  <c:v>1.1236002450656548</c:v>
                </c:pt>
                <c:pt idx="141">
                  <c:v>1.1236002450656548</c:v>
                </c:pt>
                <c:pt idx="142">
                  <c:v>1.1236002450656548</c:v>
                </c:pt>
                <c:pt idx="143">
                  <c:v>1.1236002450656548</c:v>
                </c:pt>
                <c:pt idx="144">
                  <c:v>1.1236002450656548</c:v>
                </c:pt>
                <c:pt idx="145">
                  <c:v>1.1236002450656548</c:v>
                </c:pt>
                <c:pt idx="146">
                  <c:v>1.1236002450656548</c:v>
                </c:pt>
                <c:pt idx="147">
                  <c:v>1.1236002450656548</c:v>
                </c:pt>
                <c:pt idx="148">
                  <c:v>1.1236002450656548</c:v>
                </c:pt>
                <c:pt idx="149">
                  <c:v>1.1236002450656548</c:v>
                </c:pt>
                <c:pt idx="150">
                  <c:v>1.1236002450656548</c:v>
                </c:pt>
                <c:pt idx="151">
                  <c:v>1.1236002450656548</c:v>
                </c:pt>
                <c:pt idx="152">
                  <c:v>1.1236002450656548</c:v>
                </c:pt>
                <c:pt idx="153">
                  <c:v>1.1236002450656548</c:v>
                </c:pt>
                <c:pt idx="154">
                  <c:v>1.1236002450656548</c:v>
                </c:pt>
                <c:pt idx="155">
                  <c:v>1.1236002450656548</c:v>
                </c:pt>
                <c:pt idx="156">
                  <c:v>1.1236002450656548</c:v>
                </c:pt>
                <c:pt idx="157">
                  <c:v>1.1236002450656548</c:v>
                </c:pt>
                <c:pt idx="158">
                  <c:v>1.1236002450656548</c:v>
                </c:pt>
                <c:pt idx="159">
                  <c:v>1.1236002450656548</c:v>
                </c:pt>
                <c:pt idx="160">
                  <c:v>1.1236002450656548</c:v>
                </c:pt>
                <c:pt idx="161">
                  <c:v>1.1236002450656548</c:v>
                </c:pt>
                <c:pt idx="162">
                  <c:v>1.1236002450656548</c:v>
                </c:pt>
                <c:pt idx="163">
                  <c:v>1.1236002450656548</c:v>
                </c:pt>
                <c:pt idx="164">
                  <c:v>1.1236002450656548</c:v>
                </c:pt>
                <c:pt idx="165">
                  <c:v>1.1236002450656548</c:v>
                </c:pt>
                <c:pt idx="166">
                  <c:v>1.1236002450656548</c:v>
                </c:pt>
                <c:pt idx="167">
                  <c:v>1.1236002450656548</c:v>
                </c:pt>
                <c:pt idx="168">
                  <c:v>1.1236002450656548</c:v>
                </c:pt>
                <c:pt idx="169">
                  <c:v>1.1236002450656548</c:v>
                </c:pt>
                <c:pt idx="170">
                  <c:v>1.1236002450656548</c:v>
                </c:pt>
                <c:pt idx="171">
                  <c:v>1.1236002450656548</c:v>
                </c:pt>
                <c:pt idx="172">
                  <c:v>1.1236002450656548</c:v>
                </c:pt>
                <c:pt idx="173">
                  <c:v>1.1236002450656548</c:v>
                </c:pt>
                <c:pt idx="174">
                  <c:v>1.1236002450656548</c:v>
                </c:pt>
                <c:pt idx="175">
                  <c:v>1.1236002450656548</c:v>
                </c:pt>
                <c:pt idx="176">
                  <c:v>1.1236002450656548</c:v>
                </c:pt>
                <c:pt idx="177">
                  <c:v>1.1236002450656548</c:v>
                </c:pt>
                <c:pt idx="178">
                  <c:v>1.1236002450656548</c:v>
                </c:pt>
                <c:pt idx="179">
                  <c:v>1.1236002450656548</c:v>
                </c:pt>
                <c:pt idx="180">
                  <c:v>1.1236002450656548</c:v>
                </c:pt>
                <c:pt idx="181">
                  <c:v>1.1236002450656548</c:v>
                </c:pt>
                <c:pt idx="182">
                  <c:v>1.1236002450656548</c:v>
                </c:pt>
                <c:pt idx="183">
                  <c:v>1.1236002450656548</c:v>
                </c:pt>
                <c:pt idx="184">
                  <c:v>1.1236002450656548</c:v>
                </c:pt>
                <c:pt idx="185">
                  <c:v>1.1236002450656548</c:v>
                </c:pt>
                <c:pt idx="186">
                  <c:v>1.1236002450656548</c:v>
                </c:pt>
                <c:pt idx="187">
                  <c:v>1.1236002450656548</c:v>
                </c:pt>
                <c:pt idx="188">
                  <c:v>1.1236002450656548</c:v>
                </c:pt>
                <c:pt idx="189">
                  <c:v>1.1236002450656548</c:v>
                </c:pt>
                <c:pt idx="190">
                  <c:v>1.1236002450656548</c:v>
                </c:pt>
                <c:pt idx="191">
                  <c:v>1.1236002450656548</c:v>
                </c:pt>
                <c:pt idx="192">
                  <c:v>1.1236002450656548</c:v>
                </c:pt>
                <c:pt idx="193">
                  <c:v>1.1236002450656548</c:v>
                </c:pt>
                <c:pt idx="194">
                  <c:v>1.1236002450656548</c:v>
                </c:pt>
                <c:pt idx="195">
                  <c:v>1.1236002450656548</c:v>
                </c:pt>
                <c:pt idx="196">
                  <c:v>1.1236002450656548</c:v>
                </c:pt>
                <c:pt idx="197">
                  <c:v>1.1236002450656548</c:v>
                </c:pt>
                <c:pt idx="198">
                  <c:v>1.1236002450656548</c:v>
                </c:pt>
                <c:pt idx="199">
                  <c:v>1.1236002450656548</c:v>
                </c:pt>
                <c:pt idx="200">
                  <c:v>1.1236002450656548</c:v>
                </c:pt>
                <c:pt idx="201">
                  <c:v>1.1236002450656548</c:v>
                </c:pt>
                <c:pt idx="202">
                  <c:v>1.1236002450656548</c:v>
                </c:pt>
                <c:pt idx="203">
                  <c:v>1.1236002450656548</c:v>
                </c:pt>
                <c:pt idx="204">
                  <c:v>1.1236002450656548</c:v>
                </c:pt>
                <c:pt idx="205">
                  <c:v>1.1236002450656548</c:v>
                </c:pt>
                <c:pt idx="206">
                  <c:v>1.1236002450656548</c:v>
                </c:pt>
                <c:pt idx="207">
                  <c:v>1.1236002450656548</c:v>
                </c:pt>
                <c:pt idx="208">
                  <c:v>1.1236002450656548</c:v>
                </c:pt>
                <c:pt idx="209">
                  <c:v>1.1236002450656548</c:v>
                </c:pt>
                <c:pt idx="210">
                  <c:v>1.1236002450656548</c:v>
                </c:pt>
                <c:pt idx="211">
                  <c:v>1.1236002450656548</c:v>
                </c:pt>
                <c:pt idx="212">
                  <c:v>1.1236002450656548</c:v>
                </c:pt>
                <c:pt idx="213">
                  <c:v>1.1236002450656548</c:v>
                </c:pt>
                <c:pt idx="214">
                  <c:v>1.1236002450656548</c:v>
                </c:pt>
                <c:pt idx="215">
                  <c:v>1.1236002450656548</c:v>
                </c:pt>
                <c:pt idx="216">
                  <c:v>1.1236002450656548</c:v>
                </c:pt>
                <c:pt idx="217">
                  <c:v>1.1236002450656548</c:v>
                </c:pt>
                <c:pt idx="218">
                  <c:v>1.1236002450656548</c:v>
                </c:pt>
                <c:pt idx="219">
                  <c:v>1.1236002450656548</c:v>
                </c:pt>
                <c:pt idx="220">
                  <c:v>1.1236002450656548</c:v>
                </c:pt>
                <c:pt idx="221">
                  <c:v>1.1236002450656548</c:v>
                </c:pt>
                <c:pt idx="222">
                  <c:v>1.1236002450656548</c:v>
                </c:pt>
                <c:pt idx="223">
                  <c:v>1.1236002450656548</c:v>
                </c:pt>
                <c:pt idx="224">
                  <c:v>1.1236002450656548</c:v>
                </c:pt>
                <c:pt idx="225">
                  <c:v>1.1236002450656548</c:v>
                </c:pt>
                <c:pt idx="226">
                  <c:v>1.1236002450656548</c:v>
                </c:pt>
                <c:pt idx="227">
                  <c:v>1.1236002450656548</c:v>
                </c:pt>
                <c:pt idx="228">
                  <c:v>1.1236002450656548</c:v>
                </c:pt>
                <c:pt idx="229">
                  <c:v>1.1236002450656548</c:v>
                </c:pt>
                <c:pt idx="230">
                  <c:v>1.1236002450656548</c:v>
                </c:pt>
                <c:pt idx="231">
                  <c:v>1.1236002450656548</c:v>
                </c:pt>
                <c:pt idx="232">
                  <c:v>1.1236002450656548</c:v>
                </c:pt>
                <c:pt idx="233">
                  <c:v>1.1236002450656548</c:v>
                </c:pt>
                <c:pt idx="234">
                  <c:v>1.1236002450656548</c:v>
                </c:pt>
                <c:pt idx="235">
                  <c:v>1.1236002450656548</c:v>
                </c:pt>
                <c:pt idx="236">
                  <c:v>1.1236002450656548</c:v>
                </c:pt>
                <c:pt idx="237">
                  <c:v>1.1236002450656548</c:v>
                </c:pt>
                <c:pt idx="238">
                  <c:v>1.1236002450656548</c:v>
                </c:pt>
                <c:pt idx="239">
                  <c:v>1.1236002450656548</c:v>
                </c:pt>
                <c:pt idx="240">
                  <c:v>1.1236002450656548</c:v>
                </c:pt>
                <c:pt idx="241">
                  <c:v>1.1236002450656548</c:v>
                </c:pt>
                <c:pt idx="242">
                  <c:v>1.1236002450656548</c:v>
                </c:pt>
                <c:pt idx="243">
                  <c:v>1.1236002450656548</c:v>
                </c:pt>
                <c:pt idx="244">
                  <c:v>1.1236002450656548</c:v>
                </c:pt>
                <c:pt idx="245">
                  <c:v>1.1236002450656548</c:v>
                </c:pt>
                <c:pt idx="246">
                  <c:v>1.1236002450656548</c:v>
                </c:pt>
                <c:pt idx="247">
                  <c:v>1.1236002450656548</c:v>
                </c:pt>
                <c:pt idx="248">
                  <c:v>1.1236002450656548</c:v>
                </c:pt>
                <c:pt idx="249">
                  <c:v>1.1236002450656548</c:v>
                </c:pt>
                <c:pt idx="250">
                  <c:v>1.1236002450656548</c:v>
                </c:pt>
                <c:pt idx="251">
                  <c:v>1.1236002450656548</c:v>
                </c:pt>
                <c:pt idx="252">
                  <c:v>1.1236002450656548</c:v>
                </c:pt>
                <c:pt idx="253">
                  <c:v>1.1236002450656548</c:v>
                </c:pt>
                <c:pt idx="254">
                  <c:v>1.1236002450656548</c:v>
                </c:pt>
                <c:pt idx="255">
                  <c:v>1.1236002450656548</c:v>
                </c:pt>
                <c:pt idx="256">
                  <c:v>1.1236002450656548</c:v>
                </c:pt>
                <c:pt idx="257">
                  <c:v>1.1236002450656548</c:v>
                </c:pt>
                <c:pt idx="258">
                  <c:v>1.1236002450656548</c:v>
                </c:pt>
                <c:pt idx="259">
                  <c:v>1.1236002450656548</c:v>
                </c:pt>
                <c:pt idx="260">
                  <c:v>1.1236002450656548</c:v>
                </c:pt>
                <c:pt idx="261">
                  <c:v>1.1236002450656548</c:v>
                </c:pt>
                <c:pt idx="262">
                  <c:v>1.1236002450656548</c:v>
                </c:pt>
                <c:pt idx="263">
                  <c:v>1.1236002450656548</c:v>
                </c:pt>
                <c:pt idx="264">
                  <c:v>1.1236002450656548</c:v>
                </c:pt>
                <c:pt idx="265">
                  <c:v>1.1236002450656548</c:v>
                </c:pt>
                <c:pt idx="266">
                  <c:v>1.1236002450656548</c:v>
                </c:pt>
                <c:pt idx="267">
                  <c:v>1.1236002450656548</c:v>
                </c:pt>
                <c:pt idx="268">
                  <c:v>1.1236002450656548</c:v>
                </c:pt>
                <c:pt idx="269">
                  <c:v>1.1236002450656548</c:v>
                </c:pt>
                <c:pt idx="270">
                  <c:v>1.1236002450656548</c:v>
                </c:pt>
                <c:pt idx="271">
                  <c:v>1.1236002450656548</c:v>
                </c:pt>
                <c:pt idx="272">
                  <c:v>1.1236002450656548</c:v>
                </c:pt>
                <c:pt idx="273">
                  <c:v>1.1236002450656548</c:v>
                </c:pt>
                <c:pt idx="274">
                  <c:v>1.1236002450656548</c:v>
                </c:pt>
                <c:pt idx="275">
                  <c:v>1.1236002450656548</c:v>
                </c:pt>
                <c:pt idx="276">
                  <c:v>1.1236002450656548</c:v>
                </c:pt>
                <c:pt idx="277">
                  <c:v>1.1236002450656548</c:v>
                </c:pt>
                <c:pt idx="278">
                  <c:v>1.1236002450656548</c:v>
                </c:pt>
                <c:pt idx="279">
                  <c:v>1.1236002450656548</c:v>
                </c:pt>
                <c:pt idx="280">
                  <c:v>1.1236002450656548</c:v>
                </c:pt>
                <c:pt idx="281">
                  <c:v>1.1236002450656548</c:v>
                </c:pt>
                <c:pt idx="282">
                  <c:v>1.1236002450656548</c:v>
                </c:pt>
                <c:pt idx="283">
                  <c:v>1.1236002450656548</c:v>
                </c:pt>
                <c:pt idx="284">
                  <c:v>1.1236002450656548</c:v>
                </c:pt>
                <c:pt idx="285">
                  <c:v>1.1236002450656548</c:v>
                </c:pt>
                <c:pt idx="286">
                  <c:v>1.1236002450656548</c:v>
                </c:pt>
                <c:pt idx="287">
                  <c:v>1.1236002450656548</c:v>
                </c:pt>
                <c:pt idx="288">
                  <c:v>1.1236002450656548</c:v>
                </c:pt>
                <c:pt idx="289">
                  <c:v>1.1236002450656548</c:v>
                </c:pt>
                <c:pt idx="290">
                  <c:v>1.1236002450656548</c:v>
                </c:pt>
                <c:pt idx="291">
                  <c:v>1.1236002450656548</c:v>
                </c:pt>
                <c:pt idx="292">
                  <c:v>1.1236002450656548</c:v>
                </c:pt>
                <c:pt idx="293">
                  <c:v>1.1236002450656548</c:v>
                </c:pt>
                <c:pt idx="294">
                  <c:v>1.1236002450656548</c:v>
                </c:pt>
                <c:pt idx="295">
                  <c:v>1.1236002450656548</c:v>
                </c:pt>
                <c:pt idx="296">
                  <c:v>1.1236002450656548</c:v>
                </c:pt>
                <c:pt idx="297">
                  <c:v>1.1236002450656548</c:v>
                </c:pt>
                <c:pt idx="298">
                  <c:v>1.1236002450656548</c:v>
                </c:pt>
                <c:pt idx="299">
                  <c:v>1.1236002450656548</c:v>
                </c:pt>
                <c:pt idx="300">
                  <c:v>1.1236002450656548</c:v>
                </c:pt>
                <c:pt idx="301">
                  <c:v>1.1236002450656548</c:v>
                </c:pt>
                <c:pt idx="302">
                  <c:v>1.1236002450656548</c:v>
                </c:pt>
                <c:pt idx="303">
                  <c:v>1.1236002450656548</c:v>
                </c:pt>
                <c:pt idx="304">
                  <c:v>1.1236002450656548</c:v>
                </c:pt>
                <c:pt idx="305">
                  <c:v>1.1236002450656548</c:v>
                </c:pt>
                <c:pt idx="306">
                  <c:v>1.1236002450656548</c:v>
                </c:pt>
                <c:pt idx="307">
                  <c:v>1.1236002450656548</c:v>
                </c:pt>
                <c:pt idx="308">
                  <c:v>1.1236002450656548</c:v>
                </c:pt>
                <c:pt idx="309">
                  <c:v>1.1236002450656548</c:v>
                </c:pt>
                <c:pt idx="310">
                  <c:v>1.1236002450656548</c:v>
                </c:pt>
                <c:pt idx="311">
                  <c:v>1.1236002450656548</c:v>
                </c:pt>
                <c:pt idx="312">
                  <c:v>1.1236002450656548</c:v>
                </c:pt>
                <c:pt idx="313">
                  <c:v>1.1236002450656548</c:v>
                </c:pt>
                <c:pt idx="314">
                  <c:v>1.1236002450656548</c:v>
                </c:pt>
                <c:pt idx="315">
                  <c:v>1.1236002450656548</c:v>
                </c:pt>
                <c:pt idx="316">
                  <c:v>1.1236002450656548</c:v>
                </c:pt>
                <c:pt idx="317">
                  <c:v>1.1236002450656548</c:v>
                </c:pt>
                <c:pt idx="318">
                  <c:v>1.1236002450656548</c:v>
                </c:pt>
                <c:pt idx="319">
                  <c:v>1.1236002450656548</c:v>
                </c:pt>
                <c:pt idx="320">
                  <c:v>1.1236002450656548</c:v>
                </c:pt>
                <c:pt idx="321">
                  <c:v>1.1236002450656548</c:v>
                </c:pt>
                <c:pt idx="322">
                  <c:v>1.1236002450656548</c:v>
                </c:pt>
                <c:pt idx="323">
                  <c:v>1.1236002450656548</c:v>
                </c:pt>
                <c:pt idx="324">
                  <c:v>1.1236002450656548</c:v>
                </c:pt>
                <c:pt idx="325">
                  <c:v>1.1236002450656548</c:v>
                </c:pt>
                <c:pt idx="326">
                  <c:v>1.1236002450656548</c:v>
                </c:pt>
                <c:pt idx="327">
                  <c:v>1.1236002450656548</c:v>
                </c:pt>
                <c:pt idx="328">
                  <c:v>1.1236002450656548</c:v>
                </c:pt>
                <c:pt idx="329">
                  <c:v>1.1236002450656548</c:v>
                </c:pt>
                <c:pt idx="330">
                  <c:v>1.1236002450656548</c:v>
                </c:pt>
                <c:pt idx="331">
                  <c:v>1.1236002450656548</c:v>
                </c:pt>
                <c:pt idx="332">
                  <c:v>1.1236002450656548</c:v>
                </c:pt>
                <c:pt idx="333">
                  <c:v>1.1236002450656548</c:v>
                </c:pt>
                <c:pt idx="334">
                  <c:v>1.1236002450656548</c:v>
                </c:pt>
                <c:pt idx="335">
                  <c:v>1.1236002450656548</c:v>
                </c:pt>
                <c:pt idx="336">
                  <c:v>1.1236002450656548</c:v>
                </c:pt>
                <c:pt idx="337">
                  <c:v>1.1236002450656548</c:v>
                </c:pt>
                <c:pt idx="338">
                  <c:v>1.1236002450656548</c:v>
                </c:pt>
                <c:pt idx="339">
                  <c:v>1.1236002450656548</c:v>
                </c:pt>
                <c:pt idx="340">
                  <c:v>1.1236002450656548</c:v>
                </c:pt>
                <c:pt idx="341">
                  <c:v>1.1236002450656548</c:v>
                </c:pt>
                <c:pt idx="342">
                  <c:v>1.1236002450656548</c:v>
                </c:pt>
                <c:pt idx="343">
                  <c:v>1.1236002450656548</c:v>
                </c:pt>
                <c:pt idx="344">
                  <c:v>1.1236002450656548</c:v>
                </c:pt>
                <c:pt idx="345">
                  <c:v>1.1236002450656548</c:v>
                </c:pt>
                <c:pt idx="346">
                  <c:v>1.1236002450656548</c:v>
                </c:pt>
                <c:pt idx="347">
                  <c:v>1.1236002450656548</c:v>
                </c:pt>
                <c:pt idx="348">
                  <c:v>1.1236002450656548</c:v>
                </c:pt>
                <c:pt idx="349">
                  <c:v>1.1236002450656548</c:v>
                </c:pt>
                <c:pt idx="350">
                  <c:v>1.1236002450656548</c:v>
                </c:pt>
                <c:pt idx="351">
                  <c:v>1.1236002450656548</c:v>
                </c:pt>
                <c:pt idx="352">
                  <c:v>1.1236002450656548</c:v>
                </c:pt>
                <c:pt idx="353">
                  <c:v>1.1236002450656548</c:v>
                </c:pt>
                <c:pt idx="354">
                  <c:v>1.1236002450656548</c:v>
                </c:pt>
                <c:pt idx="355">
                  <c:v>1.1236002450656548</c:v>
                </c:pt>
                <c:pt idx="356">
                  <c:v>1.1236002450656548</c:v>
                </c:pt>
                <c:pt idx="357">
                  <c:v>1.1236002450656548</c:v>
                </c:pt>
                <c:pt idx="358">
                  <c:v>1.1236002450656548</c:v>
                </c:pt>
                <c:pt idx="359">
                  <c:v>1.1236002450656548</c:v>
                </c:pt>
                <c:pt idx="360">
                  <c:v>1.1236002450656548</c:v>
                </c:pt>
                <c:pt idx="361">
                  <c:v>1.1236002450656548</c:v>
                </c:pt>
                <c:pt idx="362">
                  <c:v>1.1236002450656548</c:v>
                </c:pt>
                <c:pt idx="363">
                  <c:v>1.1236002450656548</c:v>
                </c:pt>
                <c:pt idx="364">
                  <c:v>1.1236002450656548</c:v>
                </c:pt>
                <c:pt idx="365">
                  <c:v>1.1236002450656548</c:v>
                </c:pt>
                <c:pt idx="366">
                  <c:v>1.1236002450656548</c:v>
                </c:pt>
                <c:pt idx="367">
                  <c:v>1.1236002450656548</c:v>
                </c:pt>
                <c:pt idx="368">
                  <c:v>1.1236002450656548</c:v>
                </c:pt>
                <c:pt idx="369">
                  <c:v>1.1236002450656548</c:v>
                </c:pt>
                <c:pt idx="370">
                  <c:v>1.1236002450656548</c:v>
                </c:pt>
                <c:pt idx="371">
                  <c:v>1.1236002450656548</c:v>
                </c:pt>
                <c:pt idx="372">
                  <c:v>1.1236002450656548</c:v>
                </c:pt>
                <c:pt idx="373">
                  <c:v>1.1236002450656548</c:v>
                </c:pt>
                <c:pt idx="374">
                  <c:v>1.1236002450656548</c:v>
                </c:pt>
                <c:pt idx="375">
                  <c:v>1.1236002450656548</c:v>
                </c:pt>
                <c:pt idx="376">
                  <c:v>1.1236002450656548</c:v>
                </c:pt>
                <c:pt idx="377">
                  <c:v>1.1236002450656548</c:v>
                </c:pt>
                <c:pt idx="378">
                  <c:v>1.1236002450656548</c:v>
                </c:pt>
                <c:pt idx="379">
                  <c:v>1.1236002450656548</c:v>
                </c:pt>
                <c:pt idx="380">
                  <c:v>1.1236002450656548</c:v>
                </c:pt>
                <c:pt idx="381">
                  <c:v>1.1236002450656548</c:v>
                </c:pt>
                <c:pt idx="382">
                  <c:v>1.1236002450656548</c:v>
                </c:pt>
                <c:pt idx="383">
                  <c:v>1.1236002450656548</c:v>
                </c:pt>
                <c:pt idx="384">
                  <c:v>1.1236002450656548</c:v>
                </c:pt>
                <c:pt idx="385">
                  <c:v>1.1236002450656548</c:v>
                </c:pt>
                <c:pt idx="386">
                  <c:v>1.1236002450656548</c:v>
                </c:pt>
                <c:pt idx="387">
                  <c:v>1.1236002450656548</c:v>
                </c:pt>
                <c:pt idx="388">
                  <c:v>1.1236002450656548</c:v>
                </c:pt>
                <c:pt idx="389">
                  <c:v>1.1236002450656548</c:v>
                </c:pt>
                <c:pt idx="390">
                  <c:v>1.1236002450656548</c:v>
                </c:pt>
                <c:pt idx="391">
                  <c:v>1.1236002450656548</c:v>
                </c:pt>
                <c:pt idx="392">
                  <c:v>1.1236002450656548</c:v>
                </c:pt>
                <c:pt idx="393">
                  <c:v>1.1236002450656548</c:v>
                </c:pt>
                <c:pt idx="394">
                  <c:v>1.1236002450656548</c:v>
                </c:pt>
                <c:pt idx="395">
                  <c:v>1.1236002450656548</c:v>
                </c:pt>
                <c:pt idx="396">
                  <c:v>1.1236002450656548</c:v>
                </c:pt>
                <c:pt idx="397">
                  <c:v>1.1236002450656548</c:v>
                </c:pt>
                <c:pt idx="398">
                  <c:v>1.1236002450656548</c:v>
                </c:pt>
                <c:pt idx="399">
                  <c:v>1.1236002450656548</c:v>
                </c:pt>
                <c:pt idx="400">
                  <c:v>1.1236002450656548</c:v>
                </c:pt>
                <c:pt idx="401">
                  <c:v>1.1236002450656548</c:v>
                </c:pt>
                <c:pt idx="402">
                  <c:v>1.1236002450656548</c:v>
                </c:pt>
                <c:pt idx="403">
                  <c:v>1.1236002450656548</c:v>
                </c:pt>
                <c:pt idx="404">
                  <c:v>1.1236002450656548</c:v>
                </c:pt>
                <c:pt idx="405">
                  <c:v>1.1236002450656548</c:v>
                </c:pt>
                <c:pt idx="406">
                  <c:v>1.1236002450656548</c:v>
                </c:pt>
                <c:pt idx="407">
                  <c:v>1.1236002450656548</c:v>
                </c:pt>
                <c:pt idx="408">
                  <c:v>1.1236002450656548</c:v>
                </c:pt>
                <c:pt idx="409">
                  <c:v>1.1236002450656548</c:v>
                </c:pt>
                <c:pt idx="410">
                  <c:v>1.1236002450656548</c:v>
                </c:pt>
                <c:pt idx="411">
                  <c:v>1.1236002450656548</c:v>
                </c:pt>
                <c:pt idx="412">
                  <c:v>1.1236002450656548</c:v>
                </c:pt>
                <c:pt idx="413">
                  <c:v>1.1236002450656548</c:v>
                </c:pt>
                <c:pt idx="414">
                  <c:v>1.1236002450656548</c:v>
                </c:pt>
                <c:pt idx="415">
                  <c:v>1.1236002450656548</c:v>
                </c:pt>
                <c:pt idx="416">
                  <c:v>1.1236002450656548</c:v>
                </c:pt>
                <c:pt idx="417">
                  <c:v>1.1236002450656548</c:v>
                </c:pt>
                <c:pt idx="418">
                  <c:v>1.1236002450656548</c:v>
                </c:pt>
                <c:pt idx="419">
                  <c:v>1.1236002450656548</c:v>
                </c:pt>
                <c:pt idx="420">
                  <c:v>1.1236002450656548</c:v>
                </c:pt>
                <c:pt idx="421">
                  <c:v>1.1236002450656548</c:v>
                </c:pt>
                <c:pt idx="422">
                  <c:v>1.1236002450656548</c:v>
                </c:pt>
                <c:pt idx="423">
                  <c:v>1.1236002450656548</c:v>
                </c:pt>
                <c:pt idx="424">
                  <c:v>1.1236002450656548</c:v>
                </c:pt>
                <c:pt idx="425">
                  <c:v>1.1236002450656548</c:v>
                </c:pt>
                <c:pt idx="426">
                  <c:v>1.1236002450656548</c:v>
                </c:pt>
                <c:pt idx="427">
                  <c:v>1.1236002450656548</c:v>
                </c:pt>
                <c:pt idx="428">
                  <c:v>1.1236002450656548</c:v>
                </c:pt>
                <c:pt idx="429">
                  <c:v>1.1236002450656548</c:v>
                </c:pt>
                <c:pt idx="430">
                  <c:v>1.1236002450656548</c:v>
                </c:pt>
                <c:pt idx="431">
                  <c:v>1.1236002450656548</c:v>
                </c:pt>
                <c:pt idx="432">
                  <c:v>1.1236002450656548</c:v>
                </c:pt>
                <c:pt idx="433">
                  <c:v>1.1236002450656548</c:v>
                </c:pt>
                <c:pt idx="434">
                  <c:v>1.1236002450656548</c:v>
                </c:pt>
                <c:pt idx="435">
                  <c:v>1.1236002450656548</c:v>
                </c:pt>
                <c:pt idx="436">
                  <c:v>1.1236002450656548</c:v>
                </c:pt>
                <c:pt idx="437">
                  <c:v>1.1236002450656548</c:v>
                </c:pt>
                <c:pt idx="438">
                  <c:v>1.1236002450656548</c:v>
                </c:pt>
                <c:pt idx="439">
                  <c:v>1.1236002450656548</c:v>
                </c:pt>
                <c:pt idx="440">
                  <c:v>1.1236002450656548</c:v>
                </c:pt>
                <c:pt idx="441">
                  <c:v>1.1236002450656548</c:v>
                </c:pt>
                <c:pt idx="442">
                  <c:v>1.1236002450656548</c:v>
                </c:pt>
                <c:pt idx="443">
                  <c:v>1.1236002450656548</c:v>
                </c:pt>
                <c:pt idx="444">
                  <c:v>1.1236002450656548</c:v>
                </c:pt>
                <c:pt idx="445">
                  <c:v>1.1236002450656548</c:v>
                </c:pt>
                <c:pt idx="446">
                  <c:v>1.1236002450656548</c:v>
                </c:pt>
                <c:pt idx="447">
                  <c:v>1.1236002450656548</c:v>
                </c:pt>
                <c:pt idx="448">
                  <c:v>1.1236002450656548</c:v>
                </c:pt>
                <c:pt idx="449">
                  <c:v>1.1236002450656548</c:v>
                </c:pt>
                <c:pt idx="450">
                  <c:v>1.1236002450656548</c:v>
                </c:pt>
                <c:pt idx="451">
                  <c:v>1.1236002450656548</c:v>
                </c:pt>
                <c:pt idx="452">
                  <c:v>1.1236002450656548</c:v>
                </c:pt>
                <c:pt idx="453">
                  <c:v>1.1236002450656548</c:v>
                </c:pt>
                <c:pt idx="454">
                  <c:v>1.1236002450656548</c:v>
                </c:pt>
                <c:pt idx="455">
                  <c:v>1.1236002450656548</c:v>
                </c:pt>
                <c:pt idx="456">
                  <c:v>1.1236002450656548</c:v>
                </c:pt>
                <c:pt idx="457">
                  <c:v>1.1236002450656548</c:v>
                </c:pt>
                <c:pt idx="458">
                  <c:v>1.1236002450656548</c:v>
                </c:pt>
                <c:pt idx="459">
                  <c:v>1.1236002450656548</c:v>
                </c:pt>
                <c:pt idx="460">
                  <c:v>1.1236002450656548</c:v>
                </c:pt>
                <c:pt idx="461">
                  <c:v>1.1236002450656548</c:v>
                </c:pt>
                <c:pt idx="462">
                  <c:v>1.1236002450656548</c:v>
                </c:pt>
                <c:pt idx="463">
                  <c:v>1.1236002450656548</c:v>
                </c:pt>
                <c:pt idx="464">
                  <c:v>1.1236002450656548</c:v>
                </c:pt>
                <c:pt idx="465">
                  <c:v>1.1236002450656548</c:v>
                </c:pt>
                <c:pt idx="466">
                  <c:v>1.1236002450656548</c:v>
                </c:pt>
                <c:pt idx="467">
                  <c:v>1.1236002450656548</c:v>
                </c:pt>
                <c:pt idx="468">
                  <c:v>1.1236002450656548</c:v>
                </c:pt>
                <c:pt idx="469">
                  <c:v>1.1236002450656548</c:v>
                </c:pt>
                <c:pt idx="470">
                  <c:v>1.0005409999999999</c:v>
                </c:pt>
                <c:pt idx="471">
                  <c:v>1.0005409999999999</c:v>
                </c:pt>
                <c:pt idx="472">
                  <c:v>1.0005409999999999</c:v>
                </c:pt>
                <c:pt idx="473">
                  <c:v>1.0005409999999999</c:v>
                </c:pt>
                <c:pt idx="474">
                  <c:v>1.0005409999999999</c:v>
                </c:pt>
                <c:pt idx="475">
                  <c:v>1.0005409999999999</c:v>
                </c:pt>
                <c:pt idx="476">
                  <c:v>1.0005409999999999</c:v>
                </c:pt>
                <c:pt idx="477">
                  <c:v>1.0005409999999999</c:v>
                </c:pt>
                <c:pt idx="478">
                  <c:v>1.0005409999999999</c:v>
                </c:pt>
                <c:pt idx="479">
                  <c:v>1.0005409999999999</c:v>
                </c:pt>
                <c:pt idx="480">
                  <c:v>1.0005409999999999</c:v>
                </c:pt>
                <c:pt idx="481">
                  <c:v>1.0005409999999999</c:v>
                </c:pt>
                <c:pt idx="482">
                  <c:v>1.0005409999999999</c:v>
                </c:pt>
                <c:pt idx="483">
                  <c:v>1.0005409999999999</c:v>
                </c:pt>
                <c:pt idx="484">
                  <c:v>1.0005409999999999</c:v>
                </c:pt>
                <c:pt idx="485">
                  <c:v>1.0005409999999999</c:v>
                </c:pt>
                <c:pt idx="486">
                  <c:v>1.0005409999999999</c:v>
                </c:pt>
                <c:pt idx="487">
                  <c:v>1.0005409999999999</c:v>
                </c:pt>
                <c:pt idx="488">
                  <c:v>1.0005409999999999</c:v>
                </c:pt>
                <c:pt idx="489">
                  <c:v>1.0005409999999999</c:v>
                </c:pt>
                <c:pt idx="490">
                  <c:v>1.0005409999999999</c:v>
                </c:pt>
                <c:pt idx="491">
                  <c:v>1.0005409999999999</c:v>
                </c:pt>
                <c:pt idx="492">
                  <c:v>1.0005409999999999</c:v>
                </c:pt>
                <c:pt idx="493">
                  <c:v>1.0005409999999999</c:v>
                </c:pt>
                <c:pt idx="494">
                  <c:v>1.0005409999999999</c:v>
                </c:pt>
                <c:pt idx="495">
                  <c:v>1.0005409999999999</c:v>
                </c:pt>
                <c:pt idx="496">
                  <c:v>1.0005409999999999</c:v>
                </c:pt>
                <c:pt idx="497">
                  <c:v>1.0005409999999999</c:v>
                </c:pt>
                <c:pt idx="498">
                  <c:v>1.0005409999999999</c:v>
                </c:pt>
                <c:pt idx="499">
                  <c:v>1.0005409999999999</c:v>
                </c:pt>
                <c:pt idx="500">
                  <c:v>1.0005409999999999</c:v>
                </c:pt>
                <c:pt idx="501">
                  <c:v>1.0005409999999999</c:v>
                </c:pt>
                <c:pt idx="502">
                  <c:v>1.0005409999999999</c:v>
                </c:pt>
                <c:pt idx="503">
                  <c:v>1.0005409999999999</c:v>
                </c:pt>
                <c:pt idx="504">
                  <c:v>1.0005409999999999</c:v>
                </c:pt>
                <c:pt idx="505">
                  <c:v>1.0005409999999999</c:v>
                </c:pt>
                <c:pt idx="506">
                  <c:v>1.0005409999999999</c:v>
                </c:pt>
                <c:pt idx="507">
                  <c:v>1.0005409999999999</c:v>
                </c:pt>
                <c:pt idx="508">
                  <c:v>1.0005409999999999</c:v>
                </c:pt>
                <c:pt idx="509">
                  <c:v>1.0005409999999999</c:v>
                </c:pt>
                <c:pt idx="510">
                  <c:v>1.0005409999999999</c:v>
                </c:pt>
                <c:pt idx="511">
                  <c:v>1.0005409999999999</c:v>
                </c:pt>
                <c:pt idx="512">
                  <c:v>1.0005409999999999</c:v>
                </c:pt>
                <c:pt idx="513">
                  <c:v>1.0005409999999999</c:v>
                </c:pt>
                <c:pt idx="514">
                  <c:v>1.0005409999999999</c:v>
                </c:pt>
                <c:pt idx="515">
                  <c:v>1.0005409999999999</c:v>
                </c:pt>
                <c:pt idx="516">
                  <c:v>1.0005409999999999</c:v>
                </c:pt>
                <c:pt idx="517">
                  <c:v>1.0005409999999999</c:v>
                </c:pt>
                <c:pt idx="518">
                  <c:v>1.0005409999999999</c:v>
                </c:pt>
                <c:pt idx="519">
                  <c:v>1.0005409999999999</c:v>
                </c:pt>
                <c:pt idx="520">
                  <c:v>1.0005409999999999</c:v>
                </c:pt>
                <c:pt idx="521">
                  <c:v>1.0005409999999999</c:v>
                </c:pt>
                <c:pt idx="522">
                  <c:v>1.0005409999999999</c:v>
                </c:pt>
                <c:pt idx="523">
                  <c:v>1.0005409999999999</c:v>
                </c:pt>
                <c:pt idx="524">
                  <c:v>1.0005409999999999</c:v>
                </c:pt>
                <c:pt idx="525">
                  <c:v>1.0005409999999999</c:v>
                </c:pt>
                <c:pt idx="526">
                  <c:v>1.0005409999999999</c:v>
                </c:pt>
                <c:pt idx="527">
                  <c:v>1.0005409999999999</c:v>
                </c:pt>
                <c:pt idx="528">
                  <c:v>1.0005409999999999</c:v>
                </c:pt>
                <c:pt idx="529">
                  <c:v>1.0005409999999999</c:v>
                </c:pt>
                <c:pt idx="530">
                  <c:v>1.0005409999999999</c:v>
                </c:pt>
                <c:pt idx="531">
                  <c:v>1.1236002450656548</c:v>
                </c:pt>
                <c:pt idx="532">
                  <c:v>1.1236002450656548</c:v>
                </c:pt>
                <c:pt idx="533">
                  <c:v>1.1236002450656548</c:v>
                </c:pt>
                <c:pt idx="534">
                  <c:v>1.1236002450656548</c:v>
                </c:pt>
                <c:pt idx="535">
                  <c:v>1.1236002450656548</c:v>
                </c:pt>
                <c:pt idx="536">
                  <c:v>1.1236002450656548</c:v>
                </c:pt>
                <c:pt idx="537">
                  <c:v>1.1236002450656548</c:v>
                </c:pt>
                <c:pt idx="538">
                  <c:v>1.1236002450656548</c:v>
                </c:pt>
                <c:pt idx="539">
                  <c:v>1.1236002450656548</c:v>
                </c:pt>
                <c:pt idx="540">
                  <c:v>1.1236002450656548</c:v>
                </c:pt>
                <c:pt idx="541">
                  <c:v>1.1236002450656548</c:v>
                </c:pt>
                <c:pt idx="542">
                  <c:v>1.1236002450656548</c:v>
                </c:pt>
                <c:pt idx="543">
                  <c:v>1.1236002450656548</c:v>
                </c:pt>
                <c:pt idx="544">
                  <c:v>1.1236002450656548</c:v>
                </c:pt>
                <c:pt idx="545">
                  <c:v>1.1236002450656548</c:v>
                </c:pt>
                <c:pt idx="546">
                  <c:v>1.1236002450656548</c:v>
                </c:pt>
                <c:pt idx="547">
                  <c:v>1.1236002450656548</c:v>
                </c:pt>
                <c:pt idx="548">
                  <c:v>1.1236002450656548</c:v>
                </c:pt>
                <c:pt idx="549">
                  <c:v>1.1236002450656548</c:v>
                </c:pt>
                <c:pt idx="550">
                  <c:v>1.1236002450656548</c:v>
                </c:pt>
                <c:pt idx="551">
                  <c:v>1.1236002450656548</c:v>
                </c:pt>
                <c:pt idx="552">
                  <c:v>1.1236002450656548</c:v>
                </c:pt>
                <c:pt idx="553">
                  <c:v>1.1236002450656548</c:v>
                </c:pt>
                <c:pt idx="554">
                  <c:v>1.1236002450656548</c:v>
                </c:pt>
                <c:pt idx="555">
                  <c:v>1.1236002450656548</c:v>
                </c:pt>
                <c:pt idx="556">
                  <c:v>1.1236002450656548</c:v>
                </c:pt>
                <c:pt idx="557">
                  <c:v>1.1236002450656548</c:v>
                </c:pt>
                <c:pt idx="558">
                  <c:v>1.1236002450656548</c:v>
                </c:pt>
                <c:pt idx="559">
                  <c:v>1.1236002450656548</c:v>
                </c:pt>
                <c:pt idx="560">
                  <c:v>1.1236002450656548</c:v>
                </c:pt>
                <c:pt idx="561">
                  <c:v>1.1236002450656548</c:v>
                </c:pt>
                <c:pt idx="562">
                  <c:v>1.1236002450656548</c:v>
                </c:pt>
                <c:pt idx="563">
                  <c:v>1.1236002450656548</c:v>
                </c:pt>
                <c:pt idx="564">
                  <c:v>1.1236002450656548</c:v>
                </c:pt>
                <c:pt idx="565">
                  <c:v>1.1236002450656548</c:v>
                </c:pt>
                <c:pt idx="566">
                  <c:v>1.1236002450656548</c:v>
                </c:pt>
                <c:pt idx="567">
                  <c:v>1.1236002450656548</c:v>
                </c:pt>
                <c:pt idx="568">
                  <c:v>1.1236002450656548</c:v>
                </c:pt>
                <c:pt idx="569">
                  <c:v>1.1236002450656548</c:v>
                </c:pt>
                <c:pt idx="570">
                  <c:v>1.1236002450656548</c:v>
                </c:pt>
                <c:pt idx="571">
                  <c:v>1.1236002450656548</c:v>
                </c:pt>
                <c:pt idx="572">
                  <c:v>1.1236002450656548</c:v>
                </c:pt>
                <c:pt idx="573">
                  <c:v>1.1236002450656548</c:v>
                </c:pt>
                <c:pt idx="574">
                  <c:v>1.1236002450656548</c:v>
                </c:pt>
                <c:pt idx="575">
                  <c:v>1.1236002450656548</c:v>
                </c:pt>
                <c:pt idx="576">
                  <c:v>1.1236002450656548</c:v>
                </c:pt>
                <c:pt idx="577">
                  <c:v>1.1236002450656548</c:v>
                </c:pt>
                <c:pt idx="578">
                  <c:v>1.1236002450656548</c:v>
                </c:pt>
                <c:pt idx="579">
                  <c:v>1.1236002450656548</c:v>
                </c:pt>
                <c:pt idx="580">
                  <c:v>1.1236002450656548</c:v>
                </c:pt>
                <c:pt idx="581">
                  <c:v>1.1236002450656548</c:v>
                </c:pt>
                <c:pt idx="582">
                  <c:v>1.1236002450656548</c:v>
                </c:pt>
                <c:pt idx="583">
                  <c:v>1.1236002450656548</c:v>
                </c:pt>
                <c:pt idx="584">
                  <c:v>1.1236002450656548</c:v>
                </c:pt>
                <c:pt idx="585">
                  <c:v>1.1236002450656548</c:v>
                </c:pt>
                <c:pt idx="586">
                  <c:v>1.1236002450656548</c:v>
                </c:pt>
                <c:pt idx="587">
                  <c:v>1.1236002450656548</c:v>
                </c:pt>
                <c:pt idx="588">
                  <c:v>1.1236002450656548</c:v>
                </c:pt>
                <c:pt idx="589">
                  <c:v>1.1236002450656548</c:v>
                </c:pt>
                <c:pt idx="590">
                  <c:v>1.1236002450656548</c:v>
                </c:pt>
                <c:pt idx="591">
                  <c:v>1.1236002450656548</c:v>
                </c:pt>
                <c:pt idx="592">
                  <c:v>1.1236002450656548</c:v>
                </c:pt>
                <c:pt idx="593">
                  <c:v>1.1236002450656548</c:v>
                </c:pt>
                <c:pt idx="594">
                  <c:v>1.1236002450656548</c:v>
                </c:pt>
                <c:pt idx="595">
                  <c:v>1.1236002450656548</c:v>
                </c:pt>
                <c:pt idx="596">
                  <c:v>1.1236002450656548</c:v>
                </c:pt>
                <c:pt idx="597">
                  <c:v>1.1236002450656548</c:v>
                </c:pt>
                <c:pt idx="598">
                  <c:v>1.1236002450656548</c:v>
                </c:pt>
                <c:pt idx="599">
                  <c:v>1.1236002450656548</c:v>
                </c:pt>
                <c:pt idx="600">
                  <c:v>1.1236002450656548</c:v>
                </c:pt>
                <c:pt idx="601">
                  <c:v>1.1236002450656548</c:v>
                </c:pt>
                <c:pt idx="602">
                  <c:v>1.1236002450656548</c:v>
                </c:pt>
                <c:pt idx="603">
                  <c:v>1.1236002450656548</c:v>
                </c:pt>
                <c:pt idx="604">
                  <c:v>1.1236002450656548</c:v>
                </c:pt>
                <c:pt idx="605">
                  <c:v>1.1236002450656548</c:v>
                </c:pt>
                <c:pt idx="606">
                  <c:v>1.1236002450656548</c:v>
                </c:pt>
                <c:pt idx="607">
                  <c:v>1.1236002450656548</c:v>
                </c:pt>
                <c:pt idx="608">
                  <c:v>1.1236002450656548</c:v>
                </c:pt>
                <c:pt idx="609">
                  <c:v>1.1236002450656548</c:v>
                </c:pt>
                <c:pt idx="610">
                  <c:v>1.1236002450656548</c:v>
                </c:pt>
                <c:pt idx="611">
                  <c:v>1.1236002450656548</c:v>
                </c:pt>
                <c:pt idx="612">
                  <c:v>1.1236002450656548</c:v>
                </c:pt>
                <c:pt idx="613">
                  <c:v>1.1236002450656548</c:v>
                </c:pt>
                <c:pt idx="614">
                  <c:v>1.1236002450656548</c:v>
                </c:pt>
                <c:pt idx="615">
                  <c:v>1.1236002450656548</c:v>
                </c:pt>
                <c:pt idx="616">
                  <c:v>1.1236002450656548</c:v>
                </c:pt>
                <c:pt idx="617">
                  <c:v>1.1236002450656548</c:v>
                </c:pt>
                <c:pt idx="618">
                  <c:v>1.1236002450656548</c:v>
                </c:pt>
                <c:pt idx="619">
                  <c:v>1.1236002450656548</c:v>
                </c:pt>
                <c:pt idx="620">
                  <c:v>1.1236002450656548</c:v>
                </c:pt>
                <c:pt idx="621">
                  <c:v>1.1236002450656548</c:v>
                </c:pt>
                <c:pt idx="622">
                  <c:v>1.1236002450656548</c:v>
                </c:pt>
                <c:pt idx="623">
                  <c:v>1.1236002450656548</c:v>
                </c:pt>
                <c:pt idx="624">
                  <c:v>1.1236002450656548</c:v>
                </c:pt>
                <c:pt idx="625">
                  <c:v>1.1236002450656548</c:v>
                </c:pt>
                <c:pt idx="626">
                  <c:v>1.1236002450656548</c:v>
                </c:pt>
                <c:pt idx="627">
                  <c:v>1.1236002450656548</c:v>
                </c:pt>
                <c:pt idx="628">
                  <c:v>1.1236002450656548</c:v>
                </c:pt>
                <c:pt idx="629">
                  <c:v>1.1236002450656548</c:v>
                </c:pt>
                <c:pt idx="630">
                  <c:v>1.1236002450656548</c:v>
                </c:pt>
                <c:pt idx="631">
                  <c:v>1.1236002450656548</c:v>
                </c:pt>
                <c:pt idx="632">
                  <c:v>1.1236002450656548</c:v>
                </c:pt>
                <c:pt idx="633">
                  <c:v>1.1236002450656548</c:v>
                </c:pt>
                <c:pt idx="634">
                  <c:v>1.1236002450656548</c:v>
                </c:pt>
                <c:pt idx="635">
                  <c:v>1.1236002450656548</c:v>
                </c:pt>
                <c:pt idx="636">
                  <c:v>1.1236002450656548</c:v>
                </c:pt>
                <c:pt idx="637">
                  <c:v>1.1236002450656548</c:v>
                </c:pt>
                <c:pt idx="638">
                  <c:v>1.1236002450656548</c:v>
                </c:pt>
                <c:pt idx="639">
                  <c:v>1.1236002450656548</c:v>
                </c:pt>
                <c:pt idx="640">
                  <c:v>1.1236002450656548</c:v>
                </c:pt>
                <c:pt idx="641">
                  <c:v>1.1236002450656548</c:v>
                </c:pt>
                <c:pt idx="642">
                  <c:v>1.1236002450656548</c:v>
                </c:pt>
                <c:pt idx="643">
                  <c:v>1.1236002450656548</c:v>
                </c:pt>
                <c:pt idx="644">
                  <c:v>1.1236002450656548</c:v>
                </c:pt>
                <c:pt idx="645">
                  <c:v>1.1236002450656548</c:v>
                </c:pt>
                <c:pt idx="646">
                  <c:v>1.1236002450656548</c:v>
                </c:pt>
                <c:pt idx="647">
                  <c:v>1.1236002450656548</c:v>
                </c:pt>
                <c:pt idx="648">
                  <c:v>1.1236002450656548</c:v>
                </c:pt>
                <c:pt idx="649">
                  <c:v>1.1236002450656548</c:v>
                </c:pt>
                <c:pt idx="650">
                  <c:v>1.1236002450656548</c:v>
                </c:pt>
                <c:pt idx="651">
                  <c:v>1.1236002450656548</c:v>
                </c:pt>
                <c:pt idx="652">
                  <c:v>1.1236002450656548</c:v>
                </c:pt>
                <c:pt idx="653">
                  <c:v>1.1236002450656548</c:v>
                </c:pt>
                <c:pt idx="654">
                  <c:v>1.1236002450656548</c:v>
                </c:pt>
                <c:pt idx="655">
                  <c:v>1.1236002450656548</c:v>
                </c:pt>
                <c:pt idx="656">
                  <c:v>1.1236002450656548</c:v>
                </c:pt>
                <c:pt idx="657">
                  <c:v>1.1236002450656548</c:v>
                </c:pt>
                <c:pt idx="658">
                  <c:v>1.1236002450656548</c:v>
                </c:pt>
                <c:pt idx="659">
                  <c:v>1.1236002450656548</c:v>
                </c:pt>
                <c:pt idx="660">
                  <c:v>1.1236002450656548</c:v>
                </c:pt>
                <c:pt idx="661">
                  <c:v>1.1236002450656548</c:v>
                </c:pt>
                <c:pt idx="662">
                  <c:v>1.1236002450656548</c:v>
                </c:pt>
                <c:pt idx="663">
                  <c:v>1.1236002450656548</c:v>
                </c:pt>
                <c:pt idx="664">
                  <c:v>1.1236002450656548</c:v>
                </c:pt>
                <c:pt idx="665">
                  <c:v>1.1236002450656548</c:v>
                </c:pt>
                <c:pt idx="666">
                  <c:v>1.1236002450656548</c:v>
                </c:pt>
                <c:pt idx="667">
                  <c:v>1.1236002450656548</c:v>
                </c:pt>
                <c:pt idx="668">
                  <c:v>1.1236002450656548</c:v>
                </c:pt>
                <c:pt idx="669">
                  <c:v>1.1236002450656548</c:v>
                </c:pt>
                <c:pt idx="670">
                  <c:v>1.1236002450656548</c:v>
                </c:pt>
                <c:pt idx="671">
                  <c:v>1.1236002450656548</c:v>
                </c:pt>
                <c:pt idx="672">
                  <c:v>1.1236002450656548</c:v>
                </c:pt>
                <c:pt idx="673">
                  <c:v>1.1236002450656548</c:v>
                </c:pt>
                <c:pt idx="674">
                  <c:v>1.1236002450656548</c:v>
                </c:pt>
                <c:pt idx="675">
                  <c:v>1.1236002450656548</c:v>
                </c:pt>
                <c:pt idx="676">
                  <c:v>1.1236002450656548</c:v>
                </c:pt>
                <c:pt idx="677">
                  <c:v>1.1236002450656548</c:v>
                </c:pt>
                <c:pt idx="678">
                  <c:v>1.1236002450656548</c:v>
                </c:pt>
                <c:pt idx="679">
                  <c:v>1.1236002450656548</c:v>
                </c:pt>
                <c:pt idx="680">
                  <c:v>1.1236002450656548</c:v>
                </c:pt>
                <c:pt idx="681">
                  <c:v>1.1236002450656548</c:v>
                </c:pt>
                <c:pt idx="682">
                  <c:v>1.1236002450656548</c:v>
                </c:pt>
                <c:pt idx="683">
                  <c:v>1.1236002450656548</c:v>
                </c:pt>
                <c:pt idx="684">
                  <c:v>1.1236002450656548</c:v>
                </c:pt>
                <c:pt idx="685">
                  <c:v>1.1236002450656548</c:v>
                </c:pt>
                <c:pt idx="686">
                  <c:v>1.1236002450656548</c:v>
                </c:pt>
                <c:pt idx="687">
                  <c:v>1.1236002450656548</c:v>
                </c:pt>
                <c:pt idx="688">
                  <c:v>1.1236002450656548</c:v>
                </c:pt>
                <c:pt idx="689">
                  <c:v>1.1236002450656548</c:v>
                </c:pt>
                <c:pt idx="690">
                  <c:v>1.1236002450656548</c:v>
                </c:pt>
                <c:pt idx="691">
                  <c:v>1.1236002450656548</c:v>
                </c:pt>
                <c:pt idx="692">
                  <c:v>1.1236002450656548</c:v>
                </c:pt>
                <c:pt idx="693">
                  <c:v>1.1236002450656548</c:v>
                </c:pt>
                <c:pt idx="694">
                  <c:v>1.1236002450656548</c:v>
                </c:pt>
                <c:pt idx="695">
                  <c:v>1.1236002450656548</c:v>
                </c:pt>
                <c:pt idx="696">
                  <c:v>1.1236002450656548</c:v>
                </c:pt>
                <c:pt idx="697">
                  <c:v>1.1236002450656548</c:v>
                </c:pt>
                <c:pt idx="698">
                  <c:v>1.1236002450656548</c:v>
                </c:pt>
                <c:pt idx="699">
                  <c:v>1.1236002450656548</c:v>
                </c:pt>
                <c:pt idx="700">
                  <c:v>1.1236002450656548</c:v>
                </c:pt>
                <c:pt idx="701">
                  <c:v>1.1236002450656548</c:v>
                </c:pt>
                <c:pt idx="702">
                  <c:v>1.1236002450656548</c:v>
                </c:pt>
                <c:pt idx="703">
                  <c:v>1.1236002450656548</c:v>
                </c:pt>
                <c:pt idx="704">
                  <c:v>1.1236002450656548</c:v>
                </c:pt>
                <c:pt idx="705">
                  <c:v>1.1236002450656548</c:v>
                </c:pt>
                <c:pt idx="706">
                  <c:v>1.1236002450656548</c:v>
                </c:pt>
                <c:pt idx="707">
                  <c:v>1.1236002450656548</c:v>
                </c:pt>
                <c:pt idx="708">
                  <c:v>1.1236002450656548</c:v>
                </c:pt>
                <c:pt idx="709">
                  <c:v>1.1236002450656548</c:v>
                </c:pt>
                <c:pt idx="710">
                  <c:v>1.1236002450656548</c:v>
                </c:pt>
                <c:pt idx="711">
                  <c:v>1.1236002450656548</c:v>
                </c:pt>
                <c:pt idx="712">
                  <c:v>1.1236002450656548</c:v>
                </c:pt>
                <c:pt idx="713">
                  <c:v>1.1236002450656548</c:v>
                </c:pt>
                <c:pt idx="714">
                  <c:v>1.1236002450656548</c:v>
                </c:pt>
                <c:pt idx="715">
                  <c:v>1.1236002450656548</c:v>
                </c:pt>
                <c:pt idx="716">
                  <c:v>1.1236002450656548</c:v>
                </c:pt>
                <c:pt idx="717">
                  <c:v>1.1236002450656548</c:v>
                </c:pt>
                <c:pt idx="718">
                  <c:v>1.1236002450656548</c:v>
                </c:pt>
                <c:pt idx="719">
                  <c:v>1.1236002450656548</c:v>
                </c:pt>
                <c:pt idx="720">
                  <c:v>1.1236002450656548</c:v>
                </c:pt>
                <c:pt idx="721">
                  <c:v>1.1236002450656548</c:v>
                </c:pt>
                <c:pt idx="722">
                  <c:v>1.1236002450656548</c:v>
                </c:pt>
                <c:pt idx="723">
                  <c:v>1.1236002450656548</c:v>
                </c:pt>
                <c:pt idx="724">
                  <c:v>1.1236002450656548</c:v>
                </c:pt>
                <c:pt idx="725">
                  <c:v>1.1236002450656548</c:v>
                </c:pt>
                <c:pt idx="726">
                  <c:v>1.1236002450656548</c:v>
                </c:pt>
                <c:pt idx="727">
                  <c:v>1.1236002450656548</c:v>
                </c:pt>
                <c:pt idx="728">
                  <c:v>1.1236002450656548</c:v>
                </c:pt>
                <c:pt idx="729">
                  <c:v>1.1236002450656548</c:v>
                </c:pt>
                <c:pt idx="730">
                  <c:v>1.1236002450656548</c:v>
                </c:pt>
                <c:pt idx="731">
                  <c:v>1.1236002450656548</c:v>
                </c:pt>
                <c:pt idx="732">
                  <c:v>1.1236002450656548</c:v>
                </c:pt>
                <c:pt idx="733">
                  <c:v>1.1236002450656548</c:v>
                </c:pt>
                <c:pt idx="734">
                  <c:v>1.1236002450656548</c:v>
                </c:pt>
                <c:pt idx="735">
                  <c:v>1.1236002450656548</c:v>
                </c:pt>
                <c:pt idx="736">
                  <c:v>1.1236002450656548</c:v>
                </c:pt>
                <c:pt idx="737">
                  <c:v>1.1236002450656548</c:v>
                </c:pt>
                <c:pt idx="738">
                  <c:v>1.1236002450656548</c:v>
                </c:pt>
                <c:pt idx="739">
                  <c:v>1.1236002450656548</c:v>
                </c:pt>
                <c:pt idx="740">
                  <c:v>1.1236002450656548</c:v>
                </c:pt>
                <c:pt idx="741">
                  <c:v>1.1236002450656548</c:v>
                </c:pt>
                <c:pt idx="742">
                  <c:v>1.1236002450656548</c:v>
                </c:pt>
                <c:pt idx="743">
                  <c:v>1.1236002450656548</c:v>
                </c:pt>
                <c:pt idx="744">
                  <c:v>1.1236002450656548</c:v>
                </c:pt>
                <c:pt idx="745">
                  <c:v>1.1236002450656548</c:v>
                </c:pt>
                <c:pt idx="746">
                  <c:v>1.1236002450656548</c:v>
                </c:pt>
                <c:pt idx="747">
                  <c:v>1.1236002450656548</c:v>
                </c:pt>
                <c:pt idx="748">
                  <c:v>1.1236002450656548</c:v>
                </c:pt>
                <c:pt idx="749">
                  <c:v>1.1236002450656548</c:v>
                </c:pt>
                <c:pt idx="750">
                  <c:v>1.1236002450656548</c:v>
                </c:pt>
                <c:pt idx="751">
                  <c:v>1.1236002450656548</c:v>
                </c:pt>
                <c:pt idx="752">
                  <c:v>1.1236002450656548</c:v>
                </c:pt>
                <c:pt idx="753">
                  <c:v>1.1236002450656548</c:v>
                </c:pt>
                <c:pt idx="754">
                  <c:v>1.1236002450656548</c:v>
                </c:pt>
                <c:pt idx="755">
                  <c:v>1.1236002450656548</c:v>
                </c:pt>
                <c:pt idx="756">
                  <c:v>1.1236002450656548</c:v>
                </c:pt>
                <c:pt idx="757">
                  <c:v>1.1236002450656548</c:v>
                </c:pt>
                <c:pt idx="758">
                  <c:v>1.1236002450656548</c:v>
                </c:pt>
                <c:pt idx="759">
                  <c:v>1.1236002450656548</c:v>
                </c:pt>
                <c:pt idx="760">
                  <c:v>1.1236002450656548</c:v>
                </c:pt>
                <c:pt idx="761">
                  <c:v>1.1236002450656548</c:v>
                </c:pt>
                <c:pt idx="762">
                  <c:v>1.1236002450656548</c:v>
                </c:pt>
                <c:pt idx="763">
                  <c:v>1.1236002450656548</c:v>
                </c:pt>
                <c:pt idx="764">
                  <c:v>1.1236002450656548</c:v>
                </c:pt>
                <c:pt idx="765">
                  <c:v>1.1236002450656548</c:v>
                </c:pt>
                <c:pt idx="766">
                  <c:v>1.1236002450656548</c:v>
                </c:pt>
                <c:pt idx="767">
                  <c:v>1.1236002450656548</c:v>
                </c:pt>
                <c:pt idx="768">
                  <c:v>1.1236002450656548</c:v>
                </c:pt>
                <c:pt idx="769">
                  <c:v>1.1236002450656548</c:v>
                </c:pt>
                <c:pt idx="770">
                  <c:v>1.1236002450656548</c:v>
                </c:pt>
                <c:pt idx="771">
                  <c:v>1.1236002450656548</c:v>
                </c:pt>
                <c:pt idx="772">
                  <c:v>1.1236002450656548</c:v>
                </c:pt>
                <c:pt idx="773">
                  <c:v>1.1236002450656548</c:v>
                </c:pt>
                <c:pt idx="774">
                  <c:v>1.1236002450656548</c:v>
                </c:pt>
                <c:pt idx="775">
                  <c:v>1.1236002450656548</c:v>
                </c:pt>
                <c:pt idx="776">
                  <c:v>1.1236002450656548</c:v>
                </c:pt>
                <c:pt idx="777">
                  <c:v>1.1236002450656548</c:v>
                </c:pt>
                <c:pt idx="778">
                  <c:v>1.1236002450656548</c:v>
                </c:pt>
                <c:pt idx="779">
                  <c:v>1.1236002450656548</c:v>
                </c:pt>
                <c:pt idx="780">
                  <c:v>1.1236002450656548</c:v>
                </c:pt>
                <c:pt idx="781">
                  <c:v>1.1236002450656548</c:v>
                </c:pt>
                <c:pt idx="782">
                  <c:v>1.1236002450656548</c:v>
                </c:pt>
                <c:pt idx="783">
                  <c:v>1.1236002450656548</c:v>
                </c:pt>
                <c:pt idx="784">
                  <c:v>1.1236002450656548</c:v>
                </c:pt>
                <c:pt idx="785">
                  <c:v>1.1236002450656548</c:v>
                </c:pt>
                <c:pt idx="786">
                  <c:v>1.1236002450656548</c:v>
                </c:pt>
                <c:pt idx="787">
                  <c:v>1.1236002450656548</c:v>
                </c:pt>
                <c:pt idx="788">
                  <c:v>1.1236002450656548</c:v>
                </c:pt>
                <c:pt idx="789">
                  <c:v>1.1236002450656548</c:v>
                </c:pt>
                <c:pt idx="790">
                  <c:v>1.1236002450656548</c:v>
                </c:pt>
                <c:pt idx="791">
                  <c:v>1.1236002450656548</c:v>
                </c:pt>
                <c:pt idx="792">
                  <c:v>1.1236002450656548</c:v>
                </c:pt>
                <c:pt idx="793">
                  <c:v>1.1236002450656548</c:v>
                </c:pt>
                <c:pt idx="794">
                  <c:v>1.1236002450656548</c:v>
                </c:pt>
                <c:pt idx="795">
                  <c:v>1.1236002450656548</c:v>
                </c:pt>
                <c:pt idx="796">
                  <c:v>1.1236002450656548</c:v>
                </c:pt>
                <c:pt idx="797">
                  <c:v>1.1236002450656548</c:v>
                </c:pt>
                <c:pt idx="798">
                  <c:v>1.1236002450656548</c:v>
                </c:pt>
                <c:pt idx="799">
                  <c:v>1.1236002450656548</c:v>
                </c:pt>
                <c:pt idx="800">
                  <c:v>1.1236002450656548</c:v>
                </c:pt>
                <c:pt idx="801">
                  <c:v>1.1236002450656548</c:v>
                </c:pt>
                <c:pt idx="802">
                  <c:v>1.1236002450656548</c:v>
                </c:pt>
                <c:pt idx="803">
                  <c:v>1.1236002450656548</c:v>
                </c:pt>
                <c:pt idx="804">
                  <c:v>1.1236002450656548</c:v>
                </c:pt>
                <c:pt idx="805">
                  <c:v>1.1236002450656548</c:v>
                </c:pt>
                <c:pt idx="806">
                  <c:v>1.1236002450656548</c:v>
                </c:pt>
                <c:pt idx="807">
                  <c:v>1.1236002450656548</c:v>
                </c:pt>
                <c:pt idx="808">
                  <c:v>1.1236002450656548</c:v>
                </c:pt>
                <c:pt idx="809">
                  <c:v>1.1236002450656548</c:v>
                </c:pt>
                <c:pt idx="810">
                  <c:v>1.1236002450656548</c:v>
                </c:pt>
                <c:pt idx="811">
                  <c:v>1.1236002450656548</c:v>
                </c:pt>
                <c:pt idx="812">
                  <c:v>1.1236002450656548</c:v>
                </c:pt>
                <c:pt idx="813">
                  <c:v>1.1236002450656548</c:v>
                </c:pt>
                <c:pt idx="814">
                  <c:v>1.1236002450656548</c:v>
                </c:pt>
                <c:pt idx="815">
                  <c:v>1.1236002450656548</c:v>
                </c:pt>
                <c:pt idx="816">
                  <c:v>1.1236002450656548</c:v>
                </c:pt>
                <c:pt idx="817">
                  <c:v>1.1236002450656548</c:v>
                </c:pt>
                <c:pt idx="818">
                  <c:v>1.1236002450656548</c:v>
                </c:pt>
                <c:pt idx="819">
                  <c:v>1.1236002450656548</c:v>
                </c:pt>
                <c:pt idx="820">
                  <c:v>1.1236002450656548</c:v>
                </c:pt>
                <c:pt idx="821">
                  <c:v>1.1236002450656548</c:v>
                </c:pt>
                <c:pt idx="822">
                  <c:v>1.1236002450656548</c:v>
                </c:pt>
                <c:pt idx="823">
                  <c:v>1.1236002450656548</c:v>
                </c:pt>
                <c:pt idx="824">
                  <c:v>1.1236002450656548</c:v>
                </c:pt>
                <c:pt idx="825">
                  <c:v>1.1236002450656548</c:v>
                </c:pt>
                <c:pt idx="826">
                  <c:v>1.1236002450656548</c:v>
                </c:pt>
                <c:pt idx="827">
                  <c:v>1.1236002450656548</c:v>
                </c:pt>
                <c:pt idx="828">
                  <c:v>1.1236002450656548</c:v>
                </c:pt>
                <c:pt idx="829">
                  <c:v>1.1236002450656548</c:v>
                </c:pt>
                <c:pt idx="830">
                  <c:v>1.1236002450656548</c:v>
                </c:pt>
                <c:pt idx="831">
                  <c:v>1.1236002450656548</c:v>
                </c:pt>
                <c:pt idx="832">
                  <c:v>1.1236002450656548</c:v>
                </c:pt>
                <c:pt idx="833">
                  <c:v>1.1236002450656548</c:v>
                </c:pt>
                <c:pt idx="834">
                  <c:v>1.1236002450656548</c:v>
                </c:pt>
                <c:pt idx="835">
                  <c:v>1.1236002450656548</c:v>
                </c:pt>
                <c:pt idx="836">
                  <c:v>1.1236002450656548</c:v>
                </c:pt>
                <c:pt idx="837">
                  <c:v>1.1236002450656548</c:v>
                </c:pt>
                <c:pt idx="838">
                  <c:v>1.1236002450656548</c:v>
                </c:pt>
                <c:pt idx="839">
                  <c:v>1.1236002450656548</c:v>
                </c:pt>
                <c:pt idx="840">
                  <c:v>1.1236002450656548</c:v>
                </c:pt>
                <c:pt idx="841">
                  <c:v>1.1236002450656548</c:v>
                </c:pt>
                <c:pt idx="842">
                  <c:v>1.1236002450656548</c:v>
                </c:pt>
                <c:pt idx="843">
                  <c:v>1.1236002450656548</c:v>
                </c:pt>
                <c:pt idx="844">
                  <c:v>1.1236002450656548</c:v>
                </c:pt>
                <c:pt idx="845">
                  <c:v>1.1236002450656548</c:v>
                </c:pt>
                <c:pt idx="846">
                  <c:v>1.1236002450656548</c:v>
                </c:pt>
                <c:pt idx="847">
                  <c:v>1.1236002450656548</c:v>
                </c:pt>
                <c:pt idx="848">
                  <c:v>1.1236002450656548</c:v>
                </c:pt>
                <c:pt idx="849">
                  <c:v>1.1236002450656548</c:v>
                </c:pt>
                <c:pt idx="850">
                  <c:v>1.1236002450656548</c:v>
                </c:pt>
                <c:pt idx="851">
                  <c:v>1.1236002450656548</c:v>
                </c:pt>
                <c:pt idx="852">
                  <c:v>1.1236002450656548</c:v>
                </c:pt>
                <c:pt idx="853">
                  <c:v>1.1236002450656548</c:v>
                </c:pt>
                <c:pt idx="854">
                  <c:v>1.1236002450656548</c:v>
                </c:pt>
                <c:pt idx="855">
                  <c:v>1.1236002450656548</c:v>
                </c:pt>
                <c:pt idx="856">
                  <c:v>1.1236002450656548</c:v>
                </c:pt>
                <c:pt idx="857">
                  <c:v>1.1236002450656548</c:v>
                </c:pt>
                <c:pt idx="858">
                  <c:v>1.1236002450656548</c:v>
                </c:pt>
                <c:pt idx="859">
                  <c:v>1.1236002450656548</c:v>
                </c:pt>
                <c:pt idx="860">
                  <c:v>1.1236002450656548</c:v>
                </c:pt>
                <c:pt idx="861">
                  <c:v>1.1236002450656548</c:v>
                </c:pt>
                <c:pt idx="862">
                  <c:v>1.1236002450656548</c:v>
                </c:pt>
                <c:pt idx="863">
                  <c:v>1.1236002450656548</c:v>
                </c:pt>
                <c:pt idx="864">
                  <c:v>1.1236002450656548</c:v>
                </c:pt>
                <c:pt idx="865">
                  <c:v>1.1236002450656548</c:v>
                </c:pt>
                <c:pt idx="866">
                  <c:v>1.1236002450656548</c:v>
                </c:pt>
                <c:pt idx="867">
                  <c:v>1.1236002450656548</c:v>
                </c:pt>
                <c:pt idx="868">
                  <c:v>1.1236002450656548</c:v>
                </c:pt>
                <c:pt idx="869">
                  <c:v>1.1236002450656548</c:v>
                </c:pt>
                <c:pt idx="870">
                  <c:v>1.1236002450656548</c:v>
                </c:pt>
                <c:pt idx="871">
                  <c:v>1.1236002450656548</c:v>
                </c:pt>
                <c:pt idx="872">
                  <c:v>1.1236002450656548</c:v>
                </c:pt>
                <c:pt idx="873">
                  <c:v>1.1236002450656548</c:v>
                </c:pt>
                <c:pt idx="874">
                  <c:v>1.1236002450656548</c:v>
                </c:pt>
                <c:pt idx="875">
                  <c:v>1.1236002450656548</c:v>
                </c:pt>
                <c:pt idx="876">
                  <c:v>1.1236002450656548</c:v>
                </c:pt>
                <c:pt idx="877">
                  <c:v>1.1236002450656548</c:v>
                </c:pt>
                <c:pt idx="878">
                  <c:v>1.1236002450656548</c:v>
                </c:pt>
                <c:pt idx="879">
                  <c:v>1.1236002450656548</c:v>
                </c:pt>
                <c:pt idx="880">
                  <c:v>1.1236002450656548</c:v>
                </c:pt>
                <c:pt idx="881">
                  <c:v>1.1236002450656548</c:v>
                </c:pt>
                <c:pt idx="882">
                  <c:v>1.1236002450656548</c:v>
                </c:pt>
                <c:pt idx="883">
                  <c:v>1.1236002450656548</c:v>
                </c:pt>
                <c:pt idx="884">
                  <c:v>1.1236002450656548</c:v>
                </c:pt>
                <c:pt idx="885">
                  <c:v>1.1236002450656548</c:v>
                </c:pt>
                <c:pt idx="886">
                  <c:v>1.1236002450656548</c:v>
                </c:pt>
                <c:pt idx="887">
                  <c:v>1.1236002450656548</c:v>
                </c:pt>
                <c:pt idx="888">
                  <c:v>1.1236002450656548</c:v>
                </c:pt>
                <c:pt idx="889">
                  <c:v>1.1236002450656548</c:v>
                </c:pt>
                <c:pt idx="890">
                  <c:v>1.1236002450656548</c:v>
                </c:pt>
                <c:pt idx="891">
                  <c:v>1.1236002450656548</c:v>
                </c:pt>
                <c:pt idx="892">
                  <c:v>1.1236002450656548</c:v>
                </c:pt>
                <c:pt idx="893">
                  <c:v>1.1236002450656548</c:v>
                </c:pt>
                <c:pt idx="894">
                  <c:v>1.1236002450656548</c:v>
                </c:pt>
                <c:pt idx="895">
                  <c:v>1.1236002450656548</c:v>
                </c:pt>
                <c:pt idx="896">
                  <c:v>1.1236002450656548</c:v>
                </c:pt>
                <c:pt idx="897">
                  <c:v>1.1236002450656548</c:v>
                </c:pt>
                <c:pt idx="898">
                  <c:v>1.1236002450656548</c:v>
                </c:pt>
                <c:pt idx="899">
                  <c:v>1.1236002450656548</c:v>
                </c:pt>
                <c:pt idx="900">
                  <c:v>1.1236002450656548</c:v>
                </c:pt>
                <c:pt idx="901">
                  <c:v>1.1236002450656548</c:v>
                </c:pt>
                <c:pt idx="902">
                  <c:v>1.1236002450656548</c:v>
                </c:pt>
                <c:pt idx="903">
                  <c:v>1.1236002450656548</c:v>
                </c:pt>
                <c:pt idx="904">
                  <c:v>1.1236002450656548</c:v>
                </c:pt>
                <c:pt idx="905">
                  <c:v>1.1236002450656548</c:v>
                </c:pt>
                <c:pt idx="906">
                  <c:v>1.1236002450656548</c:v>
                </c:pt>
                <c:pt idx="907">
                  <c:v>1.1236002450656548</c:v>
                </c:pt>
                <c:pt idx="908">
                  <c:v>1.1236002450656548</c:v>
                </c:pt>
                <c:pt idx="909">
                  <c:v>1.1236002450656548</c:v>
                </c:pt>
                <c:pt idx="910">
                  <c:v>1.1236002450656548</c:v>
                </c:pt>
                <c:pt idx="911">
                  <c:v>1.1236002450656548</c:v>
                </c:pt>
                <c:pt idx="912">
                  <c:v>1.1236002450656548</c:v>
                </c:pt>
                <c:pt idx="913">
                  <c:v>1.1236002450656548</c:v>
                </c:pt>
                <c:pt idx="914">
                  <c:v>1.1236002450656548</c:v>
                </c:pt>
                <c:pt idx="915">
                  <c:v>1.1236002450656548</c:v>
                </c:pt>
                <c:pt idx="916">
                  <c:v>1.1236002450656548</c:v>
                </c:pt>
                <c:pt idx="917">
                  <c:v>1.1236002450656548</c:v>
                </c:pt>
                <c:pt idx="918">
                  <c:v>1.1236002450656548</c:v>
                </c:pt>
                <c:pt idx="919">
                  <c:v>1.1236002450656548</c:v>
                </c:pt>
                <c:pt idx="920">
                  <c:v>1.1236002450656548</c:v>
                </c:pt>
                <c:pt idx="921">
                  <c:v>1.1236002450656548</c:v>
                </c:pt>
                <c:pt idx="922">
                  <c:v>1.1236002450656548</c:v>
                </c:pt>
                <c:pt idx="923">
                  <c:v>1.1236002450656548</c:v>
                </c:pt>
                <c:pt idx="924">
                  <c:v>1.1236002450656548</c:v>
                </c:pt>
                <c:pt idx="925">
                  <c:v>1.1236002450656548</c:v>
                </c:pt>
                <c:pt idx="926">
                  <c:v>1.1236002450656548</c:v>
                </c:pt>
                <c:pt idx="927">
                  <c:v>1.1236002450656548</c:v>
                </c:pt>
                <c:pt idx="928">
                  <c:v>1.1236002450656548</c:v>
                </c:pt>
                <c:pt idx="929">
                  <c:v>1.1236002450656548</c:v>
                </c:pt>
                <c:pt idx="930">
                  <c:v>1.1236002450656548</c:v>
                </c:pt>
                <c:pt idx="931">
                  <c:v>1.1236002450656548</c:v>
                </c:pt>
                <c:pt idx="932">
                  <c:v>1.1236002450656548</c:v>
                </c:pt>
                <c:pt idx="933">
                  <c:v>1.1236002450656548</c:v>
                </c:pt>
                <c:pt idx="934">
                  <c:v>1.1236002450656548</c:v>
                </c:pt>
                <c:pt idx="935">
                  <c:v>1.1236002450656548</c:v>
                </c:pt>
                <c:pt idx="936">
                  <c:v>1.1236002450656548</c:v>
                </c:pt>
                <c:pt idx="937">
                  <c:v>1.1236002450656548</c:v>
                </c:pt>
                <c:pt idx="938">
                  <c:v>1.1236002450656548</c:v>
                </c:pt>
                <c:pt idx="939">
                  <c:v>1.1236002450656548</c:v>
                </c:pt>
                <c:pt idx="940">
                  <c:v>1.1236002450656548</c:v>
                </c:pt>
                <c:pt idx="941">
                  <c:v>1.1236002450656548</c:v>
                </c:pt>
                <c:pt idx="942">
                  <c:v>1.1236002450656548</c:v>
                </c:pt>
                <c:pt idx="943">
                  <c:v>1.1236002450656548</c:v>
                </c:pt>
                <c:pt idx="944">
                  <c:v>1.1236002450656548</c:v>
                </c:pt>
                <c:pt idx="945">
                  <c:v>1.1236002450656548</c:v>
                </c:pt>
                <c:pt idx="946">
                  <c:v>1.1236002450656548</c:v>
                </c:pt>
                <c:pt idx="947">
                  <c:v>1.1236002450656548</c:v>
                </c:pt>
                <c:pt idx="948">
                  <c:v>1.1236002450656548</c:v>
                </c:pt>
                <c:pt idx="949">
                  <c:v>1.1236002450656548</c:v>
                </c:pt>
                <c:pt idx="950">
                  <c:v>1.1236002450656548</c:v>
                </c:pt>
                <c:pt idx="951">
                  <c:v>1.1236002450656548</c:v>
                </c:pt>
                <c:pt idx="952">
                  <c:v>1.1236002450656548</c:v>
                </c:pt>
                <c:pt idx="953">
                  <c:v>1.1236002450656548</c:v>
                </c:pt>
                <c:pt idx="954">
                  <c:v>1.1236002450656548</c:v>
                </c:pt>
                <c:pt idx="955">
                  <c:v>1.1236002450656548</c:v>
                </c:pt>
                <c:pt idx="956">
                  <c:v>1.1236002450656548</c:v>
                </c:pt>
                <c:pt idx="957">
                  <c:v>1.1236002450656548</c:v>
                </c:pt>
                <c:pt idx="958">
                  <c:v>1.1236002450656548</c:v>
                </c:pt>
                <c:pt idx="959">
                  <c:v>1.1236002450656548</c:v>
                </c:pt>
                <c:pt idx="960">
                  <c:v>1.1236002450656548</c:v>
                </c:pt>
                <c:pt idx="961">
                  <c:v>1.1236002450656548</c:v>
                </c:pt>
                <c:pt idx="962">
                  <c:v>1.1236002450656548</c:v>
                </c:pt>
                <c:pt idx="963">
                  <c:v>1.1236002450656548</c:v>
                </c:pt>
                <c:pt idx="964">
                  <c:v>1.1236002450656548</c:v>
                </c:pt>
                <c:pt idx="965">
                  <c:v>1.1236002450656548</c:v>
                </c:pt>
                <c:pt idx="966">
                  <c:v>1.1236002450656548</c:v>
                </c:pt>
                <c:pt idx="967">
                  <c:v>1.1236002450656548</c:v>
                </c:pt>
                <c:pt idx="968">
                  <c:v>1.1236002450656548</c:v>
                </c:pt>
                <c:pt idx="969">
                  <c:v>1.1236002450656548</c:v>
                </c:pt>
                <c:pt idx="970">
                  <c:v>1.1236002450656548</c:v>
                </c:pt>
                <c:pt idx="971">
                  <c:v>1.1236002450656548</c:v>
                </c:pt>
                <c:pt idx="972">
                  <c:v>1.1236002450656548</c:v>
                </c:pt>
                <c:pt idx="973">
                  <c:v>1.1236002450656548</c:v>
                </c:pt>
                <c:pt idx="974">
                  <c:v>1.1236002450656548</c:v>
                </c:pt>
                <c:pt idx="975">
                  <c:v>1.1236002450656548</c:v>
                </c:pt>
                <c:pt idx="976">
                  <c:v>1.1236002450656548</c:v>
                </c:pt>
                <c:pt idx="977">
                  <c:v>1.1236002450656548</c:v>
                </c:pt>
                <c:pt idx="978">
                  <c:v>1.1236002450656548</c:v>
                </c:pt>
                <c:pt idx="979">
                  <c:v>1.1236002450656548</c:v>
                </c:pt>
                <c:pt idx="980">
                  <c:v>1.1236002450656548</c:v>
                </c:pt>
                <c:pt idx="981">
                  <c:v>1.1236002450656548</c:v>
                </c:pt>
                <c:pt idx="982">
                  <c:v>1.1236002450656548</c:v>
                </c:pt>
                <c:pt idx="983">
                  <c:v>1.1236002450656548</c:v>
                </c:pt>
                <c:pt idx="984">
                  <c:v>1.1236002450656548</c:v>
                </c:pt>
                <c:pt idx="985">
                  <c:v>1.1236002450656548</c:v>
                </c:pt>
                <c:pt idx="986">
                  <c:v>1.1236002450656548</c:v>
                </c:pt>
                <c:pt idx="987">
                  <c:v>1.1236002450656548</c:v>
                </c:pt>
                <c:pt idx="988">
                  <c:v>1.1236002450656548</c:v>
                </c:pt>
                <c:pt idx="989">
                  <c:v>1.1236002450656548</c:v>
                </c:pt>
                <c:pt idx="990">
                  <c:v>1.1236002450656548</c:v>
                </c:pt>
                <c:pt idx="991">
                  <c:v>1.1236002450656548</c:v>
                </c:pt>
                <c:pt idx="992">
                  <c:v>1.1236002450656548</c:v>
                </c:pt>
                <c:pt idx="993">
                  <c:v>1.1236002450656548</c:v>
                </c:pt>
                <c:pt idx="994">
                  <c:v>1.1236002450656548</c:v>
                </c:pt>
                <c:pt idx="995">
                  <c:v>1.1236002450656548</c:v>
                </c:pt>
                <c:pt idx="996">
                  <c:v>1.1236002450656548</c:v>
                </c:pt>
                <c:pt idx="997">
                  <c:v>1.1236002450656548</c:v>
                </c:pt>
                <c:pt idx="998">
                  <c:v>1.1236002450656548</c:v>
                </c:pt>
                <c:pt idx="999">
                  <c:v>1.1236002450656548</c:v>
                </c:pt>
                <c:pt idx="1000">
                  <c:v>1.1236002450656548</c:v>
                </c:pt>
              </c:numCache>
            </c:numRef>
          </c:yVal>
          <c:smooth val="1"/>
        </c:ser>
        <c:ser>
          <c:idx val="0"/>
          <c:order val="0"/>
          <c:spPr>
            <a:ln w="25400">
              <a:solidFill>
                <a:srgbClr val="12158A"/>
              </a:solidFill>
            </a:ln>
          </c:spPr>
          <c:marker>
            <c:symbol val="none"/>
          </c:marker>
          <c:xVal>
            <c:numRef>
              <c:f>Sheet1!$A$1:$A$1001</c:f>
              <c:numCache>
                <c:formatCode>General</c:formatCode>
                <c:ptCount val="100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</c:numCache>
            </c:numRef>
          </c:xVal>
          <c:yVal>
            <c:numRef>
              <c:f>Sheet1!$I:$I</c:f>
              <c:numCache>
                <c:formatCode>General</c:formatCode>
                <c:ptCount val="1048576"/>
                <c:pt idx="0">
                  <c:v>3.6408506001728556E-7</c:v>
                </c:pt>
                <c:pt idx="1">
                  <c:v>3.6408506001728556E-7</c:v>
                </c:pt>
                <c:pt idx="2">
                  <c:v>3.6408506001728556E-7</c:v>
                </c:pt>
                <c:pt idx="3">
                  <c:v>3.6408506001728556E-7</c:v>
                </c:pt>
                <c:pt idx="4">
                  <c:v>3.6408506001728556E-7</c:v>
                </c:pt>
                <c:pt idx="5">
                  <c:v>3.6408506001728556E-7</c:v>
                </c:pt>
                <c:pt idx="6">
                  <c:v>3.6408506001728556E-7</c:v>
                </c:pt>
                <c:pt idx="7">
                  <c:v>3.6408506001728556E-7</c:v>
                </c:pt>
                <c:pt idx="8">
                  <c:v>3.6408506001728556E-7</c:v>
                </c:pt>
                <c:pt idx="9">
                  <c:v>3.6408506001728556E-7</c:v>
                </c:pt>
                <c:pt idx="10">
                  <c:v>3.6408506001728556E-7</c:v>
                </c:pt>
                <c:pt idx="11">
                  <c:v>3.6408506001728556E-7</c:v>
                </c:pt>
                <c:pt idx="12">
                  <c:v>3.6408506001728556E-7</c:v>
                </c:pt>
                <c:pt idx="13">
                  <c:v>3.6408506001728556E-7</c:v>
                </c:pt>
                <c:pt idx="14">
                  <c:v>3.6408506001728556E-7</c:v>
                </c:pt>
                <c:pt idx="15">
                  <c:v>3.6408506001728556E-7</c:v>
                </c:pt>
                <c:pt idx="16">
                  <c:v>3.6408506001728556E-7</c:v>
                </c:pt>
                <c:pt idx="17">
                  <c:v>3.6408506001728556E-7</c:v>
                </c:pt>
                <c:pt idx="18">
                  <c:v>3.6408506001728556E-7</c:v>
                </c:pt>
                <c:pt idx="19">
                  <c:v>3.6408506001728556E-7</c:v>
                </c:pt>
                <c:pt idx="20">
                  <c:v>3.6408506001728556E-7</c:v>
                </c:pt>
                <c:pt idx="21">
                  <c:v>3.6408506001728556E-7</c:v>
                </c:pt>
                <c:pt idx="22">
                  <c:v>3.6408506001728556E-7</c:v>
                </c:pt>
                <c:pt idx="23">
                  <c:v>3.6408506001728556E-7</c:v>
                </c:pt>
                <c:pt idx="24">
                  <c:v>3.6408506001728556E-7</c:v>
                </c:pt>
                <c:pt idx="25">
                  <c:v>3.6408506001728556E-7</c:v>
                </c:pt>
                <c:pt idx="26">
                  <c:v>3.6408506001728556E-7</c:v>
                </c:pt>
                <c:pt idx="27">
                  <c:v>3.6408506001728556E-7</c:v>
                </c:pt>
                <c:pt idx="28">
                  <c:v>3.6408506001728556E-7</c:v>
                </c:pt>
                <c:pt idx="29">
                  <c:v>3.6408506001728556E-7</c:v>
                </c:pt>
                <c:pt idx="30">
                  <c:v>3.6408506001728556E-7</c:v>
                </c:pt>
                <c:pt idx="31">
                  <c:v>3.6408506001728556E-7</c:v>
                </c:pt>
                <c:pt idx="32">
                  <c:v>3.6408506001728556E-7</c:v>
                </c:pt>
                <c:pt idx="33">
                  <c:v>3.6408506001728556E-7</c:v>
                </c:pt>
                <c:pt idx="34">
                  <c:v>3.6408506001728556E-7</c:v>
                </c:pt>
                <c:pt idx="35">
                  <c:v>3.6408506001728556E-7</c:v>
                </c:pt>
                <c:pt idx="36">
                  <c:v>3.6408506001728556E-7</c:v>
                </c:pt>
                <c:pt idx="37">
                  <c:v>3.6408506001728556E-7</c:v>
                </c:pt>
                <c:pt idx="38">
                  <c:v>3.6408506001728556E-7</c:v>
                </c:pt>
                <c:pt idx="39">
                  <c:v>3.6408506001728556E-7</c:v>
                </c:pt>
                <c:pt idx="40">
                  <c:v>3.6408506001728556E-7</c:v>
                </c:pt>
                <c:pt idx="41">
                  <c:v>3.6408506001728556E-7</c:v>
                </c:pt>
                <c:pt idx="42">
                  <c:v>3.6408506001728556E-7</c:v>
                </c:pt>
                <c:pt idx="43">
                  <c:v>3.6408506001728556E-7</c:v>
                </c:pt>
                <c:pt idx="44">
                  <c:v>3.6408506001728556E-7</c:v>
                </c:pt>
                <c:pt idx="45">
                  <c:v>3.6408506001728556E-7</c:v>
                </c:pt>
                <c:pt idx="46">
                  <c:v>3.6408506001728556E-7</c:v>
                </c:pt>
                <c:pt idx="47">
                  <c:v>3.6408506001728556E-7</c:v>
                </c:pt>
                <c:pt idx="48">
                  <c:v>3.6408506001728556E-7</c:v>
                </c:pt>
                <c:pt idx="49">
                  <c:v>3.6408506001728556E-7</c:v>
                </c:pt>
                <c:pt idx="50">
                  <c:v>3.6408506001728556E-7</c:v>
                </c:pt>
                <c:pt idx="51">
                  <c:v>3.6408506001728556E-7</c:v>
                </c:pt>
                <c:pt idx="52">
                  <c:v>3.6408506001728556E-7</c:v>
                </c:pt>
                <c:pt idx="53">
                  <c:v>3.6408506001728556E-7</c:v>
                </c:pt>
                <c:pt idx="54">
                  <c:v>3.6408506001728556E-7</c:v>
                </c:pt>
                <c:pt idx="55">
                  <c:v>3.6408506001728556E-7</c:v>
                </c:pt>
                <c:pt idx="56">
                  <c:v>3.6408506001728556E-7</c:v>
                </c:pt>
                <c:pt idx="57">
                  <c:v>3.6408506001728556E-7</c:v>
                </c:pt>
                <c:pt idx="58">
                  <c:v>3.6408506001728556E-7</c:v>
                </c:pt>
                <c:pt idx="59">
                  <c:v>3.6408506001728556E-7</c:v>
                </c:pt>
                <c:pt idx="60">
                  <c:v>3.6408506001728556E-7</c:v>
                </c:pt>
                <c:pt idx="61">
                  <c:v>3.6408506001728556E-7</c:v>
                </c:pt>
                <c:pt idx="62">
                  <c:v>3.6408506001728556E-7</c:v>
                </c:pt>
                <c:pt idx="63">
                  <c:v>3.6408506001728556E-7</c:v>
                </c:pt>
                <c:pt idx="64">
                  <c:v>3.6408506001728556E-7</c:v>
                </c:pt>
                <c:pt idx="65">
                  <c:v>3.6408506001728556E-7</c:v>
                </c:pt>
                <c:pt idx="66">
                  <c:v>3.6408506001728556E-7</c:v>
                </c:pt>
                <c:pt idx="67">
                  <c:v>3.6408506001728556E-7</c:v>
                </c:pt>
                <c:pt idx="68">
                  <c:v>3.6408506001728556E-7</c:v>
                </c:pt>
                <c:pt idx="69">
                  <c:v>3.6408506001728556E-7</c:v>
                </c:pt>
                <c:pt idx="70">
                  <c:v>3.6408506001728556E-7</c:v>
                </c:pt>
                <c:pt idx="71">
                  <c:v>3.6408506001728556E-7</c:v>
                </c:pt>
                <c:pt idx="72">
                  <c:v>3.6408506001728556E-7</c:v>
                </c:pt>
                <c:pt idx="73">
                  <c:v>3.6408506001728556E-7</c:v>
                </c:pt>
                <c:pt idx="74">
                  <c:v>3.6408506001728556E-7</c:v>
                </c:pt>
                <c:pt idx="75">
                  <c:v>3.6408506001728556E-7</c:v>
                </c:pt>
                <c:pt idx="76">
                  <c:v>3.6408506001728556E-7</c:v>
                </c:pt>
                <c:pt idx="77">
                  <c:v>3.6408506001728556E-7</c:v>
                </c:pt>
                <c:pt idx="78">
                  <c:v>3.6408506001728556E-7</c:v>
                </c:pt>
                <c:pt idx="79">
                  <c:v>3.6408506001728556E-7</c:v>
                </c:pt>
                <c:pt idx="80">
                  <c:v>3.6408506001728556E-7</c:v>
                </c:pt>
                <c:pt idx="81">
                  <c:v>3.6408506001728556E-7</c:v>
                </c:pt>
                <c:pt idx="82">
                  <c:v>3.6408506001728556E-7</c:v>
                </c:pt>
                <c:pt idx="83">
                  <c:v>3.6408506001728556E-7</c:v>
                </c:pt>
                <c:pt idx="84">
                  <c:v>3.6408506001728556E-7</c:v>
                </c:pt>
                <c:pt idx="85">
                  <c:v>3.6408506001728556E-7</c:v>
                </c:pt>
                <c:pt idx="86">
                  <c:v>3.6408506001728556E-7</c:v>
                </c:pt>
                <c:pt idx="87">
                  <c:v>3.6408506001728556E-7</c:v>
                </c:pt>
                <c:pt idx="88">
                  <c:v>3.6408506001728556E-7</c:v>
                </c:pt>
                <c:pt idx="89">
                  <c:v>3.6408506001728556E-7</c:v>
                </c:pt>
                <c:pt idx="90">
                  <c:v>3.6408506001728556E-7</c:v>
                </c:pt>
                <c:pt idx="91">
                  <c:v>3.6408506001728556E-7</c:v>
                </c:pt>
                <c:pt idx="92">
                  <c:v>3.6408506001728556E-7</c:v>
                </c:pt>
                <c:pt idx="93">
                  <c:v>3.6408506001728556E-7</c:v>
                </c:pt>
                <c:pt idx="94">
                  <c:v>3.6408506001728556E-7</c:v>
                </c:pt>
                <c:pt idx="95">
                  <c:v>3.6408506001728556E-7</c:v>
                </c:pt>
                <c:pt idx="96">
                  <c:v>3.6408506001728556E-7</c:v>
                </c:pt>
                <c:pt idx="97">
                  <c:v>3.6408506001728556E-7</c:v>
                </c:pt>
                <c:pt idx="98">
                  <c:v>3.6408506001728556E-7</c:v>
                </c:pt>
                <c:pt idx="99">
                  <c:v>3.6408506001728556E-7</c:v>
                </c:pt>
                <c:pt idx="100">
                  <c:v>3.6408506001728556E-7</c:v>
                </c:pt>
                <c:pt idx="101">
                  <c:v>3.6408506001728556E-7</c:v>
                </c:pt>
                <c:pt idx="102">
                  <c:v>3.6408506001728556E-7</c:v>
                </c:pt>
                <c:pt idx="103">
                  <c:v>3.6408506001728556E-7</c:v>
                </c:pt>
                <c:pt idx="104">
                  <c:v>3.6408506001728556E-7</c:v>
                </c:pt>
                <c:pt idx="105">
                  <c:v>3.6408506001728556E-7</c:v>
                </c:pt>
                <c:pt idx="106">
                  <c:v>3.6408506001728556E-7</c:v>
                </c:pt>
                <c:pt idx="107">
                  <c:v>3.6408506001728556E-7</c:v>
                </c:pt>
                <c:pt idx="108">
                  <c:v>3.6408506001728556E-7</c:v>
                </c:pt>
                <c:pt idx="109">
                  <c:v>3.6408506001728556E-7</c:v>
                </c:pt>
                <c:pt idx="110">
                  <c:v>3.6408506001728556E-7</c:v>
                </c:pt>
                <c:pt idx="111">
                  <c:v>3.6408506001728556E-7</c:v>
                </c:pt>
                <c:pt idx="112">
                  <c:v>3.6408506001728556E-7</c:v>
                </c:pt>
                <c:pt idx="113">
                  <c:v>3.6408506001728556E-7</c:v>
                </c:pt>
                <c:pt idx="114">
                  <c:v>3.6408506001728556E-7</c:v>
                </c:pt>
                <c:pt idx="115">
                  <c:v>3.6408506001728556E-7</c:v>
                </c:pt>
                <c:pt idx="116">
                  <c:v>3.6408506001728556E-7</c:v>
                </c:pt>
                <c:pt idx="117">
                  <c:v>3.6408506001728556E-7</c:v>
                </c:pt>
                <c:pt idx="118">
                  <c:v>3.6408506001728556E-7</c:v>
                </c:pt>
                <c:pt idx="119">
                  <c:v>3.6408506001728556E-7</c:v>
                </c:pt>
                <c:pt idx="120">
                  <c:v>3.6408506001728556E-7</c:v>
                </c:pt>
                <c:pt idx="121">
                  <c:v>3.6408506001728556E-7</c:v>
                </c:pt>
                <c:pt idx="122">
                  <c:v>3.6408506001728556E-7</c:v>
                </c:pt>
                <c:pt idx="123">
                  <c:v>3.6408506001728556E-7</c:v>
                </c:pt>
                <c:pt idx="124">
                  <c:v>3.6408506001728556E-7</c:v>
                </c:pt>
                <c:pt idx="125">
                  <c:v>3.6408506001728556E-7</c:v>
                </c:pt>
                <c:pt idx="126">
                  <c:v>3.6408506001728556E-7</c:v>
                </c:pt>
                <c:pt idx="127">
                  <c:v>3.6408506001728556E-7</c:v>
                </c:pt>
                <c:pt idx="128">
                  <c:v>3.6408506001728556E-7</c:v>
                </c:pt>
                <c:pt idx="129">
                  <c:v>3.6408506001728556E-7</c:v>
                </c:pt>
                <c:pt idx="130">
                  <c:v>3.6408506001728556E-7</c:v>
                </c:pt>
                <c:pt idx="131">
                  <c:v>3.6408506001728556E-7</c:v>
                </c:pt>
                <c:pt idx="132">
                  <c:v>3.6408506001728556E-7</c:v>
                </c:pt>
                <c:pt idx="133">
                  <c:v>3.6408506001728556E-7</c:v>
                </c:pt>
                <c:pt idx="134">
                  <c:v>3.6408506001728556E-7</c:v>
                </c:pt>
                <c:pt idx="135">
                  <c:v>3.6408506001728556E-7</c:v>
                </c:pt>
                <c:pt idx="136">
                  <c:v>3.6408506001728556E-7</c:v>
                </c:pt>
                <c:pt idx="137">
                  <c:v>3.6408506001728556E-7</c:v>
                </c:pt>
                <c:pt idx="138">
                  <c:v>3.6408506001728556E-7</c:v>
                </c:pt>
                <c:pt idx="139">
                  <c:v>3.6408506001728556E-7</c:v>
                </c:pt>
                <c:pt idx="140">
                  <c:v>3.6408506001728556E-7</c:v>
                </c:pt>
                <c:pt idx="141">
                  <c:v>3.6408506001728556E-7</c:v>
                </c:pt>
                <c:pt idx="142">
                  <c:v>3.6408506001728556E-7</c:v>
                </c:pt>
                <c:pt idx="143">
                  <c:v>3.6408506001728556E-7</c:v>
                </c:pt>
                <c:pt idx="144">
                  <c:v>3.6408506001728556E-7</c:v>
                </c:pt>
                <c:pt idx="145">
                  <c:v>3.6408506001728556E-7</c:v>
                </c:pt>
                <c:pt idx="146">
                  <c:v>3.6408506001728556E-7</c:v>
                </c:pt>
                <c:pt idx="147">
                  <c:v>3.6408506001728556E-7</c:v>
                </c:pt>
                <c:pt idx="148">
                  <c:v>3.6408506001728556E-7</c:v>
                </c:pt>
                <c:pt idx="149">
                  <c:v>3.6408506001728556E-7</c:v>
                </c:pt>
                <c:pt idx="150">
                  <c:v>3.6408506001728556E-7</c:v>
                </c:pt>
                <c:pt idx="151">
                  <c:v>3.6408506001728556E-7</c:v>
                </c:pt>
                <c:pt idx="152">
                  <c:v>3.6408506001728556E-7</c:v>
                </c:pt>
                <c:pt idx="153">
                  <c:v>3.6408506001728556E-7</c:v>
                </c:pt>
                <c:pt idx="154">
                  <c:v>3.6408506001728556E-7</c:v>
                </c:pt>
                <c:pt idx="155">
                  <c:v>3.6408506001728556E-7</c:v>
                </c:pt>
                <c:pt idx="156">
                  <c:v>3.6408506001728556E-7</c:v>
                </c:pt>
                <c:pt idx="157">
                  <c:v>3.6408506001728556E-7</c:v>
                </c:pt>
                <c:pt idx="158">
                  <c:v>3.6408506001728556E-7</c:v>
                </c:pt>
                <c:pt idx="159">
                  <c:v>3.6408506001728556E-7</c:v>
                </c:pt>
                <c:pt idx="160">
                  <c:v>3.6408506001728556E-7</c:v>
                </c:pt>
                <c:pt idx="161">
                  <c:v>3.6408506001728556E-7</c:v>
                </c:pt>
                <c:pt idx="162">
                  <c:v>3.6408506001728556E-7</c:v>
                </c:pt>
                <c:pt idx="163">
                  <c:v>3.6408506001728556E-7</c:v>
                </c:pt>
                <c:pt idx="164">
                  <c:v>3.6408506001728556E-7</c:v>
                </c:pt>
                <c:pt idx="165">
                  <c:v>3.6408506001728556E-7</c:v>
                </c:pt>
                <c:pt idx="166">
                  <c:v>3.6408506001728556E-7</c:v>
                </c:pt>
                <c:pt idx="167">
                  <c:v>3.6408506001728556E-7</c:v>
                </c:pt>
                <c:pt idx="168">
                  <c:v>3.6408506001728556E-7</c:v>
                </c:pt>
                <c:pt idx="169">
                  <c:v>3.6408506001728556E-7</c:v>
                </c:pt>
                <c:pt idx="170">
                  <c:v>3.6408506001728556E-7</c:v>
                </c:pt>
                <c:pt idx="171">
                  <c:v>3.6408506001728556E-7</c:v>
                </c:pt>
                <c:pt idx="172">
                  <c:v>3.6408506001728556E-7</c:v>
                </c:pt>
                <c:pt idx="173">
                  <c:v>3.6408506001728556E-7</c:v>
                </c:pt>
                <c:pt idx="174">
                  <c:v>3.6408506001728556E-7</c:v>
                </c:pt>
                <c:pt idx="175">
                  <c:v>3.6408506001728556E-7</c:v>
                </c:pt>
                <c:pt idx="176">
                  <c:v>3.6408506001728556E-7</c:v>
                </c:pt>
                <c:pt idx="177">
                  <c:v>3.6408506001728556E-7</c:v>
                </c:pt>
                <c:pt idx="178">
                  <c:v>3.6408506001728556E-7</c:v>
                </c:pt>
                <c:pt idx="179">
                  <c:v>3.6408506001728556E-7</c:v>
                </c:pt>
                <c:pt idx="180">
                  <c:v>3.6408506001728556E-7</c:v>
                </c:pt>
                <c:pt idx="181">
                  <c:v>3.6408506001728556E-7</c:v>
                </c:pt>
                <c:pt idx="182">
                  <c:v>3.6408506001728556E-7</c:v>
                </c:pt>
                <c:pt idx="183">
                  <c:v>3.6408506001728556E-7</c:v>
                </c:pt>
                <c:pt idx="184">
                  <c:v>3.6408506001728556E-7</c:v>
                </c:pt>
                <c:pt idx="185">
                  <c:v>3.6408506001728556E-7</c:v>
                </c:pt>
                <c:pt idx="186">
                  <c:v>3.6408506001728556E-7</c:v>
                </c:pt>
                <c:pt idx="187">
                  <c:v>3.6408506001728556E-7</c:v>
                </c:pt>
                <c:pt idx="188">
                  <c:v>3.6408506001728556E-7</c:v>
                </c:pt>
                <c:pt idx="189">
                  <c:v>3.6408506001728556E-7</c:v>
                </c:pt>
                <c:pt idx="190">
                  <c:v>3.6408506001728556E-7</c:v>
                </c:pt>
                <c:pt idx="191">
                  <c:v>3.6408506001728556E-7</c:v>
                </c:pt>
                <c:pt idx="192">
                  <c:v>3.6408506001728556E-7</c:v>
                </c:pt>
                <c:pt idx="193">
                  <c:v>3.6408506001728556E-7</c:v>
                </c:pt>
                <c:pt idx="194">
                  <c:v>3.6408506001728556E-7</c:v>
                </c:pt>
                <c:pt idx="195">
                  <c:v>3.6408506001728556E-7</c:v>
                </c:pt>
                <c:pt idx="196">
                  <c:v>3.6408506001728556E-7</c:v>
                </c:pt>
                <c:pt idx="197">
                  <c:v>3.6408506001728556E-7</c:v>
                </c:pt>
                <c:pt idx="198">
                  <c:v>3.6408506001728556E-7</c:v>
                </c:pt>
                <c:pt idx="199">
                  <c:v>3.6408506001728556E-7</c:v>
                </c:pt>
                <c:pt idx="200">
                  <c:v>3.6408506001728556E-7</c:v>
                </c:pt>
                <c:pt idx="201">
                  <c:v>3.6408506001728556E-7</c:v>
                </c:pt>
                <c:pt idx="202">
                  <c:v>3.6408506001728556E-7</c:v>
                </c:pt>
                <c:pt idx="203">
                  <c:v>3.6408506001728556E-7</c:v>
                </c:pt>
                <c:pt idx="204">
                  <c:v>3.6408506001728556E-7</c:v>
                </c:pt>
                <c:pt idx="205">
                  <c:v>3.6408506001728556E-7</c:v>
                </c:pt>
                <c:pt idx="206">
                  <c:v>3.6408506001728556E-7</c:v>
                </c:pt>
                <c:pt idx="207">
                  <c:v>3.6408506001728556E-7</c:v>
                </c:pt>
                <c:pt idx="208">
                  <c:v>3.6408506001728556E-7</c:v>
                </c:pt>
                <c:pt idx="209">
                  <c:v>3.6408506001728556E-7</c:v>
                </c:pt>
                <c:pt idx="210">
                  <c:v>3.6408506001728556E-7</c:v>
                </c:pt>
                <c:pt idx="211">
                  <c:v>3.6408506001728556E-7</c:v>
                </c:pt>
                <c:pt idx="212">
                  <c:v>3.6408506001728556E-7</c:v>
                </c:pt>
                <c:pt idx="213">
                  <c:v>3.6408506001728556E-7</c:v>
                </c:pt>
                <c:pt idx="214">
                  <c:v>3.6408506001728556E-7</c:v>
                </c:pt>
                <c:pt idx="215">
                  <c:v>3.6408506001728556E-7</c:v>
                </c:pt>
                <c:pt idx="216">
                  <c:v>3.6408506001728556E-7</c:v>
                </c:pt>
                <c:pt idx="217">
                  <c:v>3.6408506001728556E-7</c:v>
                </c:pt>
                <c:pt idx="218">
                  <c:v>3.6408506001728556E-7</c:v>
                </c:pt>
                <c:pt idx="219">
                  <c:v>3.6408506001728556E-7</c:v>
                </c:pt>
                <c:pt idx="220">
                  <c:v>3.6408506001728556E-7</c:v>
                </c:pt>
                <c:pt idx="221">
                  <c:v>3.6408506001728556E-7</c:v>
                </c:pt>
                <c:pt idx="222">
                  <c:v>3.6408506001728556E-7</c:v>
                </c:pt>
                <c:pt idx="223">
                  <c:v>3.6408506001728556E-7</c:v>
                </c:pt>
                <c:pt idx="224">
                  <c:v>3.6408506001728556E-7</c:v>
                </c:pt>
                <c:pt idx="225">
                  <c:v>3.6408506001728556E-7</c:v>
                </c:pt>
                <c:pt idx="226">
                  <c:v>3.6408506001728556E-7</c:v>
                </c:pt>
                <c:pt idx="227">
                  <c:v>3.6408506001728556E-7</c:v>
                </c:pt>
                <c:pt idx="228">
                  <c:v>3.6408506001728556E-7</c:v>
                </c:pt>
                <c:pt idx="229">
                  <c:v>3.6408506001728556E-7</c:v>
                </c:pt>
                <c:pt idx="230">
                  <c:v>3.6408506001728556E-7</c:v>
                </c:pt>
                <c:pt idx="231">
                  <c:v>3.6408506001728556E-7</c:v>
                </c:pt>
                <c:pt idx="232">
                  <c:v>3.6408506001728556E-7</c:v>
                </c:pt>
                <c:pt idx="233">
                  <c:v>3.6408506001728556E-7</c:v>
                </c:pt>
                <c:pt idx="234">
                  <c:v>3.6408506001728556E-7</c:v>
                </c:pt>
                <c:pt idx="235">
                  <c:v>3.6408506001728556E-7</c:v>
                </c:pt>
                <c:pt idx="236">
                  <c:v>3.6408506001728556E-7</c:v>
                </c:pt>
                <c:pt idx="237">
                  <c:v>3.6408506001728556E-7</c:v>
                </c:pt>
                <c:pt idx="238">
                  <c:v>3.6408506001728556E-7</c:v>
                </c:pt>
                <c:pt idx="239">
                  <c:v>3.6408506001728556E-7</c:v>
                </c:pt>
                <c:pt idx="240">
                  <c:v>3.6408506001728556E-7</c:v>
                </c:pt>
                <c:pt idx="241">
                  <c:v>3.6408506001728556E-7</c:v>
                </c:pt>
                <c:pt idx="242">
                  <c:v>3.6408506101648559E-7</c:v>
                </c:pt>
                <c:pt idx="243">
                  <c:v>3.6408506001728556E-7</c:v>
                </c:pt>
                <c:pt idx="244">
                  <c:v>3.6408506001728556E-7</c:v>
                </c:pt>
                <c:pt idx="245">
                  <c:v>3.6408506101648559E-7</c:v>
                </c:pt>
                <c:pt idx="246">
                  <c:v>3.6408506101648559E-7</c:v>
                </c:pt>
                <c:pt idx="247">
                  <c:v>3.6408506001728556E-7</c:v>
                </c:pt>
                <c:pt idx="248">
                  <c:v>3.6408506101648559E-7</c:v>
                </c:pt>
                <c:pt idx="249">
                  <c:v>3.6408506101648559E-7</c:v>
                </c:pt>
                <c:pt idx="250">
                  <c:v>3.6408506101648559E-7</c:v>
                </c:pt>
                <c:pt idx="251">
                  <c:v>3.6408506101648559E-7</c:v>
                </c:pt>
                <c:pt idx="252">
                  <c:v>3.6408506201568669E-7</c:v>
                </c:pt>
                <c:pt idx="253">
                  <c:v>3.6408506201568669E-7</c:v>
                </c:pt>
                <c:pt idx="254">
                  <c:v>3.6408506301488667E-7</c:v>
                </c:pt>
                <c:pt idx="255">
                  <c:v>3.6408506301488667E-7</c:v>
                </c:pt>
                <c:pt idx="256">
                  <c:v>3.6408506401408866E-7</c:v>
                </c:pt>
                <c:pt idx="257">
                  <c:v>3.6408506401408866E-7</c:v>
                </c:pt>
                <c:pt idx="258">
                  <c:v>3.6408506601248963E-7</c:v>
                </c:pt>
                <c:pt idx="259">
                  <c:v>3.6408506701169067E-7</c:v>
                </c:pt>
                <c:pt idx="260">
                  <c:v>3.6408506901009222E-7</c:v>
                </c:pt>
                <c:pt idx="261">
                  <c:v>3.6408507200769534E-7</c:v>
                </c:pt>
                <c:pt idx="262">
                  <c:v>3.6408507600449823E-7</c:v>
                </c:pt>
                <c:pt idx="263">
                  <c:v>3.6408508000130085E-7</c:v>
                </c:pt>
                <c:pt idx="264">
                  <c:v>3.6408508699570585E-7</c:v>
                </c:pt>
                <c:pt idx="265">
                  <c:v>3.6408509401786585E-7</c:v>
                </c:pt>
                <c:pt idx="266">
                  <c:v>3.6408510400987333E-7</c:v>
                </c:pt>
                <c:pt idx="267">
                  <c:v>3.6408511699948214E-7</c:v>
                </c:pt>
                <c:pt idx="268">
                  <c:v>3.6408513401365169E-7</c:v>
                </c:pt>
                <c:pt idx="269">
                  <c:v>3.6408515499686606E-7</c:v>
                </c:pt>
                <c:pt idx="270">
                  <c:v>3.6408518200304103E-7</c:v>
                </c:pt>
                <c:pt idx="271">
                  <c:v>3.6408521800202112E-7</c:v>
                </c:pt>
                <c:pt idx="272">
                  <c:v>3.6408526299380898E-7</c:v>
                </c:pt>
                <c:pt idx="273">
                  <c:v>3.6408532100296329E-7</c:v>
                </c:pt>
                <c:pt idx="274">
                  <c:v>3.6408539499932729E-7</c:v>
                </c:pt>
                <c:pt idx="275">
                  <c:v>3.6408549100586367E-7</c:v>
                </c:pt>
                <c:pt idx="276">
                  <c:v>3.6408561102097205E-7</c:v>
                </c:pt>
                <c:pt idx="277">
                  <c:v>3.6408576600810777E-7</c:v>
                </c:pt>
                <c:pt idx="278">
                  <c:v>3.6408596101878104E-7</c:v>
                </c:pt>
                <c:pt idx="279">
                  <c:v>3.6408621101325087E-7</c:v>
                </c:pt>
                <c:pt idx="280">
                  <c:v>3.6408652800968003E-7</c:v>
                </c:pt>
                <c:pt idx="281">
                  <c:v>3.6408692999368156E-7</c:v>
                </c:pt>
                <c:pt idx="282">
                  <c:v>3.6408743800398232E-7</c:v>
                </c:pt>
                <c:pt idx="283">
                  <c:v>3.6408808101740277E-7</c:v>
                </c:pt>
                <c:pt idx="284">
                  <c:v>3.6408889400596797E-7</c:v>
                </c:pt>
                <c:pt idx="285">
                  <c:v>3.6408991901937471E-7</c:v>
                </c:pt>
                <c:pt idx="286">
                  <c:v>3.6409121101366494E-7</c:v>
                </c:pt>
                <c:pt idx="287">
                  <c:v>3.6409283701855187E-7</c:v>
                </c:pt>
                <c:pt idx="288">
                  <c:v>3.6409488099465083E-7</c:v>
                </c:pt>
                <c:pt idx="289">
                  <c:v>3.6409744699761691E-7</c:v>
                </c:pt>
                <c:pt idx="290">
                  <c:v>3.6410066500680847E-7</c:v>
                </c:pt>
                <c:pt idx="291">
                  <c:v>3.6410469500536497E-7</c:v>
                </c:pt>
                <c:pt idx="292">
                  <c:v>3.6410973400236395E-7</c:v>
                </c:pt>
                <c:pt idx="293">
                  <c:v>3.641160289946692E-7</c:v>
                </c:pt>
                <c:pt idx="294">
                  <c:v>3.641238830176562E-7</c:v>
                </c:pt>
                <c:pt idx="295">
                  <c:v>3.6413366999444113E-7</c:v>
                </c:pt>
                <c:pt idx="296">
                  <c:v>3.6414584900224227E-7</c:v>
                </c:pt>
                <c:pt idx="297">
                  <c:v>3.6416098800340627E-7</c:v>
                </c:pt>
                <c:pt idx="298">
                  <c:v>3.6417977899994448E-7</c:v>
                </c:pt>
                <c:pt idx="299">
                  <c:v>3.6420307900076169E-7</c:v>
                </c:pt>
                <c:pt idx="300">
                  <c:v>3.6423193100487932E-7</c:v>
                </c:pt>
                <c:pt idx="301">
                  <c:v>3.6426761201857796E-7</c:v>
                </c:pt>
                <c:pt idx="302">
                  <c:v>3.643116850138341E-7</c:v>
                </c:pt>
                <c:pt idx="303">
                  <c:v>3.6436605702073009E-7</c:v>
                </c:pt>
                <c:pt idx="304">
                  <c:v>3.6443304801681348E-7</c:v>
                </c:pt>
                <c:pt idx="305">
                  <c:v>3.6451548601768395E-7</c:v>
                </c:pt>
                <c:pt idx="306">
                  <c:v>3.646168049986664E-7</c:v>
                </c:pt>
                <c:pt idx="307">
                  <c:v>3.6474117401375507E-7</c:v>
                </c:pt>
                <c:pt idx="308">
                  <c:v>3.6489364702019668E-7</c:v>
                </c:pt>
                <c:pt idx="309">
                  <c:v>3.6508033801619066E-7</c:v>
                </c:pt>
                <c:pt idx="310">
                  <c:v>3.6530864500062012E-7</c:v>
                </c:pt>
                <c:pt idx="311">
                  <c:v>3.655874930008646E-7</c:v>
                </c:pt>
                <c:pt idx="312">
                  <c:v>3.6592764601772991E-7</c:v>
                </c:pt>
                <c:pt idx="313">
                  <c:v>3.6634206501684866E-7</c:v>
                </c:pt>
                <c:pt idx="314">
                  <c:v>3.668463320061239E-7</c:v>
                </c:pt>
                <c:pt idx="315">
                  <c:v>3.6745916101588463E-7</c:v>
                </c:pt>
                <c:pt idx="316">
                  <c:v>3.6820299401108267E-7</c:v>
                </c:pt>
                <c:pt idx="317">
                  <c:v>3.6910470499474205E-7</c:v>
                </c:pt>
                <c:pt idx="318">
                  <c:v>3.7019644200109508E-7</c:v>
                </c:pt>
                <c:pt idx="319">
                  <c:v>3.7151659901258006E-7</c:v>
                </c:pt>
                <c:pt idx="320">
                  <c:v>3.7311097200732039E-7</c:v>
                </c:pt>
                <c:pt idx="321">
                  <c:v>3.7503411401407582E-7</c:v>
                </c:pt>
                <c:pt idx="322">
                  <c:v>3.7735092500712915E-7</c:v>
                </c:pt>
                <c:pt idx="323">
                  <c:v>3.8013849901208618E-7</c:v>
                </c:pt>
                <c:pt idx="324">
                  <c:v>3.8348830599943826E-7</c:v>
                </c:pt>
                <c:pt idx="325">
                  <c:v>3.8750871400594919E-7</c:v>
                </c:pt>
                <c:pt idx="326">
                  <c:v>3.9232794601940249E-7</c:v>
                </c:pt>
                <c:pt idx="327">
                  <c:v>3.9809750501662916E-7</c:v>
                </c:pt>
                <c:pt idx="328">
                  <c:v>4.0499616199563353E-7</c:v>
                </c:pt>
                <c:pt idx="329">
                  <c:v>4.132345789997804E-7</c:v>
                </c:pt>
                <c:pt idx="330">
                  <c:v>4.2306065300979103E-7</c:v>
                </c:pt>
                <c:pt idx="331">
                  <c:v>4.3476571301437736E-7</c:v>
                </c:pt>
                <c:pt idx="332">
                  <c:v>4.4869164600447717E-7</c:v>
                </c:pt>
                <c:pt idx="333">
                  <c:v>4.6523913901919477E-7</c:v>
                </c:pt>
                <c:pt idx="334">
                  <c:v>4.8487713899537148E-7</c:v>
                </c:pt>
                <c:pt idx="335">
                  <c:v>5.0815373600632602E-7</c:v>
                </c:pt>
                <c:pt idx="336">
                  <c:v>5.3570864100294102E-7</c:v>
                </c:pt>
                <c:pt idx="337">
                  <c:v>5.6828747299620075E-7</c:v>
                </c:pt>
                <c:pt idx="338">
                  <c:v>6.0675810201194011E-7</c:v>
                </c:pt>
                <c:pt idx="339">
                  <c:v>6.5212929800662724E-7</c:v>
                </c:pt>
                <c:pt idx="340">
                  <c:v>7.0557199099985845E-7</c:v>
                </c:pt>
                <c:pt idx="341">
                  <c:v>7.6844346499904723E-7</c:v>
                </c:pt>
                <c:pt idx="342">
                  <c:v>8.4231482400110268E-7</c:v>
                </c:pt>
                <c:pt idx="343">
                  <c:v>9.2900217299463486E-7</c:v>
                </c:pt>
                <c:pt idx="344">
                  <c:v>1.0306018919936718E-6</c:v>
                </c:pt>
                <c:pt idx="345">
                  <c:v>1.1495305370090629E-6</c:v>
                </c:pt>
                <c:pt idx="346">
                  <c:v>1.28856984199511E-6</c:v>
                </c:pt>
                <c:pt idx="347">
                  <c:v>1.4509174409982481E-6</c:v>
                </c:pt>
                <c:pt idx="348">
                  <c:v>1.6402438960117123E-6</c:v>
                </c:pt>
                <c:pt idx="349">
                  <c:v>1.8607567409956322E-6</c:v>
                </c:pt>
                <c:pt idx="350">
                  <c:v>2.1172722550200263E-6</c:v>
                </c:pt>
                <c:pt idx="351">
                  <c:v>2.4152957620038439E-6</c:v>
                </c:pt>
                <c:pt idx="352">
                  <c:v>2.7611113400105949E-6</c:v>
                </c:pt>
                <c:pt idx="353">
                  <c:v>3.1618818150114561E-6</c:v>
                </c:pt>
                <c:pt idx="354">
                  <c:v>3.6257600780076706E-6</c:v>
                </c:pt>
                <c:pt idx="355">
                  <c:v>4.1620127290142903E-6</c:v>
                </c:pt>
                <c:pt idx="356">
                  <c:v>4.7811572080058943E-6</c:v>
                </c:pt>
                <c:pt idx="357">
                  <c:v>5.4951135770031905E-6</c:v>
                </c:pt>
                <c:pt idx="358">
                  <c:v>6.3173722190113274E-6</c:v>
                </c:pt>
                <c:pt idx="359">
                  <c:v>7.2631787799982042E-6</c:v>
                </c:pt>
                <c:pt idx="360">
                  <c:v>8.3497377200148226E-6</c:v>
                </c:pt>
                <c:pt idx="361">
                  <c:v>9.5964359330125894E-6</c:v>
                </c:pt>
                <c:pt idx="362">
                  <c:v>1.1025087940014288E-5</c:v>
                </c:pt>
                <c:pt idx="363">
                  <c:v>1.266020418200238E-5</c:v>
                </c:pt>
                <c:pt idx="364">
                  <c:v>1.4529284030007155E-5</c:v>
                </c:pt>
                <c:pt idx="365">
                  <c:v>1.6663135116001954E-5</c:v>
                </c:pt>
                <c:pt idx="366">
                  <c:v>1.9096220649994622E-5</c:v>
                </c:pt>
                <c:pt idx="367">
                  <c:v>2.1867036364004052E-5</c:v>
                </c:pt>
                <c:pt idx="368">
                  <c:v>2.5018518760994312E-5</c:v>
                </c:pt>
                <c:pt idx="369">
                  <c:v>2.8598486275011048E-5</c:v>
                </c:pt>
                <c:pt idx="370">
                  <c:v>3.2660114977018048E-5</c:v>
                </c:pt>
                <c:pt idx="371">
                  <c:v>3.7262450330005636E-5</c:v>
                </c:pt>
                <c:pt idx="372">
                  <c:v>4.2470956483020572E-5</c:v>
                </c:pt>
                <c:pt idx="373">
                  <c:v>4.8358104444007533E-5</c:v>
                </c:pt>
                <c:pt idx="374">
                  <c:v>5.5004000362013591E-5</c:v>
                </c:pt>
                <c:pt idx="375">
                  <c:v>6.2497054967997569E-5</c:v>
                </c:pt>
                <c:pt idx="376">
                  <c:v>7.0934695069996794E-5</c:v>
                </c:pt>
                <c:pt idx="377">
                  <c:v>8.0424117708005643E-5</c:v>
                </c:pt>
                <c:pt idx="378">
                  <c:v>9.1083087389004502E-5</c:v>
                </c:pt>
                <c:pt idx="379">
                  <c:v>1.0304077644801664E-4</c:v>
                </c:pt>
                <c:pt idx="380">
                  <c:v>1.164386483120124E-4</c:v>
                </c:pt>
                <c:pt idx="381">
                  <c:v>1.3143138299401402E-4</c:v>
                </c:pt>
                <c:pt idx="382">
                  <c:v>1.4818784381101513E-4</c:v>
                </c:pt>
                <c:pt idx="383">
                  <c:v>1.6689208374901017E-4</c:v>
                </c:pt>
                <c:pt idx="384">
                  <c:v>1.8774438950899813E-4</c:v>
                </c:pt>
                <c:pt idx="385">
                  <c:v>2.1096236062601096E-4</c:v>
                </c:pt>
                <c:pt idx="386">
                  <c:v>2.3678202051699741E-4</c:v>
                </c:pt>
                <c:pt idx="387">
                  <c:v>2.6545895567500971E-4</c:v>
                </c:pt>
                <c:pt idx="388">
                  <c:v>2.9726947854999538E-4</c:v>
                </c:pt>
                <c:pt idx="389">
                  <c:v>3.3251180895299602E-4</c:v>
                </c:pt>
                <c:pt idx="390">
                  <c:v>3.7150726809101486E-4</c:v>
                </c:pt>
                <c:pt idx="391">
                  <c:v>4.1460147857899833E-4</c:v>
                </c:pt>
                <c:pt idx="392">
                  <c:v>4.6216556298300793E-4</c:v>
                </c:pt>
                <c:pt idx="393">
                  <c:v>5.1459733261299812E-4</c:v>
                </c:pt>
                <c:pt idx="394">
                  <c:v>5.7232245752300592E-4</c:v>
                </c:pt>
                <c:pt idx="395">
                  <c:v>6.3579560779700151E-4</c:v>
                </c:pt>
                <c:pt idx="396">
                  <c:v>7.0550155541401793E-4</c:v>
                </c:pt>
                <c:pt idx="397">
                  <c:v>7.8195622515600863E-4</c:v>
                </c:pt>
                <c:pt idx="398">
                  <c:v>8.6570768225300047E-4</c:v>
                </c:pt>
                <c:pt idx="399">
                  <c:v>9.5733704371201008E-4</c:v>
                </c:pt>
                <c:pt idx="400">
                  <c:v>1.0574592995390153E-3</c:v>
                </c:pt>
                <c:pt idx="401">
                  <c:v>1.1667240294540061E-3</c:v>
                </c:pt>
                <c:pt idx="402">
                  <c:v>1.2858160000870089E-3</c:v>
                </c:pt>
                <c:pt idx="403">
                  <c:v>1.4154556271570029E-3</c:v>
                </c:pt>
                <c:pt idx="404">
                  <c:v>1.5563992867169973E-3</c:v>
                </c:pt>
                <c:pt idx="405">
                  <c:v>1.7094394592820084E-3</c:v>
                </c:pt>
                <c:pt idx="406">
                  <c:v>1.8754046904340118E-3</c:v>
                </c:pt>
                <c:pt idx="407">
                  <c:v>2.0551593515190092E-3</c:v>
                </c:pt>
                <c:pt idx="408">
                  <c:v>2.2496031840910091E-3</c:v>
                </c:pt>
                <c:pt idx="409">
                  <c:v>2.4596706121040035E-3</c:v>
                </c:pt>
                <c:pt idx="410">
                  <c:v>2.6863298062240314E-3</c:v>
                </c:pt>
                <c:pt idx="411">
                  <c:v>2.9305814853000209E-3</c:v>
                </c:pt>
                <c:pt idx="412">
                  <c:v>3.1934574408490203E-3</c:v>
                </c:pt>
                <c:pt idx="413">
                  <c:v>3.4760187713950052E-3</c:v>
                </c:pt>
                <c:pt idx="414">
                  <c:v>3.7793538147760245E-3</c:v>
                </c:pt>
                <c:pt idx="415">
                  <c:v>4.1045757678929845E-3</c:v>
                </c:pt>
                <c:pt idx="416">
                  <c:v>4.4528199851170134E-3</c:v>
                </c:pt>
                <c:pt idx="417">
                  <c:v>4.8252409483210135E-3</c:v>
                </c:pt>
                <c:pt idx="418">
                  <c:v>5.223008903654046E-3</c:v>
                </c:pt>
                <c:pt idx="419">
                  <c:v>5.6473061623880114E-3</c:v>
                </c:pt>
                <c:pt idx="420">
                  <c:v>6.0993230656530501E-3</c:v>
                </c:pt>
                <c:pt idx="421">
                  <c:v>6.5802536155030716E-3</c:v>
                </c:pt>
                <c:pt idx="422">
                  <c:v>7.0912907775750114E-3</c:v>
                </c:pt>
                <c:pt idx="423">
                  <c:v>7.6336214635310436E-3</c:v>
                </c:pt>
                <c:pt idx="424">
                  <c:v>8.2084212045790157E-3</c:v>
                </c:pt>
                <c:pt idx="425">
                  <c:v>8.8168485305260731E-3</c:v>
                </c:pt>
                <c:pt idx="426">
                  <c:v>9.4600390720630898E-3</c:v>
                </c:pt>
                <c:pt idx="427">
                  <c:v>1.0139099407283997E-2</c:v>
                </c:pt>
                <c:pt idx="428">
                  <c:v>1.0855100676715057E-2</c:v>
                </c:pt>
                <c:pt idx="429">
                  <c:v>1.1609071994425089E-2</c:v>
                </c:pt>
                <c:pt idx="430">
                  <c:v>1.2401993685943996E-2</c:v>
                </c:pt>
                <c:pt idx="431">
                  <c:v>1.3234790386844997E-2</c:v>
                </c:pt>
                <c:pt idx="432">
                  <c:v>1.410832403878102E-2</c:v>
                </c:pt>
                <c:pt idx="433">
                  <c:v>1.5023386822483E-2</c:v>
                </c:pt>
                <c:pt idx="434">
                  <c:v>1.5980694069806043E-2</c:v>
                </c:pt>
                <c:pt idx="435">
                  <c:v>1.6980877199136154E-2</c:v>
                </c:pt>
                <c:pt idx="436">
                  <c:v>1.8024476720391008E-2</c:v>
                </c:pt>
                <c:pt idx="437">
                  <c:v>1.9111935357497074E-2</c:v>
                </c:pt>
                <c:pt idx="438">
                  <c:v>2.0243591337380983E-2</c:v>
                </c:pt>
                <c:pt idx="439">
                  <c:v>2.1419671895384018E-2</c:v>
                </c:pt>
                <c:pt idx="440">
                  <c:v>2.2640287047298011E-2</c:v>
                </c:pt>
                <c:pt idx="441">
                  <c:v>2.3905423678187997E-2</c:v>
                </c:pt>
                <c:pt idx="442">
                  <c:v>2.5214939997565994E-2</c:v>
                </c:pt>
                <c:pt idx="443">
                  <c:v>2.6568560409400005E-2</c:v>
                </c:pt>
                <c:pt idx="444">
                  <c:v>2.7965870843920122E-2</c:v>
                </c:pt>
                <c:pt idx="445">
                  <c:v>2.9406314596100012E-2</c:v>
                </c:pt>
                <c:pt idx="446">
                  <c:v>3.0889188713172137E-2</c:v>
                </c:pt>
                <c:pt idx="447">
                  <c:v>3.2413640970510207E-2</c:v>
                </c:pt>
                <c:pt idx="448">
                  <c:v>3.3978667471795052E-2</c:v>
                </c:pt>
                <c:pt idx="449">
                  <c:v>3.5583110905431009E-2</c:v>
                </c:pt>
                <c:pt idx="450">
                  <c:v>3.7225659485029247E-2</c:v>
                </c:pt>
                <c:pt idx="451">
                  <c:v>3.890484659705401E-2</c:v>
                </c:pt>
                <c:pt idx="452">
                  <c:v>4.0619051173923004E-2</c:v>
                </c:pt>
                <c:pt idx="453">
                  <c:v>4.2366498805659319E-2</c:v>
                </c:pt>
                <c:pt idx="454">
                  <c:v>4.4145263597881977E-2</c:v>
                </c:pt>
                <c:pt idx="455">
                  <c:v>4.5953270778474005E-2</c:v>
                </c:pt>
                <c:pt idx="456">
                  <c:v>4.7788300049707133E-2</c:v>
                </c:pt>
                <c:pt idx="457">
                  <c:v>4.9647989677143012E-2</c:v>
                </c:pt>
                <c:pt idx="458">
                  <c:v>5.1529841301100755E-2</c:v>
                </c:pt>
                <c:pt idx="459">
                  <c:v>5.3431225451200812E-2</c:v>
                </c:pt>
                <c:pt idx="460">
                  <c:v>5.5349387739326433E-2</c:v>
                </c:pt>
                <c:pt idx="461">
                  <c:v>5.7281455701457755E-2</c:v>
                </c:pt>
                <c:pt idx="462">
                  <c:v>5.9224446254245833E-2</c:v>
                </c:pt>
                <c:pt idx="463">
                  <c:v>6.1175273727948412E-2</c:v>
                </c:pt>
                <c:pt idx="464">
                  <c:v>6.3130758433560211E-2</c:v>
                </c:pt>
                <c:pt idx="465">
                  <c:v>6.5087635718525924E-2</c:v>
                </c:pt>
                <c:pt idx="466">
                  <c:v>6.7042565462578405E-2</c:v>
                </c:pt>
                <c:pt idx="467">
                  <c:v>6.8992141962790104E-2</c:v>
                </c:pt>
                <c:pt idx="468">
                  <c:v>7.0932904155066298E-2</c:v>
                </c:pt>
                <c:pt idx="469">
                  <c:v>7.2861346117938111E-2</c:v>
                </c:pt>
                <c:pt idx="470">
                  <c:v>7.4773927803710144E-2</c:v>
                </c:pt>
                <c:pt idx="471">
                  <c:v>7.6667085941681423E-2</c:v>
                </c:pt>
                <c:pt idx="472">
                  <c:v>7.8537245058426033E-2</c:v>
                </c:pt>
                <c:pt idx="473">
                  <c:v>8.0380828560774664E-2</c:v>
                </c:pt>
                <c:pt idx="474">
                  <c:v>8.2194269828343713E-2</c:v>
                </c:pt>
                <c:pt idx="475">
                  <c:v>8.3974023264054412E-2</c:v>
                </c:pt>
                <c:pt idx="476">
                  <c:v>8.5716575253044547E-2</c:v>
                </c:pt>
                <c:pt idx="477">
                  <c:v>8.7418454982770913E-2</c:v>
                </c:pt>
                <c:pt idx="478">
                  <c:v>8.9076245079664981E-2</c:v>
                </c:pt>
                <c:pt idx="479">
                  <c:v>9.0686592020633741E-2</c:v>
                </c:pt>
                <c:pt idx="480">
                  <c:v>9.2246216280763488E-2</c:v>
                </c:pt>
                <c:pt idx="481">
                  <c:v>9.3751922181785574E-2</c:v>
                </c:pt>
                <c:pt idx="482">
                  <c:v>9.5200607409159491E-2</c:v>
                </c:pt>
                <c:pt idx="483">
                  <c:v>9.6589272169012766E-2</c:v>
                </c:pt>
                <c:pt idx="484">
                  <c:v>9.7915027959411025E-2</c:v>
                </c:pt>
                <c:pt idx="485">
                  <c:v>9.9175105933780747E-2</c:v>
                </c:pt>
                <c:pt idx="486">
                  <c:v>0.10036686483737008</c:v>
                </c:pt>
                <c:pt idx="487">
                  <c:v>0.10148779850068761</c:v>
                </c:pt>
                <c:pt idx="488">
                  <c:v>0.10253554287663434</c:v>
                </c:pt>
                <c:pt idx="489">
                  <c:v>0.10350788261065658</c:v>
                </c:pt>
                <c:pt idx="490">
                  <c:v>0.10440275713562112</c:v>
                </c:pt>
                <c:pt idx="491">
                  <c:v>0.10521826628515571</c:v>
                </c:pt>
                <c:pt idx="492">
                  <c:v>0.10595267542112036</c:v>
                </c:pt>
                <c:pt idx="493">
                  <c:v>0.10660442007234359</c:v>
                </c:pt>
                <c:pt idx="494">
                  <c:v>0.10717211008309495</c:v>
                </c:pt>
                <c:pt idx="495">
                  <c:v>0.10765453327073983</c:v>
                </c:pt>
                <c:pt idx="496">
                  <c:v>0.10805065859280261</c:v>
                </c:pt>
                <c:pt idx="497">
                  <c:v>0.10835963882415058</c:v>
                </c:pt>
                <c:pt idx="498">
                  <c:v>0.10858081274530532</c:v>
                </c:pt>
                <c:pt idx="499">
                  <c:v>0.10871370684299662</c:v>
                </c:pt>
                <c:pt idx="500">
                  <c:v>0.10875803652398502</c:v>
                </c:pt>
                <c:pt idx="501">
                  <c:v>0.10871370684299662</c:v>
                </c:pt>
                <c:pt idx="502">
                  <c:v>0.10858081274530532</c:v>
                </c:pt>
                <c:pt idx="503">
                  <c:v>0.10835963882415058</c:v>
                </c:pt>
                <c:pt idx="504">
                  <c:v>0.10805065859280261</c:v>
                </c:pt>
                <c:pt idx="505">
                  <c:v>0.10765453327073983</c:v>
                </c:pt>
                <c:pt idx="506">
                  <c:v>0.10717211008309495</c:v>
                </c:pt>
                <c:pt idx="507">
                  <c:v>0.10660442007234359</c:v>
                </c:pt>
                <c:pt idx="508">
                  <c:v>0.10595267542112036</c:v>
                </c:pt>
                <c:pt idx="509">
                  <c:v>0.10521826628515571</c:v>
                </c:pt>
                <c:pt idx="510">
                  <c:v>0.10440275713562112</c:v>
                </c:pt>
                <c:pt idx="511">
                  <c:v>0.10350788261065658</c:v>
                </c:pt>
                <c:pt idx="512">
                  <c:v>0.10253554287663434</c:v>
                </c:pt>
                <c:pt idx="513">
                  <c:v>0.10148779850068761</c:v>
                </c:pt>
                <c:pt idx="514">
                  <c:v>0.10036686483737008</c:v>
                </c:pt>
                <c:pt idx="515">
                  <c:v>9.9175105933780747E-2</c:v>
                </c:pt>
                <c:pt idx="516">
                  <c:v>9.7915027959411025E-2</c:v>
                </c:pt>
                <c:pt idx="517">
                  <c:v>9.6589272169012766E-2</c:v>
                </c:pt>
                <c:pt idx="518">
                  <c:v>9.5200607409159491E-2</c:v>
                </c:pt>
                <c:pt idx="519">
                  <c:v>9.3751922181785574E-2</c:v>
                </c:pt>
                <c:pt idx="520">
                  <c:v>9.2246216280763488E-2</c:v>
                </c:pt>
                <c:pt idx="521">
                  <c:v>9.0686592020633741E-2</c:v>
                </c:pt>
                <c:pt idx="522">
                  <c:v>8.9076245079664981E-2</c:v>
                </c:pt>
                <c:pt idx="523">
                  <c:v>8.7418454982770913E-2</c:v>
                </c:pt>
                <c:pt idx="524">
                  <c:v>8.5716575253044547E-2</c:v>
                </c:pt>
                <c:pt idx="525">
                  <c:v>8.3974023264054412E-2</c:v>
                </c:pt>
                <c:pt idx="526">
                  <c:v>8.2194269828343713E-2</c:v>
                </c:pt>
                <c:pt idx="527">
                  <c:v>8.0380828560774664E-2</c:v>
                </c:pt>
                <c:pt idx="528">
                  <c:v>7.8537245058426033E-2</c:v>
                </c:pt>
                <c:pt idx="529">
                  <c:v>7.6667085941681423E-2</c:v>
                </c:pt>
                <c:pt idx="530">
                  <c:v>7.4773927803710144E-2</c:v>
                </c:pt>
                <c:pt idx="531">
                  <c:v>7.2861346117938111E-2</c:v>
                </c:pt>
                <c:pt idx="532">
                  <c:v>7.0932904155066298E-2</c:v>
                </c:pt>
                <c:pt idx="533">
                  <c:v>6.8992141962790104E-2</c:v>
                </c:pt>
                <c:pt idx="534">
                  <c:v>6.7042565462578405E-2</c:v>
                </c:pt>
                <c:pt idx="535">
                  <c:v>6.5087635718525924E-2</c:v>
                </c:pt>
                <c:pt idx="536">
                  <c:v>6.3130758433560211E-2</c:v>
                </c:pt>
                <c:pt idx="537">
                  <c:v>6.1175273727948412E-2</c:v>
                </c:pt>
                <c:pt idx="538">
                  <c:v>5.9224446254245833E-2</c:v>
                </c:pt>
                <c:pt idx="539">
                  <c:v>5.7281455701457755E-2</c:v>
                </c:pt>
                <c:pt idx="540">
                  <c:v>5.5349387739326433E-2</c:v>
                </c:pt>
                <c:pt idx="541">
                  <c:v>5.3431225451200812E-2</c:v>
                </c:pt>
                <c:pt idx="542">
                  <c:v>5.1529841301100755E-2</c:v>
                </c:pt>
                <c:pt idx="543">
                  <c:v>4.9647989677143012E-2</c:v>
                </c:pt>
                <c:pt idx="544">
                  <c:v>4.7788300049707133E-2</c:v>
                </c:pt>
                <c:pt idx="545">
                  <c:v>4.5953270778474005E-2</c:v>
                </c:pt>
                <c:pt idx="546">
                  <c:v>4.4145263597881977E-2</c:v>
                </c:pt>
                <c:pt idx="547">
                  <c:v>4.2366498805659319E-2</c:v>
                </c:pt>
                <c:pt idx="548">
                  <c:v>4.0619051173923004E-2</c:v>
                </c:pt>
                <c:pt idx="549">
                  <c:v>3.890484659705401E-2</c:v>
                </c:pt>
                <c:pt idx="550">
                  <c:v>3.7225659485029247E-2</c:v>
                </c:pt>
                <c:pt idx="551">
                  <c:v>3.5583110905431009E-2</c:v>
                </c:pt>
                <c:pt idx="552">
                  <c:v>3.3978667471795052E-2</c:v>
                </c:pt>
                <c:pt idx="553">
                  <c:v>3.2413640970510207E-2</c:v>
                </c:pt>
                <c:pt idx="554">
                  <c:v>3.0889188713172137E-2</c:v>
                </c:pt>
                <c:pt idx="555">
                  <c:v>2.9406314596100012E-2</c:v>
                </c:pt>
                <c:pt idx="556">
                  <c:v>2.7965870843920122E-2</c:v>
                </c:pt>
                <c:pt idx="557">
                  <c:v>2.6568560409400005E-2</c:v>
                </c:pt>
                <c:pt idx="558">
                  <c:v>2.5214939997565994E-2</c:v>
                </c:pt>
                <c:pt idx="559">
                  <c:v>2.3905423678187997E-2</c:v>
                </c:pt>
                <c:pt idx="560">
                  <c:v>2.2640287047298011E-2</c:v>
                </c:pt>
                <c:pt idx="561">
                  <c:v>2.1419671895384018E-2</c:v>
                </c:pt>
                <c:pt idx="562">
                  <c:v>2.0243591337380983E-2</c:v>
                </c:pt>
                <c:pt idx="563">
                  <c:v>1.9111935357497074E-2</c:v>
                </c:pt>
                <c:pt idx="564">
                  <c:v>1.8024476720391008E-2</c:v>
                </c:pt>
                <c:pt idx="565">
                  <c:v>1.6980877199136154E-2</c:v>
                </c:pt>
                <c:pt idx="566">
                  <c:v>1.5980694069806043E-2</c:v>
                </c:pt>
                <c:pt idx="567">
                  <c:v>1.5023386822483E-2</c:v>
                </c:pt>
                <c:pt idx="568">
                  <c:v>1.410832403878102E-2</c:v>
                </c:pt>
                <c:pt idx="569">
                  <c:v>1.3234790386844997E-2</c:v>
                </c:pt>
                <c:pt idx="570">
                  <c:v>1.2401993685943996E-2</c:v>
                </c:pt>
                <c:pt idx="571">
                  <c:v>1.1609071994425089E-2</c:v>
                </c:pt>
                <c:pt idx="572">
                  <c:v>1.0855100676715057E-2</c:v>
                </c:pt>
                <c:pt idx="573">
                  <c:v>1.0139099407283997E-2</c:v>
                </c:pt>
                <c:pt idx="574">
                  <c:v>9.4600390720630898E-3</c:v>
                </c:pt>
                <c:pt idx="575">
                  <c:v>8.8168485305260731E-3</c:v>
                </c:pt>
                <c:pt idx="576">
                  <c:v>8.2084212045790157E-3</c:v>
                </c:pt>
                <c:pt idx="577">
                  <c:v>7.6336214635310436E-3</c:v>
                </c:pt>
                <c:pt idx="578">
                  <c:v>7.0912907775750114E-3</c:v>
                </c:pt>
                <c:pt idx="579">
                  <c:v>6.5802536155030716E-3</c:v>
                </c:pt>
                <c:pt idx="580">
                  <c:v>6.0993230656530501E-3</c:v>
                </c:pt>
                <c:pt idx="581">
                  <c:v>5.6473061623880114E-3</c:v>
                </c:pt>
                <c:pt idx="582">
                  <c:v>5.223008903654046E-3</c:v>
                </c:pt>
                <c:pt idx="583">
                  <c:v>4.8252409483210135E-3</c:v>
                </c:pt>
                <c:pt idx="584">
                  <c:v>4.4528199851170134E-3</c:v>
                </c:pt>
                <c:pt idx="585">
                  <c:v>4.1045757678929845E-3</c:v>
                </c:pt>
                <c:pt idx="586">
                  <c:v>3.7793538147760245E-3</c:v>
                </c:pt>
                <c:pt idx="587">
                  <c:v>3.4760187713950052E-3</c:v>
                </c:pt>
                <c:pt idx="588">
                  <c:v>3.1934574408490203E-3</c:v>
                </c:pt>
                <c:pt idx="589">
                  <c:v>2.9305814853000209E-3</c:v>
                </c:pt>
                <c:pt idx="590">
                  <c:v>2.6863298062240314E-3</c:v>
                </c:pt>
                <c:pt idx="591">
                  <c:v>2.4596706121040035E-3</c:v>
                </c:pt>
                <c:pt idx="592">
                  <c:v>2.2496031840910091E-3</c:v>
                </c:pt>
                <c:pt idx="593">
                  <c:v>2.0551593515190092E-3</c:v>
                </c:pt>
                <c:pt idx="594">
                  <c:v>1.8754046904340118E-3</c:v>
                </c:pt>
                <c:pt idx="595">
                  <c:v>1.7094394592820084E-3</c:v>
                </c:pt>
                <c:pt idx="596">
                  <c:v>1.5563992867169973E-3</c:v>
                </c:pt>
                <c:pt idx="597">
                  <c:v>1.4154556271570029E-3</c:v>
                </c:pt>
                <c:pt idx="598">
                  <c:v>1.2858160000870089E-3</c:v>
                </c:pt>
                <c:pt idx="599">
                  <c:v>1.1667240294540061E-3</c:v>
                </c:pt>
                <c:pt idx="600">
                  <c:v>1.0574592995390153E-3</c:v>
                </c:pt>
                <c:pt idx="601">
                  <c:v>9.5733704371201008E-4</c:v>
                </c:pt>
                <c:pt idx="602">
                  <c:v>8.6570768225300047E-4</c:v>
                </c:pt>
                <c:pt idx="603">
                  <c:v>7.8195622515600863E-4</c:v>
                </c:pt>
                <c:pt idx="604">
                  <c:v>7.0550155541401793E-4</c:v>
                </c:pt>
                <c:pt idx="605">
                  <c:v>6.3579560779700151E-4</c:v>
                </c:pt>
                <c:pt idx="606">
                  <c:v>5.7232245752300592E-4</c:v>
                </c:pt>
                <c:pt idx="607">
                  <c:v>5.1459733261299812E-4</c:v>
                </c:pt>
                <c:pt idx="608">
                  <c:v>4.6216556298300793E-4</c:v>
                </c:pt>
                <c:pt idx="609">
                  <c:v>4.1460147857899833E-4</c:v>
                </c:pt>
                <c:pt idx="610">
                  <c:v>3.7150726809101486E-4</c:v>
                </c:pt>
                <c:pt idx="611">
                  <c:v>3.3251180895299602E-4</c:v>
                </c:pt>
                <c:pt idx="612">
                  <c:v>2.9726947854999538E-4</c:v>
                </c:pt>
                <c:pt idx="613">
                  <c:v>2.6545895567500971E-4</c:v>
                </c:pt>
                <c:pt idx="614">
                  <c:v>2.3678202051699741E-4</c:v>
                </c:pt>
                <c:pt idx="615">
                  <c:v>2.1096236062601096E-4</c:v>
                </c:pt>
                <c:pt idx="616">
                  <c:v>1.8774438950899813E-4</c:v>
                </c:pt>
                <c:pt idx="617">
                  <c:v>1.6689208374901017E-4</c:v>
                </c:pt>
                <c:pt idx="618">
                  <c:v>1.4818784381101513E-4</c:v>
                </c:pt>
                <c:pt idx="619">
                  <c:v>1.3143138299401402E-4</c:v>
                </c:pt>
                <c:pt idx="620">
                  <c:v>1.164386483120124E-4</c:v>
                </c:pt>
                <c:pt idx="621">
                  <c:v>1.0304077644801664E-4</c:v>
                </c:pt>
                <c:pt idx="622">
                  <c:v>9.1083087389004502E-5</c:v>
                </c:pt>
                <c:pt idx="623">
                  <c:v>8.0424117708005643E-5</c:v>
                </c:pt>
                <c:pt idx="624">
                  <c:v>7.0934695069996794E-5</c:v>
                </c:pt>
                <c:pt idx="625">
                  <c:v>6.2497054967997569E-5</c:v>
                </c:pt>
                <c:pt idx="626">
                  <c:v>5.5004000362013591E-5</c:v>
                </c:pt>
                <c:pt idx="627">
                  <c:v>4.8358104444007533E-5</c:v>
                </c:pt>
                <c:pt idx="628">
                  <c:v>4.2470956483020572E-5</c:v>
                </c:pt>
                <c:pt idx="629">
                  <c:v>3.7262450330005636E-5</c:v>
                </c:pt>
                <c:pt idx="630">
                  <c:v>3.2660114977018048E-5</c:v>
                </c:pt>
                <c:pt idx="631">
                  <c:v>2.8598486275011048E-5</c:v>
                </c:pt>
                <c:pt idx="632">
                  <c:v>2.5018518760994312E-5</c:v>
                </c:pt>
                <c:pt idx="633">
                  <c:v>2.1867036364004052E-5</c:v>
                </c:pt>
                <c:pt idx="634">
                  <c:v>1.9096220649994622E-5</c:v>
                </c:pt>
                <c:pt idx="635">
                  <c:v>1.6663135116001954E-5</c:v>
                </c:pt>
                <c:pt idx="636">
                  <c:v>1.4529284030007155E-5</c:v>
                </c:pt>
                <c:pt idx="637">
                  <c:v>1.266020418200238E-5</c:v>
                </c:pt>
                <c:pt idx="638">
                  <c:v>1.1025087940014288E-5</c:v>
                </c:pt>
                <c:pt idx="639">
                  <c:v>9.5964359330125894E-6</c:v>
                </c:pt>
                <c:pt idx="640">
                  <c:v>8.3497377200148226E-6</c:v>
                </c:pt>
                <c:pt idx="641">
                  <c:v>7.2631787799982042E-6</c:v>
                </c:pt>
                <c:pt idx="642">
                  <c:v>6.3173722190113274E-6</c:v>
                </c:pt>
                <c:pt idx="643">
                  <c:v>5.4951135770031905E-6</c:v>
                </c:pt>
                <c:pt idx="644">
                  <c:v>4.7811572080058943E-6</c:v>
                </c:pt>
                <c:pt idx="645">
                  <c:v>4.1620127290142903E-6</c:v>
                </c:pt>
                <c:pt idx="646">
                  <c:v>3.6257600780076706E-6</c:v>
                </c:pt>
                <c:pt idx="647">
                  <c:v>3.1618818150114561E-6</c:v>
                </c:pt>
                <c:pt idx="648">
                  <c:v>2.7611113400105949E-6</c:v>
                </c:pt>
                <c:pt idx="649">
                  <c:v>2.4152957620038439E-6</c:v>
                </c:pt>
                <c:pt idx="650">
                  <c:v>2.1172722550200263E-6</c:v>
                </c:pt>
                <c:pt idx="651">
                  <c:v>1.8607567409956322E-6</c:v>
                </c:pt>
                <c:pt idx="652">
                  <c:v>1.6402438960117123E-6</c:v>
                </c:pt>
                <c:pt idx="653">
                  <c:v>1.4509174409982481E-6</c:v>
                </c:pt>
                <c:pt idx="654">
                  <c:v>1.28856984199511E-6</c:v>
                </c:pt>
                <c:pt idx="655">
                  <c:v>1.1495305370090629E-6</c:v>
                </c:pt>
                <c:pt idx="656">
                  <c:v>1.0306018919936718E-6</c:v>
                </c:pt>
                <c:pt idx="657">
                  <c:v>9.2900217299463486E-7</c:v>
                </c:pt>
                <c:pt idx="658">
                  <c:v>8.4231482400110268E-7</c:v>
                </c:pt>
                <c:pt idx="659">
                  <c:v>7.6844346499904723E-7</c:v>
                </c:pt>
                <c:pt idx="660">
                  <c:v>7.0557199099985845E-7</c:v>
                </c:pt>
                <c:pt idx="661">
                  <c:v>6.5212929800662724E-7</c:v>
                </c:pt>
                <c:pt idx="662">
                  <c:v>6.0675810201194011E-7</c:v>
                </c:pt>
                <c:pt idx="663">
                  <c:v>5.6828747299620075E-7</c:v>
                </c:pt>
                <c:pt idx="664">
                  <c:v>5.3570864100294102E-7</c:v>
                </c:pt>
                <c:pt idx="665">
                  <c:v>5.0815373600632602E-7</c:v>
                </c:pt>
                <c:pt idx="666">
                  <c:v>4.8487713899537148E-7</c:v>
                </c:pt>
                <c:pt idx="667">
                  <c:v>4.6523913901919477E-7</c:v>
                </c:pt>
                <c:pt idx="668">
                  <c:v>4.4869164600447717E-7</c:v>
                </c:pt>
                <c:pt idx="669">
                  <c:v>4.3476571301437736E-7</c:v>
                </c:pt>
                <c:pt idx="670">
                  <c:v>4.2306065300979103E-7</c:v>
                </c:pt>
                <c:pt idx="671">
                  <c:v>4.132345789997804E-7</c:v>
                </c:pt>
                <c:pt idx="672">
                  <c:v>4.0499616199563353E-7</c:v>
                </c:pt>
                <c:pt idx="673">
                  <c:v>3.9809750501662916E-7</c:v>
                </c:pt>
                <c:pt idx="674">
                  <c:v>3.9232794601940249E-7</c:v>
                </c:pt>
                <c:pt idx="675">
                  <c:v>3.8750871400594919E-7</c:v>
                </c:pt>
                <c:pt idx="676">
                  <c:v>3.8348830599943826E-7</c:v>
                </c:pt>
                <c:pt idx="677">
                  <c:v>3.8013849901208618E-7</c:v>
                </c:pt>
                <c:pt idx="678">
                  <c:v>3.7735092500712915E-7</c:v>
                </c:pt>
                <c:pt idx="679">
                  <c:v>3.7503411401407582E-7</c:v>
                </c:pt>
                <c:pt idx="680">
                  <c:v>3.7311097200732039E-7</c:v>
                </c:pt>
                <c:pt idx="681">
                  <c:v>3.7151659901258006E-7</c:v>
                </c:pt>
                <c:pt idx="682">
                  <c:v>3.7019644200109508E-7</c:v>
                </c:pt>
                <c:pt idx="683">
                  <c:v>3.6910470499474205E-7</c:v>
                </c:pt>
                <c:pt idx="684">
                  <c:v>3.6820299401108267E-7</c:v>
                </c:pt>
                <c:pt idx="685">
                  <c:v>3.6745916101588463E-7</c:v>
                </c:pt>
                <c:pt idx="686">
                  <c:v>3.668463320061239E-7</c:v>
                </c:pt>
                <c:pt idx="687">
                  <c:v>3.6634206501684866E-7</c:v>
                </c:pt>
                <c:pt idx="688">
                  <c:v>3.6592764601772991E-7</c:v>
                </c:pt>
                <c:pt idx="689">
                  <c:v>3.655874930008646E-7</c:v>
                </c:pt>
                <c:pt idx="690">
                  <c:v>3.6530864500062012E-7</c:v>
                </c:pt>
                <c:pt idx="691">
                  <c:v>3.6508033801619066E-7</c:v>
                </c:pt>
                <c:pt idx="692">
                  <c:v>3.6489364702019668E-7</c:v>
                </c:pt>
                <c:pt idx="693">
                  <c:v>3.6474117401375507E-7</c:v>
                </c:pt>
                <c:pt idx="694">
                  <c:v>3.646168049986664E-7</c:v>
                </c:pt>
                <c:pt idx="695">
                  <c:v>3.6451548601768395E-7</c:v>
                </c:pt>
                <c:pt idx="696">
                  <c:v>3.6443304801681348E-7</c:v>
                </c:pt>
                <c:pt idx="697">
                  <c:v>3.6436605702073009E-7</c:v>
                </c:pt>
                <c:pt idx="698">
                  <c:v>3.643116850138341E-7</c:v>
                </c:pt>
                <c:pt idx="699">
                  <c:v>3.6426761201857796E-7</c:v>
                </c:pt>
                <c:pt idx="700">
                  <c:v>3.6423193100487932E-7</c:v>
                </c:pt>
                <c:pt idx="701">
                  <c:v>3.6420307900076169E-7</c:v>
                </c:pt>
                <c:pt idx="702">
                  <c:v>3.6417977899994448E-7</c:v>
                </c:pt>
                <c:pt idx="703">
                  <c:v>3.6416098800340627E-7</c:v>
                </c:pt>
                <c:pt idx="704">
                  <c:v>3.6414584900224227E-7</c:v>
                </c:pt>
                <c:pt idx="705">
                  <c:v>3.6413366999444113E-7</c:v>
                </c:pt>
                <c:pt idx="706">
                  <c:v>3.641238830176562E-7</c:v>
                </c:pt>
                <c:pt idx="707">
                  <c:v>3.641160289946692E-7</c:v>
                </c:pt>
                <c:pt idx="708">
                  <c:v>3.6410973400236395E-7</c:v>
                </c:pt>
                <c:pt idx="709">
                  <c:v>3.6410469500536497E-7</c:v>
                </c:pt>
                <c:pt idx="710">
                  <c:v>3.6410066500680847E-7</c:v>
                </c:pt>
                <c:pt idx="711">
                  <c:v>3.6409744699761691E-7</c:v>
                </c:pt>
                <c:pt idx="712">
                  <c:v>3.6409488099465083E-7</c:v>
                </c:pt>
                <c:pt idx="713">
                  <c:v>3.6409283701855187E-7</c:v>
                </c:pt>
                <c:pt idx="714">
                  <c:v>3.6409121101366494E-7</c:v>
                </c:pt>
                <c:pt idx="715">
                  <c:v>3.6408991901937471E-7</c:v>
                </c:pt>
                <c:pt idx="716">
                  <c:v>3.6408889400596797E-7</c:v>
                </c:pt>
                <c:pt idx="717">
                  <c:v>3.6408808101740277E-7</c:v>
                </c:pt>
                <c:pt idx="718">
                  <c:v>3.6408743800398232E-7</c:v>
                </c:pt>
                <c:pt idx="719">
                  <c:v>3.6408692999368156E-7</c:v>
                </c:pt>
                <c:pt idx="720">
                  <c:v>3.6408652800968003E-7</c:v>
                </c:pt>
                <c:pt idx="721">
                  <c:v>3.6408621101325087E-7</c:v>
                </c:pt>
                <c:pt idx="722">
                  <c:v>3.6408596101878104E-7</c:v>
                </c:pt>
                <c:pt idx="723">
                  <c:v>3.6408576600810777E-7</c:v>
                </c:pt>
                <c:pt idx="724">
                  <c:v>3.6408561102097205E-7</c:v>
                </c:pt>
                <c:pt idx="725">
                  <c:v>3.6408549100586367E-7</c:v>
                </c:pt>
                <c:pt idx="726">
                  <c:v>3.6408539499932729E-7</c:v>
                </c:pt>
                <c:pt idx="727">
                  <c:v>3.6408532100296329E-7</c:v>
                </c:pt>
                <c:pt idx="728">
                  <c:v>3.6408526299380898E-7</c:v>
                </c:pt>
                <c:pt idx="729">
                  <c:v>3.6408521800202112E-7</c:v>
                </c:pt>
                <c:pt idx="730">
                  <c:v>3.6408518200304103E-7</c:v>
                </c:pt>
                <c:pt idx="731">
                  <c:v>3.6408515499686606E-7</c:v>
                </c:pt>
                <c:pt idx="732">
                  <c:v>3.6408513401365169E-7</c:v>
                </c:pt>
                <c:pt idx="733">
                  <c:v>3.6408511699948214E-7</c:v>
                </c:pt>
                <c:pt idx="734">
                  <c:v>3.6408510400987333E-7</c:v>
                </c:pt>
                <c:pt idx="735">
                  <c:v>3.6408509401786585E-7</c:v>
                </c:pt>
                <c:pt idx="736">
                  <c:v>3.6408508699570585E-7</c:v>
                </c:pt>
                <c:pt idx="737">
                  <c:v>3.6408508000130085E-7</c:v>
                </c:pt>
                <c:pt idx="738">
                  <c:v>3.6408507600449823E-7</c:v>
                </c:pt>
                <c:pt idx="739">
                  <c:v>3.6408507200769534E-7</c:v>
                </c:pt>
                <c:pt idx="740">
                  <c:v>3.6408506901009222E-7</c:v>
                </c:pt>
                <c:pt idx="741">
                  <c:v>3.6408506701169067E-7</c:v>
                </c:pt>
                <c:pt idx="742">
                  <c:v>3.6408506601248963E-7</c:v>
                </c:pt>
                <c:pt idx="743">
                  <c:v>3.6408506401408866E-7</c:v>
                </c:pt>
                <c:pt idx="744">
                  <c:v>3.6408506401408866E-7</c:v>
                </c:pt>
                <c:pt idx="745">
                  <c:v>3.6408506301488667E-7</c:v>
                </c:pt>
                <c:pt idx="746">
                  <c:v>3.6408506301488667E-7</c:v>
                </c:pt>
                <c:pt idx="747">
                  <c:v>3.6408506201568669E-7</c:v>
                </c:pt>
                <c:pt idx="748">
                  <c:v>3.6408506201568669E-7</c:v>
                </c:pt>
                <c:pt idx="749">
                  <c:v>3.6408506101648559E-7</c:v>
                </c:pt>
                <c:pt idx="750">
                  <c:v>3.6408506101648559E-7</c:v>
                </c:pt>
                <c:pt idx="751">
                  <c:v>3.6408506101648559E-7</c:v>
                </c:pt>
                <c:pt idx="752">
                  <c:v>3.6408506101648559E-7</c:v>
                </c:pt>
                <c:pt idx="753">
                  <c:v>3.6408506001728556E-7</c:v>
                </c:pt>
                <c:pt idx="754">
                  <c:v>3.6408506101648559E-7</c:v>
                </c:pt>
                <c:pt idx="755">
                  <c:v>3.6408506101648559E-7</c:v>
                </c:pt>
                <c:pt idx="756">
                  <c:v>3.6408506001728556E-7</c:v>
                </c:pt>
                <c:pt idx="757">
                  <c:v>3.6408506001728556E-7</c:v>
                </c:pt>
                <c:pt idx="758">
                  <c:v>3.6408506101648559E-7</c:v>
                </c:pt>
                <c:pt idx="759">
                  <c:v>3.6408506001728556E-7</c:v>
                </c:pt>
                <c:pt idx="760">
                  <c:v>3.6408506001728556E-7</c:v>
                </c:pt>
                <c:pt idx="761">
                  <c:v>3.6408506001728556E-7</c:v>
                </c:pt>
                <c:pt idx="762">
                  <c:v>3.6408506001728556E-7</c:v>
                </c:pt>
                <c:pt idx="763">
                  <c:v>3.6408506001728556E-7</c:v>
                </c:pt>
                <c:pt idx="764">
                  <c:v>3.6408506001728556E-7</c:v>
                </c:pt>
                <c:pt idx="765">
                  <c:v>3.6408506001728556E-7</c:v>
                </c:pt>
                <c:pt idx="766">
                  <c:v>3.6408506001728556E-7</c:v>
                </c:pt>
                <c:pt idx="767">
                  <c:v>3.6408506001728556E-7</c:v>
                </c:pt>
                <c:pt idx="768">
                  <c:v>3.6408506001728556E-7</c:v>
                </c:pt>
                <c:pt idx="769">
                  <c:v>3.6408506001728556E-7</c:v>
                </c:pt>
                <c:pt idx="770">
                  <c:v>3.6408506001728556E-7</c:v>
                </c:pt>
                <c:pt idx="771">
                  <c:v>3.6408506001728556E-7</c:v>
                </c:pt>
                <c:pt idx="772">
                  <c:v>3.6408506001728556E-7</c:v>
                </c:pt>
                <c:pt idx="773">
                  <c:v>3.6408506001728556E-7</c:v>
                </c:pt>
                <c:pt idx="774">
                  <c:v>3.6408506001728556E-7</c:v>
                </c:pt>
                <c:pt idx="775">
                  <c:v>3.6408506001728556E-7</c:v>
                </c:pt>
                <c:pt idx="776">
                  <c:v>3.6408506001728556E-7</c:v>
                </c:pt>
                <c:pt idx="777">
                  <c:v>3.6408506001728556E-7</c:v>
                </c:pt>
                <c:pt idx="778">
                  <c:v>3.6408506001728556E-7</c:v>
                </c:pt>
                <c:pt idx="779">
                  <c:v>3.6408506001728556E-7</c:v>
                </c:pt>
                <c:pt idx="780">
                  <c:v>3.6408506001728556E-7</c:v>
                </c:pt>
                <c:pt idx="781">
                  <c:v>3.6408506001728556E-7</c:v>
                </c:pt>
                <c:pt idx="782">
                  <c:v>3.6408506001728556E-7</c:v>
                </c:pt>
                <c:pt idx="783">
                  <c:v>3.6408506001728556E-7</c:v>
                </c:pt>
                <c:pt idx="784">
                  <c:v>3.6408506001728556E-7</c:v>
                </c:pt>
                <c:pt idx="785">
                  <c:v>3.6408506001728556E-7</c:v>
                </c:pt>
                <c:pt idx="786">
                  <c:v>3.6408506001728556E-7</c:v>
                </c:pt>
                <c:pt idx="787">
                  <c:v>3.6408506001728556E-7</c:v>
                </c:pt>
                <c:pt idx="788">
                  <c:v>3.6408506001728556E-7</c:v>
                </c:pt>
                <c:pt idx="789">
                  <c:v>3.6408506001728556E-7</c:v>
                </c:pt>
                <c:pt idx="790">
                  <c:v>3.6408506001728556E-7</c:v>
                </c:pt>
                <c:pt idx="791">
                  <c:v>3.6408506001728556E-7</c:v>
                </c:pt>
                <c:pt idx="792">
                  <c:v>3.6408506001728556E-7</c:v>
                </c:pt>
                <c:pt idx="793">
                  <c:v>3.6408506001728556E-7</c:v>
                </c:pt>
                <c:pt idx="794">
                  <c:v>3.6408506001728556E-7</c:v>
                </c:pt>
                <c:pt idx="795">
                  <c:v>3.6408506001728556E-7</c:v>
                </c:pt>
                <c:pt idx="796">
                  <c:v>3.6408506001728556E-7</c:v>
                </c:pt>
                <c:pt idx="797">
                  <c:v>3.6408506001728556E-7</c:v>
                </c:pt>
                <c:pt idx="798">
                  <c:v>3.6408506001728556E-7</c:v>
                </c:pt>
                <c:pt idx="799">
                  <c:v>3.6408506001728556E-7</c:v>
                </c:pt>
                <c:pt idx="800">
                  <c:v>3.6408506001728556E-7</c:v>
                </c:pt>
                <c:pt idx="801">
                  <c:v>3.6408506001728556E-7</c:v>
                </c:pt>
                <c:pt idx="802">
                  <c:v>3.6408506001728556E-7</c:v>
                </c:pt>
                <c:pt idx="803">
                  <c:v>3.6408506001728556E-7</c:v>
                </c:pt>
                <c:pt idx="804">
                  <c:v>3.6408506001728556E-7</c:v>
                </c:pt>
                <c:pt idx="805">
                  <c:v>3.6408506001728556E-7</c:v>
                </c:pt>
                <c:pt idx="806">
                  <c:v>3.6408506001728556E-7</c:v>
                </c:pt>
                <c:pt idx="807">
                  <c:v>3.6408506001728556E-7</c:v>
                </c:pt>
                <c:pt idx="808">
                  <c:v>3.6408506001728556E-7</c:v>
                </c:pt>
                <c:pt idx="809">
                  <c:v>3.6408506001728556E-7</c:v>
                </c:pt>
                <c:pt idx="810">
                  <c:v>3.6408506001728556E-7</c:v>
                </c:pt>
                <c:pt idx="811">
                  <c:v>3.6408506001728556E-7</c:v>
                </c:pt>
                <c:pt idx="812">
                  <c:v>3.6408506001728556E-7</c:v>
                </c:pt>
                <c:pt idx="813">
                  <c:v>3.6408506001728556E-7</c:v>
                </c:pt>
                <c:pt idx="814">
                  <c:v>3.6408506001728556E-7</c:v>
                </c:pt>
                <c:pt idx="815">
                  <c:v>3.6408506001728556E-7</c:v>
                </c:pt>
                <c:pt idx="816">
                  <c:v>3.6408506001728556E-7</c:v>
                </c:pt>
                <c:pt idx="817">
                  <c:v>3.6408506001728556E-7</c:v>
                </c:pt>
                <c:pt idx="818">
                  <c:v>3.6408506001728556E-7</c:v>
                </c:pt>
                <c:pt idx="819">
                  <c:v>3.6408506001728556E-7</c:v>
                </c:pt>
                <c:pt idx="820">
                  <c:v>3.6408506001728556E-7</c:v>
                </c:pt>
                <c:pt idx="821">
                  <c:v>3.6408506001728556E-7</c:v>
                </c:pt>
                <c:pt idx="822">
                  <c:v>3.6408506001728556E-7</c:v>
                </c:pt>
                <c:pt idx="823">
                  <c:v>3.6408506001728556E-7</c:v>
                </c:pt>
                <c:pt idx="824">
                  <c:v>3.6408506001728556E-7</c:v>
                </c:pt>
                <c:pt idx="825">
                  <c:v>3.6408506001728556E-7</c:v>
                </c:pt>
                <c:pt idx="826">
                  <c:v>3.6408506001728556E-7</c:v>
                </c:pt>
                <c:pt idx="827">
                  <c:v>3.6408506001728556E-7</c:v>
                </c:pt>
                <c:pt idx="828">
                  <c:v>3.6408506001728556E-7</c:v>
                </c:pt>
                <c:pt idx="829">
                  <c:v>3.6408506001728556E-7</c:v>
                </c:pt>
                <c:pt idx="830">
                  <c:v>3.6408506001728556E-7</c:v>
                </c:pt>
                <c:pt idx="831">
                  <c:v>3.6408506001728556E-7</c:v>
                </c:pt>
                <c:pt idx="832">
                  <c:v>3.6408506001728556E-7</c:v>
                </c:pt>
                <c:pt idx="833">
                  <c:v>3.6408506001728556E-7</c:v>
                </c:pt>
                <c:pt idx="834">
                  <c:v>3.6408506001728556E-7</c:v>
                </c:pt>
                <c:pt idx="835">
                  <c:v>3.6408506001728556E-7</c:v>
                </c:pt>
                <c:pt idx="836">
                  <c:v>3.6408506001728556E-7</c:v>
                </c:pt>
                <c:pt idx="837">
                  <c:v>3.6408506001728556E-7</c:v>
                </c:pt>
                <c:pt idx="838">
                  <c:v>3.6408506001728556E-7</c:v>
                </c:pt>
                <c:pt idx="839">
                  <c:v>3.6408506001728556E-7</c:v>
                </c:pt>
                <c:pt idx="840">
                  <c:v>3.6408506001728556E-7</c:v>
                </c:pt>
                <c:pt idx="841">
                  <c:v>3.6408506001728556E-7</c:v>
                </c:pt>
                <c:pt idx="842">
                  <c:v>3.6408506001728556E-7</c:v>
                </c:pt>
                <c:pt idx="843">
                  <c:v>3.6408506001728556E-7</c:v>
                </c:pt>
                <c:pt idx="844">
                  <c:v>3.6408506001728556E-7</c:v>
                </c:pt>
                <c:pt idx="845">
                  <c:v>3.6408506001728556E-7</c:v>
                </c:pt>
                <c:pt idx="846">
                  <c:v>3.6408506001728556E-7</c:v>
                </c:pt>
                <c:pt idx="847">
                  <c:v>3.6408506001728556E-7</c:v>
                </c:pt>
                <c:pt idx="848">
                  <c:v>3.6408506001728556E-7</c:v>
                </c:pt>
                <c:pt idx="849">
                  <c:v>3.6408506001728556E-7</c:v>
                </c:pt>
                <c:pt idx="850">
                  <c:v>3.6408506001728556E-7</c:v>
                </c:pt>
                <c:pt idx="851">
                  <c:v>3.6408506001728556E-7</c:v>
                </c:pt>
                <c:pt idx="852">
                  <c:v>3.6408506001728556E-7</c:v>
                </c:pt>
                <c:pt idx="853">
                  <c:v>3.6408506001728556E-7</c:v>
                </c:pt>
                <c:pt idx="854">
                  <c:v>3.6408506001728556E-7</c:v>
                </c:pt>
                <c:pt idx="855">
                  <c:v>3.6408506001728556E-7</c:v>
                </c:pt>
                <c:pt idx="856">
                  <c:v>3.6408506001728556E-7</c:v>
                </c:pt>
                <c:pt idx="857">
                  <c:v>3.6408506001728556E-7</c:v>
                </c:pt>
                <c:pt idx="858">
                  <c:v>3.6408506001728556E-7</c:v>
                </c:pt>
                <c:pt idx="859">
                  <c:v>3.6408506001728556E-7</c:v>
                </c:pt>
                <c:pt idx="860">
                  <c:v>3.6408506001728556E-7</c:v>
                </c:pt>
                <c:pt idx="861">
                  <c:v>3.6408506001728556E-7</c:v>
                </c:pt>
                <c:pt idx="862">
                  <c:v>3.6408506001728556E-7</c:v>
                </c:pt>
                <c:pt idx="863">
                  <c:v>3.6408506001728556E-7</c:v>
                </c:pt>
                <c:pt idx="864">
                  <c:v>3.6408506001728556E-7</c:v>
                </c:pt>
                <c:pt idx="865">
                  <c:v>3.6408506001728556E-7</c:v>
                </c:pt>
                <c:pt idx="866">
                  <c:v>3.6408506001728556E-7</c:v>
                </c:pt>
                <c:pt idx="867">
                  <c:v>3.6408506001728556E-7</c:v>
                </c:pt>
                <c:pt idx="868">
                  <c:v>3.6408506001728556E-7</c:v>
                </c:pt>
                <c:pt idx="869">
                  <c:v>3.6408506001728556E-7</c:v>
                </c:pt>
                <c:pt idx="870">
                  <c:v>3.6408506001728556E-7</c:v>
                </c:pt>
                <c:pt idx="871">
                  <c:v>3.6408506001728556E-7</c:v>
                </c:pt>
                <c:pt idx="872">
                  <c:v>3.6408506001728556E-7</c:v>
                </c:pt>
                <c:pt idx="873">
                  <c:v>3.6408506001728556E-7</c:v>
                </c:pt>
                <c:pt idx="874">
                  <c:v>3.6408506001728556E-7</c:v>
                </c:pt>
                <c:pt idx="875">
                  <c:v>3.6408506001728556E-7</c:v>
                </c:pt>
                <c:pt idx="876">
                  <c:v>3.6408506001728556E-7</c:v>
                </c:pt>
                <c:pt idx="877">
                  <c:v>3.6408506001728556E-7</c:v>
                </c:pt>
                <c:pt idx="878">
                  <c:v>3.6408506001728556E-7</c:v>
                </c:pt>
                <c:pt idx="879">
                  <c:v>3.6408506001728556E-7</c:v>
                </c:pt>
                <c:pt idx="880">
                  <c:v>3.6408506001728556E-7</c:v>
                </c:pt>
                <c:pt idx="881">
                  <c:v>3.6408506001728556E-7</c:v>
                </c:pt>
                <c:pt idx="882">
                  <c:v>3.6408506001728556E-7</c:v>
                </c:pt>
                <c:pt idx="883">
                  <c:v>3.6408506001728556E-7</c:v>
                </c:pt>
                <c:pt idx="884">
                  <c:v>3.6408506001728556E-7</c:v>
                </c:pt>
                <c:pt idx="885">
                  <c:v>3.6408506001728556E-7</c:v>
                </c:pt>
                <c:pt idx="886">
                  <c:v>3.6408506001728556E-7</c:v>
                </c:pt>
                <c:pt idx="887">
                  <c:v>3.6408506001728556E-7</c:v>
                </c:pt>
                <c:pt idx="888">
                  <c:v>3.6408506001728556E-7</c:v>
                </c:pt>
                <c:pt idx="889">
                  <c:v>3.6408506001728556E-7</c:v>
                </c:pt>
                <c:pt idx="890">
                  <c:v>3.6408506001728556E-7</c:v>
                </c:pt>
                <c:pt idx="891">
                  <c:v>3.6408506001728556E-7</c:v>
                </c:pt>
                <c:pt idx="892">
                  <c:v>3.6408506001728556E-7</c:v>
                </c:pt>
                <c:pt idx="893">
                  <c:v>3.6408506001728556E-7</c:v>
                </c:pt>
                <c:pt idx="894">
                  <c:v>3.6408506001728556E-7</c:v>
                </c:pt>
                <c:pt idx="895">
                  <c:v>3.6408506001728556E-7</c:v>
                </c:pt>
                <c:pt idx="896">
                  <c:v>3.6408506001728556E-7</c:v>
                </c:pt>
                <c:pt idx="897">
                  <c:v>3.6408506001728556E-7</c:v>
                </c:pt>
                <c:pt idx="898">
                  <c:v>3.6408506001728556E-7</c:v>
                </c:pt>
                <c:pt idx="899">
                  <c:v>3.6408506001728556E-7</c:v>
                </c:pt>
                <c:pt idx="900">
                  <c:v>3.6408506001728556E-7</c:v>
                </c:pt>
                <c:pt idx="901">
                  <c:v>3.6408506001728556E-7</c:v>
                </c:pt>
                <c:pt idx="902">
                  <c:v>3.6408506001728556E-7</c:v>
                </c:pt>
                <c:pt idx="903">
                  <c:v>3.6408506001728556E-7</c:v>
                </c:pt>
                <c:pt idx="904">
                  <c:v>3.6408506001728556E-7</c:v>
                </c:pt>
                <c:pt idx="905">
                  <c:v>3.6408506001728556E-7</c:v>
                </c:pt>
                <c:pt idx="906">
                  <c:v>3.6408506001728556E-7</c:v>
                </c:pt>
                <c:pt idx="907">
                  <c:v>3.6408506001728556E-7</c:v>
                </c:pt>
                <c:pt idx="908">
                  <c:v>3.6408506001728556E-7</c:v>
                </c:pt>
                <c:pt idx="909">
                  <c:v>3.6408506001728556E-7</c:v>
                </c:pt>
                <c:pt idx="910">
                  <c:v>3.6408506001728556E-7</c:v>
                </c:pt>
                <c:pt idx="911">
                  <c:v>3.6408506001728556E-7</c:v>
                </c:pt>
                <c:pt idx="912">
                  <c:v>3.6408506001728556E-7</c:v>
                </c:pt>
                <c:pt idx="913">
                  <c:v>3.6408506001728556E-7</c:v>
                </c:pt>
                <c:pt idx="914">
                  <c:v>3.6408506001728556E-7</c:v>
                </c:pt>
                <c:pt idx="915">
                  <c:v>3.6408506001728556E-7</c:v>
                </c:pt>
                <c:pt idx="916">
                  <c:v>3.6408506001728556E-7</c:v>
                </c:pt>
                <c:pt idx="917">
                  <c:v>3.6408506001728556E-7</c:v>
                </c:pt>
                <c:pt idx="918">
                  <c:v>3.6408506001728556E-7</c:v>
                </c:pt>
                <c:pt idx="919">
                  <c:v>3.6408506001728556E-7</c:v>
                </c:pt>
                <c:pt idx="920">
                  <c:v>3.6408506001728556E-7</c:v>
                </c:pt>
                <c:pt idx="921">
                  <c:v>3.6408506001728556E-7</c:v>
                </c:pt>
                <c:pt idx="922">
                  <c:v>3.6408506001728556E-7</c:v>
                </c:pt>
                <c:pt idx="923">
                  <c:v>3.6408506001728556E-7</c:v>
                </c:pt>
                <c:pt idx="924">
                  <c:v>3.6408506001728556E-7</c:v>
                </c:pt>
                <c:pt idx="925">
                  <c:v>3.6408506001728556E-7</c:v>
                </c:pt>
                <c:pt idx="926">
                  <c:v>3.6408506001728556E-7</c:v>
                </c:pt>
                <c:pt idx="927">
                  <c:v>3.6408506001728556E-7</c:v>
                </c:pt>
                <c:pt idx="928">
                  <c:v>3.6408506001728556E-7</c:v>
                </c:pt>
                <c:pt idx="929">
                  <c:v>3.6408506001728556E-7</c:v>
                </c:pt>
                <c:pt idx="930">
                  <c:v>3.6408506001728556E-7</c:v>
                </c:pt>
                <c:pt idx="931">
                  <c:v>3.6408506001728556E-7</c:v>
                </c:pt>
                <c:pt idx="932">
                  <c:v>3.6408506001728556E-7</c:v>
                </c:pt>
                <c:pt idx="933">
                  <c:v>3.6408506001728556E-7</c:v>
                </c:pt>
                <c:pt idx="934">
                  <c:v>3.6408506001728556E-7</c:v>
                </c:pt>
                <c:pt idx="935">
                  <c:v>3.6408506001728556E-7</c:v>
                </c:pt>
                <c:pt idx="936">
                  <c:v>3.6408506001728556E-7</c:v>
                </c:pt>
                <c:pt idx="937">
                  <c:v>3.6408506001728556E-7</c:v>
                </c:pt>
                <c:pt idx="938">
                  <c:v>3.6408506001728556E-7</c:v>
                </c:pt>
                <c:pt idx="939">
                  <c:v>3.6408506001728556E-7</c:v>
                </c:pt>
                <c:pt idx="940">
                  <c:v>3.6408506001728556E-7</c:v>
                </c:pt>
                <c:pt idx="941">
                  <c:v>3.6408506001728556E-7</c:v>
                </c:pt>
                <c:pt idx="942">
                  <c:v>3.6408506001728556E-7</c:v>
                </c:pt>
                <c:pt idx="943">
                  <c:v>3.6408506001728556E-7</c:v>
                </c:pt>
                <c:pt idx="944">
                  <c:v>3.6408506001728556E-7</c:v>
                </c:pt>
                <c:pt idx="945">
                  <c:v>3.6408506001728556E-7</c:v>
                </c:pt>
                <c:pt idx="946">
                  <c:v>3.6408506001728556E-7</c:v>
                </c:pt>
                <c:pt idx="947">
                  <c:v>3.6408506001728556E-7</c:v>
                </c:pt>
                <c:pt idx="948">
                  <c:v>3.6408506001728556E-7</c:v>
                </c:pt>
                <c:pt idx="949">
                  <c:v>3.6408506001728556E-7</c:v>
                </c:pt>
                <c:pt idx="950">
                  <c:v>3.6408506001728556E-7</c:v>
                </c:pt>
                <c:pt idx="951">
                  <c:v>3.6408506001728556E-7</c:v>
                </c:pt>
                <c:pt idx="952">
                  <c:v>3.6408506001728556E-7</c:v>
                </c:pt>
                <c:pt idx="953">
                  <c:v>3.6408506001728556E-7</c:v>
                </c:pt>
                <c:pt idx="954">
                  <c:v>3.6408506001728556E-7</c:v>
                </c:pt>
                <c:pt idx="955">
                  <c:v>3.6408506001728556E-7</c:v>
                </c:pt>
                <c:pt idx="956">
                  <c:v>3.6408506001728556E-7</c:v>
                </c:pt>
                <c:pt idx="957">
                  <c:v>3.6408506001728556E-7</c:v>
                </c:pt>
                <c:pt idx="958">
                  <c:v>3.6408506001728556E-7</c:v>
                </c:pt>
                <c:pt idx="959">
                  <c:v>3.6408506001728556E-7</c:v>
                </c:pt>
                <c:pt idx="960">
                  <c:v>3.6408506001728556E-7</c:v>
                </c:pt>
                <c:pt idx="961">
                  <c:v>3.6408506001728556E-7</c:v>
                </c:pt>
                <c:pt idx="962">
                  <c:v>3.6408506001728556E-7</c:v>
                </c:pt>
                <c:pt idx="963">
                  <c:v>3.6408506001728556E-7</c:v>
                </c:pt>
                <c:pt idx="964">
                  <c:v>3.6408506001728556E-7</c:v>
                </c:pt>
                <c:pt idx="965">
                  <c:v>3.6408506001728556E-7</c:v>
                </c:pt>
                <c:pt idx="966">
                  <c:v>3.6408506001728556E-7</c:v>
                </c:pt>
                <c:pt idx="967">
                  <c:v>3.6408506001728556E-7</c:v>
                </c:pt>
                <c:pt idx="968">
                  <c:v>3.6408506001728556E-7</c:v>
                </c:pt>
                <c:pt idx="969">
                  <c:v>3.6408506001728556E-7</c:v>
                </c:pt>
                <c:pt idx="970">
                  <c:v>3.6408506001728556E-7</c:v>
                </c:pt>
                <c:pt idx="971">
                  <c:v>3.6408506001728556E-7</c:v>
                </c:pt>
                <c:pt idx="972">
                  <c:v>3.6408506001728556E-7</c:v>
                </c:pt>
                <c:pt idx="973">
                  <c:v>3.6408506001728556E-7</c:v>
                </c:pt>
                <c:pt idx="974">
                  <c:v>3.6408506001728556E-7</c:v>
                </c:pt>
                <c:pt idx="975">
                  <c:v>3.6408506001728556E-7</c:v>
                </c:pt>
                <c:pt idx="976">
                  <c:v>3.6408506001728556E-7</c:v>
                </c:pt>
                <c:pt idx="977">
                  <c:v>3.6408506001728556E-7</c:v>
                </c:pt>
                <c:pt idx="978">
                  <c:v>3.6408506001728556E-7</c:v>
                </c:pt>
                <c:pt idx="979">
                  <c:v>3.6408506001728556E-7</c:v>
                </c:pt>
                <c:pt idx="980">
                  <c:v>3.6408506001728556E-7</c:v>
                </c:pt>
                <c:pt idx="981">
                  <c:v>3.6408506001728556E-7</c:v>
                </c:pt>
                <c:pt idx="982">
                  <c:v>3.6408506001728556E-7</c:v>
                </c:pt>
                <c:pt idx="983">
                  <c:v>3.6408506001728556E-7</c:v>
                </c:pt>
                <c:pt idx="984">
                  <c:v>3.6408506001728556E-7</c:v>
                </c:pt>
                <c:pt idx="985">
                  <c:v>3.6408506001728556E-7</c:v>
                </c:pt>
                <c:pt idx="986">
                  <c:v>3.6408506001728556E-7</c:v>
                </c:pt>
                <c:pt idx="987">
                  <c:v>3.6408506001728556E-7</c:v>
                </c:pt>
                <c:pt idx="988">
                  <c:v>3.6408506001728556E-7</c:v>
                </c:pt>
                <c:pt idx="989">
                  <c:v>3.6408506001728556E-7</c:v>
                </c:pt>
                <c:pt idx="990">
                  <c:v>3.6408506001728556E-7</c:v>
                </c:pt>
                <c:pt idx="991">
                  <c:v>3.6408506001728556E-7</c:v>
                </c:pt>
                <c:pt idx="992">
                  <c:v>3.6408506001728556E-7</c:v>
                </c:pt>
                <c:pt idx="993">
                  <c:v>3.6408506001728556E-7</c:v>
                </c:pt>
                <c:pt idx="994">
                  <c:v>3.6408506001728556E-7</c:v>
                </c:pt>
                <c:pt idx="995">
                  <c:v>3.6408506001728556E-7</c:v>
                </c:pt>
                <c:pt idx="996">
                  <c:v>3.6408506001728556E-7</c:v>
                </c:pt>
                <c:pt idx="997">
                  <c:v>3.6408506001728556E-7</c:v>
                </c:pt>
                <c:pt idx="998">
                  <c:v>3.6408506001728556E-7</c:v>
                </c:pt>
                <c:pt idx="999">
                  <c:v>3.6408506001728556E-7</c:v>
                </c:pt>
                <c:pt idx="1000">
                  <c:v>3.6408506001728556E-7</c:v>
                </c:pt>
              </c:numCache>
            </c:numRef>
          </c:yVal>
          <c:smooth val="1"/>
        </c:ser>
        <c:ser>
          <c:idx val="1"/>
          <c:order val="1"/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Sheet1!$A$1:$A$1001</c:f>
              <c:numCache>
                <c:formatCode>General</c:formatCode>
                <c:ptCount val="100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</c:numCache>
            </c:numRef>
          </c:xVal>
          <c:yVal>
            <c:numRef>
              <c:f>Sheet1!$W:$W</c:f>
              <c:numCache>
                <c:formatCode>General</c:formatCode>
                <c:ptCount val="1048576"/>
                <c:pt idx="0">
                  <c:v>1.1236002450656548</c:v>
                </c:pt>
                <c:pt idx="1">
                  <c:v>1.1236002450656548</c:v>
                </c:pt>
                <c:pt idx="2">
                  <c:v>1.1236002450656548</c:v>
                </c:pt>
                <c:pt idx="3">
                  <c:v>1.1236002450656548</c:v>
                </c:pt>
                <c:pt idx="4">
                  <c:v>1.1236002450656548</c:v>
                </c:pt>
                <c:pt idx="5">
                  <c:v>1.1236002450656548</c:v>
                </c:pt>
                <c:pt idx="6">
                  <c:v>1.1236002450656548</c:v>
                </c:pt>
                <c:pt idx="7">
                  <c:v>1.1236002450656548</c:v>
                </c:pt>
                <c:pt idx="8">
                  <c:v>1.1236002450656548</c:v>
                </c:pt>
                <c:pt idx="9">
                  <c:v>1.1236002450656548</c:v>
                </c:pt>
                <c:pt idx="10">
                  <c:v>1.1236002450656548</c:v>
                </c:pt>
                <c:pt idx="11">
                  <c:v>1.1236002450656548</c:v>
                </c:pt>
                <c:pt idx="12">
                  <c:v>1.1236002450656548</c:v>
                </c:pt>
                <c:pt idx="13">
                  <c:v>1.1236002450656548</c:v>
                </c:pt>
                <c:pt idx="14">
                  <c:v>1.1236002450656548</c:v>
                </c:pt>
                <c:pt idx="15">
                  <c:v>1.1236002450656548</c:v>
                </c:pt>
                <c:pt idx="16">
                  <c:v>1.1236002450656548</c:v>
                </c:pt>
                <c:pt idx="17">
                  <c:v>1.1236002450656548</c:v>
                </c:pt>
                <c:pt idx="18">
                  <c:v>1.1236002450656548</c:v>
                </c:pt>
                <c:pt idx="19">
                  <c:v>1.1236002450656548</c:v>
                </c:pt>
                <c:pt idx="20">
                  <c:v>1.1236002450656548</c:v>
                </c:pt>
                <c:pt idx="21">
                  <c:v>1.1236002450656548</c:v>
                </c:pt>
                <c:pt idx="22">
                  <c:v>1.1236002450656548</c:v>
                </c:pt>
                <c:pt idx="23">
                  <c:v>1.1236002450656548</c:v>
                </c:pt>
                <c:pt idx="24">
                  <c:v>1.1236002450656548</c:v>
                </c:pt>
                <c:pt idx="25">
                  <c:v>1.1236002450656548</c:v>
                </c:pt>
                <c:pt idx="26">
                  <c:v>1.1236002450656548</c:v>
                </c:pt>
                <c:pt idx="27">
                  <c:v>1.1236002450656548</c:v>
                </c:pt>
                <c:pt idx="28">
                  <c:v>1.1236002450656548</c:v>
                </c:pt>
                <c:pt idx="29">
                  <c:v>1.1236002450656548</c:v>
                </c:pt>
                <c:pt idx="30">
                  <c:v>1.1236002450656548</c:v>
                </c:pt>
                <c:pt idx="31">
                  <c:v>1.1236002450656548</c:v>
                </c:pt>
                <c:pt idx="32">
                  <c:v>1.1236002450656548</c:v>
                </c:pt>
                <c:pt idx="33">
                  <c:v>1.1236002450656548</c:v>
                </c:pt>
                <c:pt idx="34">
                  <c:v>1.1236002450656548</c:v>
                </c:pt>
                <c:pt idx="35">
                  <c:v>1.1236002450656548</c:v>
                </c:pt>
                <c:pt idx="36">
                  <c:v>1.1236002450656548</c:v>
                </c:pt>
                <c:pt idx="37">
                  <c:v>1.1236002450656548</c:v>
                </c:pt>
                <c:pt idx="38">
                  <c:v>1.1236002450656548</c:v>
                </c:pt>
                <c:pt idx="39">
                  <c:v>1.1236002450656548</c:v>
                </c:pt>
                <c:pt idx="40">
                  <c:v>1.1236002450656548</c:v>
                </c:pt>
                <c:pt idx="41">
                  <c:v>1.1236002450656548</c:v>
                </c:pt>
                <c:pt idx="42">
                  <c:v>1.1236002450656548</c:v>
                </c:pt>
                <c:pt idx="43">
                  <c:v>1.1236002450656548</c:v>
                </c:pt>
                <c:pt idx="44">
                  <c:v>1.1236002450656548</c:v>
                </c:pt>
                <c:pt idx="45">
                  <c:v>1.1236002450656548</c:v>
                </c:pt>
                <c:pt idx="46">
                  <c:v>1.1236002450656548</c:v>
                </c:pt>
                <c:pt idx="47">
                  <c:v>1.1236002450656548</c:v>
                </c:pt>
                <c:pt idx="48">
                  <c:v>1.1236002450656548</c:v>
                </c:pt>
                <c:pt idx="49">
                  <c:v>1.1236002450656548</c:v>
                </c:pt>
                <c:pt idx="50">
                  <c:v>1.1236002450656548</c:v>
                </c:pt>
                <c:pt idx="51">
                  <c:v>1.1236002450656548</c:v>
                </c:pt>
                <c:pt idx="52">
                  <c:v>1.1236002450656548</c:v>
                </c:pt>
                <c:pt idx="53">
                  <c:v>1.1236002450656548</c:v>
                </c:pt>
                <c:pt idx="54">
                  <c:v>1.1236002450656548</c:v>
                </c:pt>
                <c:pt idx="55">
                  <c:v>1.1236002450656548</c:v>
                </c:pt>
                <c:pt idx="56">
                  <c:v>1.1236002450656548</c:v>
                </c:pt>
                <c:pt idx="57">
                  <c:v>1.1236002450656548</c:v>
                </c:pt>
                <c:pt idx="58">
                  <c:v>1.1236002450656548</c:v>
                </c:pt>
                <c:pt idx="59">
                  <c:v>1.1236002450656548</c:v>
                </c:pt>
                <c:pt idx="60">
                  <c:v>1.1236002450656548</c:v>
                </c:pt>
                <c:pt idx="61">
                  <c:v>1.1236002450656548</c:v>
                </c:pt>
                <c:pt idx="62">
                  <c:v>1.1236002450656548</c:v>
                </c:pt>
                <c:pt idx="63">
                  <c:v>1.1236002450656548</c:v>
                </c:pt>
                <c:pt idx="64">
                  <c:v>1.1236002450656548</c:v>
                </c:pt>
                <c:pt idx="65">
                  <c:v>1.1236002450656548</c:v>
                </c:pt>
                <c:pt idx="66">
                  <c:v>1.1236002450656548</c:v>
                </c:pt>
                <c:pt idx="67">
                  <c:v>1.1236002450656548</c:v>
                </c:pt>
                <c:pt idx="68">
                  <c:v>1.1236002450656548</c:v>
                </c:pt>
                <c:pt idx="69">
                  <c:v>1.1236002450656548</c:v>
                </c:pt>
                <c:pt idx="70">
                  <c:v>1.1236002450656548</c:v>
                </c:pt>
                <c:pt idx="71">
                  <c:v>1.1236002450656548</c:v>
                </c:pt>
                <c:pt idx="72">
                  <c:v>1.1236002450656548</c:v>
                </c:pt>
                <c:pt idx="73">
                  <c:v>1.1236002450656548</c:v>
                </c:pt>
                <c:pt idx="74">
                  <c:v>1.1236002450656548</c:v>
                </c:pt>
                <c:pt idx="75">
                  <c:v>1.1236002450656548</c:v>
                </c:pt>
                <c:pt idx="76">
                  <c:v>1.1236002450656548</c:v>
                </c:pt>
                <c:pt idx="77">
                  <c:v>1.1236002450656548</c:v>
                </c:pt>
                <c:pt idx="78">
                  <c:v>1.1236002450656548</c:v>
                </c:pt>
                <c:pt idx="79">
                  <c:v>1.1236002450656548</c:v>
                </c:pt>
                <c:pt idx="80">
                  <c:v>1.1236002450656548</c:v>
                </c:pt>
                <c:pt idx="81">
                  <c:v>1.1236002450656548</c:v>
                </c:pt>
                <c:pt idx="82">
                  <c:v>1.1236002450656548</c:v>
                </c:pt>
                <c:pt idx="83">
                  <c:v>1.1236002450656548</c:v>
                </c:pt>
                <c:pt idx="84">
                  <c:v>1.1236002450656548</c:v>
                </c:pt>
                <c:pt idx="85">
                  <c:v>1.1236002450656548</c:v>
                </c:pt>
                <c:pt idx="86">
                  <c:v>1.1236002450656548</c:v>
                </c:pt>
                <c:pt idx="87">
                  <c:v>1.1236002450656548</c:v>
                </c:pt>
                <c:pt idx="88">
                  <c:v>1.1236002450656548</c:v>
                </c:pt>
                <c:pt idx="89">
                  <c:v>1.1236002450656548</c:v>
                </c:pt>
                <c:pt idx="90">
                  <c:v>1.1236002450656548</c:v>
                </c:pt>
                <c:pt idx="91">
                  <c:v>1.1236002450656548</c:v>
                </c:pt>
                <c:pt idx="92">
                  <c:v>1.1236002450656548</c:v>
                </c:pt>
                <c:pt idx="93">
                  <c:v>1.1236002450656548</c:v>
                </c:pt>
                <c:pt idx="94">
                  <c:v>1.1236002450656548</c:v>
                </c:pt>
                <c:pt idx="95">
                  <c:v>1.1236002450656548</c:v>
                </c:pt>
                <c:pt idx="96">
                  <c:v>1.1236002450656548</c:v>
                </c:pt>
                <c:pt idx="97">
                  <c:v>1.1236002450656548</c:v>
                </c:pt>
                <c:pt idx="98">
                  <c:v>1.1236002450656548</c:v>
                </c:pt>
                <c:pt idx="99">
                  <c:v>1.1236002450656548</c:v>
                </c:pt>
                <c:pt idx="100">
                  <c:v>1.1236002450656548</c:v>
                </c:pt>
                <c:pt idx="101">
                  <c:v>1.1236002450656548</c:v>
                </c:pt>
                <c:pt idx="102">
                  <c:v>1.1236002450656548</c:v>
                </c:pt>
                <c:pt idx="103">
                  <c:v>1.1236002450656548</c:v>
                </c:pt>
                <c:pt idx="104">
                  <c:v>1.1236002450656548</c:v>
                </c:pt>
                <c:pt idx="105">
                  <c:v>1.1236002450656548</c:v>
                </c:pt>
                <c:pt idx="106">
                  <c:v>1.1236002450656548</c:v>
                </c:pt>
                <c:pt idx="107">
                  <c:v>1.1236002450656548</c:v>
                </c:pt>
                <c:pt idx="108">
                  <c:v>1.1236002450656548</c:v>
                </c:pt>
                <c:pt idx="109">
                  <c:v>1.1236002450656548</c:v>
                </c:pt>
                <c:pt idx="110">
                  <c:v>1.1236002450656548</c:v>
                </c:pt>
                <c:pt idx="111">
                  <c:v>1.1236002450656548</c:v>
                </c:pt>
                <c:pt idx="112">
                  <c:v>1.1236002450656548</c:v>
                </c:pt>
                <c:pt idx="113">
                  <c:v>1.1236002450656548</c:v>
                </c:pt>
                <c:pt idx="114">
                  <c:v>1.1236002450656548</c:v>
                </c:pt>
                <c:pt idx="115">
                  <c:v>1.1236002450656548</c:v>
                </c:pt>
                <c:pt idx="116">
                  <c:v>1.1236002450656548</c:v>
                </c:pt>
                <c:pt idx="117">
                  <c:v>1.1236002450656548</c:v>
                </c:pt>
                <c:pt idx="118">
                  <c:v>1.1236002450656548</c:v>
                </c:pt>
                <c:pt idx="119">
                  <c:v>1.1236002450656548</c:v>
                </c:pt>
                <c:pt idx="120">
                  <c:v>1.1236002450656548</c:v>
                </c:pt>
                <c:pt idx="121">
                  <c:v>1.1236002450656548</c:v>
                </c:pt>
                <c:pt idx="122">
                  <c:v>1.1236002450656548</c:v>
                </c:pt>
                <c:pt idx="123">
                  <c:v>1.1236002450656548</c:v>
                </c:pt>
                <c:pt idx="124">
                  <c:v>1.1236002450656548</c:v>
                </c:pt>
                <c:pt idx="125">
                  <c:v>1.1236002450656548</c:v>
                </c:pt>
                <c:pt idx="126">
                  <c:v>1.1236002450656548</c:v>
                </c:pt>
                <c:pt idx="127">
                  <c:v>1.1236002450656548</c:v>
                </c:pt>
                <c:pt idx="128">
                  <c:v>1.1236002450656548</c:v>
                </c:pt>
                <c:pt idx="129">
                  <c:v>1.1236002450656548</c:v>
                </c:pt>
                <c:pt idx="130">
                  <c:v>1.1236002450656548</c:v>
                </c:pt>
                <c:pt idx="131">
                  <c:v>1.1236002450656548</c:v>
                </c:pt>
                <c:pt idx="132">
                  <c:v>1.1236002450656548</c:v>
                </c:pt>
                <c:pt idx="133">
                  <c:v>1.1236002450656548</c:v>
                </c:pt>
                <c:pt idx="134">
                  <c:v>1.1236002450656548</c:v>
                </c:pt>
                <c:pt idx="135">
                  <c:v>1.1236002450656548</c:v>
                </c:pt>
                <c:pt idx="136">
                  <c:v>1.1236002450656548</c:v>
                </c:pt>
                <c:pt idx="137">
                  <c:v>1.1236002450656548</c:v>
                </c:pt>
                <c:pt idx="138">
                  <c:v>1.1236002450656548</c:v>
                </c:pt>
                <c:pt idx="139">
                  <c:v>1.1236002450656548</c:v>
                </c:pt>
                <c:pt idx="140">
                  <c:v>1.1236002450656548</c:v>
                </c:pt>
                <c:pt idx="141">
                  <c:v>1.1236002450656548</c:v>
                </c:pt>
                <c:pt idx="142">
                  <c:v>1.1236002450656548</c:v>
                </c:pt>
                <c:pt idx="143">
                  <c:v>1.1236002450656548</c:v>
                </c:pt>
                <c:pt idx="144">
                  <c:v>1.1236002450656548</c:v>
                </c:pt>
                <c:pt idx="145">
                  <c:v>1.1236002450656548</c:v>
                </c:pt>
                <c:pt idx="146">
                  <c:v>1.1236002450656548</c:v>
                </c:pt>
                <c:pt idx="147">
                  <c:v>1.1236002450656548</c:v>
                </c:pt>
                <c:pt idx="148">
                  <c:v>1.1236002450656548</c:v>
                </c:pt>
                <c:pt idx="149">
                  <c:v>1.1236002450656548</c:v>
                </c:pt>
                <c:pt idx="150">
                  <c:v>1.1236002450656548</c:v>
                </c:pt>
                <c:pt idx="151">
                  <c:v>1.1236002450656548</c:v>
                </c:pt>
                <c:pt idx="152">
                  <c:v>1.1236002450656548</c:v>
                </c:pt>
                <c:pt idx="153">
                  <c:v>1.1236002450656548</c:v>
                </c:pt>
                <c:pt idx="154">
                  <c:v>1.1236002450656548</c:v>
                </c:pt>
                <c:pt idx="155">
                  <c:v>1.1236002450656548</c:v>
                </c:pt>
                <c:pt idx="156">
                  <c:v>1.1236002450656548</c:v>
                </c:pt>
                <c:pt idx="157">
                  <c:v>1.1236002450656548</c:v>
                </c:pt>
                <c:pt idx="158">
                  <c:v>1.1236002450656548</c:v>
                </c:pt>
                <c:pt idx="159">
                  <c:v>1.1236002450656548</c:v>
                </c:pt>
                <c:pt idx="160">
                  <c:v>1.1236002450656548</c:v>
                </c:pt>
                <c:pt idx="161">
                  <c:v>1.1236002450656548</c:v>
                </c:pt>
                <c:pt idx="162">
                  <c:v>1.1236002450656548</c:v>
                </c:pt>
                <c:pt idx="163">
                  <c:v>1.1236002450656548</c:v>
                </c:pt>
                <c:pt idx="164">
                  <c:v>1.1236002450656548</c:v>
                </c:pt>
                <c:pt idx="165">
                  <c:v>1.1236002450656548</c:v>
                </c:pt>
                <c:pt idx="166">
                  <c:v>1.1236002450656548</c:v>
                </c:pt>
                <c:pt idx="167">
                  <c:v>1.1236002450656548</c:v>
                </c:pt>
                <c:pt idx="168">
                  <c:v>1.1236002450656548</c:v>
                </c:pt>
                <c:pt idx="169">
                  <c:v>1.1236002450656548</c:v>
                </c:pt>
                <c:pt idx="170">
                  <c:v>1.1236002450656548</c:v>
                </c:pt>
                <c:pt idx="171">
                  <c:v>1.1236002450656548</c:v>
                </c:pt>
                <c:pt idx="172">
                  <c:v>1.1236002450656548</c:v>
                </c:pt>
                <c:pt idx="173">
                  <c:v>1.1236002450656548</c:v>
                </c:pt>
                <c:pt idx="174">
                  <c:v>1.1236002450656548</c:v>
                </c:pt>
                <c:pt idx="175">
                  <c:v>1.1236002450656548</c:v>
                </c:pt>
                <c:pt idx="176">
                  <c:v>1.1236002450656548</c:v>
                </c:pt>
                <c:pt idx="177">
                  <c:v>1.1236002450656548</c:v>
                </c:pt>
                <c:pt idx="178">
                  <c:v>1.1236002450656548</c:v>
                </c:pt>
                <c:pt idx="179">
                  <c:v>1.1236002450656548</c:v>
                </c:pt>
                <c:pt idx="180">
                  <c:v>1.1236002450656548</c:v>
                </c:pt>
                <c:pt idx="181">
                  <c:v>1.1236002450656548</c:v>
                </c:pt>
                <c:pt idx="182">
                  <c:v>1.1236002450656548</c:v>
                </c:pt>
                <c:pt idx="183">
                  <c:v>1.1236002450656548</c:v>
                </c:pt>
                <c:pt idx="184">
                  <c:v>1.1236002450656548</c:v>
                </c:pt>
                <c:pt idx="185">
                  <c:v>1.1236002450656548</c:v>
                </c:pt>
                <c:pt idx="186">
                  <c:v>1.1236002450656548</c:v>
                </c:pt>
                <c:pt idx="187">
                  <c:v>1.1236002450656548</c:v>
                </c:pt>
                <c:pt idx="188">
                  <c:v>1.1236002450656548</c:v>
                </c:pt>
                <c:pt idx="189">
                  <c:v>1.1236002450656548</c:v>
                </c:pt>
                <c:pt idx="190">
                  <c:v>1.1236002450656548</c:v>
                </c:pt>
                <c:pt idx="191">
                  <c:v>1.1236002450656548</c:v>
                </c:pt>
                <c:pt idx="192">
                  <c:v>1.1236002450656548</c:v>
                </c:pt>
                <c:pt idx="193">
                  <c:v>1.1236002450656548</c:v>
                </c:pt>
                <c:pt idx="194">
                  <c:v>1.1236002450656548</c:v>
                </c:pt>
                <c:pt idx="195">
                  <c:v>1.1236002450656548</c:v>
                </c:pt>
                <c:pt idx="196">
                  <c:v>1.1236002450656548</c:v>
                </c:pt>
                <c:pt idx="197">
                  <c:v>1.1236002450656548</c:v>
                </c:pt>
                <c:pt idx="198">
                  <c:v>1.1236002450656548</c:v>
                </c:pt>
                <c:pt idx="199">
                  <c:v>1.1236002450656548</c:v>
                </c:pt>
                <c:pt idx="200">
                  <c:v>1.1236002450656548</c:v>
                </c:pt>
                <c:pt idx="201">
                  <c:v>1.1236002450656548</c:v>
                </c:pt>
                <c:pt idx="202">
                  <c:v>1.1236002450656548</c:v>
                </c:pt>
                <c:pt idx="203">
                  <c:v>1.1236002450656548</c:v>
                </c:pt>
                <c:pt idx="204">
                  <c:v>1.1236002450656548</c:v>
                </c:pt>
                <c:pt idx="205">
                  <c:v>1.1236002450656548</c:v>
                </c:pt>
                <c:pt idx="206">
                  <c:v>1.1236002450656548</c:v>
                </c:pt>
                <c:pt idx="207">
                  <c:v>1.1236002450656548</c:v>
                </c:pt>
                <c:pt idx="208">
                  <c:v>1.1236002450656548</c:v>
                </c:pt>
                <c:pt idx="209">
                  <c:v>1.1236002450656548</c:v>
                </c:pt>
                <c:pt idx="210">
                  <c:v>1.1236002450656548</c:v>
                </c:pt>
                <c:pt idx="211">
                  <c:v>1.1236002450656548</c:v>
                </c:pt>
                <c:pt idx="212">
                  <c:v>1.1236002450656548</c:v>
                </c:pt>
                <c:pt idx="213">
                  <c:v>1.1236002450656548</c:v>
                </c:pt>
                <c:pt idx="214">
                  <c:v>1.1236002450656548</c:v>
                </c:pt>
                <c:pt idx="215">
                  <c:v>1.1236002450656548</c:v>
                </c:pt>
                <c:pt idx="216">
                  <c:v>1.1236002450656548</c:v>
                </c:pt>
                <c:pt idx="217">
                  <c:v>1.1236002450656548</c:v>
                </c:pt>
                <c:pt idx="218">
                  <c:v>1.1236002450656548</c:v>
                </c:pt>
                <c:pt idx="219">
                  <c:v>1.1236002450656548</c:v>
                </c:pt>
                <c:pt idx="220">
                  <c:v>1.1236002450656548</c:v>
                </c:pt>
                <c:pt idx="221">
                  <c:v>1.1236002450656548</c:v>
                </c:pt>
                <c:pt idx="222">
                  <c:v>1.1236002450656548</c:v>
                </c:pt>
                <c:pt idx="223">
                  <c:v>1.1236002450656548</c:v>
                </c:pt>
                <c:pt idx="224">
                  <c:v>1.1236002450656548</c:v>
                </c:pt>
                <c:pt idx="225">
                  <c:v>1.1236002450656548</c:v>
                </c:pt>
                <c:pt idx="226">
                  <c:v>1.1236002450656548</c:v>
                </c:pt>
                <c:pt idx="227">
                  <c:v>1.1236002450656548</c:v>
                </c:pt>
                <c:pt idx="228">
                  <c:v>1.1236002450656548</c:v>
                </c:pt>
                <c:pt idx="229">
                  <c:v>1.1236002450656548</c:v>
                </c:pt>
                <c:pt idx="230">
                  <c:v>1.1236002450656548</c:v>
                </c:pt>
                <c:pt idx="231">
                  <c:v>1.1236002450656548</c:v>
                </c:pt>
                <c:pt idx="232">
                  <c:v>1.1236002450656548</c:v>
                </c:pt>
                <c:pt idx="233">
                  <c:v>1.1236002450656548</c:v>
                </c:pt>
                <c:pt idx="234">
                  <c:v>1.1236002450656548</c:v>
                </c:pt>
                <c:pt idx="235">
                  <c:v>1.1236002450656548</c:v>
                </c:pt>
                <c:pt idx="236">
                  <c:v>1.1236002450656548</c:v>
                </c:pt>
                <c:pt idx="237">
                  <c:v>1.1236002450656535</c:v>
                </c:pt>
                <c:pt idx="238">
                  <c:v>1.1236002450656535</c:v>
                </c:pt>
                <c:pt idx="239">
                  <c:v>1.1236002450656535</c:v>
                </c:pt>
                <c:pt idx="240">
                  <c:v>1.1236002450656535</c:v>
                </c:pt>
                <c:pt idx="241">
                  <c:v>1.1236002450656535</c:v>
                </c:pt>
                <c:pt idx="242">
                  <c:v>1.1236002450656548</c:v>
                </c:pt>
                <c:pt idx="243">
                  <c:v>1.1236002450656535</c:v>
                </c:pt>
                <c:pt idx="244">
                  <c:v>1.1236002450656528</c:v>
                </c:pt>
                <c:pt idx="245">
                  <c:v>1.1236002450656535</c:v>
                </c:pt>
                <c:pt idx="246">
                  <c:v>1.1236002450656535</c:v>
                </c:pt>
                <c:pt idx="247">
                  <c:v>1.1236002450656528</c:v>
                </c:pt>
                <c:pt idx="248">
                  <c:v>1.1236002450656535</c:v>
                </c:pt>
                <c:pt idx="249">
                  <c:v>1.1236002450656535</c:v>
                </c:pt>
                <c:pt idx="250">
                  <c:v>1.1236002450656535</c:v>
                </c:pt>
                <c:pt idx="251">
                  <c:v>1.1236002450656528</c:v>
                </c:pt>
                <c:pt idx="252">
                  <c:v>1.1236002450656535</c:v>
                </c:pt>
                <c:pt idx="253">
                  <c:v>1.1236002450656528</c:v>
                </c:pt>
                <c:pt idx="254">
                  <c:v>1.1236002450656528</c:v>
                </c:pt>
                <c:pt idx="255">
                  <c:v>1.1236002450656508</c:v>
                </c:pt>
                <c:pt idx="256">
                  <c:v>1.1236002450656515</c:v>
                </c:pt>
                <c:pt idx="257">
                  <c:v>1.1236002450656495</c:v>
                </c:pt>
                <c:pt idx="258">
                  <c:v>1.1236002450656495</c:v>
                </c:pt>
                <c:pt idx="259">
                  <c:v>1.1236002450656477</c:v>
                </c:pt>
                <c:pt idx="260">
                  <c:v>1.1236002450656459</c:v>
                </c:pt>
                <c:pt idx="261">
                  <c:v>1.1236002450656442</c:v>
                </c:pt>
                <c:pt idx="262">
                  <c:v>1.1236002450656413</c:v>
                </c:pt>
                <c:pt idx="263">
                  <c:v>1.1236002450656373</c:v>
                </c:pt>
                <c:pt idx="264">
                  <c:v>1.1236002450656333</c:v>
                </c:pt>
                <c:pt idx="265">
                  <c:v>1.1236002450656262</c:v>
                </c:pt>
                <c:pt idx="266">
                  <c:v>1.1236002450656182</c:v>
                </c:pt>
                <c:pt idx="267">
                  <c:v>1.1236002450656073</c:v>
                </c:pt>
                <c:pt idx="268">
                  <c:v>1.1236002450655942</c:v>
                </c:pt>
                <c:pt idx="269">
                  <c:v>1.1236002450655798</c:v>
                </c:pt>
                <c:pt idx="270">
                  <c:v>1.1236002450655578</c:v>
                </c:pt>
                <c:pt idx="271">
                  <c:v>1.1236002450655278</c:v>
                </c:pt>
                <c:pt idx="272">
                  <c:v>1.1236002450654856</c:v>
                </c:pt>
                <c:pt idx="273">
                  <c:v>1.1236002450654401</c:v>
                </c:pt>
                <c:pt idx="274">
                  <c:v>1.1236002450653788</c:v>
                </c:pt>
                <c:pt idx="275">
                  <c:v>1.1236002450653058</c:v>
                </c:pt>
                <c:pt idx="276">
                  <c:v>1.1236002450652078</c:v>
                </c:pt>
                <c:pt idx="277">
                  <c:v>1.1236002450650762</c:v>
                </c:pt>
                <c:pt idx="278">
                  <c:v>1.1236002450649138</c:v>
                </c:pt>
                <c:pt idx="279">
                  <c:v>1.1236002450647138</c:v>
                </c:pt>
                <c:pt idx="280">
                  <c:v>1.1236002450644464</c:v>
                </c:pt>
                <c:pt idx="281">
                  <c:v>1.1236002450641192</c:v>
                </c:pt>
                <c:pt idx="282">
                  <c:v>1.1236002450637079</c:v>
                </c:pt>
                <c:pt idx="283">
                  <c:v>1.1236002450631735</c:v>
                </c:pt>
                <c:pt idx="284">
                  <c:v>1.1236002450625138</c:v>
                </c:pt>
                <c:pt idx="285">
                  <c:v>1.1236002450616718</c:v>
                </c:pt>
                <c:pt idx="286">
                  <c:v>1.1236002450606073</c:v>
                </c:pt>
                <c:pt idx="287">
                  <c:v>1.1236002450592715</c:v>
                </c:pt>
                <c:pt idx="288">
                  <c:v>1.1236002450575935</c:v>
                </c:pt>
                <c:pt idx="289">
                  <c:v>1.1236002450554856</c:v>
                </c:pt>
                <c:pt idx="290">
                  <c:v>1.1236002450528482</c:v>
                </c:pt>
                <c:pt idx="291">
                  <c:v>1.1236002450495415</c:v>
                </c:pt>
                <c:pt idx="292">
                  <c:v>1.1236002450454048</c:v>
                </c:pt>
                <c:pt idx="293">
                  <c:v>1.1236002450402438</c:v>
                </c:pt>
                <c:pt idx="294">
                  <c:v>1.1236002450337979</c:v>
                </c:pt>
                <c:pt idx="295">
                  <c:v>1.1236002450257658</c:v>
                </c:pt>
                <c:pt idx="296">
                  <c:v>1.1236002450157698</c:v>
                </c:pt>
                <c:pt idx="297">
                  <c:v>1.1236002450033478</c:v>
                </c:pt>
                <c:pt idx="298">
                  <c:v>1.123600244987925</c:v>
                </c:pt>
                <c:pt idx="299">
                  <c:v>1.1236002449688061</c:v>
                </c:pt>
                <c:pt idx="300">
                  <c:v>1.1236002449451279</c:v>
                </c:pt>
                <c:pt idx="301">
                  <c:v>1.123600244915846</c:v>
                </c:pt>
                <c:pt idx="302">
                  <c:v>1.1236002448796758</c:v>
                </c:pt>
                <c:pt idx="303">
                  <c:v>1.1236002448350548</c:v>
                </c:pt>
                <c:pt idx="304">
                  <c:v>1.1236002447800768</c:v>
                </c:pt>
                <c:pt idx="305">
                  <c:v>1.1236002447124218</c:v>
                </c:pt>
                <c:pt idx="306">
                  <c:v>1.1236002446292739</c:v>
                </c:pt>
                <c:pt idx="307">
                  <c:v>1.1236002445272089</c:v>
                </c:pt>
                <c:pt idx="308">
                  <c:v>1.1236002444020798</c:v>
                </c:pt>
                <c:pt idx="309">
                  <c:v>1.1236002442488688</c:v>
                </c:pt>
                <c:pt idx="310">
                  <c:v>1.123600244061506</c:v>
                </c:pt>
                <c:pt idx="311">
                  <c:v>1.1236002438326638</c:v>
                </c:pt>
                <c:pt idx="312">
                  <c:v>1.123600243553512</c:v>
                </c:pt>
                <c:pt idx="313">
                  <c:v>1.1236002432134138</c:v>
                </c:pt>
                <c:pt idx="314">
                  <c:v>1.1236002427995742</c:v>
                </c:pt>
                <c:pt idx="315">
                  <c:v>1.1236002422966518</c:v>
                </c:pt>
                <c:pt idx="316">
                  <c:v>1.1236002416862161</c:v>
                </c:pt>
                <c:pt idx="317">
                  <c:v>1.12360024094621</c:v>
                </c:pt>
                <c:pt idx="318">
                  <c:v>1.1236002400502598</c:v>
                </c:pt>
                <c:pt idx="319">
                  <c:v>1.123600238966854</c:v>
                </c:pt>
                <c:pt idx="320">
                  <c:v>1.1236002376584078</c:v>
                </c:pt>
                <c:pt idx="321">
                  <c:v>1.1236002360801498</c:v>
                </c:pt>
                <c:pt idx="322">
                  <c:v>1.123600234178826</c:v>
                </c:pt>
                <c:pt idx="323">
                  <c:v>1.1236002318911589</c:v>
                </c:pt>
                <c:pt idx="324">
                  <c:v>1.1236002291420899</c:v>
                </c:pt>
                <c:pt idx="325">
                  <c:v>1.1236002258426778</c:v>
                </c:pt>
                <c:pt idx="326">
                  <c:v>1.1236002218877041</c:v>
                </c:pt>
                <c:pt idx="327">
                  <c:v>1.123600217152821</c:v>
                </c:pt>
                <c:pt idx="328">
                  <c:v>1.1236002114913368</c:v>
                </c:pt>
                <c:pt idx="329">
                  <c:v>1.1236002047303568</c:v>
                </c:pt>
                <c:pt idx="330">
                  <c:v>1.1236001966664368</c:v>
                </c:pt>
                <c:pt idx="331">
                  <c:v>1.1236001870605019</c:v>
                </c:pt>
                <c:pt idx="332">
                  <c:v>1.123600175631972</c:v>
                </c:pt>
                <c:pt idx="333">
                  <c:v>1.12360016205202</c:v>
                </c:pt>
                <c:pt idx="334">
                  <c:v>1.1236001459357949</c:v>
                </c:pt>
                <c:pt idx="335">
                  <c:v>1.1236001268335065</c:v>
                </c:pt>
                <c:pt idx="336">
                  <c:v>1.1236001042201449</c:v>
                </c:pt>
                <c:pt idx="337">
                  <c:v>1.12360007748383</c:v>
                </c:pt>
                <c:pt idx="338">
                  <c:v>1.123600045912321</c:v>
                </c:pt>
                <c:pt idx="339">
                  <c:v>1.123600008677756</c:v>
                </c:pt>
                <c:pt idx="340">
                  <c:v>1.123599964819191</c:v>
                </c:pt>
                <c:pt idx="341">
                  <c:v>1.1235999132227599</c:v>
                </c:pt>
                <c:pt idx="342">
                  <c:v>1.1235998525990916</c:v>
                </c:pt>
                <c:pt idx="343">
                  <c:v>1.1235997814578058</c:v>
                </c:pt>
                <c:pt idx="344">
                  <c:v>1.1235996980784346</c:v>
                </c:pt>
                <c:pt idx="345">
                  <c:v>1.1235996004778335</c:v>
                </c:pt>
                <c:pt idx="346">
                  <c:v>1.1235994863731118</c:v>
                </c:pt>
                <c:pt idx="347">
                  <c:v>1.123599353140077</c:v>
                </c:pt>
                <c:pt idx="348">
                  <c:v>1.1235991977664375</c:v>
                </c:pt>
                <c:pt idx="349">
                  <c:v>1.1235990167992178</c:v>
                </c:pt>
                <c:pt idx="350">
                  <c:v>1.1235988062858608</c:v>
                </c:pt>
                <c:pt idx="351">
                  <c:v>1.1235985617083426</c:v>
                </c:pt>
                <c:pt idx="352">
                  <c:v>1.1235982779095293</c:v>
                </c:pt>
                <c:pt idx="353">
                  <c:v>1.1235979490111621</c:v>
                </c:pt>
                <c:pt idx="354">
                  <c:v>1.123597568322436</c:v>
                </c:pt>
                <c:pt idx="355">
                  <c:v>1.1235971282385875</c:v>
                </c:pt>
                <c:pt idx="356">
                  <c:v>1.1235966201283119</c:v>
                </c:pt>
                <c:pt idx="357">
                  <c:v>1.1235960342092539</c:v>
                </c:pt>
                <c:pt idx="358">
                  <c:v>1.123595359410325</c:v>
                </c:pt>
                <c:pt idx="359">
                  <c:v>1.1235945832199679</c:v>
                </c:pt>
                <c:pt idx="360">
                  <c:v>1.1235936915191116</c:v>
                </c:pt>
                <c:pt idx="361">
                  <c:v>1.1235926683976318</c:v>
                </c:pt>
                <c:pt idx="362">
                  <c:v>1.1235914959531288</c:v>
                </c:pt>
                <c:pt idx="363">
                  <c:v>1.123590154070798</c:v>
                </c:pt>
                <c:pt idx="364">
                  <c:v>1.1235886201829068</c:v>
                </c:pt>
                <c:pt idx="365">
                  <c:v>1.1235868690067876</c:v>
                </c:pt>
                <c:pt idx="366">
                  <c:v>1.123584872259765</c:v>
                </c:pt>
                <c:pt idx="367">
                  <c:v>1.12358259834987</c:v>
                </c:pt>
                <c:pt idx="368">
                  <c:v>1.123580012040768</c:v>
                </c:pt>
                <c:pt idx="369">
                  <c:v>1.1235770740897375</c:v>
                </c:pt>
                <c:pt idx="370">
                  <c:v>1.1235737408572859</c:v>
                </c:pt>
                <c:pt idx="371">
                  <c:v>1.1235699638872021</c:v>
                </c:pt>
                <c:pt idx="372">
                  <c:v>1.12356568945576</c:v>
                </c:pt>
                <c:pt idx="373">
                  <c:v>1.1235608580890668</c:v>
                </c:pt>
                <c:pt idx="374">
                  <c:v>1.1235554040474969</c:v>
                </c:pt>
                <c:pt idx="375">
                  <c:v>1.1235492547762889</c:v>
                </c:pt>
                <c:pt idx="376">
                  <c:v>1.1235423303217571</c:v>
                </c:pt>
                <c:pt idx="377">
                  <c:v>1.1235345427123682</c:v>
                </c:pt>
                <c:pt idx="378">
                  <c:v>1.1235257953046311</c:v>
                </c:pt>
                <c:pt idx="379">
                  <c:v>1.1235159820934379</c:v>
                </c:pt>
                <c:pt idx="380">
                  <c:v>1.1235049869873359</c:v>
                </c:pt>
                <c:pt idx="381">
                  <c:v>1.123492683049111</c:v>
                </c:pt>
                <c:pt idx="382">
                  <c:v>1.1234789317026341</c:v>
                </c:pt>
                <c:pt idx="383">
                  <c:v>1.1234635819070469</c:v>
                </c:pt>
                <c:pt idx="384">
                  <c:v>1.1234464693002535</c:v>
                </c:pt>
                <c:pt idx="385">
                  <c:v>1.123427415313504</c:v>
                </c:pt>
                <c:pt idx="386">
                  <c:v>1.1234062262599478</c:v>
                </c:pt>
                <c:pt idx="387">
                  <c:v>1.123382692400047</c:v>
                </c:pt>
                <c:pt idx="388">
                  <c:v>1.123356586987678</c:v>
                </c:pt>
                <c:pt idx="389">
                  <c:v>1.1233276653010988</c:v>
                </c:pt>
                <c:pt idx="390">
                  <c:v>1.1232956636636109</c:v>
                </c:pt>
                <c:pt idx="391">
                  <c:v>1.1232602984594335</c:v>
                </c:pt>
                <c:pt idx="392">
                  <c:v>1.1232212651509543</c:v>
                </c:pt>
                <c:pt idx="393">
                  <c:v>1.1231782373039938</c:v>
                </c:pt>
                <c:pt idx="394">
                  <c:v>1.1231308656287586</c:v>
                </c:pt>
                <c:pt idx="395">
                  <c:v>1.1230787770444608</c:v>
                </c:pt>
                <c:pt idx="396">
                  <c:v>1.1230215737765921</c:v>
                </c:pt>
                <c:pt idx="397">
                  <c:v>1.1229588324960431</c:v>
                </c:pt>
                <c:pt idx="398">
                  <c:v>1.1228901035105761</c:v>
                </c:pt>
                <c:pt idx="399">
                  <c:v>1.1228149100191378</c:v>
                </c:pt>
                <c:pt idx="400">
                  <c:v>1.1227327474403719</c:v>
                </c:pt>
                <c:pt idx="401">
                  <c:v>1.122643082827302</c:v>
                </c:pt>
                <c:pt idx="402">
                  <c:v>1.1225453543804509</c:v>
                </c:pt>
                <c:pt idx="403">
                  <c:v>1.1224389710721541</c:v>
                </c:pt>
                <c:pt idx="404">
                  <c:v>1.1223233123951848</c:v>
                </c:pt>
                <c:pt idx="405">
                  <c:v>1.1221977282490441</c:v>
                </c:pt>
                <c:pt idx="406">
                  <c:v>1.1220615389772561</c:v>
                </c:pt>
                <c:pt idx="407">
                  <c:v>1.1219140355694162</c:v>
                </c:pt>
                <c:pt idx="408">
                  <c:v>1.1217544800411898</c:v>
                </c:pt>
                <c:pt idx="409">
                  <c:v>1.1215821060055151</c:v>
                </c:pt>
                <c:pt idx="410">
                  <c:v>1.1213961194478939</c:v>
                </c:pt>
                <c:pt idx="411">
                  <c:v>1.121195699718071</c:v>
                </c:pt>
                <c:pt idx="412">
                  <c:v>1.120980000749598</c:v>
                </c:pt>
                <c:pt idx="413">
                  <c:v>1.1207481525182541</c:v>
                </c:pt>
                <c:pt idx="414">
                  <c:v>1.1204992627489858</c:v>
                </c:pt>
                <c:pt idx="415">
                  <c:v>1.1202324188799899</c:v>
                </c:pt>
                <c:pt idx="416">
                  <c:v>1.1199466902911568</c:v>
                </c:pt>
                <c:pt idx="417">
                  <c:v>1.1196411308026009</c:v>
                </c:pt>
                <c:pt idx="418">
                  <c:v>1.1193147814471578</c:v>
                </c:pt>
                <c:pt idx="419">
                  <c:v>1.1189666735191153</c:v>
                </c:pt>
                <c:pt idx="420">
                  <c:v>1.1185958318990989</c:v>
                </c:pt>
                <c:pt idx="421">
                  <c:v>1.1182012786530209</c:v>
                </c:pt>
                <c:pt idx="422">
                  <c:v>1.1177820369007601</c:v>
                </c:pt>
                <c:pt idx="423">
                  <c:v>1.1173371349474961</c:v>
                </c:pt>
                <c:pt idx="424">
                  <c:v>1.1168656106684938</c:v>
                </c:pt>
                <c:pt idx="425">
                  <c:v>1.116366516135026</c:v>
                </c:pt>
                <c:pt idx="426">
                  <c:v>1.1158389224668761</c:v>
                </c:pt>
                <c:pt idx="427">
                  <c:v>1.1152819248938803</c:v>
                </c:pt>
                <c:pt idx="428">
                  <c:v>1.1146946480062518</c:v>
                </c:pt>
                <c:pt idx="429">
                  <c:v>1.1140762511709879</c:v>
                </c:pt>
                <c:pt idx="430">
                  <c:v>1.1134259340885091</c:v>
                </c:pt>
                <c:pt idx="431">
                  <c:v>1.1127429424617432</c:v>
                </c:pt>
                <c:pt idx="432">
                  <c:v>1.1120265737470041</c:v>
                </c:pt>
                <c:pt idx="433">
                  <c:v>1.111276182953906</c:v>
                </c:pt>
                <c:pt idx="434">
                  <c:v>1.1104911884594078</c:v>
                </c:pt>
                <c:pt idx="435">
                  <c:v>1.1096710777994121</c:v>
                </c:pt>
                <c:pt idx="436">
                  <c:v>1.108815413399558</c:v>
                </c:pt>
                <c:pt idx="437">
                  <c:v>1.1079238382055738</c:v>
                </c:pt>
                <c:pt idx="438">
                  <c:v>1.1069960811728079</c:v>
                </c:pt>
                <c:pt idx="439">
                  <c:v>1.1060319625735806</c:v>
                </c:pt>
                <c:pt idx="440">
                  <c:v>1.1050313990809735</c:v>
                </c:pt>
                <c:pt idx="441">
                  <c:v>1.1039944085878333</c:v>
                </c:pt>
                <c:pt idx="442">
                  <c:v>1.1029211147199598</c:v>
                </c:pt>
                <c:pt idx="443">
                  <c:v>1.1018117510038419</c:v>
                </c:pt>
                <c:pt idx="444">
                  <c:v>1.1006666646503021</c:v>
                </c:pt>
                <c:pt idx="445">
                  <c:v>1.0994863199172602</c:v>
                </c:pt>
                <c:pt idx="446">
                  <c:v>1.0982713010170506</c:v>
                </c:pt>
                <c:pt idx="447">
                  <c:v>1.0970223145361906</c:v>
                </c:pt>
                <c:pt idx="448">
                  <c:v>1.0957401913384666</c:v>
                </c:pt>
                <c:pt idx="449">
                  <c:v>1.0944258879254118</c:v>
                </c:pt>
                <c:pt idx="450">
                  <c:v>1.0930804872319289</c:v>
                </c:pt>
                <c:pt idx="451">
                  <c:v>1.091705198838518</c:v>
                </c:pt>
                <c:pt idx="452">
                  <c:v>1.0903013585858439</c:v>
                </c:pt>
                <c:pt idx="453">
                  <c:v>1.0888704275815257</c:v>
                </c:pt>
                <c:pt idx="454">
                  <c:v>1.0874139905935281</c:v>
                </c:pt>
                <c:pt idx="455">
                  <c:v>1.0859337538291816</c:v>
                </c:pt>
                <c:pt idx="456">
                  <c:v>1.0844315421032102</c:v>
                </c:pt>
                <c:pt idx="457">
                  <c:v>1.0829092954028683</c:v>
                </c:pt>
                <c:pt idx="458">
                  <c:v>1.081369064862997</c:v>
                </c:pt>
                <c:pt idx="459">
                  <c:v>1.0798130081676498</c:v>
                </c:pt>
                <c:pt idx="460">
                  <c:v>1.078243384399866</c:v>
                </c:pt>
                <c:pt idx="461">
                  <c:v>1.0766625483645695</c:v>
                </c:pt>
                <c:pt idx="462">
                  <c:v>1.0750729444137499</c:v>
                </c:pt>
                <c:pt idx="463">
                  <c:v>1.0734770998061869</c:v>
                </c:pt>
                <c:pt idx="464">
                  <c:v>1.0718776176374714</c:v>
                </c:pt>
                <c:pt idx="465">
                  <c:v>1.0702771693782605</c:v>
                </c:pt>
                <c:pt idx="466">
                  <c:v>1.0686784870614159</c:v>
                </c:pt>
                <c:pt idx="467">
                  <c:v>1.0670843551607119</c:v>
                </c:pt>
                <c:pt idx="468">
                  <c:v>1.065497602204432</c:v>
                </c:pt>
                <c:pt idx="469">
                  <c:v>1.0639210921692634</c:v>
                </c:pt>
                <c:pt idx="470">
                  <c:v>1.0623577156995581</c:v>
                </c:pt>
                <c:pt idx="471">
                  <c:v>1.0608103811976415</c:v>
                </c:pt>
                <c:pt idx="472">
                  <c:v>1.0592820058304615</c:v>
                </c:pt>
                <c:pt idx="473">
                  <c:v>1.0577755064969165</c:v>
                </c:pt>
                <c:pt idx="474">
                  <c:v>1.0562937907994019</c:v>
                </c:pt>
                <c:pt idx="475">
                  <c:v>1.0548397480615528</c:v>
                </c:pt>
                <c:pt idx="476">
                  <c:v>1.0534162404322278</c:v>
                </c:pt>
                <c:pt idx="477">
                  <c:v>1.0520260941141069</c:v>
                </c:pt>
                <c:pt idx="478">
                  <c:v>1.0506720907525746</c:v>
                </c:pt>
                <c:pt idx="479">
                  <c:v>1.0493569590182921</c:v>
                </c:pt>
                <c:pt idx="480">
                  <c:v>1.0480833664143221</c:v>
                </c:pt>
                <c:pt idx="481">
                  <c:v>1.0468539113356869</c:v>
                </c:pt>
                <c:pt idx="482">
                  <c:v>1.0456711154066078</c:v>
                </c:pt>
                <c:pt idx="483">
                  <c:v>1.0445374161178684</c:v>
                </c:pt>
                <c:pt idx="484">
                  <c:v>1.0434551597838704</c:v>
                </c:pt>
                <c:pt idx="485">
                  <c:v>1.0424265948362941</c:v>
                </c:pt>
                <c:pt idx="486">
                  <c:v>1.0414538654687246</c:v>
                </c:pt>
                <c:pt idx="487">
                  <c:v>1.0405390056438888</c:v>
                </c:pt>
                <c:pt idx="488">
                  <c:v>1.0396839334732517</c:v>
                </c:pt>
                <c:pt idx="489">
                  <c:v>1.0388904459760766</c:v>
                </c:pt>
                <c:pt idx="490">
                  <c:v>1.0381602142237327</c:v>
                </c:pt>
                <c:pt idx="491">
                  <c:v>1.0374947788727438</c:v>
                </c:pt>
                <c:pt idx="492">
                  <c:v>1.0368955460891678</c:v>
                </c:pt>
                <c:pt idx="493">
                  <c:v>1.036363783865291</c:v>
                </c:pt>
                <c:pt idx="494">
                  <c:v>1.0359006187288557</c:v>
                </c:pt>
                <c:pt idx="495">
                  <c:v>1.0355070328442695</c:v>
                </c:pt>
                <c:pt idx="496">
                  <c:v>1.0351838615045821</c:v>
                </c:pt>
                <c:pt idx="497">
                  <c:v>1.0349317910129876</c:v>
                </c:pt>
                <c:pt idx="498">
                  <c:v>1.03475135695221</c:v>
                </c:pt>
                <c:pt idx="499">
                  <c:v>1.034642942840212</c:v>
                </c:pt>
                <c:pt idx="500">
                  <c:v>1.034606779171124</c:v>
                </c:pt>
                <c:pt idx="501">
                  <c:v>1.034642942840212</c:v>
                </c:pt>
                <c:pt idx="502">
                  <c:v>1.03475135695221</c:v>
                </c:pt>
                <c:pt idx="503">
                  <c:v>1.0349317910129876</c:v>
                </c:pt>
                <c:pt idx="504">
                  <c:v>1.0351838615045821</c:v>
                </c:pt>
                <c:pt idx="505">
                  <c:v>1.0355070328442695</c:v>
                </c:pt>
                <c:pt idx="506">
                  <c:v>1.0359006187288557</c:v>
                </c:pt>
                <c:pt idx="507">
                  <c:v>1.036363783865291</c:v>
                </c:pt>
                <c:pt idx="508">
                  <c:v>1.0368955460891678</c:v>
                </c:pt>
                <c:pt idx="509">
                  <c:v>1.0374947788727438</c:v>
                </c:pt>
                <c:pt idx="510">
                  <c:v>1.0381602142237327</c:v>
                </c:pt>
                <c:pt idx="511">
                  <c:v>1.0388904459760766</c:v>
                </c:pt>
                <c:pt idx="512">
                  <c:v>1.0396839334732517</c:v>
                </c:pt>
                <c:pt idx="513">
                  <c:v>1.0405390056438888</c:v>
                </c:pt>
                <c:pt idx="514">
                  <c:v>1.0414538654687246</c:v>
                </c:pt>
                <c:pt idx="515">
                  <c:v>1.0424265948362941</c:v>
                </c:pt>
                <c:pt idx="516">
                  <c:v>1.0434551597838704</c:v>
                </c:pt>
                <c:pt idx="517">
                  <c:v>1.0445374161178684</c:v>
                </c:pt>
                <c:pt idx="518">
                  <c:v>1.0456711154066078</c:v>
                </c:pt>
                <c:pt idx="519">
                  <c:v>1.0468539113356869</c:v>
                </c:pt>
                <c:pt idx="520">
                  <c:v>1.0480833664143221</c:v>
                </c:pt>
                <c:pt idx="521">
                  <c:v>1.0493569590182921</c:v>
                </c:pt>
                <c:pt idx="522">
                  <c:v>1.0506720907525746</c:v>
                </c:pt>
                <c:pt idx="523">
                  <c:v>1.0520260941141069</c:v>
                </c:pt>
                <c:pt idx="524">
                  <c:v>1.0534162404322278</c:v>
                </c:pt>
                <c:pt idx="525">
                  <c:v>1.0548397480615528</c:v>
                </c:pt>
                <c:pt idx="526">
                  <c:v>1.0562937907994019</c:v>
                </c:pt>
                <c:pt idx="527">
                  <c:v>1.0577755064969165</c:v>
                </c:pt>
                <c:pt idx="528">
                  <c:v>1.0592820058304615</c:v>
                </c:pt>
                <c:pt idx="529">
                  <c:v>1.0608103811976415</c:v>
                </c:pt>
                <c:pt idx="530">
                  <c:v>1.0623577156995581</c:v>
                </c:pt>
                <c:pt idx="531">
                  <c:v>1.0639210921692634</c:v>
                </c:pt>
                <c:pt idx="532">
                  <c:v>1.065497602204432</c:v>
                </c:pt>
                <c:pt idx="533">
                  <c:v>1.0670843551607119</c:v>
                </c:pt>
                <c:pt idx="534">
                  <c:v>1.0686784870614159</c:v>
                </c:pt>
                <c:pt idx="535">
                  <c:v>1.0702771693782605</c:v>
                </c:pt>
                <c:pt idx="536">
                  <c:v>1.0718776176374714</c:v>
                </c:pt>
                <c:pt idx="537">
                  <c:v>1.0734770998061869</c:v>
                </c:pt>
                <c:pt idx="538">
                  <c:v>1.0750729444137499</c:v>
                </c:pt>
                <c:pt idx="539">
                  <c:v>1.0766625483645695</c:v>
                </c:pt>
                <c:pt idx="540">
                  <c:v>1.078243384399866</c:v>
                </c:pt>
                <c:pt idx="541">
                  <c:v>1.0798130081676498</c:v>
                </c:pt>
                <c:pt idx="542">
                  <c:v>1.081369064862997</c:v>
                </c:pt>
                <c:pt idx="543">
                  <c:v>1.0829092954028683</c:v>
                </c:pt>
                <c:pt idx="544">
                  <c:v>1.0844315421032102</c:v>
                </c:pt>
                <c:pt idx="545">
                  <c:v>1.0859337538291816</c:v>
                </c:pt>
                <c:pt idx="546">
                  <c:v>1.0874139905935281</c:v>
                </c:pt>
                <c:pt idx="547">
                  <c:v>1.0888704275815257</c:v>
                </c:pt>
                <c:pt idx="548">
                  <c:v>1.0903013585858439</c:v>
                </c:pt>
                <c:pt idx="549">
                  <c:v>1.091705198838518</c:v>
                </c:pt>
                <c:pt idx="550">
                  <c:v>1.0930804872319289</c:v>
                </c:pt>
                <c:pt idx="551">
                  <c:v>1.0944258879254118</c:v>
                </c:pt>
                <c:pt idx="552">
                  <c:v>1.0957401913384666</c:v>
                </c:pt>
                <c:pt idx="553">
                  <c:v>1.0970223145361906</c:v>
                </c:pt>
                <c:pt idx="554">
                  <c:v>1.0982713010170506</c:v>
                </c:pt>
                <c:pt idx="555">
                  <c:v>1.0994863199172602</c:v>
                </c:pt>
                <c:pt idx="556">
                  <c:v>1.1006666646503021</c:v>
                </c:pt>
                <c:pt idx="557">
                  <c:v>1.1018117510038419</c:v>
                </c:pt>
                <c:pt idx="558">
                  <c:v>1.1029211147199598</c:v>
                </c:pt>
                <c:pt idx="559">
                  <c:v>1.1039944085878333</c:v>
                </c:pt>
                <c:pt idx="560">
                  <c:v>1.1050313990809735</c:v>
                </c:pt>
                <c:pt idx="561">
                  <c:v>1.1060319625735806</c:v>
                </c:pt>
                <c:pt idx="562">
                  <c:v>1.1069960811728079</c:v>
                </c:pt>
                <c:pt idx="563">
                  <c:v>1.1079238382055738</c:v>
                </c:pt>
                <c:pt idx="564">
                  <c:v>1.108815413399558</c:v>
                </c:pt>
                <c:pt idx="565">
                  <c:v>1.1096710777994121</c:v>
                </c:pt>
                <c:pt idx="566">
                  <c:v>1.1104911884594078</c:v>
                </c:pt>
                <c:pt idx="567">
                  <c:v>1.111276182953906</c:v>
                </c:pt>
                <c:pt idx="568">
                  <c:v>1.1120265737470041</c:v>
                </c:pt>
                <c:pt idx="569">
                  <c:v>1.1127429424617432</c:v>
                </c:pt>
                <c:pt idx="570">
                  <c:v>1.1134259340885091</c:v>
                </c:pt>
                <c:pt idx="571">
                  <c:v>1.1140762511709879</c:v>
                </c:pt>
                <c:pt idx="572">
                  <c:v>1.1146946480062518</c:v>
                </c:pt>
                <c:pt idx="573">
                  <c:v>1.1152819248938803</c:v>
                </c:pt>
                <c:pt idx="574">
                  <c:v>1.1158389224668761</c:v>
                </c:pt>
                <c:pt idx="575">
                  <c:v>1.116366516135026</c:v>
                </c:pt>
                <c:pt idx="576">
                  <c:v>1.1168656106684938</c:v>
                </c:pt>
                <c:pt idx="577">
                  <c:v>1.1173371349474961</c:v>
                </c:pt>
                <c:pt idx="578">
                  <c:v>1.1177820369007601</c:v>
                </c:pt>
                <c:pt idx="579">
                  <c:v>1.1182012786530209</c:v>
                </c:pt>
                <c:pt idx="580">
                  <c:v>1.1185958318990989</c:v>
                </c:pt>
                <c:pt idx="581">
                  <c:v>1.1189666735191153</c:v>
                </c:pt>
                <c:pt idx="582">
                  <c:v>1.1193147814471578</c:v>
                </c:pt>
                <c:pt idx="583">
                  <c:v>1.1196411308026009</c:v>
                </c:pt>
                <c:pt idx="584">
                  <c:v>1.1199466902911568</c:v>
                </c:pt>
                <c:pt idx="585">
                  <c:v>1.1202324188799899</c:v>
                </c:pt>
                <c:pt idx="586">
                  <c:v>1.1204992627489858</c:v>
                </c:pt>
                <c:pt idx="587">
                  <c:v>1.1207481525182541</c:v>
                </c:pt>
                <c:pt idx="588">
                  <c:v>1.120980000749598</c:v>
                </c:pt>
                <c:pt idx="589">
                  <c:v>1.121195699718071</c:v>
                </c:pt>
                <c:pt idx="590">
                  <c:v>1.1213961194478939</c:v>
                </c:pt>
                <c:pt idx="591">
                  <c:v>1.1215821060055151</c:v>
                </c:pt>
                <c:pt idx="592">
                  <c:v>1.1217544800411898</c:v>
                </c:pt>
                <c:pt idx="593">
                  <c:v>1.1219140355694162</c:v>
                </c:pt>
                <c:pt idx="594">
                  <c:v>1.1220615389772561</c:v>
                </c:pt>
                <c:pt idx="595">
                  <c:v>1.1221977282490441</c:v>
                </c:pt>
                <c:pt idx="596">
                  <c:v>1.1223233123951848</c:v>
                </c:pt>
                <c:pt idx="597">
                  <c:v>1.1224389710721541</c:v>
                </c:pt>
                <c:pt idx="598">
                  <c:v>1.1225453543804509</c:v>
                </c:pt>
                <c:pt idx="599">
                  <c:v>1.122643082827302</c:v>
                </c:pt>
                <c:pt idx="600">
                  <c:v>1.1227327474403719</c:v>
                </c:pt>
                <c:pt idx="601">
                  <c:v>1.1228149100191378</c:v>
                </c:pt>
                <c:pt idx="602">
                  <c:v>1.1228901035105761</c:v>
                </c:pt>
                <c:pt idx="603">
                  <c:v>1.1229588324960431</c:v>
                </c:pt>
                <c:pt idx="604">
                  <c:v>1.1230215737765921</c:v>
                </c:pt>
                <c:pt idx="605">
                  <c:v>1.1230787770444608</c:v>
                </c:pt>
                <c:pt idx="606">
                  <c:v>1.1231308656287586</c:v>
                </c:pt>
                <c:pt idx="607">
                  <c:v>1.1231782373039938</c:v>
                </c:pt>
                <c:pt idx="608">
                  <c:v>1.1232212651509543</c:v>
                </c:pt>
                <c:pt idx="609">
                  <c:v>1.1232602984594335</c:v>
                </c:pt>
                <c:pt idx="610">
                  <c:v>1.1232956636636109</c:v>
                </c:pt>
                <c:pt idx="611">
                  <c:v>1.1233276653010988</c:v>
                </c:pt>
                <c:pt idx="612">
                  <c:v>1.123356586987678</c:v>
                </c:pt>
                <c:pt idx="613">
                  <c:v>1.123382692400047</c:v>
                </c:pt>
                <c:pt idx="614">
                  <c:v>1.1234062262599478</c:v>
                </c:pt>
                <c:pt idx="615">
                  <c:v>1.123427415313504</c:v>
                </c:pt>
                <c:pt idx="616">
                  <c:v>1.1234464693002535</c:v>
                </c:pt>
                <c:pt idx="617">
                  <c:v>1.1234635819070469</c:v>
                </c:pt>
                <c:pt idx="618">
                  <c:v>1.1234789317026341</c:v>
                </c:pt>
                <c:pt idx="619">
                  <c:v>1.123492683049111</c:v>
                </c:pt>
                <c:pt idx="620">
                  <c:v>1.1235049869873359</c:v>
                </c:pt>
                <c:pt idx="621">
                  <c:v>1.1235159820934379</c:v>
                </c:pt>
                <c:pt idx="622">
                  <c:v>1.1235257953046311</c:v>
                </c:pt>
                <c:pt idx="623">
                  <c:v>1.1235345427123682</c:v>
                </c:pt>
                <c:pt idx="624">
                  <c:v>1.1235423303217571</c:v>
                </c:pt>
                <c:pt idx="625">
                  <c:v>1.1235492547762889</c:v>
                </c:pt>
                <c:pt idx="626">
                  <c:v>1.1235554040474969</c:v>
                </c:pt>
                <c:pt idx="627">
                  <c:v>1.1235608580890668</c:v>
                </c:pt>
                <c:pt idx="628">
                  <c:v>1.12356568945576</c:v>
                </c:pt>
                <c:pt idx="629">
                  <c:v>1.1235699638872021</c:v>
                </c:pt>
                <c:pt idx="630">
                  <c:v>1.1235737408572859</c:v>
                </c:pt>
                <c:pt idx="631">
                  <c:v>1.1235770740897375</c:v>
                </c:pt>
                <c:pt idx="632">
                  <c:v>1.123580012040768</c:v>
                </c:pt>
                <c:pt idx="633">
                  <c:v>1.12358259834987</c:v>
                </c:pt>
                <c:pt idx="634">
                  <c:v>1.123584872259765</c:v>
                </c:pt>
                <c:pt idx="635">
                  <c:v>1.1235868690067876</c:v>
                </c:pt>
                <c:pt idx="636">
                  <c:v>1.1235886201829068</c:v>
                </c:pt>
                <c:pt idx="637">
                  <c:v>1.123590154070798</c:v>
                </c:pt>
                <c:pt idx="638">
                  <c:v>1.1235914959531288</c:v>
                </c:pt>
                <c:pt idx="639">
                  <c:v>1.1235926683976318</c:v>
                </c:pt>
                <c:pt idx="640">
                  <c:v>1.1235936915191116</c:v>
                </c:pt>
                <c:pt idx="641">
                  <c:v>1.1235945832199679</c:v>
                </c:pt>
                <c:pt idx="642">
                  <c:v>1.123595359410325</c:v>
                </c:pt>
                <c:pt idx="643">
                  <c:v>1.1235960342092539</c:v>
                </c:pt>
                <c:pt idx="644">
                  <c:v>1.1235966201283119</c:v>
                </c:pt>
                <c:pt idx="645">
                  <c:v>1.1235971282385875</c:v>
                </c:pt>
                <c:pt idx="646">
                  <c:v>1.123597568322436</c:v>
                </c:pt>
                <c:pt idx="647">
                  <c:v>1.1235979490111621</c:v>
                </c:pt>
                <c:pt idx="648">
                  <c:v>1.1235982779095293</c:v>
                </c:pt>
                <c:pt idx="649">
                  <c:v>1.1235985617083426</c:v>
                </c:pt>
                <c:pt idx="650">
                  <c:v>1.1235988062858608</c:v>
                </c:pt>
                <c:pt idx="651">
                  <c:v>1.1235990167992178</c:v>
                </c:pt>
                <c:pt idx="652">
                  <c:v>1.1235991977664375</c:v>
                </c:pt>
                <c:pt idx="653">
                  <c:v>1.123599353140077</c:v>
                </c:pt>
                <c:pt idx="654">
                  <c:v>1.1235994863731118</c:v>
                </c:pt>
                <c:pt idx="655">
                  <c:v>1.1235996004778335</c:v>
                </c:pt>
                <c:pt idx="656">
                  <c:v>1.1235996980784346</c:v>
                </c:pt>
                <c:pt idx="657">
                  <c:v>1.1235997814578058</c:v>
                </c:pt>
                <c:pt idx="658">
                  <c:v>1.1235998525990916</c:v>
                </c:pt>
                <c:pt idx="659">
                  <c:v>1.1235999132227599</c:v>
                </c:pt>
                <c:pt idx="660">
                  <c:v>1.123599964819191</c:v>
                </c:pt>
                <c:pt idx="661">
                  <c:v>1.123600008677756</c:v>
                </c:pt>
                <c:pt idx="662">
                  <c:v>1.123600045912321</c:v>
                </c:pt>
                <c:pt idx="663">
                  <c:v>1.12360007748383</c:v>
                </c:pt>
                <c:pt idx="664">
                  <c:v>1.1236001042201449</c:v>
                </c:pt>
                <c:pt idx="665">
                  <c:v>1.1236001268335065</c:v>
                </c:pt>
                <c:pt idx="666">
                  <c:v>1.1236001459357949</c:v>
                </c:pt>
                <c:pt idx="667">
                  <c:v>1.12360016205202</c:v>
                </c:pt>
                <c:pt idx="668">
                  <c:v>1.123600175631972</c:v>
                </c:pt>
                <c:pt idx="669">
                  <c:v>1.1236001870605019</c:v>
                </c:pt>
                <c:pt idx="670">
                  <c:v>1.1236001966664368</c:v>
                </c:pt>
                <c:pt idx="671">
                  <c:v>1.1236002047303568</c:v>
                </c:pt>
                <c:pt idx="672">
                  <c:v>1.1236002114913368</c:v>
                </c:pt>
                <c:pt idx="673">
                  <c:v>1.123600217152821</c:v>
                </c:pt>
                <c:pt idx="674">
                  <c:v>1.1236002218877041</c:v>
                </c:pt>
                <c:pt idx="675">
                  <c:v>1.1236002258426778</c:v>
                </c:pt>
                <c:pt idx="676">
                  <c:v>1.1236002291420899</c:v>
                </c:pt>
                <c:pt idx="677">
                  <c:v>1.1236002318911589</c:v>
                </c:pt>
                <c:pt idx="678">
                  <c:v>1.123600234178826</c:v>
                </c:pt>
                <c:pt idx="679">
                  <c:v>1.1236002360801498</c:v>
                </c:pt>
                <c:pt idx="680">
                  <c:v>1.1236002376584078</c:v>
                </c:pt>
                <c:pt idx="681">
                  <c:v>1.123600238966854</c:v>
                </c:pt>
                <c:pt idx="682">
                  <c:v>1.1236002400502598</c:v>
                </c:pt>
                <c:pt idx="683">
                  <c:v>1.12360024094621</c:v>
                </c:pt>
                <c:pt idx="684">
                  <c:v>1.1236002416862161</c:v>
                </c:pt>
                <c:pt idx="685">
                  <c:v>1.1236002422966518</c:v>
                </c:pt>
                <c:pt idx="686">
                  <c:v>1.1236002427995742</c:v>
                </c:pt>
                <c:pt idx="687">
                  <c:v>1.1236002432134138</c:v>
                </c:pt>
                <c:pt idx="688">
                  <c:v>1.123600243553512</c:v>
                </c:pt>
                <c:pt idx="689">
                  <c:v>1.1236002438326638</c:v>
                </c:pt>
                <c:pt idx="690">
                  <c:v>1.123600244061506</c:v>
                </c:pt>
                <c:pt idx="691">
                  <c:v>1.1236002442488688</c:v>
                </c:pt>
                <c:pt idx="692">
                  <c:v>1.1236002444020798</c:v>
                </c:pt>
                <c:pt idx="693">
                  <c:v>1.1236002445272089</c:v>
                </c:pt>
                <c:pt idx="694">
                  <c:v>1.1236002446292739</c:v>
                </c:pt>
                <c:pt idx="695">
                  <c:v>1.1236002447124218</c:v>
                </c:pt>
                <c:pt idx="696">
                  <c:v>1.1236002447800768</c:v>
                </c:pt>
                <c:pt idx="697">
                  <c:v>1.1236002448350548</c:v>
                </c:pt>
                <c:pt idx="698">
                  <c:v>1.1236002448796758</c:v>
                </c:pt>
                <c:pt idx="699">
                  <c:v>1.123600244915846</c:v>
                </c:pt>
                <c:pt idx="700">
                  <c:v>1.1236002449451279</c:v>
                </c:pt>
                <c:pt idx="701">
                  <c:v>1.1236002449688061</c:v>
                </c:pt>
                <c:pt idx="702">
                  <c:v>1.123600244987925</c:v>
                </c:pt>
                <c:pt idx="703">
                  <c:v>1.1236002450033478</c:v>
                </c:pt>
                <c:pt idx="704">
                  <c:v>1.1236002450157698</c:v>
                </c:pt>
                <c:pt idx="705">
                  <c:v>1.1236002450257658</c:v>
                </c:pt>
                <c:pt idx="706">
                  <c:v>1.1236002450337979</c:v>
                </c:pt>
                <c:pt idx="707">
                  <c:v>1.1236002450402438</c:v>
                </c:pt>
                <c:pt idx="708">
                  <c:v>1.1236002450454048</c:v>
                </c:pt>
                <c:pt idx="709">
                  <c:v>1.1236002450495415</c:v>
                </c:pt>
                <c:pt idx="710">
                  <c:v>1.1236002450528482</c:v>
                </c:pt>
                <c:pt idx="711">
                  <c:v>1.1236002450554856</c:v>
                </c:pt>
                <c:pt idx="712">
                  <c:v>1.1236002450575935</c:v>
                </c:pt>
                <c:pt idx="713">
                  <c:v>1.1236002450592715</c:v>
                </c:pt>
                <c:pt idx="714">
                  <c:v>1.1236002450606073</c:v>
                </c:pt>
                <c:pt idx="715">
                  <c:v>1.1236002450616718</c:v>
                </c:pt>
                <c:pt idx="716">
                  <c:v>1.1236002450625138</c:v>
                </c:pt>
                <c:pt idx="717">
                  <c:v>1.1236002450631735</c:v>
                </c:pt>
                <c:pt idx="718">
                  <c:v>1.1236002450637079</c:v>
                </c:pt>
                <c:pt idx="719">
                  <c:v>1.1236002450641192</c:v>
                </c:pt>
                <c:pt idx="720">
                  <c:v>1.1236002450644464</c:v>
                </c:pt>
                <c:pt idx="721">
                  <c:v>1.1236002450647138</c:v>
                </c:pt>
                <c:pt idx="722">
                  <c:v>1.1236002450649138</c:v>
                </c:pt>
                <c:pt idx="723">
                  <c:v>1.1236002450650762</c:v>
                </c:pt>
                <c:pt idx="724">
                  <c:v>1.1236002450652078</c:v>
                </c:pt>
                <c:pt idx="725">
                  <c:v>1.1236002450653058</c:v>
                </c:pt>
                <c:pt idx="726">
                  <c:v>1.1236002450653788</c:v>
                </c:pt>
                <c:pt idx="727">
                  <c:v>1.1236002450654401</c:v>
                </c:pt>
                <c:pt idx="728">
                  <c:v>1.1236002450654856</c:v>
                </c:pt>
                <c:pt idx="729">
                  <c:v>1.1236002450655278</c:v>
                </c:pt>
                <c:pt idx="730">
                  <c:v>1.1236002450655578</c:v>
                </c:pt>
                <c:pt idx="731">
                  <c:v>1.1236002450655798</c:v>
                </c:pt>
                <c:pt idx="732">
                  <c:v>1.1236002450655942</c:v>
                </c:pt>
                <c:pt idx="733">
                  <c:v>1.1236002450656073</c:v>
                </c:pt>
                <c:pt idx="734">
                  <c:v>1.1236002450656182</c:v>
                </c:pt>
                <c:pt idx="735">
                  <c:v>1.1236002450656262</c:v>
                </c:pt>
                <c:pt idx="736">
                  <c:v>1.1236002450656333</c:v>
                </c:pt>
                <c:pt idx="737">
                  <c:v>1.1236002450656373</c:v>
                </c:pt>
                <c:pt idx="738">
                  <c:v>1.1236002450656413</c:v>
                </c:pt>
                <c:pt idx="739">
                  <c:v>1.1236002450656442</c:v>
                </c:pt>
                <c:pt idx="740">
                  <c:v>1.1236002450656459</c:v>
                </c:pt>
                <c:pt idx="741">
                  <c:v>1.1236002450656477</c:v>
                </c:pt>
                <c:pt idx="742">
                  <c:v>1.1236002450656495</c:v>
                </c:pt>
                <c:pt idx="743">
                  <c:v>1.1236002450656495</c:v>
                </c:pt>
                <c:pt idx="744">
                  <c:v>1.1236002450656515</c:v>
                </c:pt>
                <c:pt idx="745">
                  <c:v>1.1236002450656508</c:v>
                </c:pt>
                <c:pt idx="746">
                  <c:v>1.1236002450656528</c:v>
                </c:pt>
                <c:pt idx="747">
                  <c:v>1.1236002450656528</c:v>
                </c:pt>
                <c:pt idx="748">
                  <c:v>1.1236002450656535</c:v>
                </c:pt>
                <c:pt idx="749">
                  <c:v>1.1236002450656528</c:v>
                </c:pt>
                <c:pt idx="750">
                  <c:v>1.1236002450656535</c:v>
                </c:pt>
                <c:pt idx="751">
                  <c:v>1.1236002450656535</c:v>
                </c:pt>
                <c:pt idx="752">
                  <c:v>1.1236002450656535</c:v>
                </c:pt>
                <c:pt idx="753">
                  <c:v>1.1236002450656528</c:v>
                </c:pt>
                <c:pt idx="754">
                  <c:v>1.1236002450656535</c:v>
                </c:pt>
                <c:pt idx="755">
                  <c:v>1.1236002450656535</c:v>
                </c:pt>
                <c:pt idx="756">
                  <c:v>1.1236002450656528</c:v>
                </c:pt>
                <c:pt idx="757">
                  <c:v>1.1236002450656535</c:v>
                </c:pt>
                <c:pt idx="758">
                  <c:v>1.1236002450656548</c:v>
                </c:pt>
                <c:pt idx="759">
                  <c:v>1.1236002450656535</c:v>
                </c:pt>
                <c:pt idx="760">
                  <c:v>1.1236002450656535</c:v>
                </c:pt>
                <c:pt idx="761">
                  <c:v>1.1236002450656535</c:v>
                </c:pt>
                <c:pt idx="762">
                  <c:v>1.1236002450656535</c:v>
                </c:pt>
                <c:pt idx="763">
                  <c:v>1.1236002450656535</c:v>
                </c:pt>
                <c:pt idx="764">
                  <c:v>1.1236002450656548</c:v>
                </c:pt>
                <c:pt idx="765">
                  <c:v>1.1236002450656548</c:v>
                </c:pt>
                <c:pt idx="766">
                  <c:v>1.1236002450656548</c:v>
                </c:pt>
                <c:pt idx="767">
                  <c:v>1.1236002450656548</c:v>
                </c:pt>
                <c:pt idx="768">
                  <c:v>1.1236002450656548</c:v>
                </c:pt>
                <c:pt idx="769">
                  <c:v>1.1236002450656548</c:v>
                </c:pt>
                <c:pt idx="770">
                  <c:v>1.1236002450656548</c:v>
                </c:pt>
                <c:pt idx="771">
                  <c:v>1.1236002450656548</c:v>
                </c:pt>
                <c:pt idx="772">
                  <c:v>1.1236002450656548</c:v>
                </c:pt>
                <c:pt idx="773">
                  <c:v>1.1236002450656548</c:v>
                </c:pt>
                <c:pt idx="774">
                  <c:v>1.1236002450656548</c:v>
                </c:pt>
                <c:pt idx="775">
                  <c:v>1.1236002450656548</c:v>
                </c:pt>
                <c:pt idx="776">
                  <c:v>1.1236002450656548</c:v>
                </c:pt>
                <c:pt idx="777">
                  <c:v>1.1236002450656548</c:v>
                </c:pt>
                <c:pt idx="778">
                  <c:v>1.1236002450656548</c:v>
                </c:pt>
                <c:pt idx="779">
                  <c:v>1.1236002450656548</c:v>
                </c:pt>
                <c:pt idx="780">
                  <c:v>1.1236002450656548</c:v>
                </c:pt>
                <c:pt idx="781">
                  <c:v>1.1236002450656548</c:v>
                </c:pt>
                <c:pt idx="782">
                  <c:v>1.1236002450656548</c:v>
                </c:pt>
                <c:pt idx="783">
                  <c:v>1.1236002450656548</c:v>
                </c:pt>
                <c:pt idx="784">
                  <c:v>1.1236002450656548</c:v>
                </c:pt>
                <c:pt idx="785">
                  <c:v>1.1236002450656548</c:v>
                </c:pt>
                <c:pt idx="786">
                  <c:v>1.1236002450656548</c:v>
                </c:pt>
                <c:pt idx="787">
                  <c:v>1.1236002450656548</c:v>
                </c:pt>
                <c:pt idx="788">
                  <c:v>1.1236002450656548</c:v>
                </c:pt>
                <c:pt idx="789">
                  <c:v>1.1236002450656548</c:v>
                </c:pt>
                <c:pt idx="790">
                  <c:v>1.1236002450656548</c:v>
                </c:pt>
                <c:pt idx="791">
                  <c:v>1.1236002450656548</c:v>
                </c:pt>
                <c:pt idx="792">
                  <c:v>1.1236002450656548</c:v>
                </c:pt>
                <c:pt idx="793">
                  <c:v>1.1236002450656548</c:v>
                </c:pt>
                <c:pt idx="794">
                  <c:v>1.1236002450656548</c:v>
                </c:pt>
                <c:pt idx="795">
                  <c:v>1.1236002450656548</c:v>
                </c:pt>
                <c:pt idx="796">
                  <c:v>1.1236002450656548</c:v>
                </c:pt>
                <c:pt idx="797">
                  <c:v>1.1236002450656548</c:v>
                </c:pt>
                <c:pt idx="798">
                  <c:v>1.1236002450656548</c:v>
                </c:pt>
                <c:pt idx="799">
                  <c:v>1.1236002450656548</c:v>
                </c:pt>
                <c:pt idx="800">
                  <c:v>1.1236002450656548</c:v>
                </c:pt>
                <c:pt idx="801">
                  <c:v>1.1236002450656548</c:v>
                </c:pt>
                <c:pt idx="802">
                  <c:v>1.1236002450656548</c:v>
                </c:pt>
                <c:pt idx="803">
                  <c:v>1.1236002450656548</c:v>
                </c:pt>
                <c:pt idx="804">
                  <c:v>1.1236002450656548</c:v>
                </c:pt>
                <c:pt idx="805">
                  <c:v>1.1236002450656548</c:v>
                </c:pt>
                <c:pt idx="806">
                  <c:v>1.1236002450656548</c:v>
                </c:pt>
                <c:pt idx="807">
                  <c:v>1.1236002450656548</c:v>
                </c:pt>
                <c:pt idx="808">
                  <c:v>1.1236002450656548</c:v>
                </c:pt>
                <c:pt idx="809">
                  <c:v>1.1236002450656548</c:v>
                </c:pt>
                <c:pt idx="810">
                  <c:v>1.1236002450656548</c:v>
                </c:pt>
                <c:pt idx="811">
                  <c:v>1.1236002450656548</c:v>
                </c:pt>
                <c:pt idx="812">
                  <c:v>1.1236002450656548</c:v>
                </c:pt>
                <c:pt idx="813">
                  <c:v>1.1236002450656548</c:v>
                </c:pt>
                <c:pt idx="814">
                  <c:v>1.1236002450656548</c:v>
                </c:pt>
                <c:pt idx="815">
                  <c:v>1.1236002450656548</c:v>
                </c:pt>
                <c:pt idx="816">
                  <c:v>1.1236002450656548</c:v>
                </c:pt>
                <c:pt idx="817">
                  <c:v>1.1236002450656548</c:v>
                </c:pt>
                <c:pt idx="818">
                  <c:v>1.1236002450656548</c:v>
                </c:pt>
                <c:pt idx="819">
                  <c:v>1.1236002450656548</c:v>
                </c:pt>
                <c:pt idx="820">
                  <c:v>1.1236002450656548</c:v>
                </c:pt>
                <c:pt idx="821">
                  <c:v>1.1236002450656548</c:v>
                </c:pt>
                <c:pt idx="822">
                  <c:v>1.1236002450656548</c:v>
                </c:pt>
                <c:pt idx="823">
                  <c:v>1.1236002450656548</c:v>
                </c:pt>
                <c:pt idx="824">
                  <c:v>1.1236002450656548</c:v>
                </c:pt>
                <c:pt idx="825">
                  <c:v>1.1236002450656548</c:v>
                </c:pt>
                <c:pt idx="826">
                  <c:v>1.1236002450656548</c:v>
                </c:pt>
                <c:pt idx="827">
                  <c:v>1.1236002450656548</c:v>
                </c:pt>
                <c:pt idx="828">
                  <c:v>1.1236002450656548</c:v>
                </c:pt>
                <c:pt idx="829">
                  <c:v>1.1236002450656548</c:v>
                </c:pt>
                <c:pt idx="830">
                  <c:v>1.1236002450656548</c:v>
                </c:pt>
                <c:pt idx="831">
                  <c:v>1.1236002450656548</c:v>
                </c:pt>
                <c:pt idx="832">
                  <c:v>1.1236002450656548</c:v>
                </c:pt>
                <c:pt idx="833">
                  <c:v>1.1236002450656548</c:v>
                </c:pt>
                <c:pt idx="834">
                  <c:v>1.1236002450656548</c:v>
                </c:pt>
                <c:pt idx="835">
                  <c:v>1.1236002450656548</c:v>
                </c:pt>
                <c:pt idx="836">
                  <c:v>1.1236002450656548</c:v>
                </c:pt>
                <c:pt idx="837">
                  <c:v>1.1236002450656548</c:v>
                </c:pt>
                <c:pt idx="838">
                  <c:v>1.1236002450656548</c:v>
                </c:pt>
                <c:pt idx="839">
                  <c:v>1.1236002450656548</c:v>
                </c:pt>
                <c:pt idx="840">
                  <c:v>1.1236002450656548</c:v>
                </c:pt>
                <c:pt idx="841">
                  <c:v>1.1236002450656548</c:v>
                </c:pt>
                <c:pt idx="842">
                  <c:v>1.1236002450656548</c:v>
                </c:pt>
                <c:pt idx="843">
                  <c:v>1.1236002450656548</c:v>
                </c:pt>
                <c:pt idx="844">
                  <c:v>1.1236002450656548</c:v>
                </c:pt>
                <c:pt idx="845">
                  <c:v>1.1236002450656548</c:v>
                </c:pt>
                <c:pt idx="846">
                  <c:v>1.1236002450656548</c:v>
                </c:pt>
                <c:pt idx="847">
                  <c:v>1.1236002450656548</c:v>
                </c:pt>
                <c:pt idx="848">
                  <c:v>1.1236002450656548</c:v>
                </c:pt>
                <c:pt idx="849">
                  <c:v>1.1236002450656548</c:v>
                </c:pt>
                <c:pt idx="850">
                  <c:v>1.1236002450656548</c:v>
                </c:pt>
                <c:pt idx="851">
                  <c:v>1.1236002450656548</c:v>
                </c:pt>
                <c:pt idx="852">
                  <c:v>1.1236002450656548</c:v>
                </c:pt>
                <c:pt idx="853">
                  <c:v>1.1236002450656548</c:v>
                </c:pt>
                <c:pt idx="854">
                  <c:v>1.1236002450656548</c:v>
                </c:pt>
                <c:pt idx="855">
                  <c:v>1.1236002450656548</c:v>
                </c:pt>
                <c:pt idx="856">
                  <c:v>1.1236002450656548</c:v>
                </c:pt>
                <c:pt idx="857">
                  <c:v>1.1236002450656548</c:v>
                </c:pt>
                <c:pt idx="858">
                  <c:v>1.1236002450656548</c:v>
                </c:pt>
                <c:pt idx="859">
                  <c:v>1.1236002450656548</c:v>
                </c:pt>
                <c:pt idx="860">
                  <c:v>1.1236002450656548</c:v>
                </c:pt>
                <c:pt idx="861">
                  <c:v>1.1236002450656548</c:v>
                </c:pt>
                <c:pt idx="862">
                  <c:v>1.1236002450656548</c:v>
                </c:pt>
                <c:pt idx="863">
                  <c:v>1.1236002450656548</c:v>
                </c:pt>
                <c:pt idx="864">
                  <c:v>1.1236002450656548</c:v>
                </c:pt>
                <c:pt idx="865">
                  <c:v>1.1236002450656548</c:v>
                </c:pt>
                <c:pt idx="866">
                  <c:v>1.1236002450656548</c:v>
                </c:pt>
                <c:pt idx="867">
                  <c:v>1.1236002450656548</c:v>
                </c:pt>
                <c:pt idx="868">
                  <c:v>1.1236002450656548</c:v>
                </c:pt>
                <c:pt idx="869">
                  <c:v>1.1236002450656548</c:v>
                </c:pt>
                <c:pt idx="870">
                  <c:v>1.1236002450656548</c:v>
                </c:pt>
                <c:pt idx="871">
                  <c:v>1.1236002450656548</c:v>
                </c:pt>
                <c:pt idx="872">
                  <c:v>1.1236002450656548</c:v>
                </c:pt>
                <c:pt idx="873">
                  <c:v>1.1236002450656548</c:v>
                </c:pt>
                <c:pt idx="874">
                  <c:v>1.1236002450656548</c:v>
                </c:pt>
                <c:pt idx="875">
                  <c:v>1.1236002450656548</c:v>
                </c:pt>
                <c:pt idx="876">
                  <c:v>1.1236002450656548</c:v>
                </c:pt>
                <c:pt idx="877">
                  <c:v>1.1236002450656548</c:v>
                </c:pt>
                <c:pt idx="878">
                  <c:v>1.1236002450656548</c:v>
                </c:pt>
                <c:pt idx="879">
                  <c:v>1.1236002450656548</c:v>
                </c:pt>
                <c:pt idx="880">
                  <c:v>1.1236002450656548</c:v>
                </c:pt>
                <c:pt idx="881">
                  <c:v>1.1236002450656548</c:v>
                </c:pt>
                <c:pt idx="882">
                  <c:v>1.1236002450656548</c:v>
                </c:pt>
                <c:pt idx="883">
                  <c:v>1.1236002450656548</c:v>
                </c:pt>
                <c:pt idx="884">
                  <c:v>1.1236002450656548</c:v>
                </c:pt>
                <c:pt idx="885">
                  <c:v>1.1236002450656548</c:v>
                </c:pt>
                <c:pt idx="886">
                  <c:v>1.1236002450656548</c:v>
                </c:pt>
                <c:pt idx="887">
                  <c:v>1.1236002450656548</c:v>
                </c:pt>
                <c:pt idx="888">
                  <c:v>1.1236002450656548</c:v>
                </c:pt>
                <c:pt idx="889">
                  <c:v>1.1236002450656548</c:v>
                </c:pt>
                <c:pt idx="890">
                  <c:v>1.1236002450656548</c:v>
                </c:pt>
                <c:pt idx="891">
                  <c:v>1.1236002450656548</c:v>
                </c:pt>
                <c:pt idx="892">
                  <c:v>1.1236002450656548</c:v>
                </c:pt>
                <c:pt idx="893">
                  <c:v>1.1236002450656548</c:v>
                </c:pt>
                <c:pt idx="894">
                  <c:v>1.1236002450656548</c:v>
                </c:pt>
                <c:pt idx="895">
                  <c:v>1.1236002450656548</c:v>
                </c:pt>
                <c:pt idx="896">
                  <c:v>1.1236002450656548</c:v>
                </c:pt>
                <c:pt idx="897">
                  <c:v>1.1236002450656548</c:v>
                </c:pt>
                <c:pt idx="898">
                  <c:v>1.1236002450656548</c:v>
                </c:pt>
                <c:pt idx="899">
                  <c:v>1.1236002450656548</c:v>
                </c:pt>
                <c:pt idx="900">
                  <c:v>1.1236002450656548</c:v>
                </c:pt>
                <c:pt idx="901">
                  <c:v>1.1236002450656548</c:v>
                </c:pt>
                <c:pt idx="902">
                  <c:v>1.1236002450656548</c:v>
                </c:pt>
                <c:pt idx="903">
                  <c:v>1.1236002450656548</c:v>
                </c:pt>
                <c:pt idx="904">
                  <c:v>1.1236002450656548</c:v>
                </c:pt>
                <c:pt idx="905">
                  <c:v>1.1236002450656548</c:v>
                </c:pt>
                <c:pt idx="906">
                  <c:v>1.1236002450656548</c:v>
                </c:pt>
                <c:pt idx="907">
                  <c:v>1.1236002450656548</c:v>
                </c:pt>
                <c:pt idx="908">
                  <c:v>1.1236002450656548</c:v>
                </c:pt>
                <c:pt idx="909">
                  <c:v>1.1236002450656548</c:v>
                </c:pt>
                <c:pt idx="910">
                  <c:v>1.1236002450656548</c:v>
                </c:pt>
                <c:pt idx="911">
                  <c:v>1.1236002450656548</c:v>
                </c:pt>
                <c:pt idx="912">
                  <c:v>1.1236002450656548</c:v>
                </c:pt>
                <c:pt idx="913">
                  <c:v>1.1236002450656548</c:v>
                </c:pt>
                <c:pt idx="914">
                  <c:v>1.1236002450656548</c:v>
                </c:pt>
                <c:pt idx="915">
                  <c:v>1.1236002450656548</c:v>
                </c:pt>
                <c:pt idx="916">
                  <c:v>1.1236002450656548</c:v>
                </c:pt>
                <c:pt idx="917">
                  <c:v>1.1236002450656548</c:v>
                </c:pt>
                <c:pt idx="918">
                  <c:v>1.1236002450656548</c:v>
                </c:pt>
                <c:pt idx="919">
                  <c:v>1.1236002450656548</c:v>
                </c:pt>
                <c:pt idx="920">
                  <c:v>1.1236002450656548</c:v>
                </c:pt>
                <c:pt idx="921">
                  <c:v>1.1236002450656548</c:v>
                </c:pt>
                <c:pt idx="922">
                  <c:v>1.1236002450656548</c:v>
                </c:pt>
                <c:pt idx="923">
                  <c:v>1.1236002450656548</c:v>
                </c:pt>
                <c:pt idx="924">
                  <c:v>1.1236002450656548</c:v>
                </c:pt>
                <c:pt idx="925">
                  <c:v>1.1236002450656548</c:v>
                </c:pt>
                <c:pt idx="926">
                  <c:v>1.1236002450656548</c:v>
                </c:pt>
                <c:pt idx="927">
                  <c:v>1.1236002450656548</c:v>
                </c:pt>
                <c:pt idx="928">
                  <c:v>1.1236002450656548</c:v>
                </c:pt>
                <c:pt idx="929">
                  <c:v>1.1236002450656548</c:v>
                </c:pt>
                <c:pt idx="930">
                  <c:v>1.1236002450656548</c:v>
                </c:pt>
                <c:pt idx="931">
                  <c:v>1.1236002450656548</c:v>
                </c:pt>
                <c:pt idx="932">
                  <c:v>1.1236002450656548</c:v>
                </c:pt>
                <c:pt idx="933">
                  <c:v>1.1236002450656548</c:v>
                </c:pt>
                <c:pt idx="934">
                  <c:v>1.1236002450656548</c:v>
                </c:pt>
                <c:pt idx="935">
                  <c:v>1.1236002450656548</c:v>
                </c:pt>
                <c:pt idx="936">
                  <c:v>1.1236002450656548</c:v>
                </c:pt>
                <c:pt idx="937">
                  <c:v>1.1236002450656548</c:v>
                </c:pt>
                <c:pt idx="938">
                  <c:v>1.1236002450656548</c:v>
                </c:pt>
                <c:pt idx="939">
                  <c:v>1.1236002450656548</c:v>
                </c:pt>
                <c:pt idx="940">
                  <c:v>1.1236002450656548</c:v>
                </c:pt>
                <c:pt idx="941">
                  <c:v>1.1236002450656548</c:v>
                </c:pt>
                <c:pt idx="942">
                  <c:v>1.1236002450656548</c:v>
                </c:pt>
                <c:pt idx="943">
                  <c:v>1.1236002450656548</c:v>
                </c:pt>
                <c:pt idx="944">
                  <c:v>1.1236002450656548</c:v>
                </c:pt>
                <c:pt idx="945">
                  <c:v>1.1236002450656548</c:v>
                </c:pt>
                <c:pt idx="946">
                  <c:v>1.1236002450656548</c:v>
                </c:pt>
                <c:pt idx="947">
                  <c:v>1.1236002450656548</c:v>
                </c:pt>
                <c:pt idx="948">
                  <c:v>1.1236002450656548</c:v>
                </c:pt>
                <c:pt idx="949">
                  <c:v>1.1236002450656548</c:v>
                </c:pt>
                <c:pt idx="950">
                  <c:v>1.1236002450656548</c:v>
                </c:pt>
                <c:pt idx="951">
                  <c:v>1.1236002450656548</c:v>
                </c:pt>
                <c:pt idx="952">
                  <c:v>1.1236002450656548</c:v>
                </c:pt>
                <c:pt idx="953">
                  <c:v>1.1236002450656548</c:v>
                </c:pt>
                <c:pt idx="954">
                  <c:v>1.1236002450656548</c:v>
                </c:pt>
                <c:pt idx="955">
                  <c:v>1.1236002450656548</c:v>
                </c:pt>
                <c:pt idx="956">
                  <c:v>1.1236002450656548</c:v>
                </c:pt>
                <c:pt idx="957">
                  <c:v>1.1236002450656548</c:v>
                </c:pt>
                <c:pt idx="958">
                  <c:v>1.1236002450656548</c:v>
                </c:pt>
                <c:pt idx="959">
                  <c:v>1.1236002450656548</c:v>
                </c:pt>
                <c:pt idx="960">
                  <c:v>1.1236002450656548</c:v>
                </c:pt>
                <c:pt idx="961">
                  <c:v>1.1236002450656548</c:v>
                </c:pt>
                <c:pt idx="962">
                  <c:v>1.1236002450656548</c:v>
                </c:pt>
                <c:pt idx="963">
                  <c:v>1.1236002450656548</c:v>
                </c:pt>
                <c:pt idx="964">
                  <c:v>1.1236002450656548</c:v>
                </c:pt>
                <c:pt idx="965">
                  <c:v>1.1236002450656548</c:v>
                </c:pt>
                <c:pt idx="966">
                  <c:v>1.1236002450656548</c:v>
                </c:pt>
                <c:pt idx="967">
                  <c:v>1.1236002450656548</c:v>
                </c:pt>
                <c:pt idx="968">
                  <c:v>1.1236002450656548</c:v>
                </c:pt>
                <c:pt idx="969">
                  <c:v>1.1236002450656548</c:v>
                </c:pt>
                <c:pt idx="970">
                  <c:v>1.1236002450656548</c:v>
                </c:pt>
                <c:pt idx="971">
                  <c:v>1.1236002450656548</c:v>
                </c:pt>
                <c:pt idx="972">
                  <c:v>1.1236002450656548</c:v>
                </c:pt>
                <c:pt idx="973">
                  <c:v>1.1236002450656548</c:v>
                </c:pt>
                <c:pt idx="974">
                  <c:v>1.1236002450656548</c:v>
                </c:pt>
                <c:pt idx="975">
                  <c:v>1.1236002450656548</c:v>
                </c:pt>
                <c:pt idx="976">
                  <c:v>1.1236002450656548</c:v>
                </c:pt>
                <c:pt idx="977">
                  <c:v>1.1236002450656548</c:v>
                </c:pt>
                <c:pt idx="978">
                  <c:v>1.1236002450656548</c:v>
                </c:pt>
                <c:pt idx="979">
                  <c:v>1.1236002450656548</c:v>
                </c:pt>
                <c:pt idx="980">
                  <c:v>1.1236002450656548</c:v>
                </c:pt>
                <c:pt idx="981">
                  <c:v>1.1236002450656548</c:v>
                </c:pt>
                <c:pt idx="982">
                  <c:v>1.1236002450656548</c:v>
                </c:pt>
                <c:pt idx="983">
                  <c:v>1.1236002450656548</c:v>
                </c:pt>
                <c:pt idx="984">
                  <c:v>1.1236002450656548</c:v>
                </c:pt>
                <c:pt idx="985">
                  <c:v>1.1236002450656548</c:v>
                </c:pt>
                <c:pt idx="986">
                  <c:v>1.1236002450656548</c:v>
                </c:pt>
                <c:pt idx="987">
                  <c:v>1.1236002450656548</c:v>
                </c:pt>
                <c:pt idx="988">
                  <c:v>1.1236002450656548</c:v>
                </c:pt>
                <c:pt idx="989">
                  <c:v>1.1236002450656548</c:v>
                </c:pt>
                <c:pt idx="990">
                  <c:v>1.1236002450656548</c:v>
                </c:pt>
                <c:pt idx="991">
                  <c:v>1.1236002450656548</c:v>
                </c:pt>
                <c:pt idx="992">
                  <c:v>1.1236002450656548</c:v>
                </c:pt>
                <c:pt idx="993">
                  <c:v>1.1236002450656548</c:v>
                </c:pt>
                <c:pt idx="994">
                  <c:v>1.1236002450656548</c:v>
                </c:pt>
                <c:pt idx="995">
                  <c:v>1.1236002450656548</c:v>
                </c:pt>
                <c:pt idx="996">
                  <c:v>1.1236002450656548</c:v>
                </c:pt>
                <c:pt idx="997">
                  <c:v>1.1236002450656548</c:v>
                </c:pt>
                <c:pt idx="998">
                  <c:v>1.1236002450656548</c:v>
                </c:pt>
                <c:pt idx="999">
                  <c:v>1.1236002450656548</c:v>
                </c:pt>
                <c:pt idx="1000">
                  <c:v>1.1236002450656548</c:v>
                </c:pt>
              </c:numCache>
            </c:numRef>
          </c:yVal>
          <c:smooth val="1"/>
        </c:ser>
        <c:axId val="264667136"/>
        <c:axId val="264669056"/>
      </c:scatterChart>
      <c:valAx>
        <c:axId val="264667136"/>
        <c:scaling>
          <c:orientation val="minMax"/>
          <c:max val="700"/>
          <c:min val="300"/>
        </c:scaling>
        <c:delete val="1"/>
        <c:axPos val="b"/>
        <c:majorGridlines>
          <c:spPr>
            <a:ln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0" dirty="0">
                    <a:latin typeface="Times New Roman" pitchFamily="18" charset="0"/>
                    <a:cs typeface="Times New Roman" pitchFamily="18" charset="0"/>
                  </a:rPr>
                  <a:t>Position in Active region</a:t>
                </a:r>
              </a:p>
            </c:rich>
          </c:tx>
          <c:layout/>
        </c:title>
        <c:numFmt formatCode="General" sourceLinked="1"/>
        <c:tickLblPos val="none"/>
        <c:crossAx val="264669056"/>
        <c:crosses val="autoZero"/>
        <c:crossBetween val="midCat"/>
      </c:valAx>
      <c:valAx>
        <c:axId val="264669056"/>
        <c:scaling>
          <c:orientation val="minMax"/>
          <c:min val="-0.2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="0" dirty="0">
                    <a:latin typeface="Times New Roman" pitchFamily="18" charset="0"/>
                    <a:cs typeface="Times New Roman" pitchFamily="18" charset="0"/>
                  </a:rPr>
                  <a:t>Energy ( eV)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64667136"/>
        <c:crosses val="autoZero"/>
        <c:crossBetween val="midCat"/>
      </c:valAx>
      <c:spPr>
        <a:ln w="22225">
          <a:solidFill>
            <a:schemeClr val="tx1"/>
          </a:solidFill>
        </a:ln>
      </c:spPr>
    </c:plotArea>
    <c:plotVisOnly val="1"/>
  </c:chart>
  <c:spPr>
    <a:ln w="12700">
      <a:noFill/>
    </a:ln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smoothMarker"/>
        <c:ser>
          <c:idx val="2"/>
          <c:order val="2"/>
          <c:spPr>
            <a:ln>
              <a:solidFill>
                <a:srgbClr val="1D33D3"/>
              </a:solidFill>
            </a:ln>
          </c:spPr>
          <c:marker>
            <c:symbol val="none"/>
          </c:marker>
          <c:xVal>
            <c:numRef>
              <c:f>'Conc profile'!$B$1:$B$1001</c:f>
              <c:numCache>
                <c:formatCode>General</c:formatCode>
                <c:ptCount val="100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</c:numCache>
            </c:numRef>
          </c:xVal>
          <c:yVal>
            <c:numRef>
              <c:f>'Conc profile'!$C$1:$C$1001</c:f>
              <c:numCache>
                <c:formatCode>General</c:formatCode>
                <c:ptCount val="1001"/>
                <c:pt idx="0">
                  <c:v>0.35250000000000031</c:v>
                </c:pt>
                <c:pt idx="1">
                  <c:v>0.35250000000000031</c:v>
                </c:pt>
                <c:pt idx="2">
                  <c:v>0.35250000000000031</c:v>
                </c:pt>
                <c:pt idx="3">
                  <c:v>0.35250000000000031</c:v>
                </c:pt>
                <c:pt idx="4">
                  <c:v>0.35250000000000031</c:v>
                </c:pt>
                <c:pt idx="5">
                  <c:v>0.35250000000000031</c:v>
                </c:pt>
                <c:pt idx="6">
                  <c:v>0.35250000000000031</c:v>
                </c:pt>
                <c:pt idx="7">
                  <c:v>0.35250000000000031</c:v>
                </c:pt>
                <c:pt idx="8">
                  <c:v>0.35250000000000031</c:v>
                </c:pt>
                <c:pt idx="9">
                  <c:v>0.35250000000000031</c:v>
                </c:pt>
                <c:pt idx="10">
                  <c:v>0.35250000000000031</c:v>
                </c:pt>
                <c:pt idx="11">
                  <c:v>0.35250000000000031</c:v>
                </c:pt>
                <c:pt idx="12">
                  <c:v>0.35250000000000031</c:v>
                </c:pt>
                <c:pt idx="13">
                  <c:v>0.35250000000000031</c:v>
                </c:pt>
                <c:pt idx="14">
                  <c:v>0.35250000000000031</c:v>
                </c:pt>
                <c:pt idx="15">
                  <c:v>0.35250000000000031</c:v>
                </c:pt>
                <c:pt idx="16">
                  <c:v>0.35250000000000031</c:v>
                </c:pt>
                <c:pt idx="17">
                  <c:v>0.35250000000000031</c:v>
                </c:pt>
                <c:pt idx="18">
                  <c:v>0.35250000000000031</c:v>
                </c:pt>
                <c:pt idx="19">
                  <c:v>0.35250000000000031</c:v>
                </c:pt>
                <c:pt idx="20">
                  <c:v>0.35250000000000031</c:v>
                </c:pt>
                <c:pt idx="21">
                  <c:v>0.35250000000000031</c:v>
                </c:pt>
                <c:pt idx="22">
                  <c:v>0.35250000000000031</c:v>
                </c:pt>
                <c:pt idx="23">
                  <c:v>0.35250000000000031</c:v>
                </c:pt>
                <c:pt idx="24">
                  <c:v>0.35250000000000031</c:v>
                </c:pt>
                <c:pt idx="25">
                  <c:v>0.35250000000000031</c:v>
                </c:pt>
                <c:pt idx="26">
                  <c:v>0.35250000000000031</c:v>
                </c:pt>
                <c:pt idx="27">
                  <c:v>0.35250000000000031</c:v>
                </c:pt>
                <c:pt idx="28">
                  <c:v>0.35250000000000031</c:v>
                </c:pt>
                <c:pt idx="29">
                  <c:v>0.35250000000000031</c:v>
                </c:pt>
                <c:pt idx="30">
                  <c:v>0.35250000000000031</c:v>
                </c:pt>
                <c:pt idx="31">
                  <c:v>0.35250000000000031</c:v>
                </c:pt>
                <c:pt idx="32">
                  <c:v>0.35250000000000031</c:v>
                </c:pt>
                <c:pt idx="33">
                  <c:v>0.35250000000000031</c:v>
                </c:pt>
                <c:pt idx="34">
                  <c:v>0.35250000000000031</c:v>
                </c:pt>
                <c:pt idx="35">
                  <c:v>0.35250000000000031</c:v>
                </c:pt>
                <c:pt idx="36">
                  <c:v>0.35250000000000031</c:v>
                </c:pt>
                <c:pt idx="37">
                  <c:v>0.35250000000000031</c:v>
                </c:pt>
                <c:pt idx="38">
                  <c:v>0.35250000000000031</c:v>
                </c:pt>
                <c:pt idx="39">
                  <c:v>0.35250000000000031</c:v>
                </c:pt>
                <c:pt idx="40">
                  <c:v>0.35250000000000031</c:v>
                </c:pt>
                <c:pt idx="41">
                  <c:v>0.35250000000000031</c:v>
                </c:pt>
                <c:pt idx="42">
                  <c:v>0.35250000000000031</c:v>
                </c:pt>
                <c:pt idx="43">
                  <c:v>0.35250000000000031</c:v>
                </c:pt>
                <c:pt idx="44">
                  <c:v>0.35250000000000031</c:v>
                </c:pt>
                <c:pt idx="45">
                  <c:v>0.35250000000000031</c:v>
                </c:pt>
                <c:pt idx="46">
                  <c:v>0.35250000000000031</c:v>
                </c:pt>
                <c:pt idx="47">
                  <c:v>0.35250000000000031</c:v>
                </c:pt>
                <c:pt idx="48">
                  <c:v>0.35250000000000031</c:v>
                </c:pt>
                <c:pt idx="49">
                  <c:v>0.35250000000000031</c:v>
                </c:pt>
                <c:pt idx="50">
                  <c:v>0.35250000000000031</c:v>
                </c:pt>
                <c:pt idx="51">
                  <c:v>0.35250000000000031</c:v>
                </c:pt>
                <c:pt idx="52">
                  <c:v>0.35250000000000031</c:v>
                </c:pt>
                <c:pt idx="53">
                  <c:v>0.35250000000000031</c:v>
                </c:pt>
                <c:pt idx="54">
                  <c:v>0.35250000000000031</c:v>
                </c:pt>
                <c:pt idx="55">
                  <c:v>0.35250000000000031</c:v>
                </c:pt>
                <c:pt idx="56">
                  <c:v>0.35250000000000031</c:v>
                </c:pt>
                <c:pt idx="57">
                  <c:v>0.35250000000000031</c:v>
                </c:pt>
                <c:pt idx="58">
                  <c:v>0.35250000000000031</c:v>
                </c:pt>
                <c:pt idx="59">
                  <c:v>0.35250000000000031</c:v>
                </c:pt>
                <c:pt idx="60">
                  <c:v>0.35250000000000031</c:v>
                </c:pt>
                <c:pt idx="61">
                  <c:v>0.35250000000000031</c:v>
                </c:pt>
                <c:pt idx="62">
                  <c:v>0.35250000000000031</c:v>
                </c:pt>
                <c:pt idx="63">
                  <c:v>0.35250000000000031</c:v>
                </c:pt>
                <c:pt idx="64">
                  <c:v>0.35250000000000031</c:v>
                </c:pt>
                <c:pt idx="65">
                  <c:v>0.35250000000000031</c:v>
                </c:pt>
                <c:pt idx="66">
                  <c:v>0.35250000000000031</c:v>
                </c:pt>
                <c:pt idx="67">
                  <c:v>0.35250000000000031</c:v>
                </c:pt>
                <c:pt idx="68">
                  <c:v>0.35250000000000031</c:v>
                </c:pt>
                <c:pt idx="69">
                  <c:v>0.35250000000000031</c:v>
                </c:pt>
                <c:pt idx="70">
                  <c:v>0.35250000000000031</c:v>
                </c:pt>
                <c:pt idx="71">
                  <c:v>0.35250000000000031</c:v>
                </c:pt>
                <c:pt idx="72">
                  <c:v>0.35250000000000031</c:v>
                </c:pt>
                <c:pt idx="73">
                  <c:v>0.35250000000000031</c:v>
                </c:pt>
                <c:pt idx="74">
                  <c:v>0.35250000000000031</c:v>
                </c:pt>
                <c:pt idx="75">
                  <c:v>0.35250000000000031</c:v>
                </c:pt>
                <c:pt idx="76">
                  <c:v>0.35250000000000031</c:v>
                </c:pt>
                <c:pt idx="77">
                  <c:v>0.35250000000000031</c:v>
                </c:pt>
                <c:pt idx="78">
                  <c:v>0.35250000000000031</c:v>
                </c:pt>
                <c:pt idx="79">
                  <c:v>0.35250000000000031</c:v>
                </c:pt>
                <c:pt idx="80">
                  <c:v>0.35250000000000031</c:v>
                </c:pt>
                <c:pt idx="81">
                  <c:v>0.35250000000000031</c:v>
                </c:pt>
                <c:pt idx="82">
                  <c:v>0.35250000000000031</c:v>
                </c:pt>
                <c:pt idx="83">
                  <c:v>0.35250000000000031</c:v>
                </c:pt>
                <c:pt idx="84">
                  <c:v>0.35250000000000031</c:v>
                </c:pt>
                <c:pt idx="85">
                  <c:v>0.35250000000000031</c:v>
                </c:pt>
                <c:pt idx="86">
                  <c:v>0.35250000000000031</c:v>
                </c:pt>
                <c:pt idx="87">
                  <c:v>0.35250000000000031</c:v>
                </c:pt>
                <c:pt idx="88">
                  <c:v>0.35250000000000031</c:v>
                </c:pt>
                <c:pt idx="89">
                  <c:v>0.35250000000000031</c:v>
                </c:pt>
                <c:pt idx="90">
                  <c:v>0.35250000000000031</c:v>
                </c:pt>
                <c:pt idx="91">
                  <c:v>0.35250000000000031</c:v>
                </c:pt>
                <c:pt idx="92">
                  <c:v>0.35250000000000031</c:v>
                </c:pt>
                <c:pt idx="93">
                  <c:v>0.35250000000000031</c:v>
                </c:pt>
                <c:pt idx="94">
                  <c:v>0.35250000000000031</c:v>
                </c:pt>
                <c:pt idx="95">
                  <c:v>0.35250000000000031</c:v>
                </c:pt>
                <c:pt idx="96">
                  <c:v>0.35250000000000031</c:v>
                </c:pt>
                <c:pt idx="97">
                  <c:v>0.35250000000000031</c:v>
                </c:pt>
                <c:pt idx="98">
                  <c:v>0.35250000000000031</c:v>
                </c:pt>
                <c:pt idx="99">
                  <c:v>0.35250000000000031</c:v>
                </c:pt>
                <c:pt idx="100">
                  <c:v>0.35250000000000031</c:v>
                </c:pt>
                <c:pt idx="101">
                  <c:v>0.35250000000000031</c:v>
                </c:pt>
                <c:pt idx="102">
                  <c:v>0.35250000000000031</c:v>
                </c:pt>
                <c:pt idx="103">
                  <c:v>0.35250000000000031</c:v>
                </c:pt>
                <c:pt idx="104">
                  <c:v>0.35250000000000031</c:v>
                </c:pt>
                <c:pt idx="105">
                  <c:v>0.35250000000000031</c:v>
                </c:pt>
                <c:pt idx="106">
                  <c:v>0.35250000000000031</c:v>
                </c:pt>
                <c:pt idx="107">
                  <c:v>0.35250000000000031</c:v>
                </c:pt>
                <c:pt idx="108">
                  <c:v>0.35250000000000031</c:v>
                </c:pt>
                <c:pt idx="109">
                  <c:v>0.35250000000000031</c:v>
                </c:pt>
                <c:pt idx="110">
                  <c:v>0.35250000000000031</c:v>
                </c:pt>
                <c:pt idx="111">
                  <c:v>0.35250000000000031</c:v>
                </c:pt>
                <c:pt idx="112">
                  <c:v>0.35250000000000031</c:v>
                </c:pt>
                <c:pt idx="113">
                  <c:v>0.35250000000000031</c:v>
                </c:pt>
                <c:pt idx="114">
                  <c:v>0.35250000000000031</c:v>
                </c:pt>
                <c:pt idx="115">
                  <c:v>0.35250000000000031</c:v>
                </c:pt>
                <c:pt idx="116">
                  <c:v>0.35250000000000031</c:v>
                </c:pt>
                <c:pt idx="117">
                  <c:v>0.35250000000000031</c:v>
                </c:pt>
                <c:pt idx="118">
                  <c:v>0.35250000000000031</c:v>
                </c:pt>
                <c:pt idx="119">
                  <c:v>0.35250000000000031</c:v>
                </c:pt>
                <c:pt idx="120">
                  <c:v>0.35250000000000031</c:v>
                </c:pt>
                <c:pt idx="121">
                  <c:v>0.35250000000000031</c:v>
                </c:pt>
                <c:pt idx="122">
                  <c:v>0.35250000000000031</c:v>
                </c:pt>
                <c:pt idx="123">
                  <c:v>0.35250000000000031</c:v>
                </c:pt>
                <c:pt idx="124">
                  <c:v>0.35250000000000031</c:v>
                </c:pt>
                <c:pt idx="125">
                  <c:v>0.35250000000000031</c:v>
                </c:pt>
                <c:pt idx="126">
                  <c:v>0.35250000000000031</c:v>
                </c:pt>
                <c:pt idx="127">
                  <c:v>0.35250000000000031</c:v>
                </c:pt>
                <c:pt idx="128">
                  <c:v>0.35250000000000031</c:v>
                </c:pt>
                <c:pt idx="129">
                  <c:v>0.35250000000000031</c:v>
                </c:pt>
                <c:pt idx="130">
                  <c:v>0.35250000000000031</c:v>
                </c:pt>
                <c:pt idx="131">
                  <c:v>0.35250000000000031</c:v>
                </c:pt>
                <c:pt idx="132">
                  <c:v>0.35250000000000031</c:v>
                </c:pt>
                <c:pt idx="133">
                  <c:v>0.35250000000000031</c:v>
                </c:pt>
                <c:pt idx="134">
                  <c:v>0.35250000000000031</c:v>
                </c:pt>
                <c:pt idx="135">
                  <c:v>0.35250000000000031</c:v>
                </c:pt>
                <c:pt idx="136">
                  <c:v>0.35250000000000031</c:v>
                </c:pt>
                <c:pt idx="137">
                  <c:v>0.35250000000000031</c:v>
                </c:pt>
                <c:pt idx="138">
                  <c:v>0.35250000000000031</c:v>
                </c:pt>
                <c:pt idx="139">
                  <c:v>0.35250000000000031</c:v>
                </c:pt>
                <c:pt idx="140">
                  <c:v>0.35250000000000031</c:v>
                </c:pt>
                <c:pt idx="141">
                  <c:v>0.35250000000000031</c:v>
                </c:pt>
                <c:pt idx="142">
                  <c:v>0.35250000000000031</c:v>
                </c:pt>
                <c:pt idx="143">
                  <c:v>0.35250000000000031</c:v>
                </c:pt>
                <c:pt idx="144">
                  <c:v>0.35250000000000031</c:v>
                </c:pt>
                <c:pt idx="145">
                  <c:v>0.35250000000000031</c:v>
                </c:pt>
                <c:pt idx="146">
                  <c:v>0.35250000000000031</c:v>
                </c:pt>
                <c:pt idx="147">
                  <c:v>0.35250000000000031</c:v>
                </c:pt>
                <c:pt idx="148">
                  <c:v>0.35250000000000031</c:v>
                </c:pt>
                <c:pt idx="149">
                  <c:v>0.35250000000000031</c:v>
                </c:pt>
                <c:pt idx="150">
                  <c:v>0.35250000000000031</c:v>
                </c:pt>
                <c:pt idx="151">
                  <c:v>0.35250000000000031</c:v>
                </c:pt>
                <c:pt idx="152">
                  <c:v>0.35250000000000031</c:v>
                </c:pt>
                <c:pt idx="153">
                  <c:v>0.35250000000000031</c:v>
                </c:pt>
                <c:pt idx="154">
                  <c:v>0.35250000000000031</c:v>
                </c:pt>
                <c:pt idx="155">
                  <c:v>0.35250000000000031</c:v>
                </c:pt>
                <c:pt idx="156">
                  <c:v>0.35250000000000031</c:v>
                </c:pt>
                <c:pt idx="157">
                  <c:v>0.35250000000000031</c:v>
                </c:pt>
                <c:pt idx="158">
                  <c:v>0.35250000000000031</c:v>
                </c:pt>
                <c:pt idx="159">
                  <c:v>0.35250000000000031</c:v>
                </c:pt>
                <c:pt idx="160">
                  <c:v>0.35250000000000031</c:v>
                </c:pt>
                <c:pt idx="161">
                  <c:v>0.35250000000000031</c:v>
                </c:pt>
                <c:pt idx="162">
                  <c:v>0.35250000000000031</c:v>
                </c:pt>
                <c:pt idx="163">
                  <c:v>0.35250000000000031</c:v>
                </c:pt>
                <c:pt idx="164">
                  <c:v>0.35250000000000031</c:v>
                </c:pt>
                <c:pt idx="165">
                  <c:v>0.35250000000000031</c:v>
                </c:pt>
                <c:pt idx="166">
                  <c:v>0.35250000000000031</c:v>
                </c:pt>
                <c:pt idx="167">
                  <c:v>0.35250000000000031</c:v>
                </c:pt>
                <c:pt idx="168">
                  <c:v>0.35250000000000031</c:v>
                </c:pt>
                <c:pt idx="169">
                  <c:v>0.35250000000000031</c:v>
                </c:pt>
                <c:pt idx="170">
                  <c:v>0.35250000000000031</c:v>
                </c:pt>
                <c:pt idx="171">
                  <c:v>0.35250000000000031</c:v>
                </c:pt>
                <c:pt idx="172">
                  <c:v>0.35250000000000031</c:v>
                </c:pt>
                <c:pt idx="173">
                  <c:v>0.35250000000000031</c:v>
                </c:pt>
                <c:pt idx="174">
                  <c:v>0.35250000000000031</c:v>
                </c:pt>
                <c:pt idx="175">
                  <c:v>0.35250000000000031</c:v>
                </c:pt>
                <c:pt idx="176">
                  <c:v>0.35250000000000031</c:v>
                </c:pt>
                <c:pt idx="177">
                  <c:v>0.35250000000000031</c:v>
                </c:pt>
                <c:pt idx="178">
                  <c:v>0.35250000000000031</c:v>
                </c:pt>
                <c:pt idx="179">
                  <c:v>0.35250000000000031</c:v>
                </c:pt>
                <c:pt idx="180">
                  <c:v>0.35250000000000031</c:v>
                </c:pt>
                <c:pt idx="181">
                  <c:v>0.35250000000000031</c:v>
                </c:pt>
                <c:pt idx="182">
                  <c:v>0.35250000000000031</c:v>
                </c:pt>
                <c:pt idx="183">
                  <c:v>0.35250000000000031</c:v>
                </c:pt>
                <c:pt idx="184">
                  <c:v>0.35250000000000031</c:v>
                </c:pt>
                <c:pt idx="185">
                  <c:v>0.35250000000000031</c:v>
                </c:pt>
                <c:pt idx="186">
                  <c:v>0.35250000000000031</c:v>
                </c:pt>
                <c:pt idx="187">
                  <c:v>0.35250000000000031</c:v>
                </c:pt>
                <c:pt idx="188">
                  <c:v>0.35250000000000031</c:v>
                </c:pt>
                <c:pt idx="189">
                  <c:v>0.35250000000000031</c:v>
                </c:pt>
                <c:pt idx="190">
                  <c:v>0.35250000000000031</c:v>
                </c:pt>
                <c:pt idx="191">
                  <c:v>0.35250000000000031</c:v>
                </c:pt>
                <c:pt idx="192">
                  <c:v>0.35250000000000031</c:v>
                </c:pt>
                <c:pt idx="193">
                  <c:v>0.35250000000000031</c:v>
                </c:pt>
                <c:pt idx="194">
                  <c:v>0.35250000000000031</c:v>
                </c:pt>
                <c:pt idx="195">
                  <c:v>0.35250000000000031</c:v>
                </c:pt>
                <c:pt idx="196">
                  <c:v>0.35250000000000031</c:v>
                </c:pt>
                <c:pt idx="197">
                  <c:v>0.35250000000000031</c:v>
                </c:pt>
                <c:pt idx="198">
                  <c:v>0.35250000000000031</c:v>
                </c:pt>
                <c:pt idx="199">
                  <c:v>0.35250000000000031</c:v>
                </c:pt>
                <c:pt idx="200">
                  <c:v>0.35250000000000031</c:v>
                </c:pt>
                <c:pt idx="201">
                  <c:v>0.35250000000000031</c:v>
                </c:pt>
                <c:pt idx="202">
                  <c:v>0.35250000000000031</c:v>
                </c:pt>
                <c:pt idx="203">
                  <c:v>0.35250000000000031</c:v>
                </c:pt>
                <c:pt idx="204">
                  <c:v>0.35250000000000031</c:v>
                </c:pt>
                <c:pt idx="205">
                  <c:v>0.35250000000000031</c:v>
                </c:pt>
                <c:pt idx="206">
                  <c:v>0.35250000000000031</c:v>
                </c:pt>
                <c:pt idx="207">
                  <c:v>0.35250000000000031</c:v>
                </c:pt>
                <c:pt idx="208">
                  <c:v>0.35250000000000031</c:v>
                </c:pt>
                <c:pt idx="209">
                  <c:v>0.35250000000000031</c:v>
                </c:pt>
                <c:pt idx="210">
                  <c:v>0.35250000000000031</c:v>
                </c:pt>
                <c:pt idx="211">
                  <c:v>0.35250000000000031</c:v>
                </c:pt>
                <c:pt idx="212">
                  <c:v>0.35250000000000031</c:v>
                </c:pt>
                <c:pt idx="213">
                  <c:v>0.35250000000000031</c:v>
                </c:pt>
                <c:pt idx="214">
                  <c:v>0.35250000000000031</c:v>
                </c:pt>
                <c:pt idx="215">
                  <c:v>0.35250000000000031</c:v>
                </c:pt>
                <c:pt idx="216">
                  <c:v>0.35250000000000031</c:v>
                </c:pt>
                <c:pt idx="217">
                  <c:v>0.35250000000000031</c:v>
                </c:pt>
                <c:pt idx="218">
                  <c:v>0.35250000000000031</c:v>
                </c:pt>
                <c:pt idx="219">
                  <c:v>0.35250000000000031</c:v>
                </c:pt>
                <c:pt idx="220">
                  <c:v>0.35250000000000031</c:v>
                </c:pt>
                <c:pt idx="221">
                  <c:v>0.35250000000000031</c:v>
                </c:pt>
                <c:pt idx="222">
                  <c:v>0.35250000000000031</c:v>
                </c:pt>
                <c:pt idx="223">
                  <c:v>0.35250000000000031</c:v>
                </c:pt>
                <c:pt idx="224">
                  <c:v>0.35250000000000031</c:v>
                </c:pt>
                <c:pt idx="225">
                  <c:v>0.35250000000000031</c:v>
                </c:pt>
                <c:pt idx="226">
                  <c:v>0.35250000000000031</c:v>
                </c:pt>
                <c:pt idx="227">
                  <c:v>0.35250000000000031</c:v>
                </c:pt>
                <c:pt idx="228">
                  <c:v>0.35250000000000031</c:v>
                </c:pt>
                <c:pt idx="229">
                  <c:v>0.35250000000000031</c:v>
                </c:pt>
                <c:pt idx="230">
                  <c:v>0.35250000000000031</c:v>
                </c:pt>
                <c:pt idx="231">
                  <c:v>0.35250000000000031</c:v>
                </c:pt>
                <c:pt idx="232">
                  <c:v>0.35250000000000031</c:v>
                </c:pt>
                <c:pt idx="233">
                  <c:v>0.35250000000000031</c:v>
                </c:pt>
                <c:pt idx="234">
                  <c:v>0.35250000000000031</c:v>
                </c:pt>
                <c:pt idx="235">
                  <c:v>0.35250000000000031</c:v>
                </c:pt>
                <c:pt idx="236">
                  <c:v>0.35250000000000031</c:v>
                </c:pt>
                <c:pt idx="237">
                  <c:v>0.35250000000000031</c:v>
                </c:pt>
                <c:pt idx="238">
                  <c:v>0.35250000000000031</c:v>
                </c:pt>
                <c:pt idx="239">
                  <c:v>0.35250000000000031</c:v>
                </c:pt>
                <c:pt idx="240">
                  <c:v>0.35250000000000031</c:v>
                </c:pt>
                <c:pt idx="241">
                  <c:v>0.35250000000000031</c:v>
                </c:pt>
                <c:pt idx="242">
                  <c:v>0.35250000000000031</c:v>
                </c:pt>
                <c:pt idx="243">
                  <c:v>0.35250000000000031</c:v>
                </c:pt>
                <c:pt idx="244">
                  <c:v>0.35250000000000031</c:v>
                </c:pt>
                <c:pt idx="245">
                  <c:v>0.35250000000000031</c:v>
                </c:pt>
                <c:pt idx="246">
                  <c:v>0.35250000000000031</c:v>
                </c:pt>
                <c:pt idx="247">
                  <c:v>0.35250000000000031</c:v>
                </c:pt>
                <c:pt idx="248">
                  <c:v>0.35250000000000031</c:v>
                </c:pt>
                <c:pt idx="249">
                  <c:v>0.35250000000000031</c:v>
                </c:pt>
                <c:pt idx="250">
                  <c:v>0.35250000000000031</c:v>
                </c:pt>
                <c:pt idx="251">
                  <c:v>0.35250000000000031</c:v>
                </c:pt>
                <c:pt idx="252">
                  <c:v>0.35250000000000031</c:v>
                </c:pt>
                <c:pt idx="253">
                  <c:v>0.35250000000000031</c:v>
                </c:pt>
                <c:pt idx="254">
                  <c:v>0.35250000000000031</c:v>
                </c:pt>
                <c:pt idx="255">
                  <c:v>0.35250000000000031</c:v>
                </c:pt>
                <c:pt idx="256">
                  <c:v>0.35250000000000031</c:v>
                </c:pt>
                <c:pt idx="257">
                  <c:v>0.35250000000000031</c:v>
                </c:pt>
                <c:pt idx="258">
                  <c:v>0.35250000000000031</c:v>
                </c:pt>
                <c:pt idx="259">
                  <c:v>0.35250000000000031</c:v>
                </c:pt>
                <c:pt idx="260">
                  <c:v>0.35250000000000031</c:v>
                </c:pt>
                <c:pt idx="261">
                  <c:v>0.35250000000000031</c:v>
                </c:pt>
                <c:pt idx="262">
                  <c:v>0.35250000000000031</c:v>
                </c:pt>
                <c:pt idx="263">
                  <c:v>0.35250000000000031</c:v>
                </c:pt>
                <c:pt idx="264">
                  <c:v>0.35250000000000031</c:v>
                </c:pt>
                <c:pt idx="265">
                  <c:v>0.35250000000000031</c:v>
                </c:pt>
                <c:pt idx="266">
                  <c:v>0.35250000000000031</c:v>
                </c:pt>
                <c:pt idx="267">
                  <c:v>0.35250000000000031</c:v>
                </c:pt>
                <c:pt idx="268">
                  <c:v>0.35250000000000031</c:v>
                </c:pt>
                <c:pt idx="269">
                  <c:v>0.35250000000000031</c:v>
                </c:pt>
                <c:pt idx="270">
                  <c:v>0.35250000000000031</c:v>
                </c:pt>
                <c:pt idx="271">
                  <c:v>0.35250000000000031</c:v>
                </c:pt>
                <c:pt idx="272">
                  <c:v>0.35250000000000031</c:v>
                </c:pt>
                <c:pt idx="273">
                  <c:v>0.35250000000000031</c:v>
                </c:pt>
                <c:pt idx="274">
                  <c:v>0.35250000000000031</c:v>
                </c:pt>
                <c:pt idx="275">
                  <c:v>0.35250000000000031</c:v>
                </c:pt>
                <c:pt idx="276">
                  <c:v>0.35250000000000031</c:v>
                </c:pt>
                <c:pt idx="277">
                  <c:v>0.35250000000000031</c:v>
                </c:pt>
                <c:pt idx="278">
                  <c:v>0.35250000000000031</c:v>
                </c:pt>
                <c:pt idx="279">
                  <c:v>0.35250000000000031</c:v>
                </c:pt>
                <c:pt idx="280">
                  <c:v>0.35250000000000031</c:v>
                </c:pt>
                <c:pt idx="281">
                  <c:v>0.35250000000000031</c:v>
                </c:pt>
                <c:pt idx="282">
                  <c:v>0.35250000000000031</c:v>
                </c:pt>
                <c:pt idx="283">
                  <c:v>0.35250000000000031</c:v>
                </c:pt>
                <c:pt idx="284">
                  <c:v>0.35250000000000031</c:v>
                </c:pt>
                <c:pt idx="285">
                  <c:v>0.35250000000000031</c:v>
                </c:pt>
                <c:pt idx="286">
                  <c:v>0.35250000000000031</c:v>
                </c:pt>
                <c:pt idx="287">
                  <c:v>0.35250000000000031</c:v>
                </c:pt>
                <c:pt idx="288">
                  <c:v>0.35250000000000031</c:v>
                </c:pt>
                <c:pt idx="289">
                  <c:v>0.35250000000000031</c:v>
                </c:pt>
                <c:pt idx="290">
                  <c:v>0.35250000000000031</c:v>
                </c:pt>
                <c:pt idx="291">
                  <c:v>0.35250000000000031</c:v>
                </c:pt>
                <c:pt idx="292">
                  <c:v>0.35250000000000031</c:v>
                </c:pt>
                <c:pt idx="293">
                  <c:v>0.35250000000000031</c:v>
                </c:pt>
                <c:pt idx="294">
                  <c:v>0.35250000000000031</c:v>
                </c:pt>
                <c:pt idx="295">
                  <c:v>0.35250000000000031</c:v>
                </c:pt>
                <c:pt idx="296">
                  <c:v>0.35250000000000031</c:v>
                </c:pt>
                <c:pt idx="297">
                  <c:v>0.35250000000000031</c:v>
                </c:pt>
                <c:pt idx="298">
                  <c:v>0.35250000000000031</c:v>
                </c:pt>
                <c:pt idx="299">
                  <c:v>0.35250000000000031</c:v>
                </c:pt>
                <c:pt idx="300">
                  <c:v>0.35250000000000031</c:v>
                </c:pt>
                <c:pt idx="301">
                  <c:v>0.35250000000000031</c:v>
                </c:pt>
                <c:pt idx="302">
                  <c:v>0.35250000000000031</c:v>
                </c:pt>
                <c:pt idx="303">
                  <c:v>0.35250000000000031</c:v>
                </c:pt>
                <c:pt idx="304">
                  <c:v>0.35250000000000031</c:v>
                </c:pt>
                <c:pt idx="305">
                  <c:v>0.35250000000000031</c:v>
                </c:pt>
                <c:pt idx="306">
                  <c:v>0.35250000000000031</c:v>
                </c:pt>
                <c:pt idx="307">
                  <c:v>0.35250000000000031</c:v>
                </c:pt>
                <c:pt idx="308">
                  <c:v>0.35250000000000031</c:v>
                </c:pt>
                <c:pt idx="309">
                  <c:v>0.35250000000000031</c:v>
                </c:pt>
                <c:pt idx="310">
                  <c:v>0.35250000000000031</c:v>
                </c:pt>
                <c:pt idx="311">
                  <c:v>0.35250000000000031</c:v>
                </c:pt>
                <c:pt idx="312">
                  <c:v>0.35250000000000031</c:v>
                </c:pt>
                <c:pt idx="313">
                  <c:v>0.35250000000000031</c:v>
                </c:pt>
                <c:pt idx="314">
                  <c:v>0.35250000000000031</c:v>
                </c:pt>
                <c:pt idx="315">
                  <c:v>0.35250000000000031</c:v>
                </c:pt>
                <c:pt idx="316">
                  <c:v>0.35250000000000031</c:v>
                </c:pt>
                <c:pt idx="317">
                  <c:v>0.35250000000000031</c:v>
                </c:pt>
                <c:pt idx="318">
                  <c:v>0.35250000000000031</c:v>
                </c:pt>
                <c:pt idx="319">
                  <c:v>0.35250000000000031</c:v>
                </c:pt>
                <c:pt idx="320">
                  <c:v>0.35250000000000031</c:v>
                </c:pt>
                <c:pt idx="321">
                  <c:v>0.35250000000000031</c:v>
                </c:pt>
                <c:pt idx="322">
                  <c:v>0.35250000000000031</c:v>
                </c:pt>
                <c:pt idx="323">
                  <c:v>0.35250000000000031</c:v>
                </c:pt>
                <c:pt idx="324">
                  <c:v>0.35250000000000031</c:v>
                </c:pt>
                <c:pt idx="325">
                  <c:v>0.35250000000000031</c:v>
                </c:pt>
                <c:pt idx="326">
                  <c:v>0.35250000000000031</c:v>
                </c:pt>
                <c:pt idx="327">
                  <c:v>0.35250000000000031</c:v>
                </c:pt>
                <c:pt idx="328">
                  <c:v>0.35250000000000031</c:v>
                </c:pt>
                <c:pt idx="329">
                  <c:v>0.35250000000000031</c:v>
                </c:pt>
                <c:pt idx="330">
                  <c:v>0.35250000000000031</c:v>
                </c:pt>
                <c:pt idx="331">
                  <c:v>0.35250000000000031</c:v>
                </c:pt>
                <c:pt idx="332">
                  <c:v>0.35250000000000031</c:v>
                </c:pt>
                <c:pt idx="333">
                  <c:v>0.35250000000000031</c:v>
                </c:pt>
                <c:pt idx="334">
                  <c:v>0.35250000000000031</c:v>
                </c:pt>
                <c:pt idx="335">
                  <c:v>0.35250000000000031</c:v>
                </c:pt>
                <c:pt idx="336">
                  <c:v>0.35250000000000031</c:v>
                </c:pt>
                <c:pt idx="337">
                  <c:v>0.35250000000000031</c:v>
                </c:pt>
                <c:pt idx="338">
                  <c:v>0.35250000000000031</c:v>
                </c:pt>
                <c:pt idx="339">
                  <c:v>0.35250000000000031</c:v>
                </c:pt>
                <c:pt idx="340">
                  <c:v>0.35250000000000031</c:v>
                </c:pt>
                <c:pt idx="341">
                  <c:v>0.35250000000000031</c:v>
                </c:pt>
                <c:pt idx="342">
                  <c:v>0.35250000000000031</c:v>
                </c:pt>
                <c:pt idx="343">
                  <c:v>0.35250000000000031</c:v>
                </c:pt>
                <c:pt idx="344">
                  <c:v>0.35250000000000031</c:v>
                </c:pt>
                <c:pt idx="345">
                  <c:v>0.35250000000000031</c:v>
                </c:pt>
                <c:pt idx="346">
                  <c:v>0.35250000000000031</c:v>
                </c:pt>
                <c:pt idx="347">
                  <c:v>0.35250000000000031</c:v>
                </c:pt>
                <c:pt idx="348">
                  <c:v>0.35250000000000031</c:v>
                </c:pt>
                <c:pt idx="349">
                  <c:v>0.35250000000000031</c:v>
                </c:pt>
                <c:pt idx="350">
                  <c:v>0.35250000000000031</c:v>
                </c:pt>
                <c:pt idx="351">
                  <c:v>0.35250000000000031</c:v>
                </c:pt>
                <c:pt idx="352">
                  <c:v>0.35250000000000031</c:v>
                </c:pt>
                <c:pt idx="353">
                  <c:v>0.35250000000000031</c:v>
                </c:pt>
                <c:pt idx="354">
                  <c:v>0.35250000000000031</c:v>
                </c:pt>
                <c:pt idx="355">
                  <c:v>0.35250000000000031</c:v>
                </c:pt>
                <c:pt idx="356">
                  <c:v>0.35250000000000031</c:v>
                </c:pt>
                <c:pt idx="357">
                  <c:v>0.35250000000000031</c:v>
                </c:pt>
                <c:pt idx="358">
                  <c:v>0.35250000000000031</c:v>
                </c:pt>
                <c:pt idx="359">
                  <c:v>0.35250000000000031</c:v>
                </c:pt>
                <c:pt idx="360">
                  <c:v>0.35250000000000031</c:v>
                </c:pt>
                <c:pt idx="361">
                  <c:v>0.35250000000000031</c:v>
                </c:pt>
                <c:pt idx="362">
                  <c:v>0.35250000000000031</c:v>
                </c:pt>
                <c:pt idx="363">
                  <c:v>0.35250000000000031</c:v>
                </c:pt>
                <c:pt idx="364">
                  <c:v>0.35250000000000031</c:v>
                </c:pt>
                <c:pt idx="365">
                  <c:v>0.35250000000000031</c:v>
                </c:pt>
                <c:pt idx="366">
                  <c:v>0.35250000000000031</c:v>
                </c:pt>
                <c:pt idx="367">
                  <c:v>0.35250000000000031</c:v>
                </c:pt>
                <c:pt idx="368">
                  <c:v>0.35250000000000031</c:v>
                </c:pt>
                <c:pt idx="369">
                  <c:v>0.35250000000000031</c:v>
                </c:pt>
                <c:pt idx="370">
                  <c:v>0.35250000000000031</c:v>
                </c:pt>
                <c:pt idx="371">
                  <c:v>0.35250000000000031</c:v>
                </c:pt>
                <c:pt idx="372">
                  <c:v>0.35250000000000031</c:v>
                </c:pt>
                <c:pt idx="373">
                  <c:v>0.35250000000000031</c:v>
                </c:pt>
                <c:pt idx="374">
                  <c:v>0.35250000000000031</c:v>
                </c:pt>
                <c:pt idx="375">
                  <c:v>0.35250000000000031</c:v>
                </c:pt>
                <c:pt idx="376">
                  <c:v>0.35250000000000031</c:v>
                </c:pt>
                <c:pt idx="377">
                  <c:v>0.35250000000000031</c:v>
                </c:pt>
                <c:pt idx="378">
                  <c:v>0.35250000000000031</c:v>
                </c:pt>
                <c:pt idx="379">
                  <c:v>0.35250000000000031</c:v>
                </c:pt>
                <c:pt idx="380">
                  <c:v>0.35250000000000031</c:v>
                </c:pt>
                <c:pt idx="381">
                  <c:v>0.35250000000000031</c:v>
                </c:pt>
                <c:pt idx="382">
                  <c:v>0.35250000000000031</c:v>
                </c:pt>
                <c:pt idx="383">
                  <c:v>0.35250000000000031</c:v>
                </c:pt>
                <c:pt idx="384">
                  <c:v>0.35250000000000031</c:v>
                </c:pt>
                <c:pt idx="385">
                  <c:v>0.35250000000000031</c:v>
                </c:pt>
                <c:pt idx="386">
                  <c:v>0.35250000000000031</c:v>
                </c:pt>
                <c:pt idx="387">
                  <c:v>0.35250000000000031</c:v>
                </c:pt>
                <c:pt idx="388">
                  <c:v>0.35250000000000031</c:v>
                </c:pt>
                <c:pt idx="389">
                  <c:v>0.35250000000000031</c:v>
                </c:pt>
                <c:pt idx="390">
                  <c:v>0.35250000000000031</c:v>
                </c:pt>
                <c:pt idx="391">
                  <c:v>0.35250000000000031</c:v>
                </c:pt>
                <c:pt idx="392">
                  <c:v>0.35250000000000031</c:v>
                </c:pt>
                <c:pt idx="393">
                  <c:v>0.35250000000000031</c:v>
                </c:pt>
                <c:pt idx="394">
                  <c:v>0.35250000000000031</c:v>
                </c:pt>
                <c:pt idx="395">
                  <c:v>0.35250000000000031</c:v>
                </c:pt>
                <c:pt idx="396">
                  <c:v>0.35250000000000031</c:v>
                </c:pt>
                <c:pt idx="397">
                  <c:v>0.35250000000000031</c:v>
                </c:pt>
                <c:pt idx="398">
                  <c:v>0.35250000000000031</c:v>
                </c:pt>
                <c:pt idx="399">
                  <c:v>0.35250000000000031</c:v>
                </c:pt>
                <c:pt idx="400">
                  <c:v>0.35250000000000031</c:v>
                </c:pt>
                <c:pt idx="401">
                  <c:v>0.35250000000000031</c:v>
                </c:pt>
                <c:pt idx="402">
                  <c:v>0.35250000000000031</c:v>
                </c:pt>
                <c:pt idx="403">
                  <c:v>0.35250000000000031</c:v>
                </c:pt>
                <c:pt idx="404">
                  <c:v>0.35250000000000031</c:v>
                </c:pt>
                <c:pt idx="405">
                  <c:v>0.35250000000000031</c:v>
                </c:pt>
                <c:pt idx="406">
                  <c:v>0.35250000000000031</c:v>
                </c:pt>
                <c:pt idx="407">
                  <c:v>0.35250000000000031</c:v>
                </c:pt>
                <c:pt idx="408">
                  <c:v>0.35250000000000031</c:v>
                </c:pt>
                <c:pt idx="409">
                  <c:v>0.35250000000000031</c:v>
                </c:pt>
                <c:pt idx="410">
                  <c:v>0.35250000000000031</c:v>
                </c:pt>
                <c:pt idx="411">
                  <c:v>0.35250000000000031</c:v>
                </c:pt>
                <c:pt idx="412">
                  <c:v>0.35250000000000031</c:v>
                </c:pt>
                <c:pt idx="413">
                  <c:v>0.35250000000000031</c:v>
                </c:pt>
                <c:pt idx="414">
                  <c:v>0.35250000000000031</c:v>
                </c:pt>
                <c:pt idx="415">
                  <c:v>0.35250000000000031</c:v>
                </c:pt>
                <c:pt idx="416">
                  <c:v>0.35250000000000031</c:v>
                </c:pt>
                <c:pt idx="417">
                  <c:v>0.35250000000000031</c:v>
                </c:pt>
                <c:pt idx="418">
                  <c:v>0.35250000000000031</c:v>
                </c:pt>
                <c:pt idx="419">
                  <c:v>0.35250000000000031</c:v>
                </c:pt>
                <c:pt idx="420">
                  <c:v>0.35250000000000031</c:v>
                </c:pt>
                <c:pt idx="421">
                  <c:v>0.35250000000000031</c:v>
                </c:pt>
                <c:pt idx="422">
                  <c:v>0.35250000000000031</c:v>
                </c:pt>
                <c:pt idx="423">
                  <c:v>0.35250000000000031</c:v>
                </c:pt>
                <c:pt idx="424">
                  <c:v>0.35250000000000031</c:v>
                </c:pt>
                <c:pt idx="425">
                  <c:v>0.35250000000000031</c:v>
                </c:pt>
                <c:pt idx="426">
                  <c:v>0.35250000000000031</c:v>
                </c:pt>
                <c:pt idx="427">
                  <c:v>0.35250000000000031</c:v>
                </c:pt>
                <c:pt idx="428">
                  <c:v>0.35250000000000031</c:v>
                </c:pt>
                <c:pt idx="429">
                  <c:v>0.35250000000000031</c:v>
                </c:pt>
                <c:pt idx="430">
                  <c:v>0.35250000000000031</c:v>
                </c:pt>
                <c:pt idx="431">
                  <c:v>0.35250000000000031</c:v>
                </c:pt>
                <c:pt idx="432">
                  <c:v>0.35250000000000031</c:v>
                </c:pt>
                <c:pt idx="433">
                  <c:v>0.35250000000000031</c:v>
                </c:pt>
                <c:pt idx="434">
                  <c:v>0.35250000000000031</c:v>
                </c:pt>
                <c:pt idx="435">
                  <c:v>0.35250000000000031</c:v>
                </c:pt>
                <c:pt idx="436">
                  <c:v>0.35250000000000031</c:v>
                </c:pt>
                <c:pt idx="437">
                  <c:v>0.35250000000000031</c:v>
                </c:pt>
                <c:pt idx="438">
                  <c:v>0.35250000000000031</c:v>
                </c:pt>
                <c:pt idx="439">
                  <c:v>0.35250000000000031</c:v>
                </c:pt>
                <c:pt idx="440">
                  <c:v>0.35250000000000031</c:v>
                </c:pt>
                <c:pt idx="441">
                  <c:v>0.35250000000000031</c:v>
                </c:pt>
                <c:pt idx="442">
                  <c:v>0.35250000000000031</c:v>
                </c:pt>
                <c:pt idx="443">
                  <c:v>0.35250000000000031</c:v>
                </c:pt>
                <c:pt idx="444">
                  <c:v>0.35250000000000031</c:v>
                </c:pt>
                <c:pt idx="445">
                  <c:v>0.35250000000000031</c:v>
                </c:pt>
                <c:pt idx="446">
                  <c:v>0.35250000000000031</c:v>
                </c:pt>
                <c:pt idx="447">
                  <c:v>0.35250000000000031</c:v>
                </c:pt>
                <c:pt idx="448">
                  <c:v>0.35250000000000031</c:v>
                </c:pt>
                <c:pt idx="449">
                  <c:v>0.35250000000000031</c:v>
                </c:pt>
                <c:pt idx="450">
                  <c:v>0.35250000000000031</c:v>
                </c:pt>
                <c:pt idx="451">
                  <c:v>0.35250000000000031</c:v>
                </c:pt>
                <c:pt idx="452">
                  <c:v>0.35250000000000031</c:v>
                </c:pt>
                <c:pt idx="453">
                  <c:v>0.35250000000000031</c:v>
                </c:pt>
                <c:pt idx="454">
                  <c:v>0.35250000000000031</c:v>
                </c:pt>
                <c:pt idx="455">
                  <c:v>0.35250000000000031</c:v>
                </c:pt>
                <c:pt idx="456">
                  <c:v>0.35250000000000031</c:v>
                </c:pt>
                <c:pt idx="457">
                  <c:v>0.35250000000000031</c:v>
                </c:pt>
                <c:pt idx="458">
                  <c:v>0.35250000000000031</c:v>
                </c:pt>
                <c:pt idx="459">
                  <c:v>0.35250000000000031</c:v>
                </c:pt>
                <c:pt idx="460">
                  <c:v>0.35250000000000031</c:v>
                </c:pt>
                <c:pt idx="461">
                  <c:v>0.35250000000000031</c:v>
                </c:pt>
                <c:pt idx="462">
                  <c:v>0.35250000000000031</c:v>
                </c:pt>
                <c:pt idx="463">
                  <c:v>0.35250000000000031</c:v>
                </c:pt>
                <c:pt idx="464">
                  <c:v>0.35250000000000031</c:v>
                </c:pt>
                <c:pt idx="465">
                  <c:v>0.35250000000000031</c:v>
                </c:pt>
                <c:pt idx="466">
                  <c:v>0.35250000000000031</c:v>
                </c:pt>
                <c:pt idx="467">
                  <c:v>0.35250000000000031</c:v>
                </c:pt>
                <c:pt idx="468">
                  <c:v>0.35250000000000031</c:v>
                </c:pt>
                <c:pt idx="469">
                  <c:v>0.35250000000000031</c:v>
                </c:pt>
                <c:pt idx="470">
                  <c:v>0.6500000000000028</c:v>
                </c:pt>
                <c:pt idx="471">
                  <c:v>0.6500000000000028</c:v>
                </c:pt>
                <c:pt idx="472">
                  <c:v>0.6500000000000028</c:v>
                </c:pt>
                <c:pt idx="473">
                  <c:v>0.6500000000000028</c:v>
                </c:pt>
                <c:pt idx="474">
                  <c:v>0.6500000000000028</c:v>
                </c:pt>
                <c:pt idx="475">
                  <c:v>0.6500000000000028</c:v>
                </c:pt>
                <c:pt idx="476">
                  <c:v>0.6500000000000028</c:v>
                </c:pt>
                <c:pt idx="477">
                  <c:v>0.6500000000000028</c:v>
                </c:pt>
                <c:pt idx="478">
                  <c:v>0.6500000000000028</c:v>
                </c:pt>
                <c:pt idx="479">
                  <c:v>0.6500000000000028</c:v>
                </c:pt>
                <c:pt idx="480">
                  <c:v>0.6500000000000028</c:v>
                </c:pt>
                <c:pt idx="481">
                  <c:v>0.6500000000000028</c:v>
                </c:pt>
                <c:pt idx="482">
                  <c:v>0.6500000000000028</c:v>
                </c:pt>
                <c:pt idx="483">
                  <c:v>0.6500000000000028</c:v>
                </c:pt>
                <c:pt idx="484">
                  <c:v>0.6500000000000028</c:v>
                </c:pt>
                <c:pt idx="485">
                  <c:v>0.6500000000000028</c:v>
                </c:pt>
                <c:pt idx="486">
                  <c:v>0.6500000000000028</c:v>
                </c:pt>
                <c:pt idx="487">
                  <c:v>0.6500000000000028</c:v>
                </c:pt>
                <c:pt idx="488">
                  <c:v>0.6500000000000028</c:v>
                </c:pt>
                <c:pt idx="489">
                  <c:v>0.6500000000000028</c:v>
                </c:pt>
                <c:pt idx="490">
                  <c:v>0.6500000000000028</c:v>
                </c:pt>
                <c:pt idx="491">
                  <c:v>0.6500000000000028</c:v>
                </c:pt>
                <c:pt idx="492">
                  <c:v>0.6500000000000028</c:v>
                </c:pt>
                <c:pt idx="493">
                  <c:v>0.6500000000000028</c:v>
                </c:pt>
                <c:pt idx="494">
                  <c:v>0.6500000000000028</c:v>
                </c:pt>
                <c:pt idx="495">
                  <c:v>0.6500000000000028</c:v>
                </c:pt>
                <c:pt idx="496">
                  <c:v>0.6500000000000028</c:v>
                </c:pt>
                <c:pt idx="497">
                  <c:v>0.6500000000000028</c:v>
                </c:pt>
                <c:pt idx="498">
                  <c:v>0.6500000000000028</c:v>
                </c:pt>
                <c:pt idx="499">
                  <c:v>0.6500000000000028</c:v>
                </c:pt>
                <c:pt idx="500">
                  <c:v>0.6500000000000028</c:v>
                </c:pt>
                <c:pt idx="501">
                  <c:v>0.6500000000000028</c:v>
                </c:pt>
                <c:pt idx="502">
                  <c:v>0.6500000000000028</c:v>
                </c:pt>
                <c:pt idx="503">
                  <c:v>0.6500000000000028</c:v>
                </c:pt>
                <c:pt idx="504">
                  <c:v>0.6500000000000028</c:v>
                </c:pt>
                <c:pt idx="505">
                  <c:v>0.6500000000000028</c:v>
                </c:pt>
                <c:pt idx="506">
                  <c:v>0.6500000000000028</c:v>
                </c:pt>
                <c:pt idx="507">
                  <c:v>0.6500000000000028</c:v>
                </c:pt>
                <c:pt idx="508">
                  <c:v>0.6500000000000028</c:v>
                </c:pt>
                <c:pt idx="509">
                  <c:v>0.6500000000000028</c:v>
                </c:pt>
                <c:pt idx="510">
                  <c:v>0.6500000000000028</c:v>
                </c:pt>
                <c:pt idx="511">
                  <c:v>0.6500000000000028</c:v>
                </c:pt>
                <c:pt idx="512">
                  <c:v>0.6500000000000028</c:v>
                </c:pt>
                <c:pt idx="513">
                  <c:v>0.6500000000000028</c:v>
                </c:pt>
                <c:pt idx="514">
                  <c:v>0.6500000000000028</c:v>
                </c:pt>
                <c:pt idx="515">
                  <c:v>0.6500000000000028</c:v>
                </c:pt>
                <c:pt idx="516">
                  <c:v>0.6500000000000028</c:v>
                </c:pt>
                <c:pt idx="517">
                  <c:v>0.6500000000000028</c:v>
                </c:pt>
                <c:pt idx="518">
                  <c:v>0.6500000000000028</c:v>
                </c:pt>
                <c:pt idx="519">
                  <c:v>0.6500000000000028</c:v>
                </c:pt>
                <c:pt idx="520">
                  <c:v>0.6500000000000028</c:v>
                </c:pt>
                <c:pt idx="521">
                  <c:v>0.6500000000000028</c:v>
                </c:pt>
                <c:pt idx="522">
                  <c:v>0.6500000000000028</c:v>
                </c:pt>
                <c:pt idx="523">
                  <c:v>0.6500000000000028</c:v>
                </c:pt>
                <c:pt idx="524">
                  <c:v>0.6500000000000028</c:v>
                </c:pt>
                <c:pt idx="525">
                  <c:v>0.6500000000000028</c:v>
                </c:pt>
                <c:pt idx="526">
                  <c:v>0.6500000000000028</c:v>
                </c:pt>
                <c:pt idx="527">
                  <c:v>0.6500000000000028</c:v>
                </c:pt>
                <c:pt idx="528">
                  <c:v>0.6500000000000028</c:v>
                </c:pt>
                <c:pt idx="529">
                  <c:v>0.6500000000000028</c:v>
                </c:pt>
                <c:pt idx="530">
                  <c:v>0.6500000000000028</c:v>
                </c:pt>
                <c:pt idx="531">
                  <c:v>0.35250000000000031</c:v>
                </c:pt>
                <c:pt idx="532">
                  <c:v>0.35250000000000031</c:v>
                </c:pt>
                <c:pt idx="533">
                  <c:v>0.35250000000000031</c:v>
                </c:pt>
                <c:pt idx="534">
                  <c:v>0.35250000000000031</c:v>
                </c:pt>
                <c:pt idx="535">
                  <c:v>0.35250000000000031</c:v>
                </c:pt>
                <c:pt idx="536">
                  <c:v>0.35250000000000031</c:v>
                </c:pt>
                <c:pt idx="537">
                  <c:v>0.35250000000000031</c:v>
                </c:pt>
                <c:pt idx="538">
                  <c:v>0.35250000000000031</c:v>
                </c:pt>
                <c:pt idx="539">
                  <c:v>0.35250000000000031</c:v>
                </c:pt>
                <c:pt idx="540">
                  <c:v>0.35250000000000031</c:v>
                </c:pt>
                <c:pt idx="541">
                  <c:v>0.35250000000000031</c:v>
                </c:pt>
                <c:pt idx="542">
                  <c:v>0.35250000000000031</c:v>
                </c:pt>
                <c:pt idx="543">
                  <c:v>0.35250000000000031</c:v>
                </c:pt>
                <c:pt idx="544">
                  <c:v>0.35250000000000031</c:v>
                </c:pt>
                <c:pt idx="545">
                  <c:v>0.35250000000000031</c:v>
                </c:pt>
                <c:pt idx="546">
                  <c:v>0.35250000000000031</c:v>
                </c:pt>
                <c:pt idx="547">
                  <c:v>0.35250000000000031</c:v>
                </c:pt>
                <c:pt idx="548">
                  <c:v>0.35250000000000031</c:v>
                </c:pt>
                <c:pt idx="549">
                  <c:v>0.35250000000000031</c:v>
                </c:pt>
                <c:pt idx="550">
                  <c:v>0.35250000000000031</c:v>
                </c:pt>
                <c:pt idx="551">
                  <c:v>0.35250000000000031</c:v>
                </c:pt>
                <c:pt idx="552">
                  <c:v>0.35250000000000031</c:v>
                </c:pt>
                <c:pt idx="553">
                  <c:v>0.35250000000000031</c:v>
                </c:pt>
                <c:pt idx="554">
                  <c:v>0.35250000000000031</c:v>
                </c:pt>
                <c:pt idx="555">
                  <c:v>0.35250000000000031</c:v>
                </c:pt>
                <c:pt idx="556">
                  <c:v>0.35250000000000031</c:v>
                </c:pt>
                <c:pt idx="557">
                  <c:v>0.35250000000000031</c:v>
                </c:pt>
                <c:pt idx="558">
                  <c:v>0.35250000000000031</c:v>
                </c:pt>
                <c:pt idx="559">
                  <c:v>0.35250000000000031</c:v>
                </c:pt>
                <c:pt idx="560">
                  <c:v>0.35250000000000031</c:v>
                </c:pt>
                <c:pt idx="561">
                  <c:v>0.35250000000000031</c:v>
                </c:pt>
                <c:pt idx="562">
                  <c:v>0.35250000000000031</c:v>
                </c:pt>
                <c:pt idx="563">
                  <c:v>0.35250000000000031</c:v>
                </c:pt>
                <c:pt idx="564">
                  <c:v>0.35250000000000031</c:v>
                </c:pt>
                <c:pt idx="565">
                  <c:v>0.35250000000000031</c:v>
                </c:pt>
                <c:pt idx="566">
                  <c:v>0.35250000000000031</c:v>
                </c:pt>
                <c:pt idx="567">
                  <c:v>0.35250000000000031</c:v>
                </c:pt>
                <c:pt idx="568">
                  <c:v>0.35250000000000031</c:v>
                </c:pt>
                <c:pt idx="569">
                  <c:v>0.35250000000000031</c:v>
                </c:pt>
                <c:pt idx="570">
                  <c:v>0.35250000000000031</c:v>
                </c:pt>
                <c:pt idx="571">
                  <c:v>0.35250000000000031</c:v>
                </c:pt>
                <c:pt idx="572">
                  <c:v>0.35250000000000031</c:v>
                </c:pt>
                <c:pt idx="573">
                  <c:v>0.35250000000000031</c:v>
                </c:pt>
                <c:pt idx="574">
                  <c:v>0.35250000000000031</c:v>
                </c:pt>
                <c:pt idx="575">
                  <c:v>0.35250000000000031</c:v>
                </c:pt>
                <c:pt idx="576">
                  <c:v>0.35250000000000031</c:v>
                </c:pt>
                <c:pt idx="577">
                  <c:v>0.35250000000000031</c:v>
                </c:pt>
                <c:pt idx="578">
                  <c:v>0.35250000000000031</c:v>
                </c:pt>
                <c:pt idx="579">
                  <c:v>0.35250000000000031</c:v>
                </c:pt>
                <c:pt idx="580">
                  <c:v>0.35250000000000031</c:v>
                </c:pt>
                <c:pt idx="581">
                  <c:v>0.35250000000000031</c:v>
                </c:pt>
                <c:pt idx="582">
                  <c:v>0.35250000000000031</c:v>
                </c:pt>
                <c:pt idx="583">
                  <c:v>0.35250000000000031</c:v>
                </c:pt>
                <c:pt idx="584">
                  <c:v>0.35250000000000031</c:v>
                </c:pt>
                <c:pt idx="585">
                  <c:v>0.35250000000000031</c:v>
                </c:pt>
                <c:pt idx="586">
                  <c:v>0.35250000000000031</c:v>
                </c:pt>
                <c:pt idx="587">
                  <c:v>0.35250000000000031</c:v>
                </c:pt>
                <c:pt idx="588">
                  <c:v>0.35250000000000031</c:v>
                </c:pt>
                <c:pt idx="589">
                  <c:v>0.35250000000000031</c:v>
                </c:pt>
                <c:pt idx="590">
                  <c:v>0.35250000000000031</c:v>
                </c:pt>
                <c:pt idx="591">
                  <c:v>0.35250000000000031</c:v>
                </c:pt>
                <c:pt idx="592">
                  <c:v>0.35250000000000031</c:v>
                </c:pt>
                <c:pt idx="593">
                  <c:v>0.35250000000000031</c:v>
                </c:pt>
                <c:pt idx="594">
                  <c:v>0.35250000000000031</c:v>
                </c:pt>
                <c:pt idx="595">
                  <c:v>0.35250000000000031</c:v>
                </c:pt>
                <c:pt idx="596">
                  <c:v>0.35250000000000031</c:v>
                </c:pt>
                <c:pt idx="597">
                  <c:v>0.35250000000000031</c:v>
                </c:pt>
                <c:pt idx="598">
                  <c:v>0.35250000000000031</c:v>
                </c:pt>
                <c:pt idx="599">
                  <c:v>0.35250000000000031</c:v>
                </c:pt>
                <c:pt idx="600">
                  <c:v>0.35250000000000031</c:v>
                </c:pt>
                <c:pt idx="601">
                  <c:v>0.35250000000000031</c:v>
                </c:pt>
                <c:pt idx="602">
                  <c:v>0.35250000000000031</c:v>
                </c:pt>
                <c:pt idx="603">
                  <c:v>0.35250000000000031</c:v>
                </c:pt>
                <c:pt idx="604">
                  <c:v>0.35250000000000031</c:v>
                </c:pt>
                <c:pt idx="605">
                  <c:v>0.35250000000000031</c:v>
                </c:pt>
                <c:pt idx="606">
                  <c:v>0.35250000000000031</c:v>
                </c:pt>
                <c:pt idx="607">
                  <c:v>0.35250000000000031</c:v>
                </c:pt>
                <c:pt idx="608">
                  <c:v>0.35250000000000031</c:v>
                </c:pt>
                <c:pt idx="609">
                  <c:v>0.35250000000000031</c:v>
                </c:pt>
                <c:pt idx="610">
                  <c:v>0.35250000000000031</c:v>
                </c:pt>
                <c:pt idx="611">
                  <c:v>0.35250000000000031</c:v>
                </c:pt>
                <c:pt idx="612">
                  <c:v>0.35250000000000031</c:v>
                </c:pt>
                <c:pt idx="613">
                  <c:v>0.35250000000000031</c:v>
                </c:pt>
                <c:pt idx="614">
                  <c:v>0.35250000000000031</c:v>
                </c:pt>
                <c:pt idx="615">
                  <c:v>0.35250000000000031</c:v>
                </c:pt>
                <c:pt idx="616">
                  <c:v>0.35250000000000031</c:v>
                </c:pt>
                <c:pt idx="617">
                  <c:v>0.35250000000000031</c:v>
                </c:pt>
                <c:pt idx="618">
                  <c:v>0.35250000000000031</c:v>
                </c:pt>
                <c:pt idx="619">
                  <c:v>0.35250000000000031</c:v>
                </c:pt>
                <c:pt idx="620">
                  <c:v>0.35250000000000031</c:v>
                </c:pt>
                <c:pt idx="621">
                  <c:v>0.35250000000000031</c:v>
                </c:pt>
                <c:pt idx="622">
                  <c:v>0.35250000000000031</c:v>
                </c:pt>
                <c:pt idx="623">
                  <c:v>0.35250000000000031</c:v>
                </c:pt>
                <c:pt idx="624">
                  <c:v>0.35250000000000031</c:v>
                </c:pt>
                <c:pt idx="625">
                  <c:v>0.35250000000000031</c:v>
                </c:pt>
                <c:pt idx="626">
                  <c:v>0.35250000000000031</c:v>
                </c:pt>
                <c:pt idx="627">
                  <c:v>0.35250000000000031</c:v>
                </c:pt>
                <c:pt idx="628">
                  <c:v>0.35250000000000031</c:v>
                </c:pt>
                <c:pt idx="629">
                  <c:v>0.35250000000000031</c:v>
                </c:pt>
                <c:pt idx="630">
                  <c:v>0.35250000000000031</c:v>
                </c:pt>
                <c:pt idx="631">
                  <c:v>0.35250000000000031</c:v>
                </c:pt>
                <c:pt idx="632">
                  <c:v>0.35250000000000031</c:v>
                </c:pt>
                <c:pt idx="633">
                  <c:v>0.35250000000000031</c:v>
                </c:pt>
                <c:pt idx="634">
                  <c:v>0.35250000000000031</c:v>
                </c:pt>
                <c:pt idx="635">
                  <c:v>0.35250000000000031</c:v>
                </c:pt>
                <c:pt idx="636">
                  <c:v>0.35250000000000031</c:v>
                </c:pt>
                <c:pt idx="637">
                  <c:v>0.35250000000000031</c:v>
                </c:pt>
                <c:pt idx="638">
                  <c:v>0.35250000000000031</c:v>
                </c:pt>
                <c:pt idx="639">
                  <c:v>0.35250000000000031</c:v>
                </c:pt>
                <c:pt idx="640">
                  <c:v>0.35250000000000031</c:v>
                </c:pt>
                <c:pt idx="641">
                  <c:v>0.35250000000000031</c:v>
                </c:pt>
                <c:pt idx="642">
                  <c:v>0.35250000000000031</c:v>
                </c:pt>
                <c:pt idx="643">
                  <c:v>0.35250000000000031</c:v>
                </c:pt>
                <c:pt idx="644">
                  <c:v>0.35250000000000031</c:v>
                </c:pt>
                <c:pt idx="645">
                  <c:v>0.35250000000000031</c:v>
                </c:pt>
                <c:pt idx="646">
                  <c:v>0.35250000000000031</c:v>
                </c:pt>
                <c:pt idx="647">
                  <c:v>0.35250000000000031</c:v>
                </c:pt>
                <c:pt idx="648">
                  <c:v>0.35250000000000031</c:v>
                </c:pt>
                <c:pt idx="649">
                  <c:v>0.35250000000000031</c:v>
                </c:pt>
                <c:pt idx="650">
                  <c:v>0.35250000000000031</c:v>
                </c:pt>
                <c:pt idx="651">
                  <c:v>0.35250000000000031</c:v>
                </c:pt>
                <c:pt idx="652">
                  <c:v>0.35250000000000031</c:v>
                </c:pt>
                <c:pt idx="653">
                  <c:v>0.35250000000000031</c:v>
                </c:pt>
                <c:pt idx="654">
                  <c:v>0.35250000000000031</c:v>
                </c:pt>
                <c:pt idx="655">
                  <c:v>0.35250000000000031</c:v>
                </c:pt>
                <c:pt idx="656">
                  <c:v>0.35250000000000031</c:v>
                </c:pt>
                <c:pt idx="657">
                  <c:v>0.35250000000000031</c:v>
                </c:pt>
                <c:pt idx="658">
                  <c:v>0.35250000000000031</c:v>
                </c:pt>
                <c:pt idx="659">
                  <c:v>0.35250000000000031</c:v>
                </c:pt>
                <c:pt idx="660">
                  <c:v>0.35250000000000031</c:v>
                </c:pt>
                <c:pt idx="661">
                  <c:v>0.35250000000000031</c:v>
                </c:pt>
                <c:pt idx="662">
                  <c:v>0.35250000000000031</c:v>
                </c:pt>
                <c:pt idx="663">
                  <c:v>0.35250000000000031</c:v>
                </c:pt>
                <c:pt idx="664">
                  <c:v>0.35250000000000031</c:v>
                </c:pt>
                <c:pt idx="665">
                  <c:v>0.35250000000000031</c:v>
                </c:pt>
                <c:pt idx="666">
                  <c:v>0.35250000000000031</c:v>
                </c:pt>
                <c:pt idx="667">
                  <c:v>0.35250000000000031</c:v>
                </c:pt>
                <c:pt idx="668">
                  <c:v>0.35250000000000031</c:v>
                </c:pt>
                <c:pt idx="669">
                  <c:v>0.35250000000000031</c:v>
                </c:pt>
                <c:pt idx="670">
                  <c:v>0.35250000000000031</c:v>
                </c:pt>
                <c:pt idx="671">
                  <c:v>0.35250000000000031</c:v>
                </c:pt>
                <c:pt idx="672">
                  <c:v>0.35250000000000031</c:v>
                </c:pt>
                <c:pt idx="673">
                  <c:v>0.35250000000000031</c:v>
                </c:pt>
                <c:pt idx="674">
                  <c:v>0.35250000000000031</c:v>
                </c:pt>
                <c:pt idx="675">
                  <c:v>0.35250000000000031</c:v>
                </c:pt>
                <c:pt idx="676">
                  <c:v>0.35250000000000031</c:v>
                </c:pt>
                <c:pt idx="677">
                  <c:v>0.35250000000000031</c:v>
                </c:pt>
                <c:pt idx="678">
                  <c:v>0.35250000000000031</c:v>
                </c:pt>
                <c:pt idx="679">
                  <c:v>0.35250000000000031</c:v>
                </c:pt>
                <c:pt idx="680">
                  <c:v>0.35250000000000031</c:v>
                </c:pt>
                <c:pt idx="681">
                  <c:v>0.35250000000000031</c:v>
                </c:pt>
                <c:pt idx="682">
                  <c:v>0.35250000000000031</c:v>
                </c:pt>
                <c:pt idx="683">
                  <c:v>0.35250000000000031</c:v>
                </c:pt>
                <c:pt idx="684">
                  <c:v>0.35250000000000031</c:v>
                </c:pt>
                <c:pt idx="685">
                  <c:v>0.35250000000000031</c:v>
                </c:pt>
                <c:pt idx="686">
                  <c:v>0.35250000000000031</c:v>
                </c:pt>
                <c:pt idx="687">
                  <c:v>0.35250000000000031</c:v>
                </c:pt>
                <c:pt idx="688">
                  <c:v>0.35250000000000031</c:v>
                </c:pt>
                <c:pt idx="689">
                  <c:v>0.35250000000000031</c:v>
                </c:pt>
                <c:pt idx="690">
                  <c:v>0.35250000000000031</c:v>
                </c:pt>
                <c:pt idx="691">
                  <c:v>0.35250000000000031</c:v>
                </c:pt>
                <c:pt idx="692">
                  <c:v>0.35250000000000031</c:v>
                </c:pt>
                <c:pt idx="693">
                  <c:v>0.35250000000000031</c:v>
                </c:pt>
                <c:pt idx="694">
                  <c:v>0.35250000000000031</c:v>
                </c:pt>
                <c:pt idx="695">
                  <c:v>0.35250000000000031</c:v>
                </c:pt>
                <c:pt idx="696">
                  <c:v>0.35250000000000031</c:v>
                </c:pt>
                <c:pt idx="697">
                  <c:v>0.35250000000000031</c:v>
                </c:pt>
                <c:pt idx="698">
                  <c:v>0.35250000000000031</c:v>
                </c:pt>
                <c:pt idx="699">
                  <c:v>0.35250000000000031</c:v>
                </c:pt>
                <c:pt idx="700">
                  <c:v>0.35250000000000031</c:v>
                </c:pt>
                <c:pt idx="701">
                  <c:v>0.35250000000000031</c:v>
                </c:pt>
                <c:pt idx="702">
                  <c:v>0.35250000000000031</c:v>
                </c:pt>
                <c:pt idx="703">
                  <c:v>0.35250000000000031</c:v>
                </c:pt>
                <c:pt idx="704">
                  <c:v>0.35250000000000031</c:v>
                </c:pt>
                <c:pt idx="705">
                  <c:v>0.35250000000000031</c:v>
                </c:pt>
                <c:pt idx="706">
                  <c:v>0.35250000000000031</c:v>
                </c:pt>
                <c:pt idx="707">
                  <c:v>0.35250000000000031</c:v>
                </c:pt>
                <c:pt idx="708">
                  <c:v>0.35250000000000031</c:v>
                </c:pt>
                <c:pt idx="709">
                  <c:v>0.35250000000000031</c:v>
                </c:pt>
                <c:pt idx="710">
                  <c:v>0.35250000000000031</c:v>
                </c:pt>
                <c:pt idx="711">
                  <c:v>0.35250000000000031</c:v>
                </c:pt>
                <c:pt idx="712">
                  <c:v>0.35250000000000031</c:v>
                </c:pt>
                <c:pt idx="713">
                  <c:v>0.35250000000000031</c:v>
                </c:pt>
                <c:pt idx="714">
                  <c:v>0.35250000000000031</c:v>
                </c:pt>
                <c:pt idx="715">
                  <c:v>0.35250000000000031</c:v>
                </c:pt>
                <c:pt idx="716">
                  <c:v>0.35250000000000031</c:v>
                </c:pt>
                <c:pt idx="717">
                  <c:v>0.35250000000000031</c:v>
                </c:pt>
                <c:pt idx="718">
                  <c:v>0.35250000000000031</c:v>
                </c:pt>
                <c:pt idx="719">
                  <c:v>0.35250000000000031</c:v>
                </c:pt>
                <c:pt idx="720">
                  <c:v>0.35250000000000031</c:v>
                </c:pt>
                <c:pt idx="721">
                  <c:v>0.35250000000000031</c:v>
                </c:pt>
                <c:pt idx="722">
                  <c:v>0.35250000000000031</c:v>
                </c:pt>
                <c:pt idx="723">
                  <c:v>0.35250000000000031</c:v>
                </c:pt>
                <c:pt idx="724">
                  <c:v>0.35250000000000031</c:v>
                </c:pt>
                <c:pt idx="725">
                  <c:v>0.35250000000000031</c:v>
                </c:pt>
                <c:pt idx="726">
                  <c:v>0.35250000000000031</c:v>
                </c:pt>
                <c:pt idx="727">
                  <c:v>0.35250000000000031</c:v>
                </c:pt>
                <c:pt idx="728">
                  <c:v>0.35250000000000031</c:v>
                </c:pt>
                <c:pt idx="729">
                  <c:v>0.35250000000000031</c:v>
                </c:pt>
                <c:pt idx="730">
                  <c:v>0.35250000000000031</c:v>
                </c:pt>
                <c:pt idx="731">
                  <c:v>0.35250000000000031</c:v>
                </c:pt>
                <c:pt idx="732">
                  <c:v>0.35250000000000031</c:v>
                </c:pt>
                <c:pt idx="733">
                  <c:v>0.35250000000000031</c:v>
                </c:pt>
                <c:pt idx="734">
                  <c:v>0.35250000000000031</c:v>
                </c:pt>
                <c:pt idx="735">
                  <c:v>0.35250000000000031</c:v>
                </c:pt>
                <c:pt idx="736">
                  <c:v>0.35250000000000031</c:v>
                </c:pt>
                <c:pt idx="737">
                  <c:v>0.35250000000000031</c:v>
                </c:pt>
                <c:pt idx="738">
                  <c:v>0.35250000000000031</c:v>
                </c:pt>
                <c:pt idx="739">
                  <c:v>0.35250000000000031</c:v>
                </c:pt>
                <c:pt idx="740">
                  <c:v>0.35250000000000031</c:v>
                </c:pt>
                <c:pt idx="741">
                  <c:v>0.35250000000000031</c:v>
                </c:pt>
                <c:pt idx="742">
                  <c:v>0.35250000000000031</c:v>
                </c:pt>
                <c:pt idx="743">
                  <c:v>0.35250000000000031</c:v>
                </c:pt>
                <c:pt idx="744">
                  <c:v>0.35250000000000031</c:v>
                </c:pt>
                <c:pt idx="745">
                  <c:v>0.35250000000000031</c:v>
                </c:pt>
                <c:pt idx="746">
                  <c:v>0.35250000000000031</c:v>
                </c:pt>
                <c:pt idx="747">
                  <c:v>0.35250000000000031</c:v>
                </c:pt>
                <c:pt idx="748">
                  <c:v>0.35250000000000031</c:v>
                </c:pt>
                <c:pt idx="749">
                  <c:v>0.35250000000000031</c:v>
                </c:pt>
                <c:pt idx="750">
                  <c:v>0.35250000000000031</c:v>
                </c:pt>
                <c:pt idx="751">
                  <c:v>0.35250000000000031</c:v>
                </c:pt>
                <c:pt idx="752">
                  <c:v>0.35250000000000031</c:v>
                </c:pt>
                <c:pt idx="753">
                  <c:v>0.35250000000000031</c:v>
                </c:pt>
                <c:pt idx="754">
                  <c:v>0.35250000000000031</c:v>
                </c:pt>
                <c:pt idx="755">
                  <c:v>0.35250000000000031</c:v>
                </c:pt>
                <c:pt idx="756">
                  <c:v>0.35250000000000031</c:v>
                </c:pt>
                <c:pt idx="757">
                  <c:v>0.35250000000000031</c:v>
                </c:pt>
                <c:pt idx="758">
                  <c:v>0.35250000000000031</c:v>
                </c:pt>
                <c:pt idx="759">
                  <c:v>0.35250000000000031</c:v>
                </c:pt>
                <c:pt idx="760">
                  <c:v>0.35250000000000031</c:v>
                </c:pt>
                <c:pt idx="761">
                  <c:v>0.35250000000000031</c:v>
                </c:pt>
                <c:pt idx="762">
                  <c:v>0.35250000000000031</c:v>
                </c:pt>
                <c:pt idx="763">
                  <c:v>0.35250000000000031</c:v>
                </c:pt>
                <c:pt idx="764">
                  <c:v>0.35250000000000031</c:v>
                </c:pt>
                <c:pt idx="765">
                  <c:v>0.35250000000000031</c:v>
                </c:pt>
                <c:pt idx="766">
                  <c:v>0.35250000000000031</c:v>
                </c:pt>
                <c:pt idx="767">
                  <c:v>0.35250000000000031</c:v>
                </c:pt>
                <c:pt idx="768">
                  <c:v>0.35250000000000031</c:v>
                </c:pt>
                <c:pt idx="769">
                  <c:v>0.35250000000000031</c:v>
                </c:pt>
                <c:pt idx="770">
                  <c:v>0.35250000000000031</c:v>
                </c:pt>
                <c:pt idx="771">
                  <c:v>0.35250000000000031</c:v>
                </c:pt>
                <c:pt idx="772">
                  <c:v>0.35250000000000031</c:v>
                </c:pt>
                <c:pt idx="773">
                  <c:v>0.35250000000000031</c:v>
                </c:pt>
                <c:pt idx="774">
                  <c:v>0.35250000000000031</c:v>
                </c:pt>
                <c:pt idx="775">
                  <c:v>0.35250000000000031</c:v>
                </c:pt>
                <c:pt idx="776">
                  <c:v>0.35250000000000031</c:v>
                </c:pt>
                <c:pt idx="777">
                  <c:v>0.35250000000000031</c:v>
                </c:pt>
                <c:pt idx="778">
                  <c:v>0.35250000000000031</c:v>
                </c:pt>
                <c:pt idx="779">
                  <c:v>0.35250000000000031</c:v>
                </c:pt>
                <c:pt idx="780">
                  <c:v>0.35250000000000031</c:v>
                </c:pt>
                <c:pt idx="781">
                  <c:v>0.35250000000000031</c:v>
                </c:pt>
                <c:pt idx="782">
                  <c:v>0.35250000000000031</c:v>
                </c:pt>
                <c:pt idx="783">
                  <c:v>0.35250000000000031</c:v>
                </c:pt>
                <c:pt idx="784">
                  <c:v>0.35250000000000031</c:v>
                </c:pt>
                <c:pt idx="785">
                  <c:v>0.35250000000000031</c:v>
                </c:pt>
                <c:pt idx="786">
                  <c:v>0.35250000000000031</c:v>
                </c:pt>
                <c:pt idx="787">
                  <c:v>0.35250000000000031</c:v>
                </c:pt>
                <c:pt idx="788">
                  <c:v>0.35250000000000031</c:v>
                </c:pt>
                <c:pt idx="789">
                  <c:v>0.35250000000000031</c:v>
                </c:pt>
                <c:pt idx="790">
                  <c:v>0.35250000000000031</c:v>
                </c:pt>
                <c:pt idx="791">
                  <c:v>0.35250000000000031</c:v>
                </c:pt>
                <c:pt idx="792">
                  <c:v>0.35250000000000031</c:v>
                </c:pt>
                <c:pt idx="793">
                  <c:v>0.35250000000000031</c:v>
                </c:pt>
                <c:pt idx="794">
                  <c:v>0.35250000000000031</c:v>
                </c:pt>
                <c:pt idx="795">
                  <c:v>0.35250000000000031</c:v>
                </c:pt>
                <c:pt idx="796">
                  <c:v>0.35250000000000031</c:v>
                </c:pt>
                <c:pt idx="797">
                  <c:v>0.35250000000000031</c:v>
                </c:pt>
                <c:pt idx="798">
                  <c:v>0.35250000000000031</c:v>
                </c:pt>
                <c:pt idx="799">
                  <c:v>0.35250000000000031</c:v>
                </c:pt>
                <c:pt idx="800">
                  <c:v>0.35250000000000031</c:v>
                </c:pt>
                <c:pt idx="801">
                  <c:v>0.35250000000000031</c:v>
                </c:pt>
                <c:pt idx="802">
                  <c:v>0.35250000000000031</c:v>
                </c:pt>
                <c:pt idx="803">
                  <c:v>0.35250000000000031</c:v>
                </c:pt>
                <c:pt idx="804">
                  <c:v>0.35250000000000031</c:v>
                </c:pt>
                <c:pt idx="805">
                  <c:v>0.35250000000000031</c:v>
                </c:pt>
                <c:pt idx="806">
                  <c:v>0.35250000000000031</c:v>
                </c:pt>
                <c:pt idx="807">
                  <c:v>0.35250000000000031</c:v>
                </c:pt>
                <c:pt idx="808">
                  <c:v>0.35250000000000031</c:v>
                </c:pt>
                <c:pt idx="809">
                  <c:v>0.35250000000000031</c:v>
                </c:pt>
                <c:pt idx="810">
                  <c:v>0.35250000000000031</c:v>
                </c:pt>
                <c:pt idx="811">
                  <c:v>0.35250000000000031</c:v>
                </c:pt>
                <c:pt idx="812">
                  <c:v>0.35250000000000031</c:v>
                </c:pt>
                <c:pt idx="813">
                  <c:v>0.35250000000000031</c:v>
                </c:pt>
                <c:pt idx="814">
                  <c:v>0.35250000000000031</c:v>
                </c:pt>
                <c:pt idx="815">
                  <c:v>0.35250000000000031</c:v>
                </c:pt>
                <c:pt idx="816">
                  <c:v>0.35250000000000031</c:v>
                </c:pt>
                <c:pt idx="817">
                  <c:v>0.35250000000000031</c:v>
                </c:pt>
                <c:pt idx="818">
                  <c:v>0.35250000000000031</c:v>
                </c:pt>
                <c:pt idx="819">
                  <c:v>0.35250000000000031</c:v>
                </c:pt>
                <c:pt idx="820">
                  <c:v>0.35250000000000031</c:v>
                </c:pt>
                <c:pt idx="821">
                  <c:v>0.35250000000000031</c:v>
                </c:pt>
                <c:pt idx="822">
                  <c:v>0.35250000000000031</c:v>
                </c:pt>
                <c:pt idx="823">
                  <c:v>0.35250000000000031</c:v>
                </c:pt>
                <c:pt idx="824">
                  <c:v>0.35250000000000031</c:v>
                </c:pt>
                <c:pt idx="825">
                  <c:v>0.35250000000000031</c:v>
                </c:pt>
                <c:pt idx="826">
                  <c:v>0.35250000000000031</c:v>
                </c:pt>
                <c:pt idx="827">
                  <c:v>0.35250000000000031</c:v>
                </c:pt>
                <c:pt idx="828">
                  <c:v>0.35250000000000031</c:v>
                </c:pt>
                <c:pt idx="829">
                  <c:v>0.35250000000000031</c:v>
                </c:pt>
                <c:pt idx="830">
                  <c:v>0.35250000000000031</c:v>
                </c:pt>
                <c:pt idx="831">
                  <c:v>0.35250000000000031</c:v>
                </c:pt>
                <c:pt idx="832">
                  <c:v>0.35250000000000031</c:v>
                </c:pt>
                <c:pt idx="833">
                  <c:v>0.35250000000000031</c:v>
                </c:pt>
                <c:pt idx="834">
                  <c:v>0.35250000000000031</c:v>
                </c:pt>
                <c:pt idx="835">
                  <c:v>0.35250000000000031</c:v>
                </c:pt>
                <c:pt idx="836">
                  <c:v>0.35250000000000031</c:v>
                </c:pt>
                <c:pt idx="837">
                  <c:v>0.35250000000000031</c:v>
                </c:pt>
                <c:pt idx="838">
                  <c:v>0.35250000000000031</c:v>
                </c:pt>
                <c:pt idx="839">
                  <c:v>0.35250000000000031</c:v>
                </c:pt>
                <c:pt idx="840">
                  <c:v>0.35250000000000031</c:v>
                </c:pt>
                <c:pt idx="841">
                  <c:v>0.35250000000000031</c:v>
                </c:pt>
                <c:pt idx="842">
                  <c:v>0.35250000000000031</c:v>
                </c:pt>
                <c:pt idx="843">
                  <c:v>0.35250000000000031</c:v>
                </c:pt>
                <c:pt idx="844">
                  <c:v>0.35250000000000031</c:v>
                </c:pt>
                <c:pt idx="845">
                  <c:v>0.35250000000000031</c:v>
                </c:pt>
                <c:pt idx="846">
                  <c:v>0.35250000000000031</c:v>
                </c:pt>
                <c:pt idx="847">
                  <c:v>0.35250000000000031</c:v>
                </c:pt>
                <c:pt idx="848">
                  <c:v>0.35250000000000031</c:v>
                </c:pt>
                <c:pt idx="849">
                  <c:v>0.35250000000000031</c:v>
                </c:pt>
                <c:pt idx="850">
                  <c:v>0.35250000000000031</c:v>
                </c:pt>
                <c:pt idx="851">
                  <c:v>0.35250000000000031</c:v>
                </c:pt>
                <c:pt idx="852">
                  <c:v>0.35250000000000031</c:v>
                </c:pt>
                <c:pt idx="853">
                  <c:v>0.35250000000000031</c:v>
                </c:pt>
                <c:pt idx="854">
                  <c:v>0.35250000000000031</c:v>
                </c:pt>
                <c:pt idx="855">
                  <c:v>0.35250000000000031</c:v>
                </c:pt>
                <c:pt idx="856">
                  <c:v>0.35250000000000031</c:v>
                </c:pt>
                <c:pt idx="857">
                  <c:v>0.35250000000000031</c:v>
                </c:pt>
                <c:pt idx="858">
                  <c:v>0.35250000000000031</c:v>
                </c:pt>
                <c:pt idx="859">
                  <c:v>0.35250000000000031</c:v>
                </c:pt>
                <c:pt idx="860">
                  <c:v>0.35250000000000031</c:v>
                </c:pt>
                <c:pt idx="861">
                  <c:v>0.35250000000000031</c:v>
                </c:pt>
                <c:pt idx="862">
                  <c:v>0.35250000000000031</c:v>
                </c:pt>
                <c:pt idx="863">
                  <c:v>0.35250000000000031</c:v>
                </c:pt>
                <c:pt idx="864">
                  <c:v>0.35250000000000031</c:v>
                </c:pt>
                <c:pt idx="865">
                  <c:v>0.35250000000000031</c:v>
                </c:pt>
                <c:pt idx="866">
                  <c:v>0.35250000000000031</c:v>
                </c:pt>
                <c:pt idx="867">
                  <c:v>0.35250000000000031</c:v>
                </c:pt>
                <c:pt idx="868">
                  <c:v>0.35250000000000031</c:v>
                </c:pt>
                <c:pt idx="869">
                  <c:v>0.35250000000000031</c:v>
                </c:pt>
                <c:pt idx="870">
                  <c:v>0.35250000000000031</c:v>
                </c:pt>
                <c:pt idx="871">
                  <c:v>0.35250000000000031</c:v>
                </c:pt>
                <c:pt idx="872">
                  <c:v>0.35250000000000031</c:v>
                </c:pt>
                <c:pt idx="873">
                  <c:v>0.35250000000000031</c:v>
                </c:pt>
                <c:pt idx="874">
                  <c:v>0.35250000000000031</c:v>
                </c:pt>
                <c:pt idx="875">
                  <c:v>0.35250000000000031</c:v>
                </c:pt>
                <c:pt idx="876">
                  <c:v>0.35250000000000031</c:v>
                </c:pt>
                <c:pt idx="877">
                  <c:v>0.35250000000000031</c:v>
                </c:pt>
                <c:pt idx="878">
                  <c:v>0.35250000000000031</c:v>
                </c:pt>
                <c:pt idx="879">
                  <c:v>0.35250000000000031</c:v>
                </c:pt>
                <c:pt idx="880">
                  <c:v>0.35250000000000031</c:v>
                </c:pt>
                <c:pt idx="881">
                  <c:v>0.35250000000000031</c:v>
                </c:pt>
                <c:pt idx="882">
                  <c:v>0.35250000000000031</c:v>
                </c:pt>
                <c:pt idx="883">
                  <c:v>0.35250000000000031</c:v>
                </c:pt>
                <c:pt idx="884">
                  <c:v>0.35250000000000031</c:v>
                </c:pt>
                <c:pt idx="885">
                  <c:v>0.35250000000000031</c:v>
                </c:pt>
                <c:pt idx="886">
                  <c:v>0.35250000000000031</c:v>
                </c:pt>
                <c:pt idx="887">
                  <c:v>0.35250000000000031</c:v>
                </c:pt>
                <c:pt idx="888">
                  <c:v>0.35250000000000031</c:v>
                </c:pt>
                <c:pt idx="889">
                  <c:v>0.35250000000000031</c:v>
                </c:pt>
                <c:pt idx="890">
                  <c:v>0.35250000000000031</c:v>
                </c:pt>
                <c:pt idx="891">
                  <c:v>0.35250000000000031</c:v>
                </c:pt>
                <c:pt idx="892">
                  <c:v>0.35250000000000031</c:v>
                </c:pt>
                <c:pt idx="893">
                  <c:v>0.35250000000000031</c:v>
                </c:pt>
                <c:pt idx="894">
                  <c:v>0.35250000000000031</c:v>
                </c:pt>
                <c:pt idx="895">
                  <c:v>0.35250000000000031</c:v>
                </c:pt>
                <c:pt idx="896">
                  <c:v>0.35250000000000031</c:v>
                </c:pt>
                <c:pt idx="897">
                  <c:v>0.35250000000000031</c:v>
                </c:pt>
                <c:pt idx="898">
                  <c:v>0.35250000000000031</c:v>
                </c:pt>
                <c:pt idx="899">
                  <c:v>0.35250000000000031</c:v>
                </c:pt>
                <c:pt idx="900">
                  <c:v>0.35250000000000031</c:v>
                </c:pt>
                <c:pt idx="901">
                  <c:v>0.35250000000000031</c:v>
                </c:pt>
                <c:pt idx="902">
                  <c:v>0.35250000000000031</c:v>
                </c:pt>
                <c:pt idx="903">
                  <c:v>0.35250000000000031</c:v>
                </c:pt>
                <c:pt idx="904">
                  <c:v>0.35250000000000031</c:v>
                </c:pt>
                <c:pt idx="905">
                  <c:v>0.35250000000000031</c:v>
                </c:pt>
                <c:pt idx="906">
                  <c:v>0.35250000000000031</c:v>
                </c:pt>
                <c:pt idx="907">
                  <c:v>0.35250000000000031</c:v>
                </c:pt>
                <c:pt idx="908">
                  <c:v>0.35250000000000031</c:v>
                </c:pt>
                <c:pt idx="909">
                  <c:v>0.35250000000000031</c:v>
                </c:pt>
                <c:pt idx="910">
                  <c:v>0.35250000000000031</c:v>
                </c:pt>
                <c:pt idx="911">
                  <c:v>0.35250000000000031</c:v>
                </c:pt>
                <c:pt idx="912">
                  <c:v>0.35250000000000031</c:v>
                </c:pt>
                <c:pt idx="913">
                  <c:v>0.35250000000000031</c:v>
                </c:pt>
                <c:pt idx="914">
                  <c:v>0.35250000000000031</c:v>
                </c:pt>
                <c:pt idx="915">
                  <c:v>0.35250000000000031</c:v>
                </c:pt>
                <c:pt idx="916">
                  <c:v>0.35250000000000031</c:v>
                </c:pt>
                <c:pt idx="917">
                  <c:v>0.35250000000000031</c:v>
                </c:pt>
                <c:pt idx="918">
                  <c:v>0.35250000000000031</c:v>
                </c:pt>
                <c:pt idx="919">
                  <c:v>0.35250000000000031</c:v>
                </c:pt>
                <c:pt idx="920">
                  <c:v>0.35250000000000031</c:v>
                </c:pt>
                <c:pt idx="921">
                  <c:v>0.35250000000000031</c:v>
                </c:pt>
                <c:pt idx="922">
                  <c:v>0.35250000000000031</c:v>
                </c:pt>
                <c:pt idx="923">
                  <c:v>0.35250000000000031</c:v>
                </c:pt>
                <c:pt idx="924">
                  <c:v>0.35250000000000031</c:v>
                </c:pt>
                <c:pt idx="925">
                  <c:v>0.35250000000000031</c:v>
                </c:pt>
                <c:pt idx="926">
                  <c:v>0.35250000000000031</c:v>
                </c:pt>
                <c:pt idx="927">
                  <c:v>0.35250000000000031</c:v>
                </c:pt>
                <c:pt idx="928">
                  <c:v>0.35250000000000031</c:v>
                </c:pt>
                <c:pt idx="929">
                  <c:v>0.35250000000000031</c:v>
                </c:pt>
                <c:pt idx="930">
                  <c:v>0.35250000000000031</c:v>
                </c:pt>
                <c:pt idx="931">
                  <c:v>0.35250000000000031</c:v>
                </c:pt>
                <c:pt idx="932">
                  <c:v>0.35250000000000031</c:v>
                </c:pt>
                <c:pt idx="933">
                  <c:v>0.35250000000000031</c:v>
                </c:pt>
                <c:pt idx="934">
                  <c:v>0.35250000000000031</c:v>
                </c:pt>
                <c:pt idx="935">
                  <c:v>0.35250000000000031</c:v>
                </c:pt>
                <c:pt idx="936">
                  <c:v>0.35250000000000031</c:v>
                </c:pt>
                <c:pt idx="937">
                  <c:v>0.35250000000000031</c:v>
                </c:pt>
                <c:pt idx="938">
                  <c:v>0.35250000000000031</c:v>
                </c:pt>
                <c:pt idx="939">
                  <c:v>0.35250000000000031</c:v>
                </c:pt>
                <c:pt idx="940">
                  <c:v>0.35250000000000031</c:v>
                </c:pt>
                <c:pt idx="941">
                  <c:v>0.35250000000000031</c:v>
                </c:pt>
                <c:pt idx="942">
                  <c:v>0.35250000000000031</c:v>
                </c:pt>
                <c:pt idx="943">
                  <c:v>0.35250000000000031</c:v>
                </c:pt>
                <c:pt idx="944">
                  <c:v>0.35250000000000031</c:v>
                </c:pt>
                <c:pt idx="945">
                  <c:v>0.35250000000000031</c:v>
                </c:pt>
                <c:pt idx="946">
                  <c:v>0.35250000000000031</c:v>
                </c:pt>
                <c:pt idx="947">
                  <c:v>0.35250000000000031</c:v>
                </c:pt>
                <c:pt idx="948">
                  <c:v>0.35250000000000031</c:v>
                </c:pt>
                <c:pt idx="949">
                  <c:v>0.35250000000000031</c:v>
                </c:pt>
                <c:pt idx="950">
                  <c:v>0.35250000000000031</c:v>
                </c:pt>
                <c:pt idx="951">
                  <c:v>0.35250000000000031</c:v>
                </c:pt>
                <c:pt idx="952">
                  <c:v>0.35250000000000031</c:v>
                </c:pt>
                <c:pt idx="953">
                  <c:v>0.35250000000000031</c:v>
                </c:pt>
                <c:pt idx="954">
                  <c:v>0.35250000000000031</c:v>
                </c:pt>
                <c:pt idx="955">
                  <c:v>0.35250000000000031</c:v>
                </c:pt>
                <c:pt idx="956">
                  <c:v>0.35250000000000031</c:v>
                </c:pt>
                <c:pt idx="957">
                  <c:v>0.35250000000000031</c:v>
                </c:pt>
                <c:pt idx="958">
                  <c:v>0.35250000000000031</c:v>
                </c:pt>
                <c:pt idx="959">
                  <c:v>0.35250000000000031</c:v>
                </c:pt>
                <c:pt idx="960">
                  <c:v>0.35250000000000031</c:v>
                </c:pt>
                <c:pt idx="961">
                  <c:v>0.35250000000000031</c:v>
                </c:pt>
                <c:pt idx="962">
                  <c:v>0.35250000000000031</c:v>
                </c:pt>
                <c:pt idx="963">
                  <c:v>0.35250000000000031</c:v>
                </c:pt>
                <c:pt idx="964">
                  <c:v>0.35250000000000031</c:v>
                </c:pt>
                <c:pt idx="965">
                  <c:v>0.35250000000000031</c:v>
                </c:pt>
                <c:pt idx="966">
                  <c:v>0.35250000000000031</c:v>
                </c:pt>
                <c:pt idx="967">
                  <c:v>0.35250000000000031</c:v>
                </c:pt>
                <c:pt idx="968">
                  <c:v>0.35250000000000031</c:v>
                </c:pt>
                <c:pt idx="969">
                  <c:v>0.35250000000000031</c:v>
                </c:pt>
                <c:pt idx="970">
                  <c:v>0.35250000000000031</c:v>
                </c:pt>
                <c:pt idx="971">
                  <c:v>0.35250000000000031</c:v>
                </c:pt>
                <c:pt idx="972">
                  <c:v>0.35250000000000031</c:v>
                </c:pt>
                <c:pt idx="973">
                  <c:v>0.35250000000000031</c:v>
                </c:pt>
                <c:pt idx="974">
                  <c:v>0.35250000000000031</c:v>
                </c:pt>
                <c:pt idx="975">
                  <c:v>0.35250000000000031</c:v>
                </c:pt>
                <c:pt idx="976">
                  <c:v>0.35250000000000031</c:v>
                </c:pt>
                <c:pt idx="977">
                  <c:v>0.35250000000000031</c:v>
                </c:pt>
                <c:pt idx="978">
                  <c:v>0.35250000000000031</c:v>
                </c:pt>
                <c:pt idx="979">
                  <c:v>0.35250000000000031</c:v>
                </c:pt>
                <c:pt idx="980">
                  <c:v>0.35250000000000031</c:v>
                </c:pt>
                <c:pt idx="981">
                  <c:v>0.35250000000000031</c:v>
                </c:pt>
                <c:pt idx="982">
                  <c:v>0.35250000000000031</c:v>
                </c:pt>
                <c:pt idx="983">
                  <c:v>0.35250000000000031</c:v>
                </c:pt>
                <c:pt idx="984">
                  <c:v>0.35250000000000031</c:v>
                </c:pt>
                <c:pt idx="985">
                  <c:v>0.35250000000000031</c:v>
                </c:pt>
                <c:pt idx="986">
                  <c:v>0.35250000000000031</c:v>
                </c:pt>
                <c:pt idx="987">
                  <c:v>0.35250000000000031</c:v>
                </c:pt>
                <c:pt idx="988">
                  <c:v>0.35250000000000031</c:v>
                </c:pt>
                <c:pt idx="989">
                  <c:v>0.35250000000000031</c:v>
                </c:pt>
                <c:pt idx="990">
                  <c:v>0.35250000000000031</c:v>
                </c:pt>
                <c:pt idx="991">
                  <c:v>0.35250000000000031</c:v>
                </c:pt>
                <c:pt idx="992">
                  <c:v>0.35250000000000031</c:v>
                </c:pt>
                <c:pt idx="993">
                  <c:v>0.35250000000000031</c:v>
                </c:pt>
                <c:pt idx="994">
                  <c:v>0.35250000000000031</c:v>
                </c:pt>
                <c:pt idx="995">
                  <c:v>0.35250000000000031</c:v>
                </c:pt>
                <c:pt idx="996">
                  <c:v>0.35250000000000031</c:v>
                </c:pt>
                <c:pt idx="997">
                  <c:v>0.35250000000000031</c:v>
                </c:pt>
                <c:pt idx="998">
                  <c:v>0.35250000000000031</c:v>
                </c:pt>
                <c:pt idx="999">
                  <c:v>0.35250000000000031</c:v>
                </c:pt>
                <c:pt idx="1000">
                  <c:v>0.35250000000000031</c:v>
                </c:pt>
              </c:numCache>
            </c:numRef>
          </c:yVal>
          <c:smooth val="1"/>
        </c:ser>
        <c:ser>
          <c:idx val="3"/>
          <c:order val="3"/>
          <c:marker>
            <c:symbol val="none"/>
          </c:marker>
          <c:xVal>
            <c:numRef>
              <c:f>'Conc profile'!$B:$B</c:f>
              <c:numCache>
                <c:formatCode>General</c:formatCode>
                <c:ptCount val="104857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</c:numCache>
            </c:numRef>
          </c:xVal>
          <c:yVal>
            <c:numRef>
              <c:f>'Conc profile'!$D:$D</c:f>
              <c:numCache>
                <c:formatCode>General</c:formatCode>
                <c:ptCount val="1048576"/>
                <c:pt idx="0">
                  <c:v>0.77700000000000302</c:v>
                </c:pt>
                <c:pt idx="1">
                  <c:v>0.77700000000000302</c:v>
                </c:pt>
                <c:pt idx="2">
                  <c:v>0.77700000000000302</c:v>
                </c:pt>
                <c:pt idx="3">
                  <c:v>0.77700000000000302</c:v>
                </c:pt>
                <c:pt idx="4">
                  <c:v>0.77700000000000302</c:v>
                </c:pt>
                <c:pt idx="5">
                  <c:v>0.77700000000000302</c:v>
                </c:pt>
                <c:pt idx="6">
                  <c:v>0.77700000000000302</c:v>
                </c:pt>
                <c:pt idx="7">
                  <c:v>0.77700000000000302</c:v>
                </c:pt>
                <c:pt idx="8">
                  <c:v>0.77700000000000302</c:v>
                </c:pt>
                <c:pt idx="9">
                  <c:v>0.77700000000000302</c:v>
                </c:pt>
                <c:pt idx="10">
                  <c:v>0.77700000000000302</c:v>
                </c:pt>
                <c:pt idx="11">
                  <c:v>0.77700000000000302</c:v>
                </c:pt>
                <c:pt idx="12">
                  <c:v>0.77700000000000302</c:v>
                </c:pt>
                <c:pt idx="13">
                  <c:v>0.77700000000000302</c:v>
                </c:pt>
                <c:pt idx="14">
                  <c:v>0.77700000000000302</c:v>
                </c:pt>
                <c:pt idx="15">
                  <c:v>0.77700000000000302</c:v>
                </c:pt>
                <c:pt idx="16">
                  <c:v>0.77700000000000302</c:v>
                </c:pt>
                <c:pt idx="17">
                  <c:v>0.77700000000000302</c:v>
                </c:pt>
                <c:pt idx="18">
                  <c:v>0.77700000000000302</c:v>
                </c:pt>
                <c:pt idx="19">
                  <c:v>0.77700000000000302</c:v>
                </c:pt>
                <c:pt idx="20">
                  <c:v>0.77700000000000302</c:v>
                </c:pt>
                <c:pt idx="21">
                  <c:v>0.77700000000000302</c:v>
                </c:pt>
                <c:pt idx="22">
                  <c:v>0.77700000000000302</c:v>
                </c:pt>
                <c:pt idx="23">
                  <c:v>0.77700000000000302</c:v>
                </c:pt>
                <c:pt idx="24">
                  <c:v>0.77700000000000302</c:v>
                </c:pt>
                <c:pt idx="25">
                  <c:v>0.77700000000000302</c:v>
                </c:pt>
                <c:pt idx="26">
                  <c:v>0.77700000000000302</c:v>
                </c:pt>
                <c:pt idx="27">
                  <c:v>0.77700000000000302</c:v>
                </c:pt>
                <c:pt idx="28">
                  <c:v>0.77700000000000302</c:v>
                </c:pt>
                <c:pt idx="29">
                  <c:v>0.77700000000000302</c:v>
                </c:pt>
                <c:pt idx="30">
                  <c:v>0.77700000000000302</c:v>
                </c:pt>
                <c:pt idx="31">
                  <c:v>0.77700000000000302</c:v>
                </c:pt>
                <c:pt idx="32">
                  <c:v>0.77700000000000302</c:v>
                </c:pt>
                <c:pt idx="33">
                  <c:v>0.77700000000000302</c:v>
                </c:pt>
                <c:pt idx="34">
                  <c:v>0.77700000000000302</c:v>
                </c:pt>
                <c:pt idx="35">
                  <c:v>0.77700000000000302</c:v>
                </c:pt>
                <c:pt idx="36">
                  <c:v>0.77700000000000302</c:v>
                </c:pt>
                <c:pt idx="37">
                  <c:v>0.77700000000000302</c:v>
                </c:pt>
                <c:pt idx="38">
                  <c:v>0.77700000000000302</c:v>
                </c:pt>
                <c:pt idx="39">
                  <c:v>0.77700000000000302</c:v>
                </c:pt>
                <c:pt idx="40">
                  <c:v>0.77700000000000302</c:v>
                </c:pt>
                <c:pt idx="41">
                  <c:v>0.77700000000000302</c:v>
                </c:pt>
                <c:pt idx="42">
                  <c:v>0.77700000000000302</c:v>
                </c:pt>
                <c:pt idx="43">
                  <c:v>0.77700000000000302</c:v>
                </c:pt>
                <c:pt idx="44">
                  <c:v>0.77700000000000302</c:v>
                </c:pt>
                <c:pt idx="45">
                  <c:v>0.77700000000000302</c:v>
                </c:pt>
                <c:pt idx="46">
                  <c:v>0.77700000000000302</c:v>
                </c:pt>
                <c:pt idx="47">
                  <c:v>0.77700000000000302</c:v>
                </c:pt>
                <c:pt idx="48">
                  <c:v>0.77700000000000302</c:v>
                </c:pt>
                <c:pt idx="49">
                  <c:v>0.77700000000000302</c:v>
                </c:pt>
                <c:pt idx="50">
                  <c:v>0.77700000000000302</c:v>
                </c:pt>
                <c:pt idx="51">
                  <c:v>0.77700000000000302</c:v>
                </c:pt>
                <c:pt idx="52">
                  <c:v>0.77700000000000302</c:v>
                </c:pt>
                <c:pt idx="53">
                  <c:v>0.77700000000000302</c:v>
                </c:pt>
                <c:pt idx="54">
                  <c:v>0.77700000000000302</c:v>
                </c:pt>
                <c:pt idx="55">
                  <c:v>0.77700000000000302</c:v>
                </c:pt>
                <c:pt idx="56">
                  <c:v>0.77700000000000302</c:v>
                </c:pt>
                <c:pt idx="57">
                  <c:v>0.77700000000000302</c:v>
                </c:pt>
                <c:pt idx="58">
                  <c:v>0.77700000000000302</c:v>
                </c:pt>
                <c:pt idx="59">
                  <c:v>0.77700000000000302</c:v>
                </c:pt>
                <c:pt idx="60">
                  <c:v>0.77700000000000302</c:v>
                </c:pt>
                <c:pt idx="61">
                  <c:v>0.77700000000000302</c:v>
                </c:pt>
                <c:pt idx="62">
                  <c:v>0.77700000000000302</c:v>
                </c:pt>
                <c:pt idx="63">
                  <c:v>0.77700000000000302</c:v>
                </c:pt>
                <c:pt idx="64">
                  <c:v>0.77700000000000302</c:v>
                </c:pt>
                <c:pt idx="65">
                  <c:v>0.77700000000000302</c:v>
                </c:pt>
                <c:pt idx="66">
                  <c:v>0.77700000000000302</c:v>
                </c:pt>
                <c:pt idx="67">
                  <c:v>0.77700000000000302</c:v>
                </c:pt>
                <c:pt idx="68">
                  <c:v>0.77700000000000302</c:v>
                </c:pt>
                <c:pt idx="69">
                  <c:v>0.77700000000000302</c:v>
                </c:pt>
                <c:pt idx="70">
                  <c:v>0.77700000000000302</c:v>
                </c:pt>
                <c:pt idx="71">
                  <c:v>0.77700000000000302</c:v>
                </c:pt>
                <c:pt idx="72">
                  <c:v>0.77700000000000302</c:v>
                </c:pt>
                <c:pt idx="73">
                  <c:v>0.77700000000000302</c:v>
                </c:pt>
                <c:pt idx="74">
                  <c:v>0.77700000000000302</c:v>
                </c:pt>
                <c:pt idx="75">
                  <c:v>0.77700000000000302</c:v>
                </c:pt>
                <c:pt idx="76">
                  <c:v>0.77700000000000302</c:v>
                </c:pt>
                <c:pt idx="77">
                  <c:v>0.77700000000000302</c:v>
                </c:pt>
                <c:pt idx="78">
                  <c:v>0.77700000000000302</c:v>
                </c:pt>
                <c:pt idx="79">
                  <c:v>0.77700000000000302</c:v>
                </c:pt>
                <c:pt idx="80">
                  <c:v>0.77700000000000302</c:v>
                </c:pt>
                <c:pt idx="81">
                  <c:v>0.77700000000000302</c:v>
                </c:pt>
                <c:pt idx="82">
                  <c:v>0.77700000000000302</c:v>
                </c:pt>
                <c:pt idx="83">
                  <c:v>0.77700000000000302</c:v>
                </c:pt>
                <c:pt idx="84">
                  <c:v>0.77700000000000302</c:v>
                </c:pt>
                <c:pt idx="85">
                  <c:v>0.77700000000000302</c:v>
                </c:pt>
                <c:pt idx="86">
                  <c:v>0.77700000000000302</c:v>
                </c:pt>
                <c:pt idx="87">
                  <c:v>0.77700000000000302</c:v>
                </c:pt>
                <c:pt idx="88">
                  <c:v>0.77700000000000302</c:v>
                </c:pt>
                <c:pt idx="89">
                  <c:v>0.77700000000000302</c:v>
                </c:pt>
                <c:pt idx="90">
                  <c:v>0.77700000000000302</c:v>
                </c:pt>
                <c:pt idx="91">
                  <c:v>0.77700000000000302</c:v>
                </c:pt>
                <c:pt idx="92">
                  <c:v>0.77700000000000302</c:v>
                </c:pt>
                <c:pt idx="93">
                  <c:v>0.77700000000000302</c:v>
                </c:pt>
                <c:pt idx="94">
                  <c:v>0.77700000000000302</c:v>
                </c:pt>
                <c:pt idx="95">
                  <c:v>0.77700000000000302</c:v>
                </c:pt>
                <c:pt idx="96">
                  <c:v>0.77700000000000302</c:v>
                </c:pt>
                <c:pt idx="97">
                  <c:v>0.77700000000000302</c:v>
                </c:pt>
                <c:pt idx="98">
                  <c:v>0.77700000000000302</c:v>
                </c:pt>
                <c:pt idx="99">
                  <c:v>0.77700000000000302</c:v>
                </c:pt>
                <c:pt idx="100">
                  <c:v>0.77700000000000302</c:v>
                </c:pt>
                <c:pt idx="101">
                  <c:v>0.77700000000000302</c:v>
                </c:pt>
                <c:pt idx="102">
                  <c:v>0.77700000000000302</c:v>
                </c:pt>
                <c:pt idx="103">
                  <c:v>0.77700000000000302</c:v>
                </c:pt>
                <c:pt idx="104">
                  <c:v>0.77700000000000302</c:v>
                </c:pt>
                <c:pt idx="105">
                  <c:v>0.77700000000000302</c:v>
                </c:pt>
                <c:pt idx="106">
                  <c:v>0.77700000000000302</c:v>
                </c:pt>
                <c:pt idx="107">
                  <c:v>0.77700000000000302</c:v>
                </c:pt>
                <c:pt idx="108">
                  <c:v>0.77700000000000302</c:v>
                </c:pt>
                <c:pt idx="109">
                  <c:v>0.77700000000000302</c:v>
                </c:pt>
                <c:pt idx="110">
                  <c:v>0.77700000000000302</c:v>
                </c:pt>
                <c:pt idx="111">
                  <c:v>0.77700000000000302</c:v>
                </c:pt>
                <c:pt idx="112">
                  <c:v>0.77700000000000302</c:v>
                </c:pt>
                <c:pt idx="113">
                  <c:v>0.77700000000000302</c:v>
                </c:pt>
                <c:pt idx="114">
                  <c:v>0.77700000000000302</c:v>
                </c:pt>
                <c:pt idx="115">
                  <c:v>0.77700000000000302</c:v>
                </c:pt>
                <c:pt idx="116">
                  <c:v>0.77700000000000302</c:v>
                </c:pt>
                <c:pt idx="117">
                  <c:v>0.77700000000000302</c:v>
                </c:pt>
                <c:pt idx="118">
                  <c:v>0.77700000000000302</c:v>
                </c:pt>
                <c:pt idx="119">
                  <c:v>0.77700000000000302</c:v>
                </c:pt>
                <c:pt idx="120">
                  <c:v>0.77700000000000302</c:v>
                </c:pt>
                <c:pt idx="121">
                  <c:v>0.77700000000000302</c:v>
                </c:pt>
                <c:pt idx="122">
                  <c:v>0.77700000000000302</c:v>
                </c:pt>
                <c:pt idx="123">
                  <c:v>0.77700000000000302</c:v>
                </c:pt>
                <c:pt idx="124">
                  <c:v>0.77700000000000302</c:v>
                </c:pt>
                <c:pt idx="125">
                  <c:v>0.77700000000000302</c:v>
                </c:pt>
                <c:pt idx="126">
                  <c:v>0.77700000000000302</c:v>
                </c:pt>
                <c:pt idx="127">
                  <c:v>0.77700000000000302</c:v>
                </c:pt>
                <c:pt idx="128">
                  <c:v>0.77700000000000302</c:v>
                </c:pt>
                <c:pt idx="129">
                  <c:v>0.77700000000000302</c:v>
                </c:pt>
                <c:pt idx="130">
                  <c:v>0.77700000000000302</c:v>
                </c:pt>
                <c:pt idx="131">
                  <c:v>0.77700000000000302</c:v>
                </c:pt>
                <c:pt idx="132">
                  <c:v>0.77700000000000302</c:v>
                </c:pt>
                <c:pt idx="133">
                  <c:v>0.77700000000000302</c:v>
                </c:pt>
                <c:pt idx="134">
                  <c:v>0.77700000000000302</c:v>
                </c:pt>
                <c:pt idx="135">
                  <c:v>0.77700000000000302</c:v>
                </c:pt>
                <c:pt idx="136">
                  <c:v>0.77700000000000302</c:v>
                </c:pt>
                <c:pt idx="137">
                  <c:v>0.77700000000000302</c:v>
                </c:pt>
                <c:pt idx="138">
                  <c:v>0.77700000000000302</c:v>
                </c:pt>
                <c:pt idx="139">
                  <c:v>0.77700000000000302</c:v>
                </c:pt>
                <c:pt idx="140">
                  <c:v>0.77700000000000302</c:v>
                </c:pt>
                <c:pt idx="141">
                  <c:v>0.77700000000000302</c:v>
                </c:pt>
                <c:pt idx="142">
                  <c:v>0.77700000000000302</c:v>
                </c:pt>
                <c:pt idx="143">
                  <c:v>0.77700000000000302</c:v>
                </c:pt>
                <c:pt idx="144">
                  <c:v>0.77700000000000302</c:v>
                </c:pt>
                <c:pt idx="145">
                  <c:v>0.77700000000000302</c:v>
                </c:pt>
                <c:pt idx="146">
                  <c:v>0.77700000000000302</c:v>
                </c:pt>
                <c:pt idx="147">
                  <c:v>0.77700000000000302</c:v>
                </c:pt>
                <c:pt idx="148">
                  <c:v>0.77700000000000302</c:v>
                </c:pt>
                <c:pt idx="149">
                  <c:v>0.77700000000000302</c:v>
                </c:pt>
                <c:pt idx="150">
                  <c:v>0.77700000000000302</c:v>
                </c:pt>
                <c:pt idx="151">
                  <c:v>0.77700000000000302</c:v>
                </c:pt>
                <c:pt idx="152">
                  <c:v>0.77700000000000302</c:v>
                </c:pt>
                <c:pt idx="153">
                  <c:v>0.77700000000000302</c:v>
                </c:pt>
                <c:pt idx="154">
                  <c:v>0.77700000000000302</c:v>
                </c:pt>
                <c:pt idx="155">
                  <c:v>0.77700000000000302</c:v>
                </c:pt>
                <c:pt idx="156">
                  <c:v>0.77700000000000302</c:v>
                </c:pt>
                <c:pt idx="157">
                  <c:v>0.77700000000000302</c:v>
                </c:pt>
                <c:pt idx="158">
                  <c:v>0.77700000000000302</c:v>
                </c:pt>
                <c:pt idx="159">
                  <c:v>0.77700000000000302</c:v>
                </c:pt>
                <c:pt idx="160">
                  <c:v>0.77700000000000302</c:v>
                </c:pt>
                <c:pt idx="161">
                  <c:v>0.77700000000000302</c:v>
                </c:pt>
                <c:pt idx="162">
                  <c:v>0.77700000000000302</c:v>
                </c:pt>
                <c:pt idx="163">
                  <c:v>0.77700000000000302</c:v>
                </c:pt>
                <c:pt idx="164">
                  <c:v>0.77700000000000302</c:v>
                </c:pt>
                <c:pt idx="165">
                  <c:v>0.77700000000000302</c:v>
                </c:pt>
                <c:pt idx="166">
                  <c:v>0.77700000000000302</c:v>
                </c:pt>
                <c:pt idx="167">
                  <c:v>0.77700000000000302</c:v>
                </c:pt>
                <c:pt idx="168">
                  <c:v>0.77700000000000302</c:v>
                </c:pt>
                <c:pt idx="169">
                  <c:v>0.77700000000000302</c:v>
                </c:pt>
                <c:pt idx="170">
                  <c:v>0.77700000000000302</c:v>
                </c:pt>
                <c:pt idx="171">
                  <c:v>0.77700000000000302</c:v>
                </c:pt>
                <c:pt idx="172">
                  <c:v>0.77700000000000302</c:v>
                </c:pt>
                <c:pt idx="173">
                  <c:v>0.77700000000000302</c:v>
                </c:pt>
                <c:pt idx="174">
                  <c:v>0.77700000000000302</c:v>
                </c:pt>
                <c:pt idx="175">
                  <c:v>0.77700000000000302</c:v>
                </c:pt>
                <c:pt idx="176">
                  <c:v>0.77700000000000302</c:v>
                </c:pt>
                <c:pt idx="177">
                  <c:v>0.77700000000000302</c:v>
                </c:pt>
                <c:pt idx="178">
                  <c:v>0.77700000000000302</c:v>
                </c:pt>
                <c:pt idx="179">
                  <c:v>0.77700000000000302</c:v>
                </c:pt>
                <c:pt idx="180">
                  <c:v>0.77700000000000302</c:v>
                </c:pt>
                <c:pt idx="181">
                  <c:v>0.77700000000000302</c:v>
                </c:pt>
                <c:pt idx="182">
                  <c:v>0.77700000000000302</c:v>
                </c:pt>
                <c:pt idx="183">
                  <c:v>0.77700000000000302</c:v>
                </c:pt>
                <c:pt idx="184">
                  <c:v>0.77700000000000302</c:v>
                </c:pt>
                <c:pt idx="185">
                  <c:v>0.77700000000000302</c:v>
                </c:pt>
                <c:pt idx="186">
                  <c:v>0.77700000000000302</c:v>
                </c:pt>
                <c:pt idx="187">
                  <c:v>0.77700000000000302</c:v>
                </c:pt>
                <c:pt idx="188">
                  <c:v>0.77700000000000302</c:v>
                </c:pt>
                <c:pt idx="189">
                  <c:v>0.77700000000000302</c:v>
                </c:pt>
                <c:pt idx="190">
                  <c:v>0.77700000000000302</c:v>
                </c:pt>
                <c:pt idx="191">
                  <c:v>0.77700000000000302</c:v>
                </c:pt>
                <c:pt idx="192">
                  <c:v>0.77700000000000302</c:v>
                </c:pt>
                <c:pt idx="193">
                  <c:v>0.77700000000000302</c:v>
                </c:pt>
                <c:pt idx="194">
                  <c:v>0.77700000000000302</c:v>
                </c:pt>
                <c:pt idx="195">
                  <c:v>0.77700000000000302</c:v>
                </c:pt>
                <c:pt idx="196">
                  <c:v>0.77700000000000302</c:v>
                </c:pt>
                <c:pt idx="197">
                  <c:v>0.77700000000000302</c:v>
                </c:pt>
                <c:pt idx="198">
                  <c:v>0.77700000000000302</c:v>
                </c:pt>
                <c:pt idx="199">
                  <c:v>0.77700000000000302</c:v>
                </c:pt>
                <c:pt idx="200">
                  <c:v>0.77700000000000302</c:v>
                </c:pt>
                <c:pt idx="201">
                  <c:v>0.77700000000000302</c:v>
                </c:pt>
                <c:pt idx="202">
                  <c:v>0.77700000000000302</c:v>
                </c:pt>
                <c:pt idx="203">
                  <c:v>0.77700000000000302</c:v>
                </c:pt>
                <c:pt idx="204">
                  <c:v>0.77700000000000302</c:v>
                </c:pt>
                <c:pt idx="205">
                  <c:v>0.77700000000000302</c:v>
                </c:pt>
                <c:pt idx="206">
                  <c:v>0.77700000000000302</c:v>
                </c:pt>
                <c:pt idx="207">
                  <c:v>0.77700000000000302</c:v>
                </c:pt>
                <c:pt idx="208">
                  <c:v>0.77700000000000302</c:v>
                </c:pt>
                <c:pt idx="209">
                  <c:v>0.77700000000000302</c:v>
                </c:pt>
                <c:pt idx="210">
                  <c:v>0.77700000000000302</c:v>
                </c:pt>
                <c:pt idx="211">
                  <c:v>0.77700000000000302</c:v>
                </c:pt>
                <c:pt idx="212">
                  <c:v>0.77700000000000302</c:v>
                </c:pt>
                <c:pt idx="213">
                  <c:v>0.77700000000000302</c:v>
                </c:pt>
                <c:pt idx="214">
                  <c:v>0.77700000000000302</c:v>
                </c:pt>
                <c:pt idx="215">
                  <c:v>0.77700000000000302</c:v>
                </c:pt>
                <c:pt idx="216">
                  <c:v>0.77700000000000302</c:v>
                </c:pt>
                <c:pt idx="217">
                  <c:v>0.77700000000000302</c:v>
                </c:pt>
                <c:pt idx="218">
                  <c:v>0.77700000000000302</c:v>
                </c:pt>
                <c:pt idx="219">
                  <c:v>0.77700000000000302</c:v>
                </c:pt>
                <c:pt idx="220">
                  <c:v>0.77700000000000302</c:v>
                </c:pt>
                <c:pt idx="221">
                  <c:v>0.77700000000000302</c:v>
                </c:pt>
                <c:pt idx="222">
                  <c:v>0.77700000000000302</c:v>
                </c:pt>
                <c:pt idx="223">
                  <c:v>0.77700000000000302</c:v>
                </c:pt>
                <c:pt idx="224">
                  <c:v>0.77700000000000302</c:v>
                </c:pt>
                <c:pt idx="225">
                  <c:v>0.77700000000000302</c:v>
                </c:pt>
                <c:pt idx="226">
                  <c:v>0.77700000000000302</c:v>
                </c:pt>
                <c:pt idx="227">
                  <c:v>0.77700000000000302</c:v>
                </c:pt>
                <c:pt idx="228">
                  <c:v>0.77700000000000302</c:v>
                </c:pt>
                <c:pt idx="229">
                  <c:v>0.77700000000000302</c:v>
                </c:pt>
                <c:pt idx="230">
                  <c:v>0.77700000000000302</c:v>
                </c:pt>
                <c:pt idx="231">
                  <c:v>0.77700000000000302</c:v>
                </c:pt>
                <c:pt idx="232">
                  <c:v>0.77700000000000302</c:v>
                </c:pt>
                <c:pt idx="233">
                  <c:v>0.77700000000000302</c:v>
                </c:pt>
                <c:pt idx="234">
                  <c:v>0.77700000000000302</c:v>
                </c:pt>
                <c:pt idx="235">
                  <c:v>0.77700000000000302</c:v>
                </c:pt>
                <c:pt idx="236">
                  <c:v>0.77700000000000302</c:v>
                </c:pt>
                <c:pt idx="237">
                  <c:v>0.77700000000000302</c:v>
                </c:pt>
                <c:pt idx="238">
                  <c:v>0.77700000000000302</c:v>
                </c:pt>
                <c:pt idx="239">
                  <c:v>0.77700000000000302</c:v>
                </c:pt>
                <c:pt idx="240">
                  <c:v>0.77700000000000302</c:v>
                </c:pt>
                <c:pt idx="241">
                  <c:v>0.77700000000000302</c:v>
                </c:pt>
                <c:pt idx="242">
                  <c:v>0.77700000000000302</c:v>
                </c:pt>
                <c:pt idx="243">
                  <c:v>0.77700000000000302</c:v>
                </c:pt>
                <c:pt idx="244">
                  <c:v>0.77700000000000302</c:v>
                </c:pt>
                <c:pt idx="245">
                  <c:v>0.77700000000000302</c:v>
                </c:pt>
                <c:pt idx="246">
                  <c:v>0.77700000000000302</c:v>
                </c:pt>
                <c:pt idx="247">
                  <c:v>0.77700000000000302</c:v>
                </c:pt>
                <c:pt idx="248">
                  <c:v>0.77700000000000302</c:v>
                </c:pt>
                <c:pt idx="249">
                  <c:v>0.77700000000000302</c:v>
                </c:pt>
                <c:pt idx="250">
                  <c:v>0.77700000000000302</c:v>
                </c:pt>
                <c:pt idx="251">
                  <c:v>0.77700000000000302</c:v>
                </c:pt>
                <c:pt idx="252">
                  <c:v>0.77700000000000302</c:v>
                </c:pt>
                <c:pt idx="253">
                  <c:v>0.77700000000000302</c:v>
                </c:pt>
                <c:pt idx="254">
                  <c:v>0.77700000000000302</c:v>
                </c:pt>
                <c:pt idx="255">
                  <c:v>0.77700000000000302</c:v>
                </c:pt>
                <c:pt idx="256">
                  <c:v>0.77700000000000302</c:v>
                </c:pt>
                <c:pt idx="257">
                  <c:v>0.77700000000000302</c:v>
                </c:pt>
                <c:pt idx="258">
                  <c:v>0.77700000000000302</c:v>
                </c:pt>
                <c:pt idx="259">
                  <c:v>0.77700000000000302</c:v>
                </c:pt>
                <c:pt idx="260">
                  <c:v>0.77700000000000302</c:v>
                </c:pt>
                <c:pt idx="261">
                  <c:v>0.77700000000000302</c:v>
                </c:pt>
                <c:pt idx="262">
                  <c:v>0.77700000000000302</c:v>
                </c:pt>
                <c:pt idx="263">
                  <c:v>0.77700000000000302</c:v>
                </c:pt>
                <c:pt idx="264">
                  <c:v>0.77700000000000302</c:v>
                </c:pt>
                <c:pt idx="265">
                  <c:v>0.77700000000000302</c:v>
                </c:pt>
                <c:pt idx="266">
                  <c:v>0.77700000000000302</c:v>
                </c:pt>
                <c:pt idx="267">
                  <c:v>0.77700000000000302</c:v>
                </c:pt>
                <c:pt idx="268">
                  <c:v>0.77700000000000302</c:v>
                </c:pt>
                <c:pt idx="269">
                  <c:v>0.77700000000000302</c:v>
                </c:pt>
                <c:pt idx="270">
                  <c:v>0.77700000000000302</c:v>
                </c:pt>
                <c:pt idx="271">
                  <c:v>0.77700000000000302</c:v>
                </c:pt>
                <c:pt idx="272">
                  <c:v>0.77700000000000302</c:v>
                </c:pt>
                <c:pt idx="273">
                  <c:v>0.77700000000000302</c:v>
                </c:pt>
                <c:pt idx="274">
                  <c:v>0.77700000000000302</c:v>
                </c:pt>
                <c:pt idx="275">
                  <c:v>0.77700000000000302</c:v>
                </c:pt>
                <c:pt idx="276">
                  <c:v>0.77700000000000302</c:v>
                </c:pt>
                <c:pt idx="277">
                  <c:v>0.77700000000000302</c:v>
                </c:pt>
                <c:pt idx="278">
                  <c:v>0.77700000000000302</c:v>
                </c:pt>
                <c:pt idx="279">
                  <c:v>0.77700000000000302</c:v>
                </c:pt>
                <c:pt idx="280">
                  <c:v>0.77700000000000302</c:v>
                </c:pt>
                <c:pt idx="281">
                  <c:v>0.77700000000000302</c:v>
                </c:pt>
                <c:pt idx="282">
                  <c:v>0.77700000000000302</c:v>
                </c:pt>
                <c:pt idx="283">
                  <c:v>0.77700000000000302</c:v>
                </c:pt>
                <c:pt idx="284">
                  <c:v>0.77700000000000302</c:v>
                </c:pt>
                <c:pt idx="285">
                  <c:v>0.77700000000000302</c:v>
                </c:pt>
                <c:pt idx="286">
                  <c:v>0.77700000000000302</c:v>
                </c:pt>
                <c:pt idx="287">
                  <c:v>0.77700000000000302</c:v>
                </c:pt>
                <c:pt idx="288">
                  <c:v>0.77700000000000302</c:v>
                </c:pt>
                <c:pt idx="289">
                  <c:v>0.77700000000000302</c:v>
                </c:pt>
                <c:pt idx="290">
                  <c:v>0.77700000000000302</c:v>
                </c:pt>
                <c:pt idx="291">
                  <c:v>0.77700000000000302</c:v>
                </c:pt>
                <c:pt idx="292">
                  <c:v>0.77700000000000302</c:v>
                </c:pt>
                <c:pt idx="293">
                  <c:v>0.77700000000000302</c:v>
                </c:pt>
                <c:pt idx="294">
                  <c:v>0.77700000000000302</c:v>
                </c:pt>
                <c:pt idx="295">
                  <c:v>0.77700000000000302</c:v>
                </c:pt>
                <c:pt idx="296">
                  <c:v>0.77700000000000302</c:v>
                </c:pt>
                <c:pt idx="297">
                  <c:v>0.77700000000000302</c:v>
                </c:pt>
                <c:pt idx="298">
                  <c:v>0.77700000000000302</c:v>
                </c:pt>
                <c:pt idx="299">
                  <c:v>0.77700000000000302</c:v>
                </c:pt>
                <c:pt idx="300">
                  <c:v>0.77700000000000302</c:v>
                </c:pt>
                <c:pt idx="301">
                  <c:v>0.77700000000000302</c:v>
                </c:pt>
                <c:pt idx="302">
                  <c:v>0.77700000000000302</c:v>
                </c:pt>
                <c:pt idx="303">
                  <c:v>0.77700000000000302</c:v>
                </c:pt>
                <c:pt idx="304">
                  <c:v>0.77700000000000302</c:v>
                </c:pt>
                <c:pt idx="305">
                  <c:v>0.77700000000000302</c:v>
                </c:pt>
                <c:pt idx="306">
                  <c:v>0.77700000000000302</c:v>
                </c:pt>
                <c:pt idx="307">
                  <c:v>0.77700000000000302</c:v>
                </c:pt>
                <c:pt idx="308">
                  <c:v>0.77700000000000302</c:v>
                </c:pt>
                <c:pt idx="309">
                  <c:v>0.77700000000000302</c:v>
                </c:pt>
                <c:pt idx="310">
                  <c:v>0.77700000000000302</c:v>
                </c:pt>
                <c:pt idx="311">
                  <c:v>0.77700000000000302</c:v>
                </c:pt>
                <c:pt idx="312">
                  <c:v>0.77700000000000302</c:v>
                </c:pt>
                <c:pt idx="313">
                  <c:v>0.77700000000000302</c:v>
                </c:pt>
                <c:pt idx="314">
                  <c:v>0.77700000000000302</c:v>
                </c:pt>
                <c:pt idx="315">
                  <c:v>0.77700000000000302</c:v>
                </c:pt>
                <c:pt idx="316">
                  <c:v>0.77700000000000302</c:v>
                </c:pt>
                <c:pt idx="317">
                  <c:v>0.77700000000000302</c:v>
                </c:pt>
                <c:pt idx="318">
                  <c:v>0.77700000000000302</c:v>
                </c:pt>
                <c:pt idx="319">
                  <c:v>0.77700000000000302</c:v>
                </c:pt>
                <c:pt idx="320">
                  <c:v>0.77700000000000302</c:v>
                </c:pt>
                <c:pt idx="321">
                  <c:v>0.77700000000000302</c:v>
                </c:pt>
                <c:pt idx="322">
                  <c:v>0.77700000000000302</c:v>
                </c:pt>
                <c:pt idx="323">
                  <c:v>0.77700000000000302</c:v>
                </c:pt>
                <c:pt idx="324">
                  <c:v>0.77700000000000302</c:v>
                </c:pt>
                <c:pt idx="325">
                  <c:v>0.77700000000000302</c:v>
                </c:pt>
                <c:pt idx="326">
                  <c:v>0.77700000000000302</c:v>
                </c:pt>
                <c:pt idx="327">
                  <c:v>0.77700000000000302</c:v>
                </c:pt>
                <c:pt idx="328">
                  <c:v>0.77700000000000302</c:v>
                </c:pt>
                <c:pt idx="329">
                  <c:v>0.77700000000000302</c:v>
                </c:pt>
                <c:pt idx="330">
                  <c:v>0.77700000000000302</c:v>
                </c:pt>
                <c:pt idx="331">
                  <c:v>0.77700000000000302</c:v>
                </c:pt>
                <c:pt idx="332">
                  <c:v>0.77700000000000302</c:v>
                </c:pt>
                <c:pt idx="333">
                  <c:v>0.77700000000000302</c:v>
                </c:pt>
                <c:pt idx="334">
                  <c:v>0.77700000000000302</c:v>
                </c:pt>
                <c:pt idx="335">
                  <c:v>0.77700000000000302</c:v>
                </c:pt>
                <c:pt idx="336">
                  <c:v>0.77700000000000302</c:v>
                </c:pt>
                <c:pt idx="337">
                  <c:v>0.77700000000000302</c:v>
                </c:pt>
                <c:pt idx="338">
                  <c:v>0.77700000000000302</c:v>
                </c:pt>
                <c:pt idx="339">
                  <c:v>0.77700000000000302</c:v>
                </c:pt>
                <c:pt idx="340">
                  <c:v>0.77700000000000302</c:v>
                </c:pt>
                <c:pt idx="341">
                  <c:v>0.77700000000000302</c:v>
                </c:pt>
                <c:pt idx="342">
                  <c:v>0.77700000000000302</c:v>
                </c:pt>
                <c:pt idx="343">
                  <c:v>0.77700000000000302</c:v>
                </c:pt>
                <c:pt idx="344">
                  <c:v>0.77700000000000302</c:v>
                </c:pt>
                <c:pt idx="345">
                  <c:v>0.77700000000000302</c:v>
                </c:pt>
                <c:pt idx="346">
                  <c:v>0.77700000000000302</c:v>
                </c:pt>
                <c:pt idx="347">
                  <c:v>0.77700000000000302</c:v>
                </c:pt>
                <c:pt idx="348">
                  <c:v>0.77700000000000302</c:v>
                </c:pt>
                <c:pt idx="349">
                  <c:v>0.77700000000000302</c:v>
                </c:pt>
                <c:pt idx="350">
                  <c:v>0.77700000000000302</c:v>
                </c:pt>
                <c:pt idx="351">
                  <c:v>0.77700000000000302</c:v>
                </c:pt>
                <c:pt idx="352">
                  <c:v>0.77700000000000302</c:v>
                </c:pt>
                <c:pt idx="353">
                  <c:v>0.77700000000000302</c:v>
                </c:pt>
                <c:pt idx="354">
                  <c:v>0.77700000000000302</c:v>
                </c:pt>
                <c:pt idx="355">
                  <c:v>0.77700000000000302</c:v>
                </c:pt>
                <c:pt idx="356">
                  <c:v>0.77700000000000302</c:v>
                </c:pt>
                <c:pt idx="357">
                  <c:v>0.77700000000000302</c:v>
                </c:pt>
                <c:pt idx="358">
                  <c:v>0.77700000000000302</c:v>
                </c:pt>
                <c:pt idx="359">
                  <c:v>0.77700000000000302</c:v>
                </c:pt>
                <c:pt idx="360">
                  <c:v>0.77700000000000302</c:v>
                </c:pt>
                <c:pt idx="361">
                  <c:v>0.77700000000000302</c:v>
                </c:pt>
                <c:pt idx="362">
                  <c:v>0.77700000000000302</c:v>
                </c:pt>
                <c:pt idx="363">
                  <c:v>0.77700000000000302</c:v>
                </c:pt>
                <c:pt idx="364">
                  <c:v>0.77700000000000302</c:v>
                </c:pt>
                <c:pt idx="365">
                  <c:v>0.77700000000000302</c:v>
                </c:pt>
                <c:pt idx="366">
                  <c:v>0.77700000000000302</c:v>
                </c:pt>
                <c:pt idx="367">
                  <c:v>0.77700000000000302</c:v>
                </c:pt>
                <c:pt idx="368">
                  <c:v>0.77700000000000302</c:v>
                </c:pt>
                <c:pt idx="369">
                  <c:v>0.77700000000000302</c:v>
                </c:pt>
                <c:pt idx="370">
                  <c:v>0.77700000000000302</c:v>
                </c:pt>
                <c:pt idx="371">
                  <c:v>0.77700000000000302</c:v>
                </c:pt>
                <c:pt idx="372">
                  <c:v>0.77700000000000302</c:v>
                </c:pt>
                <c:pt idx="373">
                  <c:v>0.77700000000000302</c:v>
                </c:pt>
                <c:pt idx="374">
                  <c:v>0.77700000000000302</c:v>
                </c:pt>
                <c:pt idx="375">
                  <c:v>0.77700000000000302</c:v>
                </c:pt>
                <c:pt idx="376">
                  <c:v>0.77700000000000302</c:v>
                </c:pt>
                <c:pt idx="377">
                  <c:v>0.77700000000000302</c:v>
                </c:pt>
                <c:pt idx="378">
                  <c:v>0.77700000000000302</c:v>
                </c:pt>
                <c:pt idx="379">
                  <c:v>0.77700000000000302</c:v>
                </c:pt>
                <c:pt idx="380">
                  <c:v>0.77700000000000302</c:v>
                </c:pt>
                <c:pt idx="381">
                  <c:v>0.77700000000000302</c:v>
                </c:pt>
                <c:pt idx="382">
                  <c:v>0.77700000000000302</c:v>
                </c:pt>
                <c:pt idx="383">
                  <c:v>0.77700000000000302</c:v>
                </c:pt>
                <c:pt idx="384">
                  <c:v>0.77700000000000302</c:v>
                </c:pt>
                <c:pt idx="385">
                  <c:v>0.77700000000000302</c:v>
                </c:pt>
                <c:pt idx="386">
                  <c:v>0.77700000000000302</c:v>
                </c:pt>
                <c:pt idx="387">
                  <c:v>0.77700000000000302</c:v>
                </c:pt>
                <c:pt idx="388">
                  <c:v>0.77700000000000302</c:v>
                </c:pt>
                <c:pt idx="389">
                  <c:v>0.77700000000000302</c:v>
                </c:pt>
                <c:pt idx="390">
                  <c:v>0.77700000000000302</c:v>
                </c:pt>
                <c:pt idx="391">
                  <c:v>0.77700000000000302</c:v>
                </c:pt>
                <c:pt idx="392">
                  <c:v>0.77700000000000302</c:v>
                </c:pt>
                <c:pt idx="393">
                  <c:v>0.77700000000000302</c:v>
                </c:pt>
                <c:pt idx="394">
                  <c:v>0.77700000000000302</c:v>
                </c:pt>
                <c:pt idx="395">
                  <c:v>0.77700000000000302</c:v>
                </c:pt>
                <c:pt idx="396">
                  <c:v>0.77700000000000302</c:v>
                </c:pt>
                <c:pt idx="397">
                  <c:v>0.77700000000000302</c:v>
                </c:pt>
                <c:pt idx="398">
                  <c:v>0.77700000000000302</c:v>
                </c:pt>
                <c:pt idx="399">
                  <c:v>0.77700000000000302</c:v>
                </c:pt>
                <c:pt idx="400">
                  <c:v>0.77700000000000302</c:v>
                </c:pt>
                <c:pt idx="401">
                  <c:v>0.77700000000000302</c:v>
                </c:pt>
                <c:pt idx="402">
                  <c:v>0.77700000000000302</c:v>
                </c:pt>
                <c:pt idx="403">
                  <c:v>0.77700000000000302</c:v>
                </c:pt>
                <c:pt idx="404">
                  <c:v>0.77700000000000302</c:v>
                </c:pt>
                <c:pt idx="405">
                  <c:v>0.77700000000000302</c:v>
                </c:pt>
                <c:pt idx="406">
                  <c:v>0.77700000000000302</c:v>
                </c:pt>
                <c:pt idx="407">
                  <c:v>0.77700000000000302</c:v>
                </c:pt>
                <c:pt idx="408">
                  <c:v>0.77700000000000302</c:v>
                </c:pt>
                <c:pt idx="409">
                  <c:v>0.77700000000000302</c:v>
                </c:pt>
                <c:pt idx="410">
                  <c:v>0.77700000000000302</c:v>
                </c:pt>
                <c:pt idx="411">
                  <c:v>0.77700000000000302</c:v>
                </c:pt>
                <c:pt idx="412">
                  <c:v>0.77700000000000302</c:v>
                </c:pt>
                <c:pt idx="413">
                  <c:v>0.77700000000000302</c:v>
                </c:pt>
                <c:pt idx="414">
                  <c:v>0.77700000000000302</c:v>
                </c:pt>
                <c:pt idx="415">
                  <c:v>0.77700000000000302</c:v>
                </c:pt>
                <c:pt idx="416">
                  <c:v>0.77700000000000302</c:v>
                </c:pt>
                <c:pt idx="417">
                  <c:v>0.77700000000000302</c:v>
                </c:pt>
                <c:pt idx="418">
                  <c:v>0.77700000000000302</c:v>
                </c:pt>
                <c:pt idx="419">
                  <c:v>0.77700000000000302</c:v>
                </c:pt>
                <c:pt idx="420">
                  <c:v>0.77700000000000302</c:v>
                </c:pt>
                <c:pt idx="421">
                  <c:v>0.77700000000000302</c:v>
                </c:pt>
                <c:pt idx="422">
                  <c:v>0.77700000000000302</c:v>
                </c:pt>
                <c:pt idx="423">
                  <c:v>0.77700000000000302</c:v>
                </c:pt>
                <c:pt idx="424">
                  <c:v>0.77700000000000302</c:v>
                </c:pt>
                <c:pt idx="425">
                  <c:v>0.77700000000000302</c:v>
                </c:pt>
                <c:pt idx="426">
                  <c:v>0.77700000000000302</c:v>
                </c:pt>
                <c:pt idx="427">
                  <c:v>0.77700000000000302</c:v>
                </c:pt>
                <c:pt idx="428">
                  <c:v>0.77700000000000302</c:v>
                </c:pt>
                <c:pt idx="429">
                  <c:v>0.77700000000000302</c:v>
                </c:pt>
                <c:pt idx="430">
                  <c:v>0.77700000000000302</c:v>
                </c:pt>
                <c:pt idx="431">
                  <c:v>0.77700000000000302</c:v>
                </c:pt>
                <c:pt idx="432">
                  <c:v>0.77700000000000302</c:v>
                </c:pt>
                <c:pt idx="433">
                  <c:v>0.77700000000000302</c:v>
                </c:pt>
                <c:pt idx="434">
                  <c:v>0.77700000000000302</c:v>
                </c:pt>
                <c:pt idx="435">
                  <c:v>0.77700000000000302</c:v>
                </c:pt>
                <c:pt idx="436">
                  <c:v>0.77700000000000302</c:v>
                </c:pt>
                <c:pt idx="437">
                  <c:v>0.77700000000000302</c:v>
                </c:pt>
                <c:pt idx="438">
                  <c:v>0.77700000000000302</c:v>
                </c:pt>
                <c:pt idx="439">
                  <c:v>0.77700000000000302</c:v>
                </c:pt>
                <c:pt idx="440">
                  <c:v>0.77700000000000302</c:v>
                </c:pt>
                <c:pt idx="441">
                  <c:v>0.77700000000000302</c:v>
                </c:pt>
                <c:pt idx="442">
                  <c:v>0.77700000000000302</c:v>
                </c:pt>
                <c:pt idx="443">
                  <c:v>0.77700000000000302</c:v>
                </c:pt>
                <c:pt idx="444">
                  <c:v>0.77700000000000302</c:v>
                </c:pt>
                <c:pt idx="445">
                  <c:v>0.77700000000000302</c:v>
                </c:pt>
                <c:pt idx="446">
                  <c:v>0.77700000000000302</c:v>
                </c:pt>
                <c:pt idx="447">
                  <c:v>0.77700000000000302</c:v>
                </c:pt>
                <c:pt idx="448">
                  <c:v>0.77700000000000302</c:v>
                </c:pt>
                <c:pt idx="449">
                  <c:v>0.77700000000000302</c:v>
                </c:pt>
                <c:pt idx="450">
                  <c:v>0.77700000000000302</c:v>
                </c:pt>
                <c:pt idx="451">
                  <c:v>0.77700000000000302</c:v>
                </c:pt>
                <c:pt idx="452">
                  <c:v>0.77700000000000302</c:v>
                </c:pt>
                <c:pt idx="453">
                  <c:v>0.77700000000000302</c:v>
                </c:pt>
                <c:pt idx="454">
                  <c:v>0.77700000000000302</c:v>
                </c:pt>
                <c:pt idx="455">
                  <c:v>0.77700000000000302</c:v>
                </c:pt>
                <c:pt idx="456">
                  <c:v>0.77700000000000302</c:v>
                </c:pt>
                <c:pt idx="457">
                  <c:v>0.77700000000000302</c:v>
                </c:pt>
                <c:pt idx="458">
                  <c:v>0.77700000000000302</c:v>
                </c:pt>
                <c:pt idx="459">
                  <c:v>0.77700000000000302</c:v>
                </c:pt>
                <c:pt idx="460">
                  <c:v>0.77700000000000302</c:v>
                </c:pt>
                <c:pt idx="461">
                  <c:v>0.77700000000000302</c:v>
                </c:pt>
                <c:pt idx="462">
                  <c:v>0.77700000000000302</c:v>
                </c:pt>
                <c:pt idx="463">
                  <c:v>0.77700000000000302</c:v>
                </c:pt>
                <c:pt idx="464">
                  <c:v>0.77700000000000302</c:v>
                </c:pt>
                <c:pt idx="465">
                  <c:v>0.77700000000000302</c:v>
                </c:pt>
                <c:pt idx="466">
                  <c:v>0.77700000000000302</c:v>
                </c:pt>
                <c:pt idx="467">
                  <c:v>0.77700000000000302</c:v>
                </c:pt>
                <c:pt idx="468">
                  <c:v>0.77700000000000302</c:v>
                </c:pt>
                <c:pt idx="469">
                  <c:v>0.77700000000000302</c:v>
                </c:pt>
                <c:pt idx="470">
                  <c:v>0.77700000000000302</c:v>
                </c:pt>
                <c:pt idx="471">
                  <c:v>0.77700000000000302</c:v>
                </c:pt>
                <c:pt idx="472">
                  <c:v>0.77700000000000302</c:v>
                </c:pt>
                <c:pt idx="473">
                  <c:v>0.77700000000000302</c:v>
                </c:pt>
                <c:pt idx="474">
                  <c:v>0.77700000000000302</c:v>
                </c:pt>
                <c:pt idx="475">
                  <c:v>0.77700000000000302</c:v>
                </c:pt>
                <c:pt idx="476">
                  <c:v>0.77700000000000302</c:v>
                </c:pt>
                <c:pt idx="477">
                  <c:v>0.77700000000000302</c:v>
                </c:pt>
                <c:pt idx="478">
                  <c:v>0.77700000000000302</c:v>
                </c:pt>
                <c:pt idx="479">
                  <c:v>0.77700000000000302</c:v>
                </c:pt>
                <c:pt idx="480">
                  <c:v>0.77700000000000302</c:v>
                </c:pt>
                <c:pt idx="481">
                  <c:v>0.77700000000000302</c:v>
                </c:pt>
                <c:pt idx="482">
                  <c:v>0.77700000000000302</c:v>
                </c:pt>
                <c:pt idx="483">
                  <c:v>0.77700000000000302</c:v>
                </c:pt>
                <c:pt idx="484">
                  <c:v>0.77700000000000302</c:v>
                </c:pt>
                <c:pt idx="485">
                  <c:v>0.77700000000000302</c:v>
                </c:pt>
                <c:pt idx="486">
                  <c:v>0.77700000000000302</c:v>
                </c:pt>
                <c:pt idx="487">
                  <c:v>0.77700000000000302</c:v>
                </c:pt>
                <c:pt idx="488">
                  <c:v>0.77700000000000302</c:v>
                </c:pt>
                <c:pt idx="489">
                  <c:v>0.77700000000000302</c:v>
                </c:pt>
                <c:pt idx="490">
                  <c:v>0.77700000000000302</c:v>
                </c:pt>
                <c:pt idx="491">
                  <c:v>0.77700000000000302</c:v>
                </c:pt>
                <c:pt idx="492">
                  <c:v>0.77700000000000302</c:v>
                </c:pt>
                <c:pt idx="493">
                  <c:v>0.77700000000000302</c:v>
                </c:pt>
                <c:pt idx="494">
                  <c:v>0.77700000000000302</c:v>
                </c:pt>
                <c:pt idx="495">
                  <c:v>0.77700000000000302</c:v>
                </c:pt>
                <c:pt idx="496">
                  <c:v>0.77700000000000302</c:v>
                </c:pt>
                <c:pt idx="497">
                  <c:v>0.77700000000000302</c:v>
                </c:pt>
                <c:pt idx="498">
                  <c:v>0.77700000000000302</c:v>
                </c:pt>
                <c:pt idx="499">
                  <c:v>0.77700000000000302</c:v>
                </c:pt>
                <c:pt idx="500">
                  <c:v>0.77700000000000302</c:v>
                </c:pt>
                <c:pt idx="501">
                  <c:v>0.77700000000000302</c:v>
                </c:pt>
                <c:pt idx="502">
                  <c:v>0.77700000000000302</c:v>
                </c:pt>
                <c:pt idx="503">
                  <c:v>0.77700000000000302</c:v>
                </c:pt>
                <c:pt idx="504">
                  <c:v>0.77700000000000302</c:v>
                </c:pt>
                <c:pt idx="505">
                  <c:v>0.77700000000000302</c:v>
                </c:pt>
                <c:pt idx="506">
                  <c:v>0.77700000000000302</c:v>
                </c:pt>
                <c:pt idx="507">
                  <c:v>0.77700000000000302</c:v>
                </c:pt>
                <c:pt idx="508">
                  <c:v>0.77700000000000302</c:v>
                </c:pt>
                <c:pt idx="509">
                  <c:v>0.77700000000000302</c:v>
                </c:pt>
                <c:pt idx="510">
                  <c:v>0.77700000000000302</c:v>
                </c:pt>
                <c:pt idx="511">
                  <c:v>0.77700000000000302</c:v>
                </c:pt>
                <c:pt idx="512">
                  <c:v>0.77700000000000302</c:v>
                </c:pt>
                <c:pt idx="513">
                  <c:v>0.77700000000000302</c:v>
                </c:pt>
                <c:pt idx="514">
                  <c:v>0.77700000000000302</c:v>
                </c:pt>
                <c:pt idx="515">
                  <c:v>0.77700000000000302</c:v>
                </c:pt>
                <c:pt idx="516">
                  <c:v>0.77700000000000302</c:v>
                </c:pt>
                <c:pt idx="517">
                  <c:v>0.77700000000000302</c:v>
                </c:pt>
                <c:pt idx="518">
                  <c:v>0.77700000000000302</c:v>
                </c:pt>
                <c:pt idx="519">
                  <c:v>0.77700000000000302</c:v>
                </c:pt>
                <c:pt idx="520">
                  <c:v>0.77700000000000302</c:v>
                </c:pt>
                <c:pt idx="521">
                  <c:v>0.77700000000000302</c:v>
                </c:pt>
                <c:pt idx="522">
                  <c:v>0.77700000000000302</c:v>
                </c:pt>
                <c:pt idx="523">
                  <c:v>0.77700000000000302</c:v>
                </c:pt>
                <c:pt idx="524">
                  <c:v>0.77700000000000302</c:v>
                </c:pt>
                <c:pt idx="525">
                  <c:v>0.77700000000000302</c:v>
                </c:pt>
                <c:pt idx="526">
                  <c:v>0.77700000000000302</c:v>
                </c:pt>
                <c:pt idx="527">
                  <c:v>0.77700000000000302</c:v>
                </c:pt>
                <c:pt idx="528">
                  <c:v>0.77700000000000302</c:v>
                </c:pt>
                <c:pt idx="529">
                  <c:v>0.77700000000000302</c:v>
                </c:pt>
                <c:pt idx="530">
                  <c:v>0.77700000000000302</c:v>
                </c:pt>
                <c:pt idx="531">
                  <c:v>0.77700000000000302</c:v>
                </c:pt>
                <c:pt idx="532">
                  <c:v>0.77700000000000302</c:v>
                </c:pt>
                <c:pt idx="533">
                  <c:v>0.77700000000000302</c:v>
                </c:pt>
                <c:pt idx="534">
                  <c:v>0.77700000000000302</c:v>
                </c:pt>
                <c:pt idx="535">
                  <c:v>0.77700000000000302</c:v>
                </c:pt>
                <c:pt idx="536">
                  <c:v>0.77700000000000302</c:v>
                </c:pt>
                <c:pt idx="537">
                  <c:v>0.77700000000000302</c:v>
                </c:pt>
                <c:pt idx="538">
                  <c:v>0.77700000000000302</c:v>
                </c:pt>
                <c:pt idx="539">
                  <c:v>0.77700000000000302</c:v>
                </c:pt>
                <c:pt idx="540">
                  <c:v>0.77700000000000302</c:v>
                </c:pt>
                <c:pt idx="541">
                  <c:v>0.77700000000000302</c:v>
                </c:pt>
                <c:pt idx="542">
                  <c:v>0.77700000000000302</c:v>
                </c:pt>
                <c:pt idx="543">
                  <c:v>0.77700000000000302</c:v>
                </c:pt>
                <c:pt idx="544">
                  <c:v>0.77700000000000302</c:v>
                </c:pt>
                <c:pt idx="545">
                  <c:v>0.77700000000000302</c:v>
                </c:pt>
                <c:pt idx="546">
                  <c:v>0.77700000000000302</c:v>
                </c:pt>
                <c:pt idx="547">
                  <c:v>0.77700000000000302</c:v>
                </c:pt>
                <c:pt idx="548">
                  <c:v>0.77700000000000302</c:v>
                </c:pt>
                <c:pt idx="549">
                  <c:v>0.77700000000000302</c:v>
                </c:pt>
                <c:pt idx="550">
                  <c:v>0.77700000000000302</c:v>
                </c:pt>
                <c:pt idx="551">
                  <c:v>0.77700000000000302</c:v>
                </c:pt>
                <c:pt idx="552">
                  <c:v>0.77700000000000302</c:v>
                </c:pt>
                <c:pt idx="553">
                  <c:v>0.77700000000000302</c:v>
                </c:pt>
                <c:pt idx="554">
                  <c:v>0.77700000000000302</c:v>
                </c:pt>
                <c:pt idx="555">
                  <c:v>0.77700000000000302</c:v>
                </c:pt>
                <c:pt idx="556">
                  <c:v>0.77700000000000302</c:v>
                </c:pt>
                <c:pt idx="557">
                  <c:v>0.77700000000000302</c:v>
                </c:pt>
                <c:pt idx="558">
                  <c:v>0.77700000000000302</c:v>
                </c:pt>
                <c:pt idx="559">
                  <c:v>0.77700000000000302</c:v>
                </c:pt>
                <c:pt idx="560">
                  <c:v>0.77700000000000302</c:v>
                </c:pt>
                <c:pt idx="561">
                  <c:v>0.77700000000000302</c:v>
                </c:pt>
                <c:pt idx="562">
                  <c:v>0.77700000000000302</c:v>
                </c:pt>
                <c:pt idx="563">
                  <c:v>0.77700000000000302</c:v>
                </c:pt>
                <c:pt idx="564">
                  <c:v>0.77700000000000302</c:v>
                </c:pt>
                <c:pt idx="565">
                  <c:v>0.77700000000000302</c:v>
                </c:pt>
                <c:pt idx="566">
                  <c:v>0.77700000000000302</c:v>
                </c:pt>
                <c:pt idx="567">
                  <c:v>0.77700000000000302</c:v>
                </c:pt>
                <c:pt idx="568">
                  <c:v>0.77700000000000302</c:v>
                </c:pt>
                <c:pt idx="569">
                  <c:v>0.77700000000000302</c:v>
                </c:pt>
                <c:pt idx="570">
                  <c:v>0.77700000000000302</c:v>
                </c:pt>
                <c:pt idx="571">
                  <c:v>0.77700000000000302</c:v>
                </c:pt>
                <c:pt idx="572">
                  <c:v>0.77700000000000302</c:v>
                </c:pt>
                <c:pt idx="573">
                  <c:v>0.77700000000000302</c:v>
                </c:pt>
                <c:pt idx="574">
                  <c:v>0.77700000000000302</c:v>
                </c:pt>
                <c:pt idx="575">
                  <c:v>0.77700000000000302</c:v>
                </c:pt>
                <c:pt idx="576">
                  <c:v>0.77700000000000302</c:v>
                </c:pt>
                <c:pt idx="577">
                  <c:v>0.77700000000000302</c:v>
                </c:pt>
                <c:pt idx="578">
                  <c:v>0.77700000000000302</c:v>
                </c:pt>
                <c:pt idx="579">
                  <c:v>0.77700000000000302</c:v>
                </c:pt>
                <c:pt idx="580">
                  <c:v>0.77700000000000302</c:v>
                </c:pt>
                <c:pt idx="581">
                  <c:v>0.77700000000000302</c:v>
                </c:pt>
                <c:pt idx="582">
                  <c:v>0.77700000000000302</c:v>
                </c:pt>
                <c:pt idx="583">
                  <c:v>0.77700000000000302</c:v>
                </c:pt>
                <c:pt idx="584">
                  <c:v>0.77700000000000302</c:v>
                </c:pt>
                <c:pt idx="585">
                  <c:v>0.77700000000000302</c:v>
                </c:pt>
                <c:pt idx="586">
                  <c:v>0.77700000000000302</c:v>
                </c:pt>
                <c:pt idx="587">
                  <c:v>0.77700000000000302</c:v>
                </c:pt>
                <c:pt idx="588">
                  <c:v>0.77700000000000302</c:v>
                </c:pt>
                <c:pt idx="589">
                  <c:v>0.77700000000000302</c:v>
                </c:pt>
                <c:pt idx="590">
                  <c:v>0.77700000000000302</c:v>
                </c:pt>
                <c:pt idx="591">
                  <c:v>0.77700000000000302</c:v>
                </c:pt>
                <c:pt idx="592">
                  <c:v>0.77700000000000302</c:v>
                </c:pt>
                <c:pt idx="593">
                  <c:v>0.77700000000000302</c:v>
                </c:pt>
                <c:pt idx="594">
                  <c:v>0.77700000000000302</c:v>
                </c:pt>
                <c:pt idx="595">
                  <c:v>0.77700000000000302</c:v>
                </c:pt>
                <c:pt idx="596">
                  <c:v>0.77700000000000302</c:v>
                </c:pt>
                <c:pt idx="597">
                  <c:v>0.77700000000000302</c:v>
                </c:pt>
                <c:pt idx="598">
                  <c:v>0.77700000000000302</c:v>
                </c:pt>
                <c:pt idx="599">
                  <c:v>0.77700000000000302</c:v>
                </c:pt>
                <c:pt idx="600">
                  <c:v>0.77700000000000302</c:v>
                </c:pt>
                <c:pt idx="601">
                  <c:v>0.77700000000000302</c:v>
                </c:pt>
                <c:pt idx="602">
                  <c:v>0.77700000000000302</c:v>
                </c:pt>
                <c:pt idx="603">
                  <c:v>0.77700000000000302</c:v>
                </c:pt>
                <c:pt idx="604">
                  <c:v>0.77700000000000302</c:v>
                </c:pt>
                <c:pt idx="605">
                  <c:v>0.77700000000000302</c:v>
                </c:pt>
                <c:pt idx="606">
                  <c:v>0.77700000000000302</c:v>
                </c:pt>
                <c:pt idx="607">
                  <c:v>0.77700000000000302</c:v>
                </c:pt>
                <c:pt idx="608">
                  <c:v>0.77700000000000302</c:v>
                </c:pt>
                <c:pt idx="609">
                  <c:v>0.77700000000000302</c:v>
                </c:pt>
                <c:pt idx="610">
                  <c:v>0.77700000000000302</c:v>
                </c:pt>
                <c:pt idx="611">
                  <c:v>0.77700000000000302</c:v>
                </c:pt>
                <c:pt idx="612">
                  <c:v>0.77700000000000302</c:v>
                </c:pt>
                <c:pt idx="613">
                  <c:v>0.77700000000000302</c:v>
                </c:pt>
                <c:pt idx="614">
                  <c:v>0.77700000000000302</c:v>
                </c:pt>
                <c:pt idx="615">
                  <c:v>0.77700000000000302</c:v>
                </c:pt>
                <c:pt idx="616">
                  <c:v>0.77700000000000302</c:v>
                </c:pt>
                <c:pt idx="617">
                  <c:v>0.77700000000000302</c:v>
                </c:pt>
                <c:pt idx="618">
                  <c:v>0.77700000000000302</c:v>
                </c:pt>
                <c:pt idx="619">
                  <c:v>0.77700000000000302</c:v>
                </c:pt>
                <c:pt idx="620">
                  <c:v>0.77700000000000302</c:v>
                </c:pt>
                <c:pt idx="621">
                  <c:v>0.77700000000000302</c:v>
                </c:pt>
                <c:pt idx="622">
                  <c:v>0.77700000000000302</c:v>
                </c:pt>
                <c:pt idx="623">
                  <c:v>0.77700000000000302</c:v>
                </c:pt>
                <c:pt idx="624">
                  <c:v>0.77700000000000302</c:v>
                </c:pt>
                <c:pt idx="625">
                  <c:v>0.77700000000000302</c:v>
                </c:pt>
                <c:pt idx="626">
                  <c:v>0.77700000000000302</c:v>
                </c:pt>
                <c:pt idx="627">
                  <c:v>0.77700000000000302</c:v>
                </c:pt>
                <c:pt idx="628">
                  <c:v>0.77700000000000302</c:v>
                </c:pt>
                <c:pt idx="629">
                  <c:v>0.77700000000000302</c:v>
                </c:pt>
                <c:pt idx="630">
                  <c:v>0.77700000000000302</c:v>
                </c:pt>
                <c:pt idx="631">
                  <c:v>0.77700000000000302</c:v>
                </c:pt>
                <c:pt idx="632">
                  <c:v>0.77700000000000302</c:v>
                </c:pt>
                <c:pt idx="633">
                  <c:v>0.77700000000000302</c:v>
                </c:pt>
                <c:pt idx="634">
                  <c:v>0.77700000000000302</c:v>
                </c:pt>
                <c:pt idx="635">
                  <c:v>0.77700000000000302</c:v>
                </c:pt>
                <c:pt idx="636">
                  <c:v>0.77700000000000302</c:v>
                </c:pt>
                <c:pt idx="637">
                  <c:v>0.77700000000000302</c:v>
                </c:pt>
                <c:pt idx="638">
                  <c:v>0.77700000000000302</c:v>
                </c:pt>
                <c:pt idx="639">
                  <c:v>0.77700000000000302</c:v>
                </c:pt>
                <c:pt idx="640">
                  <c:v>0.77700000000000302</c:v>
                </c:pt>
                <c:pt idx="641">
                  <c:v>0.77700000000000302</c:v>
                </c:pt>
                <c:pt idx="642">
                  <c:v>0.77700000000000302</c:v>
                </c:pt>
                <c:pt idx="643">
                  <c:v>0.77700000000000302</c:v>
                </c:pt>
                <c:pt idx="644">
                  <c:v>0.77700000000000302</c:v>
                </c:pt>
                <c:pt idx="645">
                  <c:v>0.77700000000000302</c:v>
                </c:pt>
                <c:pt idx="646">
                  <c:v>0.77700000000000302</c:v>
                </c:pt>
                <c:pt idx="647">
                  <c:v>0.77700000000000302</c:v>
                </c:pt>
                <c:pt idx="648">
                  <c:v>0.77700000000000302</c:v>
                </c:pt>
                <c:pt idx="649">
                  <c:v>0.77700000000000302</c:v>
                </c:pt>
                <c:pt idx="650">
                  <c:v>0.77700000000000302</c:v>
                </c:pt>
                <c:pt idx="651">
                  <c:v>0.77700000000000302</c:v>
                </c:pt>
                <c:pt idx="652">
                  <c:v>0.77700000000000302</c:v>
                </c:pt>
                <c:pt idx="653">
                  <c:v>0.77700000000000302</c:v>
                </c:pt>
                <c:pt idx="654">
                  <c:v>0.77700000000000302</c:v>
                </c:pt>
                <c:pt idx="655">
                  <c:v>0.77700000000000302</c:v>
                </c:pt>
                <c:pt idx="656">
                  <c:v>0.77700000000000302</c:v>
                </c:pt>
                <c:pt idx="657">
                  <c:v>0.77700000000000302</c:v>
                </c:pt>
                <c:pt idx="658">
                  <c:v>0.77700000000000302</c:v>
                </c:pt>
                <c:pt idx="659">
                  <c:v>0.77700000000000302</c:v>
                </c:pt>
                <c:pt idx="660">
                  <c:v>0.77700000000000302</c:v>
                </c:pt>
                <c:pt idx="661">
                  <c:v>0.77700000000000302</c:v>
                </c:pt>
                <c:pt idx="662">
                  <c:v>0.77700000000000302</c:v>
                </c:pt>
                <c:pt idx="663">
                  <c:v>0.77700000000000302</c:v>
                </c:pt>
                <c:pt idx="664">
                  <c:v>0.77700000000000302</c:v>
                </c:pt>
                <c:pt idx="665">
                  <c:v>0.77700000000000302</c:v>
                </c:pt>
                <c:pt idx="666">
                  <c:v>0.77700000000000302</c:v>
                </c:pt>
                <c:pt idx="667">
                  <c:v>0.77700000000000302</c:v>
                </c:pt>
                <c:pt idx="668">
                  <c:v>0.77700000000000302</c:v>
                </c:pt>
                <c:pt idx="669">
                  <c:v>0.77700000000000302</c:v>
                </c:pt>
                <c:pt idx="670">
                  <c:v>0.77700000000000302</c:v>
                </c:pt>
                <c:pt idx="671">
                  <c:v>0.77700000000000302</c:v>
                </c:pt>
                <c:pt idx="672">
                  <c:v>0.77700000000000302</c:v>
                </c:pt>
                <c:pt idx="673">
                  <c:v>0.77700000000000302</c:v>
                </c:pt>
                <c:pt idx="674">
                  <c:v>0.77700000000000302</c:v>
                </c:pt>
                <c:pt idx="675">
                  <c:v>0.77700000000000302</c:v>
                </c:pt>
                <c:pt idx="676">
                  <c:v>0.77700000000000302</c:v>
                </c:pt>
                <c:pt idx="677">
                  <c:v>0.77700000000000302</c:v>
                </c:pt>
                <c:pt idx="678">
                  <c:v>0.77700000000000302</c:v>
                </c:pt>
                <c:pt idx="679">
                  <c:v>0.77700000000000302</c:v>
                </c:pt>
                <c:pt idx="680">
                  <c:v>0.77700000000000302</c:v>
                </c:pt>
                <c:pt idx="681">
                  <c:v>0.77700000000000302</c:v>
                </c:pt>
                <c:pt idx="682">
                  <c:v>0.77700000000000302</c:v>
                </c:pt>
                <c:pt idx="683">
                  <c:v>0.77700000000000302</c:v>
                </c:pt>
                <c:pt idx="684">
                  <c:v>0.77700000000000302</c:v>
                </c:pt>
                <c:pt idx="685">
                  <c:v>0.77700000000000302</c:v>
                </c:pt>
                <c:pt idx="686">
                  <c:v>0.77700000000000302</c:v>
                </c:pt>
                <c:pt idx="687">
                  <c:v>0.77700000000000302</c:v>
                </c:pt>
                <c:pt idx="688">
                  <c:v>0.77700000000000302</c:v>
                </c:pt>
                <c:pt idx="689">
                  <c:v>0.77700000000000302</c:v>
                </c:pt>
                <c:pt idx="690">
                  <c:v>0.77700000000000302</c:v>
                </c:pt>
                <c:pt idx="691">
                  <c:v>0.77700000000000302</c:v>
                </c:pt>
                <c:pt idx="692">
                  <c:v>0.77700000000000302</c:v>
                </c:pt>
                <c:pt idx="693">
                  <c:v>0.77700000000000302</c:v>
                </c:pt>
                <c:pt idx="694">
                  <c:v>0.77700000000000302</c:v>
                </c:pt>
                <c:pt idx="695">
                  <c:v>0.77700000000000302</c:v>
                </c:pt>
                <c:pt idx="696">
                  <c:v>0.77700000000000302</c:v>
                </c:pt>
                <c:pt idx="697">
                  <c:v>0.77700000000000302</c:v>
                </c:pt>
                <c:pt idx="698">
                  <c:v>0.77700000000000302</c:v>
                </c:pt>
                <c:pt idx="699">
                  <c:v>0.77700000000000302</c:v>
                </c:pt>
                <c:pt idx="700">
                  <c:v>0.77700000000000302</c:v>
                </c:pt>
                <c:pt idx="701">
                  <c:v>0.77700000000000302</c:v>
                </c:pt>
                <c:pt idx="702">
                  <c:v>0.77700000000000302</c:v>
                </c:pt>
                <c:pt idx="703">
                  <c:v>0.77700000000000302</c:v>
                </c:pt>
                <c:pt idx="704">
                  <c:v>0.77700000000000302</c:v>
                </c:pt>
                <c:pt idx="705">
                  <c:v>0.77700000000000302</c:v>
                </c:pt>
                <c:pt idx="706">
                  <c:v>0.77700000000000302</c:v>
                </c:pt>
                <c:pt idx="707">
                  <c:v>0.77700000000000302</c:v>
                </c:pt>
                <c:pt idx="708">
                  <c:v>0.77700000000000302</c:v>
                </c:pt>
                <c:pt idx="709">
                  <c:v>0.77700000000000302</c:v>
                </c:pt>
                <c:pt idx="710">
                  <c:v>0.77700000000000302</c:v>
                </c:pt>
                <c:pt idx="711">
                  <c:v>0.77700000000000302</c:v>
                </c:pt>
                <c:pt idx="712">
                  <c:v>0.77700000000000302</c:v>
                </c:pt>
                <c:pt idx="713">
                  <c:v>0.77700000000000302</c:v>
                </c:pt>
                <c:pt idx="714">
                  <c:v>0.77700000000000302</c:v>
                </c:pt>
                <c:pt idx="715">
                  <c:v>0.77700000000000302</c:v>
                </c:pt>
                <c:pt idx="716">
                  <c:v>0.77700000000000302</c:v>
                </c:pt>
                <c:pt idx="717">
                  <c:v>0.77700000000000302</c:v>
                </c:pt>
                <c:pt idx="718">
                  <c:v>0.77700000000000302</c:v>
                </c:pt>
                <c:pt idx="719">
                  <c:v>0.77700000000000302</c:v>
                </c:pt>
                <c:pt idx="720">
                  <c:v>0.77700000000000302</c:v>
                </c:pt>
                <c:pt idx="721">
                  <c:v>0.77700000000000302</c:v>
                </c:pt>
                <c:pt idx="722">
                  <c:v>0.77700000000000302</c:v>
                </c:pt>
                <c:pt idx="723">
                  <c:v>0.77700000000000302</c:v>
                </c:pt>
                <c:pt idx="724">
                  <c:v>0.77700000000000302</c:v>
                </c:pt>
                <c:pt idx="725">
                  <c:v>0.77700000000000302</c:v>
                </c:pt>
                <c:pt idx="726">
                  <c:v>0.77700000000000302</c:v>
                </c:pt>
                <c:pt idx="727">
                  <c:v>0.77700000000000302</c:v>
                </c:pt>
                <c:pt idx="728">
                  <c:v>0.77700000000000302</c:v>
                </c:pt>
                <c:pt idx="729">
                  <c:v>0.77700000000000302</c:v>
                </c:pt>
                <c:pt idx="730">
                  <c:v>0.77700000000000302</c:v>
                </c:pt>
                <c:pt idx="731">
                  <c:v>0.77700000000000302</c:v>
                </c:pt>
                <c:pt idx="732">
                  <c:v>0.77700000000000302</c:v>
                </c:pt>
                <c:pt idx="733">
                  <c:v>0.77700000000000302</c:v>
                </c:pt>
                <c:pt idx="734">
                  <c:v>0.77700000000000302</c:v>
                </c:pt>
                <c:pt idx="735">
                  <c:v>0.77700000000000302</c:v>
                </c:pt>
                <c:pt idx="736">
                  <c:v>0.77700000000000302</c:v>
                </c:pt>
                <c:pt idx="737">
                  <c:v>0.77700000000000302</c:v>
                </c:pt>
                <c:pt idx="738">
                  <c:v>0.77700000000000302</c:v>
                </c:pt>
                <c:pt idx="739">
                  <c:v>0.77700000000000302</c:v>
                </c:pt>
                <c:pt idx="740">
                  <c:v>0.77700000000000302</c:v>
                </c:pt>
                <c:pt idx="741">
                  <c:v>0.77700000000000302</c:v>
                </c:pt>
                <c:pt idx="742">
                  <c:v>0.77700000000000302</c:v>
                </c:pt>
                <c:pt idx="743">
                  <c:v>0.77700000000000302</c:v>
                </c:pt>
                <c:pt idx="744">
                  <c:v>0.77700000000000302</c:v>
                </c:pt>
                <c:pt idx="745">
                  <c:v>0.77700000000000302</c:v>
                </c:pt>
                <c:pt idx="746">
                  <c:v>0.77700000000000302</c:v>
                </c:pt>
                <c:pt idx="747">
                  <c:v>0.77700000000000302</c:v>
                </c:pt>
                <c:pt idx="748">
                  <c:v>0.77700000000000302</c:v>
                </c:pt>
                <c:pt idx="749">
                  <c:v>0.77700000000000302</c:v>
                </c:pt>
                <c:pt idx="750">
                  <c:v>0.77700000000000302</c:v>
                </c:pt>
                <c:pt idx="751">
                  <c:v>0.77700000000000302</c:v>
                </c:pt>
                <c:pt idx="752">
                  <c:v>0.77700000000000302</c:v>
                </c:pt>
                <c:pt idx="753">
                  <c:v>0.77700000000000302</c:v>
                </c:pt>
                <c:pt idx="754">
                  <c:v>0.77700000000000302</c:v>
                </c:pt>
                <c:pt idx="755">
                  <c:v>0.77700000000000302</c:v>
                </c:pt>
                <c:pt idx="756">
                  <c:v>0.77700000000000302</c:v>
                </c:pt>
                <c:pt idx="757">
                  <c:v>0.77700000000000302</c:v>
                </c:pt>
                <c:pt idx="758">
                  <c:v>0.77700000000000302</c:v>
                </c:pt>
                <c:pt idx="759">
                  <c:v>0.77700000000000302</c:v>
                </c:pt>
                <c:pt idx="760">
                  <c:v>0.77700000000000302</c:v>
                </c:pt>
                <c:pt idx="761">
                  <c:v>0.77700000000000302</c:v>
                </c:pt>
                <c:pt idx="762">
                  <c:v>0.77700000000000302</c:v>
                </c:pt>
                <c:pt idx="763">
                  <c:v>0.77700000000000302</c:v>
                </c:pt>
                <c:pt idx="764">
                  <c:v>0.77700000000000302</c:v>
                </c:pt>
                <c:pt idx="765">
                  <c:v>0.77700000000000302</c:v>
                </c:pt>
                <c:pt idx="766">
                  <c:v>0.77700000000000302</c:v>
                </c:pt>
                <c:pt idx="767">
                  <c:v>0.77700000000000302</c:v>
                </c:pt>
                <c:pt idx="768">
                  <c:v>0.77700000000000302</c:v>
                </c:pt>
                <c:pt idx="769">
                  <c:v>0.77700000000000302</c:v>
                </c:pt>
                <c:pt idx="770">
                  <c:v>0.77700000000000302</c:v>
                </c:pt>
                <c:pt idx="771">
                  <c:v>0.77700000000000302</c:v>
                </c:pt>
                <c:pt idx="772">
                  <c:v>0.77700000000000302</c:v>
                </c:pt>
                <c:pt idx="773">
                  <c:v>0.77700000000000302</c:v>
                </c:pt>
                <c:pt idx="774">
                  <c:v>0.77700000000000302</c:v>
                </c:pt>
                <c:pt idx="775">
                  <c:v>0.77700000000000302</c:v>
                </c:pt>
                <c:pt idx="776">
                  <c:v>0.77700000000000302</c:v>
                </c:pt>
                <c:pt idx="777">
                  <c:v>0.77700000000000302</c:v>
                </c:pt>
                <c:pt idx="778">
                  <c:v>0.77700000000000302</c:v>
                </c:pt>
                <c:pt idx="779">
                  <c:v>0.77700000000000302</c:v>
                </c:pt>
                <c:pt idx="780">
                  <c:v>0.77700000000000302</c:v>
                </c:pt>
                <c:pt idx="781">
                  <c:v>0.77700000000000302</c:v>
                </c:pt>
                <c:pt idx="782">
                  <c:v>0.77700000000000302</c:v>
                </c:pt>
                <c:pt idx="783">
                  <c:v>0.77700000000000302</c:v>
                </c:pt>
                <c:pt idx="784">
                  <c:v>0.77700000000000302</c:v>
                </c:pt>
                <c:pt idx="785">
                  <c:v>0.77700000000000302</c:v>
                </c:pt>
                <c:pt idx="786">
                  <c:v>0.77700000000000302</c:v>
                </c:pt>
                <c:pt idx="787">
                  <c:v>0.77700000000000302</c:v>
                </c:pt>
                <c:pt idx="788">
                  <c:v>0.77700000000000302</c:v>
                </c:pt>
                <c:pt idx="789">
                  <c:v>0.77700000000000302</c:v>
                </c:pt>
                <c:pt idx="790">
                  <c:v>0.77700000000000302</c:v>
                </c:pt>
                <c:pt idx="791">
                  <c:v>0.77700000000000302</c:v>
                </c:pt>
                <c:pt idx="792">
                  <c:v>0.77700000000000302</c:v>
                </c:pt>
                <c:pt idx="793">
                  <c:v>0.77700000000000302</c:v>
                </c:pt>
                <c:pt idx="794">
                  <c:v>0.77700000000000302</c:v>
                </c:pt>
                <c:pt idx="795">
                  <c:v>0.77700000000000302</c:v>
                </c:pt>
                <c:pt idx="796">
                  <c:v>0.77700000000000302</c:v>
                </c:pt>
                <c:pt idx="797">
                  <c:v>0.77700000000000302</c:v>
                </c:pt>
                <c:pt idx="798">
                  <c:v>0.77700000000000302</c:v>
                </c:pt>
                <c:pt idx="799">
                  <c:v>0.77700000000000302</c:v>
                </c:pt>
                <c:pt idx="800">
                  <c:v>0.77700000000000302</c:v>
                </c:pt>
                <c:pt idx="801">
                  <c:v>0.77700000000000302</c:v>
                </c:pt>
                <c:pt idx="802">
                  <c:v>0.77700000000000302</c:v>
                </c:pt>
                <c:pt idx="803">
                  <c:v>0.77700000000000302</c:v>
                </c:pt>
                <c:pt idx="804">
                  <c:v>0.77700000000000302</c:v>
                </c:pt>
                <c:pt idx="805">
                  <c:v>0.77700000000000302</c:v>
                </c:pt>
                <c:pt idx="806">
                  <c:v>0.77700000000000302</c:v>
                </c:pt>
                <c:pt idx="807">
                  <c:v>0.77700000000000302</c:v>
                </c:pt>
                <c:pt idx="808">
                  <c:v>0.77700000000000302</c:v>
                </c:pt>
                <c:pt idx="809">
                  <c:v>0.77700000000000302</c:v>
                </c:pt>
                <c:pt idx="810">
                  <c:v>0.77700000000000302</c:v>
                </c:pt>
                <c:pt idx="811">
                  <c:v>0.77700000000000302</c:v>
                </c:pt>
                <c:pt idx="812">
                  <c:v>0.77700000000000302</c:v>
                </c:pt>
                <c:pt idx="813">
                  <c:v>0.77700000000000302</c:v>
                </c:pt>
                <c:pt idx="814">
                  <c:v>0.77700000000000302</c:v>
                </c:pt>
                <c:pt idx="815">
                  <c:v>0.77700000000000302</c:v>
                </c:pt>
                <c:pt idx="816">
                  <c:v>0.77700000000000302</c:v>
                </c:pt>
                <c:pt idx="817">
                  <c:v>0.77700000000000302</c:v>
                </c:pt>
                <c:pt idx="818">
                  <c:v>0.77700000000000302</c:v>
                </c:pt>
                <c:pt idx="819">
                  <c:v>0.77700000000000302</c:v>
                </c:pt>
                <c:pt idx="820">
                  <c:v>0.77700000000000302</c:v>
                </c:pt>
                <c:pt idx="821">
                  <c:v>0.77700000000000302</c:v>
                </c:pt>
                <c:pt idx="822">
                  <c:v>0.77700000000000302</c:v>
                </c:pt>
                <c:pt idx="823">
                  <c:v>0.77700000000000302</c:v>
                </c:pt>
                <c:pt idx="824">
                  <c:v>0.77700000000000302</c:v>
                </c:pt>
                <c:pt idx="825">
                  <c:v>0.77700000000000302</c:v>
                </c:pt>
                <c:pt idx="826">
                  <c:v>0.77700000000000302</c:v>
                </c:pt>
                <c:pt idx="827">
                  <c:v>0.77700000000000302</c:v>
                </c:pt>
                <c:pt idx="828">
                  <c:v>0.77700000000000302</c:v>
                </c:pt>
                <c:pt idx="829">
                  <c:v>0.77700000000000302</c:v>
                </c:pt>
                <c:pt idx="830">
                  <c:v>0.77700000000000302</c:v>
                </c:pt>
                <c:pt idx="831">
                  <c:v>0.77700000000000302</c:v>
                </c:pt>
                <c:pt idx="832">
                  <c:v>0.77700000000000302</c:v>
                </c:pt>
                <c:pt idx="833">
                  <c:v>0.77700000000000302</c:v>
                </c:pt>
                <c:pt idx="834">
                  <c:v>0.77700000000000302</c:v>
                </c:pt>
                <c:pt idx="835">
                  <c:v>0.77700000000000302</c:v>
                </c:pt>
                <c:pt idx="836">
                  <c:v>0.77700000000000302</c:v>
                </c:pt>
                <c:pt idx="837">
                  <c:v>0.77700000000000302</c:v>
                </c:pt>
                <c:pt idx="838">
                  <c:v>0.77700000000000302</c:v>
                </c:pt>
                <c:pt idx="839">
                  <c:v>0.77700000000000302</c:v>
                </c:pt>
                <c:pt idx="840">
                  <c:v>0.77700000000000302</c:v>
                </c:pt>
                <c:pt idx="841">
                  <c:v>0.77700000000000302</c:v>
                </c:pt>
                <c:pt idx="842">
                  <c:v>0.77700000000000302</c:v>
                </c:pt>
                <c:pt idx="843">
                  <c:v>0.77700000000000302</c:v>
                </c:pt>
                <c:pt idx="844">
                  <c:v>0.77700000000000302</c:v>
                </c:pt>
                <c:pt idx="845">
                  <c:v>0.77700000000000302</c:v>
                </c:pt>
                <c:pt idx="846">
                  <c:v>0.77700000000000302</c:v>
                </c:pt>
                <c:pt idx="847">
                  <c:v>0.77700000000000302</c:v>
                </c:pt>
                <c:pt idx="848">
                  <c:v>0.77700000000000302</c:v>
                </c:pt>
                <c:pt idx="849">
                  <c:v>0.77700000000000302</c:v>
                </c:pt>
                <c:pt idx="850">
                  <c:v>0.77700000000000302</c:v>
                </c:pt>
                <c:pt idx="851">
                  <c:v>0.77700000000000302</c:v>
                </c:pt>
                <c:pt idx="852">
                  <c:v>0.77700000000000302</c:v>
                </c:pt>
                <c:pt idx="853">
                  <c:v>0.77700000000000302</c:v>
                </c:pt>
                <c:pt idx="854">
                  <c:v>0.77700000000000302</c:v>
                </c:pt>
                <c:pt idx="855">
                  <c:v>0.77700000000000302</c:v>
                </c:pt>
                <c:pt idx="856">
                  <c:v>0.77700000000000302</c:v>
                </c:pt>
                <c:pt idx="857">
                  <c:v>0.77700000000000302</c:v>
                </c:pt>
                <c:pt idx="858">
                  <c:v>0.77700000000000302</c:v>
                </c:pt>
                <c:pt idx="859">
                  <c:v>0.77700000000000302</c:v>
                </c:pt>
                <c:pt idx="860">
                  <c:v>0.77700000000000302</c:v>
                </c:pt>
                <c:pt idx="861">
                  <c:v>0.77700000000000302</c:v>
                </c:pt>
                <c:pt idx="862">
                  <c:v>0.77700000000000302</c:v>
                </c:pt>
                <c:pt idx="863">
                  <c:v>0.77700000000000302</c:v>
                </c:pt>
                <c:pt idx="864">
                  <c:v>0.77700000000000302</c:v>
                </c:pt>
                <c:pt idx="865">
                  <c:v>0.77700000000000302</c:v>
                </c:pt>
                <c:pt idx="866">
                  <c:v>0.77700000000000302</c:v>
                </c:pt>
                <c:pt idx="867">
                  <c:v>0.77700000000000302</c:v>
                </c:pt>
                <c:pt idx="868">
                  <c:v>0.77700000000000302</c:v>
                </c:pt>
                <c:pt idx="869">
                  <c:v>0.77700000000000302</c:v>
                </c:pt>
                <c:pt idx="870">
                  <c:v>0.77700000000000302</c:v>
                </c:pt>
                <c:pt idx="871">
                  <c:v>0.77700000000000302</c:v>
                </c:pt>
                <c:pt idx="872">
                  <c:v>0.77700000000000302</c:v>
                </c:pt>
                <c:pt idx="873">
                  <c:v>0.77700000000000302</c:v>
                </c:pt>
                <c:pt idx="874">
                  <c:v>0.77700000000000302</c:v>
                </c:pt>
                <c:pt idx="875">
                  <c:v>0.77700000000000302</c:v>
                </c:pt>
                <c:pt idx="876">
                  <c:v>0.77700000000000302</c:v>
                </c:pt>
                <c:pt idx="877">
                  <c:v>0.77700000000000302</c:v>
                </c:pt>
                <c:pt idx="878">
                  <c:v>0.77700000000000302</c:v>
                </c:pt>
                <c:pt idx="879">
                  <c:v>0.77700000000000302</c:v>
                </c:pt>
                <c:pt idx="880">
                  <c:v>0.77700000000000302</c:v>
                </c:pt>
                <c:pt idx="881">
                  <c:v>0.77700000000000302</c:v>
                </c:pt>
                <c:pt idx="882">
                  <c:v>0.77700000000000302</c:v>
                </c:pt>
                <c:pt idx="883">
                  <c:v>0.77700000000000302</c:v>
                </c:pt>
                <c:pt idx="884">
                  <c:v>0.77700000000000302</c:v>
                </c:pt>
                <c:pt idx="885">
                  <c:v>0.77700000000000302</c:v>
                </c:pt>
                <c:pt idx="886">
                  <c:v>0.77700000000000302</c:v>
                </c:pt>
                <c:pt idx="887">
                  <c:v>0.77700000000000302</c:v>
                </c:pt>
                <c:pt idx="888">
                  <c:v>0.77700000000000302</c:v>
                </c:pt>
                <c:pt idx="889">
                  <c:v>0.77700000000000302</c:v>
                </c:pt>
                <c:pt idx="890">
                  <c:v>0.77700000000000302</c:v>
                </c:pt>
                <c:pt idx="891">
                  <c:v>0.77700000000000302</c:v>
                </c:pt>
                <c:pt idx="892">
                  <c:v>0.77700000000000302</c:v>
                </c:pt>
                <c:pt idx="893">
                  <c:v>0.77700000000000302</c:v>
                </c:pt>
                <c:pt idx="894">
                  <c:v>0.77700000000000302</c:v>
                </c:pt>
                <c:pt idx="895">
                  <c:v>0.77700000000000302</c:v>
                </c:pt>
                <c:pt idx="896">
                  <c:v>0.77700000000000302</c:v>
                </c:pt>
                <c:pt idx="897">
                  <c:v>0.77700000000000302</c:v>
                </c:pt>
                <c:pt idx="898">
                  <c:v>0.77700000000000302</c:v>
                </c:pt>
                <c:pt idx="899">
                  <c:v>0.77700000000000302</c:v>
                </c:pt>
                <c:pt idx="900">
                  <c:v>0.77700000000000302</c:v>
                </c:pt>
                <c:pt idx="901">
                  <c:v>0.77700000000000302</c:v>
                </c:pt>
                <c:pt idx="902">
                  <c:v>0.77700000000000302</c:v>
                </c:pt>
                <c:pt idx="903">
                  <c:v>0.77700000000000302</c:v>
                </c:pt>
                <c:pt idx="904">
                  <c:v>0.77700000000000302</c:v>
                </c:pt>
                <c:pt idx="905">
                  <c:v>0.77700000000000302</c:v>
                </c:pt>
                <c:pt idx="906">
                  <c:v>0.77700000000000302</c:v>
                </c:pt>
                <c:pt idx="907">
                  <c:v>0.77700000000000302</c:v>
                </c:pt>
                <c:pt idx="908">
                  <c:v>0.77700000000000302</c:v>
                </c:pt>
                <c:pt idx="909">
                  <c:v>0.77700000000000302</c:v>
                </c:pt>
                <c:pt idx="910">
                  <c:v>0.77700000000000302</c:v>
                </c:pt>
                <c:pt idx="911">
                  <c:v>0.77700000000000302</c:v>
                </c:pt>
                <c:pt idx="912">
                  <c:v>0.77700000000000302</c:v>
                </c:pt>
                <c:pt idx="913">
                  <c:v>0.77700000000000302</c:v>
                </c:pt>
                <c:pt idx="914">
                  <c:v>0.77700000000000302</c:v>
                </c:pt>
                <c:pt idx="915">
                  <c:v>0.77700000000000302</c:v>
                </c:pt>
                <c:pt idx="916">
                  <c:v>0.77700000000000302</c:v>
                </c:pt>
                <c:pt idx="917">
                  <c:v>0.77700000000000302</c:v>
                </c:pt>
                <c:pt idx="918">
                  <c:v>0.77700000000000302</c:v>
                </c:pt>
                <c:pt idx="919">
                  <c:v>0.77700000000000302</c:v>
                </c:pt>
                <c:pt idx="920">
                  <c:v>0.77700000000000302</c:v>
                </c:pt>
                <c:pt idx="921">
                  <c:v>0.77700000000000302</c:v>
                </c:pt>
                <c:pt idx="922">
                  <c:v>0.77700000000000302</c:v>
                </c:pt>
                <c:pt idx="923">
                  <c:v>0.77700000000000302</c:v>
                </c:pt>
                <c:pt idx="924">
                  <c:v>0.77700000000000302</c:v>
                </c:pt>
                <c:pt idx="925">
                  <c:v>0.77700000000000302</c:v>
                </c:pt>
                <c:pt idx="926">
                  <c:v>0.77700000000000302</c:v>
                </c:pt>
                <c:pt idx="927">
                  <c:v>0.77700000000000302</c:v>
                </c:pt>
                <c:pt idx="928">
                  <c:v>0.77700000000000302</c:v>
                </c:pt>
                <c:pt idx="929">
                  <c:v>0.77700000000000302</c:v>
                </c:pt>
                <c:pt idx="930">
                  <c:v>0.77700000000000302</c:v>
                </c:pt>
                <c:pt idx="931">
                  <c:v>0.77700000000000302</c:v>
                </c:pt>
                <c:pt idx="932">
                  <c:v>0.77700000000000302</c:v>
                </c:pt>
                <c:pt idx="933">
                  <c:v>0.77700000000000302</c:v>
                </c:pt>
                <c:pt idx="934">
                  <c:v>0.77700000000000302</c:v>
                </c:pt>
                <c:pt idx="935">
                  <c:v>0.77700000000000302</c:v>
                </c:pt>
                <c:pt idx="936">
                  <c:v>0.77700000000000302</c:v>
                </c:pt>
                <c:pt idx="937">
                  <c:v>0.77700000000000302</c:v>
                </c:pt>
                <c:pt idx="938">
                  <c:v>0.77700000000000302</c:v>
                </c:pt>
                <c:pt idx="939">
                  <c:v>0.77700000000000302</c:v>
                </c:pt>
                <c:pt idx="940">
                  <c:v>0.77700000000000302</c:v>
                </c:pt>
                <c:pt idx="941">
                  <c:v>0.77700000000000302</c:v>
                </c:pt>
                <c:pt idx="942">
                  <c:v>0.77700000000000302</c:v>
                </c:pt>
                <c:pt idx="943">
                  <c:v>0.77700000000000302</c:v>
                </c:pt>
                <c:pt idx="944">
                  <c:v>0.77700000000000302</c:v>
                </c:pt>
                <c:pt idx="945">
                  <c:v>0.77700000000000302</c:v>
                </c:pt>
                <c:pt idx="946">
                  <c:v>0.77700000000000302</c:v>
                </c:pt>
                <c:pt idx="947">
                  <c:v>0.77700000000000302</c:v>
                </c:pt>
                <c:pt idx="948">
                  <c:v>0.77700000000000302</c:v>
                </c:pt>
                <c:pt idx="949">
                  <c:v>0.77700000000000302</c:v>
                </c:pt>
                <c:pt idx="950">
                  <c:v>0.77700000000000302</c:v>
                </c:pt>
                <c:pt idx="951">
                  <c:v>0.77700000000000302</c:v>
                </c:pt>
                <c:pt idx="952">
                  <c:v>0.77700000000000302</c:v>
                </c:pt>
                <c:pt idx="953">
                  <c:v>0.77700000000000302</c:v>
                </c:pt>
                <c:pt idx="954">
                  <c:v>0.77700000000000302</c:v>
                </c:pt>
                <c:pt idx="955">
                  <c:v>0.77700000000000302</c:v>
                </c:pt>
                <c:pt idx="956">
                  <c:v>0.77700000000000302</c:v>
                </c:pt>
                <c:pt idx="957">
                  <c:v>0.77700000000000302</c:v>
                </c:pt>
                <c:pt idx="958">
                  <c:v>0.77700000000000302</c:v>
                </c:pt>
                <c:pt idx="959">
                  <c:v>0.77700000000000302</c:v>
                </c:pt>
                <c:pt idx="960">
                  <c:v>0.77700000000000302</c:v>
                </c:pt>
                <c:pt idx="961">
                  <c:v>0.77700000000000302</c:v>
                </c:pt>
                <c:pt idx="962">
                  <c:v>0.77700000000000302</c:v>
                </c:pt>
                <c:pt idx="963">
                  <c:v>0.77700000000000302</c:v>
                </c:pt>
                <c:pt idx="964">
                  <c:v>0.77700000000000302</c:v>
                </c:pt>
                <c:pt idx="965">
                  <c:v>0.77700000000000302</c:v>
                </c:pt>
                <c:pt idx="966">
                  <c:v>0.77700000000000302</c:v>
                </c:pt>
                <c:pt idx="967">
                  <c:v>0.77700000000000302</c:v>
                </c:pt>
                <c:pt idx="968">
                  <c:v>0.77700000000000302</c:v>
                </c:pt>
                <c:pt idx="969">
                  <c:v>0.77700000000000302</c:v>
                </c:pt>
                <c:pt idx="970">
                  <c:v>0.77700000000000302</c:v>
                </c:pt>
                <c:pt idx="971">
                  <c:v>0.77700000000000302</c:v>
                </c:pt>
                <c:pt idx="972">
                  <c:v>0.77700000000000302</c:v>
                </c:pt>
                <c:pt idx="973">
                  <c:v>0.77700000000000302</c:v>
                </c:pt>
                <c:pt idx="974">
                  <c:v>0.77700000000000302</c:v>
                </c:pt>
                <c:pt idx="975">
                  <c:v>0.77700000000000302</c:v>
                </c:pt>
                <c:pt idx="976">
                  <c:v>0.77700000000000302</c:v>
                </c:pt>
                <c:pt idx="977">
                  <c:v>0.77700000000000302</c:v>
                </c:pt>
                <c:pt idx="978">
                  <c:v>0.77700000000000302</c:v>
                </c:pt>
                <c:pt idx="979">
                  <c:v>0.77700000000000302</c:v>
                </c:pt>
                <c:pt idx="980">
                  <c:v>0.77700000000000302</c:v>
                </c:pt>
                <c:pt idx="981">
                  <c:v>0.77700000000000302</c:v>
                </c:pt>
                <c:pt idx="982">
                  <c:v>0.77700000000000302</c:v>
                </c:pt>
                <c:pt idx="983">
                  <c:v>0.77700000000000302</c:v>
                </c:pt>
                <c:pt idx="984">
                  <c:v>0.77700000000000302</c:v>
                </c:pt>
                <c:pt idx="985">
                  <c:v>0.77700000000000302</c:v>
                </c:pt>
                <c:pt idx="986">
                  <c:v>0.77700000000000302</c:v>
                </c:pt>
                <c:pt idx="987">
                  <c:v>0.77700000000000302</c:v>
                </c:pt>
                <c:pt idx="988">
                  <c:v>0.77700000000000302</c:v>
                </c:pt>
                <c:pt idx="989">
                  <c:v>0.77700000000000302</c:v>
                </c:pt>
                <c:pt idx="990">
                  <c:v>0.77700000000000302</c:v>
                </c:pt>
                <c:pt idx="991">
                  <c:v>0.77700000000000302</c:v>
                </c:pt>
                <c:pt idx="992">
                  <c:v>0.77700000000000302</c:v>
                </c:pt>
                <c:pt idx="993">
                  <c:v>0.77700000000000302</c:v>
                </c:pt>
                <c:pt idx="994">
                  <c:v>0.77700000000000302</c:v>
                </c:pt>
                <c:pt idx="995">
                  <c:v>0.77700000000000302</c:v>
                </c:pt>
                <c:pt idx="996">
                  <c:v>0.77700000000000302</c:v>
                </c:pt>
                <c:pt idx="997">
                  <c:v>0.77700000000000302</c:v>
                </c:pt>
                <c:pt idx="998">
                  <c:v>0.77700000000000302</c:v>
                </c:pt>
                <c:pt idx="999">
                  <c:v>0.77700000000000302</c:v>
                </c:pt>
                <c:pt idx="1000">
                  <c:v>0.77700000000000302</c:v>
                </c:pt>
              </c:numCache>
            </c:numRef>
          </c:yVal>
          <c:smooth val="1"/>
        </c:ser>
        <c:ser>
          <c:idx val="0"/>
          <c:order val="0"/>
          <c:spPr>
            <a:ln>
              <a:solidFill>
                <a:srgbClr val="1D33D3"/>
              </a:solidFill>
            </a:ln>
          </c:spPr>
          <c:marker>
            <c:symbol val="none"/>
          </c:marker>
          <c:xVal>
            <c:numRef>
              <c:f>'Conc profile'!$B$1:$B$1001</c:f>
              <c:numCache>
                <c:formatCode>General</c:formatCode>
                <c:ptCount val="100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</c:numCache>
            </c:numRef>
          </c:xVal>
          <c:yVal>
            <c:numRef>
              <c:f>'Conc profile'!$H:$H</c:f>
              <c:numCache>
                <c:formatCode>General</c:formatCode>
                <c:ptCount val="1048576"/>
                <c:pt idx="0">
                  <c:v>0.35250000000000031</c:v>
                </c:pt>
                <c:pt idx="1">
                  <c:v>0.35250000000000031</c:v>
                </c:pt>
                <c:pt idx="2">
                  <c:v>0.35250000000000031</c:v>
                </c:pt>
                <c:pt idx="3">
                  <c:v>0.35250000000000031</c:v>
                </c:pt>
                <c:pt idx="4">
                  <c:v>0.35250000000000031</c:v>
                </c:pt>
                <c:pt idx="5">
                  <c:v>0.35250000000000031</c:v>
                </c:pt>
                <c:pt idx="6">
                  <c:v>0.35250000000000031</c:v>
                </c:pt>
                <c:pt idx="7">
                  <c:v>0.35250000000000031</c:v>
                </c:pt>
                <c:pt idx="8">
                  <c:v>0.35250000000000031</c:v>
                </c:pt>
                <c:pt idx="9">
                  <c:v>0.35250000000000031</c:v>
                </c:pt>
                <c:pt idx="10">
                  <c:v>0.35250000000000031</c:v>
                </c:pt>
                <c:pt idx="11">
                  <c:v>0.35250000000000031</c:v>
                </c:pt>
                <c:pt idx="12">
                  <c:v>0.35250000000000031</c:v>
                </c:pt>
                <c:pt idx="13">
                  <c:v>0.35250000000000031</c:v>
                </c:pt>
                <c:pt idx="14">
                  <c:v>0.35250000000000031</c:v>
                </c:pt>
                <c:pt idx="15">
                  <c:v>0.35250000000000031</c:v>
                </c:pt>
                <c:pt idx="16">
                  <c:v>0.35250000000000031</c:v>
                </c:pt>
                <c:pt idx="17">
                  <c:v>0.35250000000000031</c:v>
                </c:pt>
                <c:pt idx="18">
                  <c:v>0.35250000000000031</c:v>
                </c:pt>
                <c:pt idx="19">
                  <c:v>0.35250000000000031</c:v>
                </c:pt>
                <c:pt idx="20">
                  <c:v>0.35250000000000031</c:v>
                </c:pt>
                <c:pt idx="21">
                  <c:v>0.35250000000000031</c:v>
                </c:pt>
                <c:pt idx="22">
                  <c:v>0.35250000000000031</c:v>
                </c:pt>
                <c:pt idx="23">
                  <c:v>0.35250000000000031</c:v>
                </c:pt>
                <c:pt idx="24">
                  <c:v>0.35250000000000031</c:v>
                </c:pt>
                <c:pt idx="25">
                  <c:v>0.35250000000000031</c:v>
                </c:pt>
                <c:pt idx="26">
                  <c:v>0.35250000000000031</c:v>
                </c:pt>
                <c:pt idx="27">
                  <c:v>0.35250000000000031</c:v>
                </c:pt>
                <c:pt idx="28">
                  <c:v>0.35250000000000031</c:v>
                </c:pt>
                <c:pt idx="29">
                  <c:v>0.35250000000000031</c:v>
                </c:pt>
                <c:pt idx="30">
                  <c:v>0.35250000000000031</c:v>
                </c:pt>
                <c:pt idx="31">
                  <c:v>0.35250000000000031</c:v>
                </c:pt>
                <c:pt idx="32">
                  <c:v>0.35250000000000031</c:v>
                </c:pt>
                <c:pt idx="33">
                  <c:v>0.35250000000000031</c:v>
                </c:pt>
                <c:pt idx="34">
                  <c:v>0.35250000000000031</c:v>
                </c:pt>
                <c:pt idx="35">
                  <c:v>0.35250000000000031</c:v>
                </c:pt>
                <c:pt idx="36">
                  <c:v>0.35250000000000031</c:v>
                </c:pt>
                <c:pt idx="37">
                  <c:v>0.35250000000000031</c:v>
                </c:pt>
                <c:pt idx="38">
                  <c:v>0.35250000000000031</c:v>
                </c:pt>
                <c:pt idx="39">
                  <c:v>0.35250000000000031</c:v>
                </c:pt>
                <c:pt idx="40">
                  <c:v>0.35250000000000031</c:v>
                </c:pt>
                <c:pt idx="41">
                  <c:v>0.35250000000000031</c:v>
                </c:pt>
                <c:pt idx="42">
                  <c:v>0.35250000000000031</c:v>
                </c:pt>
                <c:pt idx="43">
                  <c:v>0.35250000000000031</c:v>
                </c:pt>
                <c:pt idx="44">
                  <c:v>0.35250000000000031</c:v>
                </c:pt>
                <c:pt idx="45">
                  <c:v>0.35250000000000031</c:v>
                </c:pt>
                <c:pt idx="46">
                  <c:v>0.35250000000000031</c:v>
                </c:pt>
                <c:pt idx="47">
                  <c:v>0.35250000000000031</c:v>
                </c:pt>
                <c:pt idx="48">
                  <c:v>0.35250000000000031</c:v>
                </c:pt>
                <c:pt idx="49">
                  <c:v>0.35250000000000031</c:v>
                </c:pt>
                <c:pt idx="50">
                  <c:v>0.35250000000000031</c:v>
                </c:pt>
                <c:pt idx="51">
                  <c:v>0.35250000000000031</c:v>
                </c:pt>
                <c:pt idx="52">
                  <c:v>0.35250000000000031</c:v>
                </c:pt>
                <c:pt idx="53">
                  <c:v>0.35250000000000031</c:v>
                </c:pt>
                <c:pt idx="54">
                  <c:v>0.35250000000000031</c:v>
                </c:pt>
                <c:pt idx="55">
                  <c:v>0.35250000000000031</c:v>
                </c:pt>
                <c:pt idx="56">
                  <c:v>0.35250000000000031</c:v>
                </c:pt>
                <c:pt idx="57">
                  <c:v>0.35250000000000031</c:v>
                </c:pt>
                <c:pt idx="58">
                  <c:v>0.35250000000000031</c:v>
                </c:pt>
                <c:pt idx="59">
                  <c:v>0.35250000000000031</c:v>
                </c:pt>
                <c:pt idx="60">
                  <c:v>0.35250000000000031</c:v>
                </c:pt>
                <c:pt idx="61">
                  <c:v>0.35250000000000031</c:v>
                </c:pt>
                <c:pt idx="62">
                  <c:v>0.35250000000000031</c:v>
                </c:pt>
                <c:pt idx="63">
                  <c:v>0.35250000000000031</c:v>
                </c:pt>
                <c:pt idx="64">
                  <c:v>0.35250000000000031</c:v>
                </c:pt>
                <c:pt idx="65">
                  <c:v>0.35250000000000031</c:v>
                </c:pt>
                <c:pt idx="66">
                  <c:v>0.35250000000000031</c:v>
                </c:pt>
                <c:pt idx="67">
                  <c:v>0.35250000000000031</c:v>
                </c:pt>
                <c:pt idx="68">
                  <c:v>0.35250000000000031</c:v>
                </c:pt>
                <c:pt idx="69">
                  <c:v>0.35250000000000031</c:v>
                </c:pt>
                <c:pt idx="70">
                  <c:v>0.35250000000000031</c:v>
                </c:pt>
                <c:pt idx="71">
                  <c:v>0.35250000000000031</c:v>
                </c:pt>
                <c:pt idx="72">
                  <c:v>0.35250000000000031</c:v>
                </c:pt>
                <c:pt idx="73">
                  <c:v>0.35250000000000031</c:v>
                </c:pt>
                <c:pt idx="74">
                  <c:v>0.35250000000000031</c:v>
                </c:pt>
                <c:pt idx="75">
                  <c:v>0.35250000000000031</c:v>
                </c:pt>
                <c:pt idx="76">
                  <c:v>0.35250000000000031</c:v>
                </c:pt>
                <c:pt idx="77">
                  <c:v>0.35250000000000031</c:v>
                </c:pt>
                <c:pt idx="78">
                  <c:v>0.35250000000000031</c:v>
                </c:pt>
                <c:pt idx="79">
                  <c:v>0.35250000000000031</c:v>
                </c:pt>
                <c:pt idx="80">
                  <c:v>0.35250000000000031</c:v>
                </c:pt>
                <c:pt idx="81">
                  <c:v>0.35250000000000031</c:v>
                </c:pt>
                <c:pt idx="82">
                  <c:v>0.35250000000000031</c:v>
                </c:pt>
                <c:pt idx="83">
                  <c:v>0.35250000000000031</c:v>
                </c:pt>
                <c:pt idx="84">
                  <c:v>0.35250000000000031</c:v>
                </c:pt>
                <c:pt idx="85">
                  <c:v>0.35250000000000031</c:v>
                </c:pt>
                <c:pt idx="86">
                  <c:v>0.35250000000000031</c:v>
                </c:pt>
                <c:pt idx="87">
                  <c:v>0.35250000000000031</c:v>
                </c:pt>
                <c:pt idx="88">
                  <c:v>0.35250000000000031</c:v>
                </c:pt>
                <c:pt idx="89">
                  <c:v>0.35250000000000031</c:v>
                </c:pt>
                <c:pt idx="90">
                  <c:v>0.35250000000000031</c:v>
                </c:pt>
                <c:pt idx="91">
                  <c:v>0.35250000000000031</c:v>
                </c:pt>
                <c:pt idx="92">
                  <c:v>0.35250000000000031</c:v>
                </c:pt>
                <c:pt idx="93">
                  <c:v>0.35250000000000031</c:v>
                </c:pt>
                <c:pt idx="94">
                  <c:v>0.35250000000000031</c:v>
                </c:pt>
                <c:pt idx="95">
                  <c:v>0.35250000000000031</c:v>
                </c:pt>
                <c:pt idx="96">
                  <c:v>0.35250000000000031</c:v>
                </c:pt>
                <c:pt idx="97">
                  <c:v>0.35250000000000031</c:v>
                </c:pt>
                <c:pt idx="98">
                  <c:v>0.35250000000000031</c:v>
                </c:pt>
                <c:pt idx="99">
                  <c:v>0.35250000000000031</c:v>
                </c:pt>
                <c:pt idx="100">
                  <c:v>0.35250000000000031</c:v>
                </c:pt>
                <c:pt idx="101">
                  <c:v>0.35250000000000031</c:v>
                </c:pt>
                <c:pt idx="102">
                  <c:v>0.35250000000000031</c:v>
                </c:pt>
                <c:pt idx="103">
                  <c:v>0.35250000000000031</c:v>
                </c:pt>
                <c:pt idx="104">
                  <c:v>0.35250000000000031</c:v>
                </c:pt>
                <c:pt idx="105">
                  <c:v>0.35250000000000031</c:v>
                </c:pt>
                <c:pt idx="106">
                  <c:v>0.35250000000000031</c:v>
                </c:pt>
                <c:pt idx="107">
                  <c:v>0.35250000000000031</c:v>
                </c:pt>
                <c:pt idx="108">
                  <c:v>0.35250000000000031</c:v>
                </c:pt>
                <c:pt idx="109">
                  <c:v>0.35250000000000031</c:v>
                </c:pt>
                <c:pt idx="110">
                  <c:v>0.35250000000000031</c:v>
                </c:pt>
                <c:pt idx="111">
                  <c:v>0.35250000000000031</c:v>
                </c:pt>
                <c:pt idx="112">
                  <c:v>0.35250000000000031</c:v>
                </c:pt>
                <c:pt idx="113">
                  <c:v>0.35250000000000031</c:v>
                </c:pt>
                <c:pt idx="114">
                  <c:v>0.35250000000000031</c:v>
                </c:pt>
                <c:pt idx="115">
                  <c:v>0.35250000000000031</c:v>
                </c:pt>
                <c:pt idx="116">
                  <c:v>0.35250000000000031</c:v>
                </c:pt>
                <c:pt idx="117">
                  <c:v>0.35250000000000031</c:v>
                </c:pt>
                <c:pt idx="118">
                  <c:v>0.35250000000000031</c:v>
                </c:pt>
                <c:pt idx="119">
                  <c:v>0.35250000000000031</c:v>
                </c:pt>
                <c:pt idx="120">
                  <c:v>0.35250000000000031</c:v>
                </c:pt>
                <c:pt idx="121">
                  <c:v>0.35250000000000031</c:v>
                </c:pt>
                <c:pt idx="122">
                  <c:v>0.35250000000000031</c:v>
                </c:pt>
                <c:pt idx="123">
                  <c:v>0.35250000000000031</c:v>
                </c:pt>
                <c:pt idx="124">
                  <c:v>0.35250000000000031</c:v>
                </c:pt>
                <c:pt idx="125">
                  <c:v>0.35250000000000031</c:v>
                </c:pt>
                <c:pt idx="126">
                  <c:v>0.35250000000000031</c:v>
                </c:pt>
                <c:pt idx="127">
                  <c:v>0.35250000000000031</c:v>
                </c:pt>
                <c:pt idx="128">
                  <c:v>0.35250000000000031</c:v>
                </c:pt>
                <c:pt idx="129">
                  <c:v>0.35250000000000031</c:v>
                </c:pt>
                <c:pt idx="130">
                  <c:v>0.35250000000000031</c:v>
                </c:pt>
                <c:pt idx="131">
                  <c:v>0.35250000000000031</c:v>
                </c:pt>
                <c:pt idx="132">
                  <c:v>0.35250000000000031</c:v>
                </c:pt>
                <c:pt idx="133">
                  <c:v>0.35250000000000031</c:v>
                </c:pt>
                <c:pt idx="134">
                  <c:v>0.35250000000000031</c:v>
                </c:pt>
                <c:pt idx="135">
                  <c:v>0.35250000000000031</c:v>
                </c:pt>
                <c:pt idx="136">
                  <c:v>0.35250000000000031</c:v>
                </c:pt>
                <c:pt idx="137">
                  <c:v>0.35250000000000031</c:v>
                </c:pt>
                <c:pt idx="138">
                  <c:v>0.35250000000000031</c:v>
                </c:pt>
                <c:pt idx="139">
                  <c:v>0.35250000000000031</c:v>
                </c:pt>
                <c:pt idx="140">
                  <c:v>0.35250000000000031</c:v>
                </c:pt>
                <c:pt idx="141">
                  <c:v>0.35250000000000031</c:v>
                </c:pt>
                <c:pt idx="142">
                  <c:v>0.35250000000000031</c:v>
                </c:pt>
                <c:pt idx="143">
                  <c:v>0.35250000000000031</c:v>
                </c:pt>
                <c:pt idx="144">
                  <c:v>0.35250000000000031</c:v>
                </c:pt>
                <c:pt idx="145">
                  <c:v>0.35250000000000031</c:v>
                </c:pt>
                <c:pt idx="146">
                  <c:v>0.35250000000000031</c:v>
                </c:pt>
                <c:pt idx="147">
                  <c:v>0.35250000000000031</c:v>
                </c:pt>
                <c:pt idx="148">
                  <c:v>0.35250000000000031</c:v>
                </c:pt>
                <c:pt idx="149">
                  <c:v>0.35250000000000031</c:v>
                </c:pt>
                <c:pt idx="150">
                  <c:v>0.35250000000000031</c:v>
                </c:pt>
                <c:pt idx="151">
                  <c:v>0.35250000000000031</c:v>
                </c:pt>
                <c:pt idx="152">
                  <c:v>0.35250000000000031</c:v>
                </c:pt>
                <c:pt idx="153">
                  <c:v>0.35250000000000031</c:v>
                </c:pt>
                <c:pt idx="154">
                  <c:v>0.35250000000000031</c:v>
                </c:pt>
                <c:pt idx="155">
                  <c:v>0.35250000000000031</c:v>
                </c:pt>
                <c:pt idx="156">
                  <c:v>0.35250000000000031</c:v>
                </c:pt>
                <c:pt idx="157">
                  <c:v>0.35250000000000031</c:v>
                </c:pt>
                <c:pt idx="158">
                  <c:v>0.35250000000000031</c:v>
                </c:pt>
                <c:pt idx="159">
                  <c:v>0.35250000000000031</c:v>
                </c:pt>
                <c:pt idx="160">
                  <c:v>0.35250000000000031</c:v>
                </c:pt>
                <c:pt idx="161">
                  <c:v>0.35250000000000031</c:v>
                </c:pt>
                <c:pt idx="162">
                  <c:v>0.35250000000000031</c:v>
                </c:pt>
                <c:pt idx="163">
                  <c:v>0.35250000000000031</c:v>
                </c:pt>
                <c:pt idx="164">
                  <c:v>0.35250000000000031</c:v>
                </c:pt>
                <c:pt idx="165">
                  <c:v>0.35250000000000031</c:v>
                </c:pt>
                <c:pt idx="166">
                  <c:v>0.35250000000000031</c:v>
                </c:pt>
                <c:pt idx="167">
                  <c:v>0.35250000000000031</c:v>
                </c:pt>
                <c:pt idx="168">
                  <c:v>0.35250000000000031</c:v>
                </c:pt>
                <c:pt idx="169">
                  <c:v>0.35250000000000031</c:v>
                </c:pt>
                <c:pt idx="170">
                  <c:v>0.35250000000000031</c:v>
                </c:pt>
                <c:pt idx="171">
                  <c:v>0.35250000000000031</c:v>
                </c:pt>
                <c:pt idx="172">
                  <c:v>0.35250000000000031</c:v>
                </c:pt>
                <c:pt idx="173">
                  <c:v>0.35250000000000031</c:v>
                </c:pt>
                <c:pt idx="174">
                  <c:v>0.35250000000000031</c:v>
                </c:pt>
                <c:pt idx="175">
                  <c:v>0.35250000000000031</c:v>
                </c:pt>
                <c:pt idx="176">
                  <c:v>0.35250000000000031</c:v>
                </c:pt>
                <c:pt idx="177">
                  <c:v>0.35250000000000031</c:v>
                </c:pt>
                <c:pt idx="178">
                  <c:v>0.35250000000000031</c:v>
                </c:pt>
                <c:pt idx="179">
                  <c:v>0.35250000000000031</c:v>
                </c:pt>
                <c:pt idx="180">
                  <c:v>0.35250000000000031</c:v>
                </c:pt>
                <c:pt idx="181">
                  <c:v>0.35250000000000031</c:v>
                </c:pt>
                <c:pt idx="182">
                  <c:v>0.35250000000000031</c:v>
                </c:pt>
                <c:pt idx="183">
                  <c:v>0.35250000000000031</c:v>
                </c:pt>
                <c:pt idx="184">
                  <c:v>0.35250000000000031</c:v>
                </c:pt>
                <c:pt idx="185">
                  <c:v>0.35250000000000031</c:v>
                </c:pt>
                <c:pt idx="186">
                  <c:v>0.35250000000000031</c:v>
                </c:pt>
                <c:pt idx="187">
                  <c:v>0.35250000000000031</c:v>
                </c:pt>
                <c:pt idx="188">
                  <c:v>0.35250000000000031</c:v>
                </c:pt>
                <c:pt idx="189">
                  <c:v>0.35250000000000031</c:v>
                </c:pt>
                <c:pt idx="190">
                  <c:v>0.35250000000000031</c:v>
                </c:pt>
                <c:pt idx="191">
                  <c:v>0.35250000000000031</c:v>
                </c:pt>
                <c:pt idx="192">
                  <c:v>0.35250000000000031</c:v>
                </c:pt>
                <c:pt idx="193">
                  <c:v>0.35250000000000031</c:v>
                </c:pt>
                <c:pt idx="194">
                  <c:v>0.35250000000000031</c:v>
                </c:pt>
                <c:pt idx="195">
                  <c:v>0.35250000000000031</c:v>
                </c:pt>
                <c:pt idx="196">
                  <c:v>0.35250000000000031</c:v>
                </c:pt>
                <c:pt idx="197">
                  <c:v>0.35250000000000031</c:v>
                </c:pt>
                <c:pt idx="198">
                  <c:v>0.35250000000000031</c:v>
                </c:pt>
                <c:pt idx="199">
                  <c:v>0.35250000000000031</c:v>
                </c:pt>
                <c:pt idx="200">
                  <c:v>0.35250000000000031</c:v>
                </c:pt>
                <c:pt idx="201">
                  <c:v>0.35250000000000031</c:v>
                </c:pt>
                <c:pt idx="202">
                  <c:v>0.35250000000000031</c:v>
                </c:pt>
                <c:pt idx="203">
                  <c:v>0.35250000000000031</c:v>
                </c:pt>
                <c:pt idx="204">
                  <c:v>0.35250000000000031</c:v>
                </c:pt>
                <c:pt idx="205">
                  <c:v>0.35250000000000031</c:v>
                </c:pt>
                <c:pt idx="206">
                  <c:v>0.35250000000000031</c:v>
                </c:pt>
                <c:pt idx="207">
                  <c:v>0.35250000000000031</c:v>
                </c:pt>
                <c:pt idx="208">
                  <c:v>0.35250000000000031</c:v>
                </c:pt>
                <c:pt idx="209">
                  <c:v>0.35250000000000031</c:v>
                </c:pt>
                <c:pt idx="210">
                  <c:v>0.35250000000000031</c:v>
                </c:pt>
                <c:pt idx="211">
                  <c:v>0.35250000000000031</c:v>
                </c:pt>
                <c:pt idx="212">
                  <c:v>0.35250000000000031</c:v>
                </c:pt>
                <c:pt idx="213">
                  <c:v>0.35250000000000031</c:v>
                </c:pt>
                <c:pt idx="214">
                  <c:v>0.35250000000000031</c:v>
                </c:pt>
                <c:pt idx="215">
                  <c:v>0.35250000000000031</c:v>
                </c:pt>
                <c:pt idx="216">
                  <c:v>0.35250000000000031</c:v>
                </c:pt>
                <c:pt idx="217">
                  <c:v>0.35250000000000031</c:v>
                </c:pt>
                <c:pt idx="218">
                  <c:v>0.35250000000000031</c:v>
                </c:pt>
                <c:pt idx="219">
                  <c:v>0.35250000000000031</c:v>
                </c:pt>
                <c:pt idx="220">
                  <c:v>0.35250000000000031</c:v>
                </c:pt>
                <c:pt idx="221">
                  <c:v>0.35250000000000031</c:v>
                </c:pt>
                <c:pt idx="222">
                  <c:v>0.35250000000000031</c:v>
                </c:pt>
                <c:pt idx="223">
                  <c:v>0.35250000000000031</c:v>
                </c:pt>
                <c:pt idx="224">
                  <c:v>0.35250000000000031</c:v>
                </c:pt>
                <c:pt idx="225">
                  <c:v>0.35250000000000031</c:v>
                </c:pt>
                <c:pt idx="226">
                  <c:v>0.35250000000000031</c:v>
                </c:pt>
                <c:pt idx="227">
                  <c:v>0.35250000000000031</c:v>
                </c:pt>
                <c:pt idx="228">
                  <c:v>0.35250000000000031</c:v>
                </c:pt>
                <c:pt idx="229">
                  <c:v>0.35250000000000031</c:v>
                </c:pt>
                <c:pt idx="230">
                  <c:v>0.35250000000000031</c:v>
                </c:pt>
                <c:pt idx="231">
                  <c:v>0.35250000000000031</c:v>
                </c:pt>
                <c:pt idx="232">
                  <c:v>0.35250000000000031</c:v>
                </c:pt>
                <c:pt idx="233">
                  <c:v>0.35250000000000031</c:v>
                </c:pt>
                <c:pt idx="234">
                  <c:v>0.35250000000000031</c:v>
                </c:pt>
                <c:pt idx="235">
                  <c:v>0.35250000000000031</c:v>
                </c:pt>
                <c:pt idx="236">
                  <c:v>0.35250000000000031</c:v>
                </c:pt>
                <c:pt idx="237">
                  <c:v>0.35250000000000031</c:v>
                </c:pt>
                <c:pt idx="238">
                  <c:v>0.35250000000000031</c:v>
                </c:pt>
                <c:pt idx="239">
                  <c:v>0.35250000000000031</c:v>
                </c:pt>
                <c:pt idx="240">
                  <c:v>0.35250000000000031</c:v>
                </c:pt>
                <c:pt idx="241">
                  <c:v>0.35250000000000031</c:v>
                </c:pt>
                <c:pt idx="242">
                  <c:v>0.35250000000000031</c:v>
                </c:pt>
                <c:pt idx="243">
                  <c:v>0.35250000000000031</c:v>
                </c:pt>
                <c:pt idx="244">
                  <c:v>0.35250000000000031</c:v>
                </c:pt>
                <c:pt idx="245">
                  <c:v>0.35250000000000031</c:v>
                </c:pt>
                <c:pt idx="246">
                  <c:v>0.35250000000000031</c:v>
                </c:pt>
                <c:pt idx="247">
                  <c:v>0.35250000000000031</c:v>
                </c:pt>
                <c:pt idx="248">
                  <c:v>0.35250000000000098</c:v>
                </c:pt>
                <c:pt idx="249">
                  <c:v>0.35250000000000098</c:v>
                </c:pt>
                <c:pt idx="250">
                  <c:v>0.35250000000000098</c:v>
                </c:pt>
                <c:pt idx="251">
                  <c:v>0.35250000000000098</c:v>
                </c:pt>
                <c:pt idx="252">
                  <c:v>0.35250000000000198</c:v>
                </c:pt>
                <c:pt idx="253">
                  <c:v>0.35250000000000298</c:v>
                </c:pt>
                <c:pt idx="254">
                  <c:v>0.35250000000000298</c:v>
                </c:pt>
                <c:pt idx="255">
                  <c:v>0.35250000000000398</c:v>
                </c:pt>
                <c:pt idx="256">
                  <c:v>0.35250000000000598</c:v>
                </c:pt>
                <c:pt idx="257">
                  <c:v>0.35250000000000797</c:v>
                </c:pt>
                <c:pt idx="258">
                  <c:v>0.35250000000001008</c:v>
                </c:pt>
                <c:pt idx="259">
                  <c:v>0.35250000000001308</c:v>
                </c:pt>
                <c:pt idx="260">
                  <c:v>0.35250000000001702</c:v>
                </c:pt>
                <c:pt idx="261">
                  <c:v>0.35250000000002202</c:v>
                </c:pt>
                <c:pt idx="262">
                  <c:v>0.35250000000002901</c:v>
                </c:pt>
                <c:pt idx="263">
                  <c:v>0.35250000000003701</c:v>
                </c:pt>
                <c:pt idx="264">
                  <c:v>0.35250000000004916</c:v>
                </c:pt>
                <c:pt idx="265">
                  <c:v>0.35250000000006332</c:v>
                </c:pt>
                <c:pt idx="266">
                  <c:v>0.35250000000008208</c:v>
                </c:pt>
                <c:pt idx="267">
                  <c:v>0.35250000000010601</c:v>
                </c:pt>
                <c:pt idx="268">
                  <c:v>0.35250000000013693</c:v>
                </c:pt>
                <c:pt idx="269">
                  <c:v>0.35250000000017701</c:v>
                </c:pt>
                <c:pt idx="270">
                  <c:v>0.35250000000022902</c:v>
                </c:pt>
                <c:pt idx="271">
                  <c:v>0.35250000000029502</c:v>
                </c:pt>
                <c:pt idx="272">
                  <c:v>0.35250000000038001</c:v>
                </c:pt>
                <c:pt idx="273">
                  <c:v>0.35250000000048898</c:v>
                </c:pt>
                <c:pt idx="274">
                  <c:v>0.35250000000062798</c:v>
                </c:pt>
                <c:pt idx="275">
                  <c:v>0.35250000000080617</c:v>
                </c:pt>
                <c:pt idx="276">
                  <c:v>0.35250000000103199</c:v>
                </c:pt>
                <c:pt idx="277">
                  <c:v>0.35250000000132076</c:v>
                </c:pt>
                <c:pt idx="278">
                  <c:v>0.35250000000168902</c:v>
                </c:pt>
                <c:pt idx="279">
                  <c:v>0.35250000000215598</c:v>
                </c:pt>
                <c:pt idx="280">
                  <c:v>0.35250000000275117</c:v>
                </c:pt>
                <c:pt idx="281">
                  <c:v>0.35250000000350201</c:v>
                </c:pt>
                <c:pt idx="282">
                  <c:v>0.35250000000445686</c:v>
                </c:pt>
                <c:pt idx="283">
                  <c:v>0.35250000000566234</c:v>
                </c:pt>
                <c:pt idx="284">
                  <c:v>0.35250000000718401</c:v>
                </c:pt>
                <c:pt idx="285">
                  <c:v>0.35250000000910597</c:v>
                </c:pt>
                <c:pt idx="286">
                  <c:v>0.35250000001152793</c:v>
                </c:pt>
                <c:pt idx="287">
                  <c:v>0.35250000001457532</c:v>
                </c:pt>
                <c:pt idx="288">
                  <c:v>0.35250000001840598</c:v>
                </c:pt>
                <c:pt idx="289">
                  <c:v>0.35250000002321602</c:v>
                </c:pt>
                <c:pt idx="290">
                  <c:v>0.35250000002924875</c:v>
                </c:pt>
                <c:pt idx="291">
                  <c:v>0.35250000003679899</c:v>
                </c:pt>
                <c:pt idx="292">
                  <c:v>0.35250000004624432</c:v>
                </c:pt>
                <c:pt idx="293">
                  <c:v>0.35250000005804338</c:v>
                </c:pt>
                <c:pt idx="294">
                  <c:v>0.35250000007276516</c:v>
                </c:pt>
                <c:pt idx="295">
                  <c:v>0.35250000009110699</c:v>
                </c:pt>
                <c:pt idx="296">
                  <c:v>0.35250000011393401</c:v>
                </c:pt>
                <c:pt idx="297">
                  <c:v>0.35250000014230698</c:v>
                </c:pt>
                <c:pt idx="298">
                  <c:v>0.35250000017752908</c:v>
                </c:pt>
                <c:pt idx="299">
                  <c:v>0.35250000022119793</c:v>
                </c:pt>
                <c:pt idx="300">
                  <c:v>0.35250000027527434</c:v>
                </c:pt>
                <c:pt idx="301">
                  <c:v>0.35250000034215034</c:v>
                </c:pt>
                <c:pt idx="302">
                  <c:v>0.35250000042475532</c:v>
                </c:pt>
                <c:pt idx="303">
                  <c:v>0.35250000052666097</c:v>
                </c:pt>
                <c:pt idx="304">
                  <c:v>0.35250000065222098</c:v>
                </c:pt>
                <c:pt idx="305">
                  <c:v>0.352500000806731</c:v>
                </c:pt>
                <c:pt idx="306">
                  <c:v>0.35250000099662898</c:v>
                </c:pt>
                <c:pt idx="307">
                  <c:v>0.35250000122973052</c:v>
                </c:pt>
                <c:pt idx="308">
                  <c:v>0.35250000151550098</c:v>
                </c:pt>
                <c:pt idx="309">
                  <c:v>0.35250000186541175</c:v>
                </c:pt>
                <c:pt idx="310">
                  <c:v>0.35250000229331602</c:v>
                </c:pt>
                <c:pt idx="311">
                  <c:v>0.35250000281595134</c:v>
                </c:pt>
                <c:pt idx="312">
                  <c:v>0.35250000345348698</c:v>
                </c:pt>
                <c:pt idx="313">
                  <c:v>0.35250000423021632</c:v>
                </c:pt>
                <c:pt idx="314">
                  <c:v>0.35250000517534552</c:v>
                </c:pt>
                <c:pt idx="315">
                  <c:v>0.3525000063239464</c:v>
                </c:pt>
                <c:pt idx="316">
                  <c:v>0.35250000771808032</c:v>
                </c:pt>
                <c:pt idx="317">
                  <c:v>0.35250000940812393</c:v>
                </c:pt>
                <c:pt idx="318">
                  <c:v>0.35250001145432402</c:v>
                </c:pt>
                <c:pt idx="319">
                  <c:v>0.35250001392864427</c:v>
                </c:pt>
                <c:pt idx="320">
                  <c:v>0.35250001691691302</c:v>
                </c:pt>
                <c:pt idx="321">
                  <c:v>0.35250002052138379</c:v>
                </c:pt>
                <c:pt idx="322">
                  <c:v>0.35250002486369097</c:v>
                </c:pt>
                <c:pt idx="323">
                  <c:v>0.35250003008833403</c:v>
                </c:pt>
                <c:pt idx="324">
                  <c:v>0.35250003636674598</c:v>
                </c:pt>
                <c:pt idx="325">
                  <c:v>0.35250004390204304</c:v>
                </c:pt>
                <c:pt idx="326">
                  <c:v>0.35250005293453901</c:v>
                </c:pt>
                <c:pt idx="327">
                  <c:v>0.35250006374819698</c:v>
                </c:pt>
                <c:pt idx="328">
                  <c:v>0.35250007667808197</c:v>
                </c:pt>
                <c:pt idx="329">
                  <c:v>0.35250009211902616</c:v>
                </c:pt>
                <c:pt idx="330">
                  <c:v>0.35250011053565516</c:v>
                </c:pt>
                <c:pt idx="331">
                  <c:v>0.35250013247398976</c:v>
                </c:pt>
                <c:pt idx="332">
                  <c:v>0.35250015857482497</c:v>
                </c:pt>
                <c:pt idx="333">
                  <c:v>0.35250018958914775</c:v>
                </c:pt>
                <c:pt idx="334">
                  <c:v>0.35250022639588652</c:v>
                </c:pt>
                <c:pt idx="335">
                  <c:v>0.35250027002230738</c:v>
                </c:pt>
                <c:pt idx="336">
                  <c:v>0.35250032166739498</c:v>
                </c:pt>
                <c:pt idx="337">
                  <c:v>0.35250038272863632</c:v>
                </c:pt>
                <c:pt idx="338">
                  <c:v>0.35250045483264575</c:v>
                </c:pt>
                <c:pt idx="339">
                  <c:v>0.35250053987011998</c:v>
                </c:pt>
                <c:pt idx="340">
                  <c:v>0.35250064003569598</c:v>
                </c:pt>
                <c:pt idx="341">
                  <c:v>0.35250075787327234</c:v>
                </c:pt>
                <c:pt idx="342">
                  <c:v>0.35250089632751752</c:v>
                </c:pt>
                <c:pt idx="343">
                  <c:v>0.352501058802284</c:v>
                </c:pt>
                <c:pt idx="344">
                  <c:v>0.35250124922674902</c:v>
                </c:pt>
                <c:pt idx="345">
                  <c:v>0.35250147213017002</c:v>
                </c:pt>
                <c:pt idx="346">
                  <c:v>0.35250173272625601</c:v>
                </c:pt>
                <c:pt idx="347">
                  <c:v>0.35250203700822008</c:v>
                </c:pt>
                <c:pt idx="348">
                  <c:v>0.35250239185567733</c:v>
                </c:pt>
                <c:pt idx="349">
                  <c:v>0.35250280515466798</c:v>
                </c:pt>
                <c:pt idx="350">
                  <c:v>0.35250328593218316</c:v>
                </c:pt>
                <c:pt idx="351">
                  <c:v>0.35250384450669475</c:v>
                </c:pt>
                <c:pt idx="352">
                  <c:v>0.35250449265626332</c:v>
                </c:pt>
                <c:pt idx="353">
                  <c:v>0.35250524380598097</c:v>
                </c:pt>
                <c:pt idx="354">
                  <c:v>0.35250611323660452</c:v>
                </c:pt>
                <c:pt idx="355">
                  <c:v>0.35250711831630499</c:v>
                </c:pt>
                <c:pt idx="356">
                  <c:v>0.3525082787577114</c:v>
                </c:pt>
                <c:pt idx="357">
                  <c:v>0.35250961690238602</c:v>
                </c:pt>
                <c:pt idx="358">
                  <c:v>0.35251115803517774</c:v>
                </c:pt>
                <c:pt idx="359">
                  <c:v>0.35251293073085316</c:v>
                </c:pt>
                <c:pt idx="360">
                  <c:v>0.35251496723564552</c:v>
                </c:pt>
                <c:pt idx="361">
                  <c:v>0.35251730388642732</c:v>
                </c:pt>
                <c:pt idx="362">
                  <c:v>0.35251998157031217</c:v>
                </c:pt>
                <c:pt idx="363">
                  <c:v>0.35252304622756908</c:v>
                </c:pt>
                <c:pt idx="364">
                  <c:v>0.35252654940089434</c:v>
                </c:pt>
                <c:pt idx="365">
                  <c:v>0.35253054883402002</c:v>
                </c:pt>
                <c:pt idx="366">
                  <c:v>0.35253510912282998</c:v>
                </c:pt>
                <c:pt idx="367">
                  <c:v>0.352540302422017</c:v>
                </c:pt>
                <c:pt idx="368">
                  <c:v>0.35254620921046775</c:v>
                </c:pt>
                <c:pt idx="369">
                  <c:v>0.35255291911839498</c:v>
                </c:pt>
                <c:pt idx="370">
                  <c:v>0.35256053181928004</c:v>
                </c:pt>
                <c:pt idx="371">
                  <c:v>0.35256915798946176</c:v>
                </c:pt>
                <c:pt idx="372">
                  <c:v>0.35257892033820976</c:v>
                </c:pt>
                <c:pt idx="373">
                  <c:v>0.35258995471077398</c:v>
                </c:pt>
                <c:pt idx="374">
                  <c:v>0.35260241126677938</c:v>
                </c:pt>
                <c:pt idx="375">
                  <c:v>0.35261645573596334</c:v>
                </c:pt>
                <c:pt idx="376">
                  <c:v>0.35263227075294534</c:v>
                </c:pt>
                <c:pt idx="377">
                  <c:v>0.35265005727227317</c:v>
                </c:pt>
                <c:pt idx="378">
                  <c:v>0.35267003606452302</c:v>
                </c:pt>
                <c:pt idx="379">
                  <c:v>0.35269244929367038</c:v>
                </c:pt>
                <c:pt idx="380">
                  <c:v>0.35271756217533901</c:v>
                </c:pt>
                <c:pt idx="381">
                  <c:v>0.35274566471483698</c:v>
                </c:pt>
                <c:pt idx="382">
                  <c:v>0.352777073523105</c:v>
                </c:pt>
                <c:pt idx="383">
                  <c:v>0.35281213370787862</c:v>
                </c:pt>
                <c:pt idx="384">
                  <c:v>0.35285122083640402</c:v>
                </c:pt>
                <c:pt idx="385">
                  <c:v>0.35289474296511902</c:v>
                </c:pt>
                <c:pt idx="386">
                  <c:v>0.35294314273050875</c:v>
                </c:pt>
                <c:pt idx="387">
                  <c:v>0.35299689949434404</c:v>
                </c:pt>
                <c:pt idx="388">
                  <c:v>0.35305653153516797</c:v>
                </c:pt>
                <c:pt idx="389">
                  <c:v>0.35312259827672632</c:v>
                </c:pt>
                <c:pt idx="390">
                  <c:v>0.35319570254254801</c:v>
                </c:pt>
                <c:pt idx="391">
                  <c:v>0.35327649282467904</c:v>
                </c:pt>
                <c:pt idx="392">
                  <c:v>0.35336566555296062</c:v>
                </c:pt>
                <c:pt idx="393">
                  <c:v>0.35346396734991697</c:v>
                </c:pt>
                <c:pt idx="394">
                  <c:v>0.35357219725474609</c:v>
                </c:pt>
                <c:pt idx="395">
                  <c:v>0.35369120889845701</c:v>
                </c:pt>
                <c:pt idx="396">
                  <c:v>0.35382191261072998</c:v>
                </c:pt>
                <c:pt idx="397">
                  <c:v>0.35396527743754952</c:v>
                </c:pt>
                <c:pt idx="398">
                  <c:v>0.35412233304735452</c:v>
                </c:pt>
                <c:pt idx="399">
                  <c:v>0.35429417150201797</c:v>
                </c:pt>
                <c:pt idx="400">
                  <c:v>0.35448194886770235</c:v>
                </c:pt>
                <c:pt idx="401">
                  <c:v>0.35468688663949116</c:v>
                </c:pt>
                <c:pt idx="402">
                  <c:v>0.35491027295265443</c:v>
                </c:pt>
                <c:pt idx="403">
                  <c:v>0.35515346355247351</c:v>
                </c:pt>
                <c:pt idx="404">
                  <c:v>0.35541788249384404</c:v>
                </c:pt>
                <c:pt idx="405">
                  <c:v>0.35570502254127673</c:v>
                </c:pt>
                <c:pt idx="406">
                  <c:v>0.35601644523970316</c:v>
                </c:pt>
                <c:pt idx="407">
                  <c:v>0.35635378062620698</c:v>
                </c:pt>
                <c:pt idx="408">
                  <c:v>0.35671872655319375</c:v>
                </c:pt>
                <c:pt idx="409">
                  <c:v>0.35711304759368201</c:v>
                </c:pt>
                <c:pt idx="410">
                  <c:v>0.35753857350036938</c:v>
                </c:pt>
                <c:pt idx="411">
                  <c:v>0.35799719719098932</c:v>
                </c:pt>
                <c:pt idx="412">
                  <c:v>0.35849087223392234</c:v>
                </c:pt>
                <c:pt idx="413">
                  <c:v>0.35902160980967662</c:v>
                </c:pt>
                <c:pt idx="414">
                  <c:v>0.35959147512593898</c:v>
                </c:pt>
                <c:pt idx="415">
                  <c:v>0.36020258326625404</c:v>
                </c:pt>
                <c:pt idx="416">
                  <c:v>0.360857094455101</c:v>
                </c:pt>
                <c:pt idx="417">
                  <c:v>0.36155720872535302</c:v>
                </c:pt>
                <c:pt idx="418">
                  <c:v>0.36230515997737234</c:v>
                </c:pt>
                <c:pt idx="419">
                  <c:v>0.36310320942289898</c:v>
                </c:pt>
                <c:pt idx="420">
                  <c:v>0.36395363841093675</c:v>
                </c:pt>
                <c:pt idx="421">
                  <c:v>0.36485874063717932</c:v>
                </c:pt>
                <c:pt idx="422">
                  <c:v>0.36582081374327868</c:v>
                </c:pt>
                <c:pt idx="423">
                  <c:v>0.36684215031705952</c:v>
                </c:pt>
                <c:pt idx="424">
                  <c:v>0.36792502831002116</c:v>
                </c:pt>
                <c:pt idx="425">
                  <c:v>0.36907170089362135</c:v>
                </c:pt>
                <c:pt idx="426">
                  <c:v>0.37028438578139738</c:v>
                </c:pt>
                <c:pt idx="427">
                  <c:v>0.37156525404942098</c:v>
                </c:pt>
                <c:pt idx="428">
                  <c:v>0.37291641849313101</c:v>
                </c:pt>
                <c:pt idx="429">
                  <c:v>0.37433992156415058</c:v>
                </c:pt>
                <c:pt idx="430">
                  <c:v>0.37583772293613499</c:v>
                </c:pt>
                <c:pt idx="431">
                  <c:v>0.37741168675405762</c:v>
                </c:pt>
                <c:pt idx="432">
                  <c:v>0.37906356862640417</c:v>
                </c:pt>
                <c:pt idx="433">
                  <c:v>0.38079500242479675</c:v>
                </c:pt>
                <c:pt idx="434">
                  <c:v>0.38260748695998004</c:v>
                </c:pt>
                <c:pt idx="435">
                  <c:v>0.38450237260743675</c:v>
                </c:pt>
                <c:pt idx="436">
                  <c:v>0.38648084795973098</c:v>
                </c:pt>
                <c:pt idx="437">
                  <c:v>0.38854392658586234</c:v>
                </c:pt>
                <c:pt idx="438">
                  <c:v>0.39069243398088116</c:v>
                </c:pt>
                <c:pt idx="439">
                  <c:v>0.39292699479107268</c:v>
                </c:pt>
                <c:pt idx="440">
                  <c:v>0.39524802040177093</c:v>
                </c:pt>
                <c:pt idx="441">
                  <c:v>0.39765569697567904</c:v>
                </c:pt>
                <c:pt idx="442">
                  <c:v>0.40014997402986052</c:v>
                </c:pt>
                <c:pt idx="443">
                  <c:v>0.40273055363918075</c:v>
                </c:pt>
                <c:pt idx="444">
                  <c:v>0.40539688035264942</c:v>
                </c:pt>
                <c:pt idx="445">
                  <c:v>0.40814813190725152</c:v>
                </c:pt>
                <c:pt idx="446">
                  <c:v>0.41098321082124334</c:v>
                </c:pt>
                <c:pt idx="447">
                  <c:v>0.41390073694527052</c:v>
                </c:pt>
                <c:pt idx="448">
                  <c:v>0.41689904104575298</c:v>
                </c:pt>
                <c:pt idx="449">
                  <c:v>0.41997615948997652</c:v>
                </c:pt>
                <c:pt idx="450">
                  <c:v>0.42312983009687932</c:v>
                </c:pt>
                <c:pt idx="451">
                  <c:v>0.42635748921141076</c:v>
                </c:pt>
                <c:pt idx="452">
                  <c:v>0.42965627005353302</c:v>
                </c:pt>
                <c:pt idx="453">
                  <c:v>0.43302300238579217</c:v>
                </c:pt>
                <c:pt idx="454">
                  <c:v>0.43645421353555475</c:v>
                </c:pt>
                <c:pt idx="455">
                  <c:v>0.43994613080000217</c:v>
                </c:pt>
                <c:pt idx="456">
                  <c:v>0.44349468525345104</c:v>
                </c:pt>
                <c:pt idx="457">
                  <c:v>0.44709551696788502</c:v>
                </c:pt>
                <c:pt idx="458">
                  <c:v>0.45074398164877</c:v>
                </c:pt>
                <c:pt idx="459">
                  <c:v>0.45443515867916873</c:v>
                </c:pt>
                <c:pt idx="460">
                  <c:v>0.45816386055632774</c:v>
                </c:pt>
                <c:pt idx="461">
                  <c:v>0.46192464369590075</c:v>
                </c:pt>
                <c:pt idx="462">
                  <c:v>0.46571182057031879</c:v>
                </c:pt>
                <c:pt idx="463">
                  <c:v>0.46951947313932352</c:v>
                </c:pt>
                <c:pt idx="464">
                  <c:v>0.47334146752240652</c:v>
                </c:pt>
                <c:pt idx="465">
                  <c:v>0.47717146985525127</c:v>
                </c:pt>
                <c:pt idx="466">
                  <c:v>0.48100296326479863</c:v>
                </c:pt>
                <c:pt idx="467">
                  <c:v>0.48482926589079556</c:v>
                </c:pt>
                <c:pt idx="468">
                  <c:v>0.48864354987541808</c:v>
                </c:pt>
                <c:pt idx="469">
                  <c:v>0.49243886123692104</c:v>
                </c:pt>
                <c:pt idx="470">
                  <c:v>0.496208140538203</c:v>
                </c:pt>
                <c:pt idx="471">
                  <c:v>0.49994424425703632</c:v>
                </c:pt>
                <c:pt idx="472">
                  <c:v>0.50363996676087863</c:v>
                </c:pt>
                <c:pt idx="473">
                  <c:v>0.50728806278650596</c:v>
                </c:pt>
                <c:pt idx="474">
                  <c:v>0.51088127032241404</c:v>
                </c:pt>
                <c:pt idx="475">
                  <c:v>0.51441233379053131</c:v>
                </c:pt>
                <c:pt idx="476">
                  <c:v>0.51787402742308009</c:v>
                </c:pt>
                <c:pt idx="477">
                  <c:v>0.52125917873021166</c:v>
                </c:pt>
                <c:pt idx="478">
                  <c:v>0.52456069195498056</c:v>
                </c:pt>
                <c:pt idx="479">
                  <c:v>0.52777157141289333</c:v>
                </c:pt>
                <c:pt idx="480">
                  <c:v>0.53088494461567304</c:v>
                </c:pt>
                <c:pt idx="481">
                  <c:v>0.53389408508078195</c:v>
                </c:pt>
                <c:pt idx="482">
                  <c:v>0.53679243473120397</c:v>
                </c:pt>
                <c:pt idx="483">
                  <c:v>0.53957362579332158</c:v>
                </c:pt>
                <c:pt idx="484">
                  <c:v>0.54223150210425997</c:v>
                </c:pt>
                <c:pt idx="485">
                  <c:v>0.54476013974405857</c:v>
                </c:pt>
                <c:pt idx="486">
                  <c:v>0.54715386691233658</c:v>
                </c:pt>
                <c:pt idx="487">
                  <c:v>0.54940728297349395</c:v>
                </c:pt>
                <c:pt idx="488">
                  <c:v>0.55151527659920763</c:v>
                </c:pt>
                <c:pt idx="489">
                  <c:v>0.55347304294167399</c:v>
                </c:pt>
                <c:pt idx="490">
                  <c:v>0.55527609977595738</c:v>
                </c:pt>
                <c:pt idx="491">
                  <c:v>0.55692030255463165</c:v>
                </c:pt>
                <c:pt idx="492">
                  <c:v>0.55840185832276001</c:v>
                </c:pt>
                <c:pt idx="493">
                  <c:v>0.55971733844629601</c:v>
                </c:pt>
                <c:pt idx="494">
                  <c:v>0.56086369011152504</c:v>
                </c:pt>
                <c:pt idx="495">
                  <c:v>0.56183824655818637</c:v>
                </c:pt>
                <c:pt idx="496">
                  <c:v>0.56263873601340308</c:v>
                </c:pt>
                <c:pt idx="497">
                  <c:v>0.56326328929830649</c:v>
                </c:pt>
                <c:pt idx="498">
                  <c:v>0.56371044608358611</c:v>
                </c:pt>
                <c:pt idx="499">
                  <c:v>0.56397915977468405</c:v>
                </c:pt>
                <c:pt idx="500">
                  <c:v>0.56406880101192058</c:v>
                </c:pt>
                <c:pt idx="501">
                  <c:v>0.56397915977468405</c:v>
                </c:pt>
                <c:pt idx="502">
                  <c:v>0.56371044608358611</c:v>
                </c:pt>
                <c:pt idx="503">
                  <c:v>0.56326328929830649</c:v>
                </c:pt>
                <c:pt idx="504">
                  <c:v>0.56263873601340308</c:v>
                </c:pt>
                <c:pt idx="505">
                  <c:v>0.56183824655818637</c:v>
                </c:pt>
                <c:pt idx="506">
                  <c:v>0.56086369011152504</c:v>
                </c:pt>
                <c:pt idx="507">
                  <c:v>0.55971733844629601</c:v>
                </c:pt>
                <c:pt idx="508">
                  <c:v>0.55840185832276001</c:v>
                </c:pt>
                <c:pt idx="509">
                  <c:v>0.55692030255463165</c:v>
                </c:pt>
                <c:pt idx="510">
                  <c:v>0.55527609977595738</c:v>
                </c:pt>
                <c:pt idx="511">
                  <c:v>0.55347304294167399</c:v>
                </c:pt>
                <c:pt idx="512">
                  <c:v>0.55151527659920763</c:v>
                </c:pt>
                <c:pt idx="513">
                  <c:v>0.54940728297349395</c:v>
                </c:pt>
                <c:pt idx="514">
                  <c:v>0.54715386691233658</c:v>
                </c:pt>
                <c:pt idx="515">
                  <c:v>0.54476013974405857</c:v>
                </c:pt>
                <c:pt idx="516">
                  <c:v>0.54223150210425997</c:v>
                </c:pt>
                <c:pt idx="517">
                  <c:v>0.53957362579332158</c:v>
                </c:pt>
                <c:pt idx="518">
                  <c:v>0.53679243473120397</c:v>
                </c:pt>
                <c:pt idx="519">
                  <c:v>0.53389408508078195</c:v>
                </c:pt>
                <c:pt idx="520">
                  <c:v>0.53088494461567304</c:v>
                </c:pt>
                <c:pt idx="521">
                  <c:v>0.52777157141289333</c:v>
                </c:pt>
                <c:pt idx="522">
                  <c:v>0.52456069195498056</c:v>
                </c:pt>
                <c:pt idx="523">
                  <c:v>0.52125917873021166</c:v>
                </c:pt>
                <c:pt idx="524">
                  <c:v>0.51787402742308009</c:v>
                </c:pt>
                <c:pt idx="525">
                  <c:v>0.51441233379053131</c:v>
                </c:pt>
                <c:pt idx="526">
                  <c:v>0.51088127032241404</c:v>
                </c:pt>
                <c:pt idx="527">
                  <c:v>0.50728806278650596</c:v>
                </c:pt>
                <c:pt idx="528">
                  <c:v>0.50363996676087863</c:v>
                </c:pt>
                <c:pt idx="529">
                  <c:v>0.49994424425703632</c:v>
                </c:pt>
                <c:pt idx="530">
                  <c:v>0.496208140538203</c:v>
                </c:pt>
                <c:pt idx="531">
                  <c:v>0.49243886123692104</c:v>
                </c:pt>
                <c:pt idx="532">
                  <c:v>0.48864354987541808</c:v>
                </c:pt>
                <c:pt idx="533">
                  <c:v>0.48482926589079556</c:v>
                </c:pt>
                <c:pt idx="534">
                  <c:v>0.48100296326479863</c:v>
                </c:pt>
                <c:pt idx="535">
                  <c:v>0.47717146985525127</c:v>
                </c:pt>
                <c:pt idx="536">
                  <c:v>0.47334146752240652</c:v>
                </c:pt>
                <c:pt idx="537">
                  <c:v>0.46951947313932352</c:v>
                </c:pt>
                <c:pt idx="538">
                  <c:v>0.46571182057031879</c:v>
                </c:pt>
                <c:pt idx="539">
                  <c:v>0.46192464369590075</c:v>
                </c:pt>
                <c:pt idx="540">
                  <c:v>0.45816386055632774</c:v>
                </c:pt>
                <c:pt idx="541">
                  <c:v>0.45443515867916873</c:v>
                </c:pt>
                <c:pt idx="542">
                  <c:v>0.45074398164877</c:v>
                </c:pt>
                <c:pt idx="543">
                  <c:v>0.44709551696788502</c:v>
                </c:pt>
                <c:pt idx="544">
                  <c:v>0.44349468525345104</c:v>
                </c:pt>
                <c:pt idx="545">
                  <c:v>0.43994613080000217</c:v>
                </c:pt>
                <c:pt idx="546">
                  <c:v>0.43645421353555475</c:v>
                </c:pt>
                <c:pt idx="547">
                  <c:v>0.43302300238579217</c:v>
                </c:pt>
                <c:pt idx="548">
                  <c:v>0.42965627005353302</c:v>
                </c:pt>
                <c:pt idx="549">
                  <c:v>0.42635748921141076</c:v>
                </c:pt>
                <c:pt idx="550">
                  <c:v>0.42312983009687932</c:v>
                </c:pt>
                <c:pt idx="551">
                  <c:v>0.41997615948997652</c:v>
                </c:pt>
                <c:pt idx="552">
                  <c:v>0.41689904104575298</c:v>
                </c:pt>
                <c:pt idx="553">
                  <c:v>0.41390073694527052</c:v>
                </c:pt>
                <c:pt idx="554">
                  <c:v>0.41098321082124334</c:v>
                </c:pt>
                <c:pt idx="555">
                  <c:v>0.40814813190725152</c:v>
                </c:pt>
                <c:pt idx="556">
                  <c:v>0.40539688035264942</c:v>
                </c:pt>
                <c:pt idx="557">
                  <c:v>0.40273055363918075</c:v>
                </c:pt>
                <c:pt idx="558">
                  <c:v>0.40014997402986052</c:v>
                </c:pt>
                <c:pt idx="559">
                  <c:v>0.39765569697567904</c:v>
                </c:pt>
                <c:pt idx="560">
                  <c:v>0.39524802040177093</c:v>
                </c:pt>
                <c:pt idx="561">
                  <c:v>0.39292699479107268</c:v>
                </c:pt>
                <c:pt idx="562">
                  <c:v>0.39069243398088116</c:v>
                </c:pt>
                <c:pt idx="563">
                  <c:v>0.38854392658586234</c:v>
                </c:pt>
                <c:pt idx="564">
                  <c:v>0.38648084795973098</c:v>
                </c:pt>
                <c:pt idx="565">
                  <c:v>0.38450237260743675</c:v>
                </c:pt>
                <c:pt idx="566">
                  <c:v>0.38260748695998004</c:v>
                </c:pt>
                <c:pt idx="567">
                  <c:v>0.38079500242479675</c:v>
                </c:pt>
                <c:pt idx="568">
                  <c:v>0.37906356862640417</c:v>
                </c:pt>
                <c:pt idx="569">
                  <c:v>0.37741168675405762</c:v>
                </c:pt>
                <c:pt idx="570">
                  <c:v>0.37583772293613499</c:v>
                </c:pt>
                <c:pt idx="571">
                  <c:v>0.37433992156415058</c:v>
                </c:pt>
                <c:pt idx="572">
                  <c:v>0.37291641849313101</c:v>
                </c:pt>
                <c:pt idx="573">
                  <c:v>0.37156525404942098</c:v>
                </c:pt>
                <c:pt idx="574">
                  <c:v>0.37028438578139738</c:v>
                </c:pt>
                <c:pt idx="575">
                  <c:v>0.36907170089362135</c:v>
                </c:pt>
                <c:pt idx="576">
                  <c:v>0.36792502831002116</c:v>
                </c:pt>
                <c:pt idx="577">
                  <c:v>0.36684215031705952</c:v>
                </c:pt>
                <c:pt idx="578">
                  <c:v>0.36582081374327868</c:v>
                </c:pt>
                <c:pt idx="579">
                  <c:v>0.36485874063717932</c:v>
                </c:pt>
                <c:pt idx="580">
                  <c:v>0.36395363841093675</c:v>
                </c:pt>
                <c:pt idx="581">
                  <c:v>0.36310320942289898</c:v>
                </c:pt>
                <c:pt idx="582">
                  <c:v>0.36230515997737234</c:v>
                </c:pt>
                <c:pt idx="583">
                  <c:v>0.36155720872535302</c:v>
                </c:pt>
                <c:pt idx="584">
                  <c:v>0.360857094455101</c:v>
                </c:pt>
                <c:pt idx="585">
                  <c:v>0.36020258326625404</c:v>
                </c:pt>
                <c:pt idx="586">
                  <c:v>0.35959147512593898</c:v>
                </c:pt>
                <c:pt idx="587">
                  <c:v>0.35902160980967662</c:v>
                </c:pt>
                <c:pt idx="588">
                  <c:v>0.35849087223392234</c:v>
                </c:pt>
                <c:pt idx="589">
                  <c:v>0.35799719719098932</c:v>
                </c:pt>
                <c:pt idx="590">
                  <c:v>0.35753857350036938</c:v>
                </c:pt>
                <c:pt idx="591">
                  <c:v>0.35711304759368201</c:v>
                </c:pt>
                <c:pt idx="592">
                  <c:v>0.35671872655319375</c:v>
                </c:pt>
                <c:pt idx="593">
                  <c:v>0.35635378062620698</c:v>
                </c:pt>
                <c:pt idx="594">
                  <c:v>0.35601644523970316</c:v>
                </c:pt>
                <c:pt idx="595">
                  <c:v>0.35570502254127673</c:v>
                </c:pt>
                <c:pt idx="596">
                  <c:v>0.35541788249384404</c:v>
                </c:pt>
                <c:pt idx="597">
                  <c:v>0.35515346355247351</c:v>
                </c:pt>
                <c:pt idx="598">
                  <c:v>0.35491027295265443</c:v>
                </c:pt>
                <c:pt idx="599">
                  <c:v>0.35468688663949116</c:v>
                </c:pt>
                <c:pt idx="600">
                  <c:v>0.35448194886770235</c:v>
                </c:pt>
                <c:pt idx="601">
                  <c:v>0.35429417150201797</c:v>
                </c:pt>
                <c:pt idx="602">
                  <c:v>0.35412233304735452</c:v>
                </c:pt>
                <c:pt idx="603">
                  <c:v>0.35396527743754952</c:v>
                </c:pt>
                <c:pt idx="604">
                  <c:v>0.35382191261072998</c:v>
                </c:pt>
                <c:pt idx="605">
                  <c:v>0.35369120889845701</c:v>
                </c:pt>
                <c:pt idx="606">
                  <c:v>0.35357219725474609</c:v>
                </c:pt>
                <c:pt idx="607">
                  <c:v>0.35346396734991697</c:v>
                </c:pt>
                <c:pt idx="608">
                  <c:v>0.35336566555296062</c:v>
                </c:pt>
                <c:pt idx="609">
                  <c:v>0.35327649282467904</c:v>
                </c:pt>
                <c:pt idx="610">
                  <c:v>0.35319570254254801</c:v>
                </c:pt>
                <c:pt idx="611">
                  <c:v>0.35312259827672632</c:v>
                </c:pt>
                <c:pt idx="612">
                  <c:v>0.35305653153516797</c:v>
                </c:pt>
                <c:pt idx="613">
                  <c:v>0.35299689949434404</c:v>
                </c:pt>
                <c:pt idx="614">
                  <c:v>0.35294314273050875</c:v>
                </c:pt>
                <c:pt idx="615">
                  <c:v>0.35289474296511902</c:v>
                </c:pt>
                <c:pt idx="616">
                  <c:v>0.35285122083640402</c:v>
                </c:pt>
                <c:pt idx="617">
                  <c:v>0.35281213370787862</c:v>
                </c:pt>
                <c:pt idx="618">
                  <c:v>0.352777073523105</c:v>
                </c:pt>
                <c:pt idx="619">
                  <c:v>0.35274566471483698</c:v>
                </c:pt>
                <c:pt idx="620">
                  <c:v>0.35271756217533901</c:v>
                </c:pt>
                <c:pt idx="621">
                  <c:v>0.35269244929367038</c:v>
                </c:pt>
                <c:pt idx="622">
                  <c:v>0.35267003606452302</c:v>
                </c:pt>
                <c:pt idx="623">
                  <c:v>0.35265005727227317</c:v>
                </c:pt>
                <c:pt idx="624">
                  <c:v>0.35263227075294534</c:v>
                </c:pt>
                <c:pt idx="625">
                  <c:v>0.35261645573596334</c:v>
                </c:pt>
                <c:pt idx="626">
                  <c:v>0.35260241126677938</c:v>
                </c:pt>
                <c:pt idx="627">
                  <c:v>0.35258995471077398</c:v>
                </c:pt>
                <c:pt idx="628">
                  <c:v>0.35257892033820976</c:v>
                </c:pt>
                <c:pt idx="629">
                  <c:v>0.35256915798946176</c:v>
                </c:pt>
                <c:pt idx="630">
                  <c:v>0.35256053181928004</c:v>
                </c:pt>
                <c:pt idx="631">
                  <c:v>0.35255291911839498</c:v>
                </c:pt>
                <c:pt idx="632">
                  <c:v>0.35254620921046775</c:v>
                </c:pt>
                <c:pt idx="633">
                  <c:v>0.352540302422017</c:v>
                </c:pt>
                <c:pt idx="634">
                  <c:v>0.35253510912282998</c:v>
                </c:pt>
                <c:pt idx="635">
                  <c:v>0.35253054883402002</c:v>
                </c:pt>
                <c:pt idx="636">
                  <c:v>0.35252654940089434</c:v>
                </c:pt>
                <c:pt idx="637">
                  <c:v>0.35252304622756908</c:v>
                </c:pt>
                <c:pt idx="638">
                  <c:v>0.35251998157031217</c:v>
                </c:pt>
                <c:pt idx="639">
                  <c:v>0.35251730388642732</c:v>
                </c:pt>
                <c:pt idx="640">
                  <c:v>0.35251496723564552</c:v>
                </c:pt>
                <c:pt idx="641">
                  <c:v>0.35251293073085316</c:v>
                </c:pt>
                <c:pt idx="642">
                  <c:v>0.35251115803517774</c:v>
                </c:pt>
                <c:pt idx="643">
                  <c:v>0.35250961690238602</c:v>
                </c:pt>
                <c:pt idx="644">
                  <c:v>0.3525082787577114</c:v>
                </c:pt>
                <c:pt idx="645">
                  <c:v>0.35250711831630499</c:v>
                </c:pt>
                <c:pt idx="646">
                  <c:v>0.35250611323660452</c:v>
                </c:pt>
                <c:pt idx="647">
                  <c:v>0.35250524380598097</c:v>
                </c:pt>
                <c:pt idx="648">
                  <c:v>0.35250449265626332</c:v>
                </c:pt>
                <c:pt idx="649">
                  <c:v>0.35250384450669475</c:v>
                </c:pt>
                <c:pt idx="650">
                  <c:v>0.35250328593218316</c:v>
                </c:pt>
                <c:pt idx="651">
                  <c:v>0.35250280515466798</c:v>
                </c:pt>
                <c:pt idx="652">
                  <c:v>0.35250239185567733</c:v>
                </c:pt>
                <c:pt idx="653">
                  <c:v>0.35250203700822008</c:v>
                </c:pt>
                <c:pt idx="654">
                  <c:v>0.35250173272625601</c:v>
                </c:pt>
                <c:pt idx="655">
                  <c:v>0.35250147213017002</c:v>
                </c:pt>
                <c:pt idx="656">
                  <c:v>0.35250124922674902</c:v>
                </c:pt>
                <c:pt idx="657">
                  <c:v>0.352501058802284</c:v>
                </c:pt>
                <c:pt idx="658">
                  <c:v>0.35250089632751752</c:v>
                </c:pt>
                <c:pt idx="659">
                  <c:v>0.35250075787327234</c:v>
                </c:pt>
                <c:pt idx="660">
                  <c:v>0.35250064003569598</c:v>
                </c:pt>
                <c:pt idx="661">
                  <c:v>0.35250053987011998</c:v>
                </c:pt>
                <c:pt idx="662">
                  <c:v>0.35250045483264575</c:v>
                </c:pt>
                <c:pt idx="663">
                  <c:v>0.35250038272863632</c:v>
                </c:pt>
                <c:pt idx="664">
                  <c:v>0.35250032166739498</c:v>
                </c:pt>
                <c:pt idx="665">
                  <c:v>0.35250027002230738</c:v>
                </c:pt>
                <c:pt idx="666">
                  <c:v>0.35250022639588652</c:v>
                </c:pt>
                <c:pt idx="667">
                  <c:v>0.35250018958914775</c:v>
                </c:pt>
                <c:pt idx="668">
                  <c:v>0.35250015857482497</c:v>
                </c:pt>
                <c:pt idx="669">
                  <c:v>0.35250013247398976</c:v>
                </c:pt>
                <c:pt idx="670">
                  <c:v>0.35250011053565516</c:v>
                </c:pt>
                <c:pt idx="671">
                  <c:v>0.35250009211902616</c:v>
                </c:pt>
                <c:pt idx="672">
                  <c:v>0.35250007667808197</c:v>
                </c:pt>
                <c:pt idx="673">
                  <c:v>0.35250006374819698</c:v>
                </c:pt>
                <c:pt idx="674">
                  <c:v>0.35250005293453901</c:v>
                </c:pt>
                <c:pt idx="675">
                  <c:v>0.35250004390204304</c:v>
                </c:pt>
                <c:pt idx="676">
                  <c:v>0.35250003636674598</c:v>
                </c:pt>
                <c:pt idx="677">
                  <c:v>0.35250003008833403</c:v>
                </c:pt>
                <c:pt idx="678">
                  <c:v>0.35250002486369097</c:v>
                </c:pt>
                <c:pt idx="679">
                  <c:v>0.35250002052138379</c:v>
                </c:pt>
                <c:pt idx="680">
                  <c:v>0.35250001691691302</c:v>
                </c:pt>
                <c:pt idx="681">
                  <c:v>0.35250001392864427</c:v>
                </c:pt>
                <c:pt idx="682">
                  <c:v>0.35250001145432402</c:v>
                </c:pt>
                <c:pt idx="683">
                  <c:v>0.35250000940812393</c:v>
                </c:pt>
                <c:pt idx="684">
                  <c:v>0.35250000771808032</c:v>
                </c:pt>
                <c:pt idx="685">
                  <c:v>0.3525000063239464</c:v>
                </c:pt>
                <c:pt idx="686">
                  <c:v>0.35250000517534552</c:v>
                </c:pt>
                <c:pt idx="687">
                  <c:v>0.35250000423021632</c:v>
                </c:pt>
                <c:pt idx="688">
                  <c:v>0.35250000345348698</c:v>
                </c:pt>
                <c:pt idx="689">
                  <c:v>0.35250000281595134</c:v>
                </c:pt>
                <c:pt idx="690">
                  <c:v>0.35250000229331602</c:v>
                </c:pt>
                <c:pt idx="691">
                  <c:v>0.35250000186541175</c:v>
                </c:pt>
                <c:pt idx="692">
                  <c:v>0.35250000151550098</c:v>
                </c:pt>
                <c:pt idx="693">
                  <c:v>0.35250000122973052</c:v>
                </c:pt>
                <c:pt idx="694">
                  <c:v>0.35250000099662898</c:v>
                </c:pt>
                <c:pt idx="695">
                  <c:v>0.352500000806731</c:v>
                </c:pt>
                <c:pt idx="696">
                  <c:v>0.35250000065222098</c:v>
                </c:pt>
                <c:pt idx="697">
                  <c:v>0.35250000052666097</c:v>
                </c:pt>
                <c:pt idx="698">
                  <c:v>0.35250000042475532</c:v>
                </c:pt>
                <c:pt idx="699">
                  <c:v>0.35250000034215034</c:v>
                </c:pt>
                <c:pt idx="700">
                  <c:v>0.35250000027527434</c:v>
                </c:pt>
                <c:pt idx="701">
                  <c:v>0.35250000022119793</c:v>
                </c:pt>
                <c:pt idx="702">
                  <c:v>0.35250000017752908</c:v>
                </c:pt>
                <c:pt idx="703">
                  <c:v>0.35250000014230698</c:v>
                </c:pt>
                <c:pt idx="704">
                  <c:v>0.35250000011393401</c:v>
                </c:pt>
                <c:pt idx="705">
                  <c:v>0.35250000009110699</c:v>
                </c:pt>
                <c:pt idx="706">
                  <c:v>0.35250000007276516</c:v>
                </c:pt>
                <c:pt idx="707">
                  <c:v>0.35250000005804338</c:v>
                </c:pt>
                <c:pt idx="708">
                  <c:v>0.35250000004624432</c:v>
                </c:pt>
                <c:pt idx="709">
                  <c:v>0.35250000003679899</c:v>
                </c:pt>
                <c:pt idx="710">
                  <c:v>0.35250000002924875</c:v>
                </c:pt>
                <c:pt idx="711">
                  <c:v>0.35250000002321602</c:v>
                </c:pt>
                <c:pt idx="712">
                  <c:v>0.35250000001840598</c:v>
                </c:pt>
                <c:pt idx="713">
                  <c:v>0.35250000001457532</c:v>
                </c:pt>
                <c:pt idx="714">
                  <c:v>0.35250000001152793</c:v>
                </c:pt>
                <c:pt idx="715">
                  <c:v>0.35250000000910597</c:v>
                </c:pt>
                <c:pt idx="716">
                  <c:v>0.35250000000718401</c:v>
                </c:pt>
                <c:pt idx="717">
                  <c:v>0.35250000000566234</c:v>
                </c:pt>
                <c:pt idx="718">
                  <c:v>0.35250000000445686</c:v>
                </c:pt>
                <c:pt idx="719">
                  <c:v>0.35250000000350201</c:v>
                </c:pt>
                <c:pt idx="720">
                  <c:v>0.35250000000275117</c:v>
                </c:pt>
                <c:pt idx="721">
                  <c:v>0.35250000000215598</c:v>
                </c:pt>
                <c:pt idx="722">
                  <c:v>0.35250000000168902</c:v>
                </c:pt>
                <c:pt idx="723">
                  <c:v>0.35250000000132076</c:v>
                </c:pt>
                <c:pt idx="724">
                  <c:v>0.35250000000103199</c:v>
                </c:pt>
                <c:pt idx="725">
                  <c:v>0.35250000000080617</c:v>
                </c:pt>
                <c:pt idx="726">
                  <c:v>0.35250000000062798</c:v>
                </c:pt>
                <c:pt idx="727">
                  <c:v>0.35250000000048898</c:v>
                </c:pt>
                <c:pt idx="728">
                  <c:v>0.35250000000038001</c:v>
                </c:pt>
                <c:pt idx="729">
                  <c:v>0.35250000000029502</c:v>
                </c:pt>
                <c:pt idx="730">
                  <c:v>0.35250000000022902</c:v>
                </c:pt>
                <c:pt idx="731">
                  <c:v>0.35250000000017701</c:v>
                </c:pt>
                <c:pt idx="732">
                  <c:v>0.35250000000013693</c:v>
                </c:pt>
                <c:pt idx="733">
                  <c:v>0.35250000000010601</c:v>
                </c:pt>
                <c:pt idx="734">
                  <c:v>0.35250000000008208</c:v>
                </c:pt>
                <c:pt idx="735">
                  <c:v>0.35250000000006332</c:v>
                </c:pt>
                <c:pt idx="736">
                  <c:v>0.35250000000004916</c:v>
                </c:pt>
                <c:pt idx="737">
                  <c:v>0.35250000000003701</c:v>
                </c:pt>
                <c:pt idx="738">
                  <c:v>0.35250000000002901</c:v>
                </c:pt>
                <c:pt idx="739">
                  <c:v>0.35250000000002202</c:v>
                </c:pt>
                <c:pt idx="740">
                  <c:v>0.35250000000001702</c:v>
                </c:pt>
                <c:pt idx="741">
                  <c:v>0.35250000000001308</c:v>
                </c:pt>
                <c:pt idx="742">
                  <c:v>0.35250000000001008</c:v>
                </c:pt>
                <c:pt idx="743">
                  <c:v>0.35250000000000797</c:v>
                </c:pt>
                <c:pt idx="744">
                  <c:v>0.35250000000000598</c:v>
                </c:pt>
                <c:pt idx="745">
                  <c:v>0.35250000000000398</c:v>
                </c:pt>
                <c:pt idx="746">
                  <c:v>0.35250000000000298</c:v>
                </c:pt>
                <c:pt idx="747">
                  <c:v>0.35250000000000298</c:v>
                </c:pt>
                <c:pt idx="748">
                  <c:v>0.35250000000000198</c:v>
                </c:pt>
                <c:pt idx="749">
                  <c:v>0.35250000000000098</c:v>
                </c:pt>
                <c:pt idx="750">
                  <c:v>0.35250000000000098</c:v>
                </c:pt>
                <c:pt idx="751">
                  <c:v>0.35250000000000098</c:v>
                </c:pt>
                <c:pt idx="752">
                  <c:v>0.35250000000000098</c:v>
                </c:pt>
                <c:pt idx="753">
                  <c:v>0.35250000000000031</c:v>
                </c:pt>
                <c:pt idx="754">
                  <c:v>0.35250000000000031</c:v>
                </c:pt>
                <c:pt idx="755">
                  <c:v>0.35250000000000031</c:v>
                </c:pt>
                <c:pt idx="756">
                  <c:v>0.35250000000000031</c:v>
                </c:pt>
                <c:pt idx="757">
                  <c:v>0.35250000000000031</c:v>
                </c:pt>
                <c:pt idx="758">
                  <c:v>0.35250000000000031</c:v>
                </c:pt>
                <c:pt idx="759">
                  <c:v>0.35250000000000031</c:v>
                </c:pt>
                <c:pt idx="760">
                  <c:v>0.35250000000000031</c:v>
                </c:pt>
                <c:pt idx="761">
                  <c:v>0.35250000000000031</c:v>
                </c:pt>
                <c:pt idx="762">
                  <c:v>0.35250000000000031</c:v>
                </c:pt>
                <c:pt idx="763">
                  <c:v>0.35250000000000031</c:v>
                </c:pt>
                <c:pt idx="764">
                  <c:v>0.35250000000000031</c:v>
                </c:pt>
                <c:pt idx="765">
                  <c:v>0.35250000000000031</c:v>
                </c:pt>
                <c:pt idx="766">
                  <c:v>0.35250000000000031</c:v>
                </c:pt>
                <c:pt idx="767">
                  <c:v>0.35250000000000031</c:v>
                </c:pt>
                <c:pt idx="768">
                  <c:v>0.35250000000000031</c:v>
                </c:pt>
                <c:pt idx="769">
                  <c:v>0.35250000000000031</c:v>
                </c:pt>
                <c:pt idx="770">
                  <c:v>0.35250000000000031</c:v>
                </c:pt>
                <c:pt idx="771">
                  <c:v>0.35250000000000031</c:v>
                </c:pt>
                <c:pt idx="772">
                  <c:v>0.35250000000000031</c:v>
                </c:pt>
                <c:pt idx="773">
                  <c:v>0.35250000000000031</c:v>
                </c:pt>
                <c:pt idx="774">
                  <c:v>0.35250000000000031</c:v>
                </c:pt>
                <c:pt idx="775">
                  <c:v>0.35250000000000031</c:v>
                </c:pt>
                <c:pt idx="776">
                  <c:v>0.35250000000000031</c:v>
                </c:pt>
                <c:pt idx="777">
                  <c:v>0.35250000000000031</c:v>
                </c:pt>
                <c:pt idx="778">
                  <c:v>0.35250000000000031</c:v>
                </c:pt>
                <c:pt idx="779">
                  <c:v>0.35250000000000031</c:v>
                </c:pt>
                <c:pt idx="780">
                  <c:v>0.35250000000000031</c:v>
                </c:pt>
                <c:pt idx="781">
                  <c:v>0.35250000000000031</c:v>
                </c:pt>
                <c:pt idx="782">
                  <c:v>0.35250000000000031</c:v>
                </c:pt>
                <c:pt idx="783">
                  <c:v>0.35250000000000031</c:v>
                </c:pt>
                <c:pt idx="784">
                  <c:v>0.35250000000000031</c:v>
                </c:pt>
                <c:pt idx="785">
                  <c:v>0.35250000000000031</c:v>
                </c:pt>
                <c:pt idx="786">
                  <c:v>0.35250000000000031</c:v>
                </c:pt>
                <c:pt idx="787">
                  <c:v>0.35250000000000031</c:v>
                </c:pt>
                <c:pt idx="788">
                  <c:v>0.35250000000000031</c:v>
                </c:pt>
                <c:pt idx="789">
                  <c:v>0.35250000000000031</c:v>
                </c:pt>
                <c:pt idx="790">
                  <c:v>0.35250000000000031</c:v>
                </c:pt>
                <c:pt idx="791">
                  <c:v>0.35250000000000031</c:v>
                </c:pt>
                <c:pt idx="792">
                  <c:v>0.35250000000000031</c:v>
                </c:pt>
                <c:pt idx="793">
                  <c:v>0.35250000000000031</c:v>
                </c:pt>
                <c:pt idx="794">
                  <c:v>0.35250000000000031</c:v>
                </c:pt>
                <c:pt idx="795">
                  <c:v>0.35250000000000031</c:v>
                </c:pt>
                <c:pt idx="796">
                  <c:v>0.35250000000000031</c:v>
                </c:pt>
                <c:pt idx="797">
                  <c:v>0.35250000000000031</c:v>
                </c:pt>
                <c:pt idx="798">
                  <c:v>0.35250000000000031</c:v>
                </c:pt>
                <c:pt idx="799">
                  <c:v>0.35250000000000031</c:v>
                </c:pt>
                <c:pt idx="800">
                  <c:v>0.35250000000000031</c:v>
                </c:pt>
                <c:pt idx="801">
                  <c:v>0.35250000000000031</c:v>
                </c:pt>
                <c:pt idx="802">
                  <c:v>0.35250000000000031</c:v>
                </c:pt>
                <c:pt idx="803">
                  <c:v>0.35250000000000031</c:v>
                </c:pt>
                <c:pt idx="804">
                  <c:v>0.35250000000000031</c:v>
                </c:pt>
                <c:pt idx="805">
                  <c:v>0.35250000000000031</c:v>
                </c:pt>
                <c:pt idx="806">
                  <c:v>0.35250000000000031</c:v>
                </c:pt>
                <c:pt idx="807">
                  <c:v>0.35250000000000031</c:v>
                </c:pt>
                <c:pt idx="808">
                  <c:v>0.35250000000000031</c:v>
                </c:pt>
                <c:pt idx="809">
                  <c:v>0.35250000000000031</c:v>
                </c:pt>
                <c:pt idx="810">
                  <c:v>0.35250000000000031</c:v>
                </c:pt>
                <c:pt idx="811">
                  <c:v>0.35250000000000031</c:v>
                </c:pt>
                <c:pt idx="812">
                  <c:v>0.35250000000000031</c:v>
                </c:pt>
                <c:pt idx="813">
                  <c:v>0.35250000000000031</c:v>
                </c:pt>
                <c:pt idx="814">
                  <c:v>0.35250000000000031</c:v>
                </c:pt>
                <c:pt idx="815">
                  <c:v>0.35250000000000031</c:v>
                </c:pt>
                <c:pt idx="816">
                  <c:v>0.35250000000000031</c:v>
                </c:pt>
                <c:pt idx="817">
                  <c:v>0.35250000000000031</c:v>
                </c:pt>
                <c:pt idx="818">
                  <c:v>0.35250000000000031</c:v>
                </c:pt>
                <c:pt idx="819">
                  <c:v>0.35250000000000031</c:v>
                </c:pt>
                <c:pt idx="820">
                  <c:v>0.35250000000000031</c:v>
                </c:pt>
                <c:pt idx="821">
                  <c:v>0.35250000000000031</c:v>
                </c:pt>
                <c:pt idx="822">
                  <c:v>0.35250000000000031</c:v>
                </c:pt>
                <c:pt idx="823">
                  <c:v>0.35250000000000031</c:v>
                </c:pt>
                <c:pt idx="824">
                  <c:v>0.35250000000000031</c:v>
                </c:pt>
                <c:pt idx="825">
                  <c:v>0.35250000000000031</c:v>
                </c:pt>
                <c:pt idx="826">
                  <c:v>0.35250000000000031</c:v>
                </c:pt>
                <c:pt idx="827">
                  <c:v>0.35250000000000031</c:v>
                </c:pt>
                <c:pt idx="828">
                  <c:v>0.35250000000000031</c:v>
                </c:pt>
                <c:pt idx="829">
                  <c:v>0.35250000000000031</c:v>
                </c:pt>
                <c:pt idx="830">
                  <c:v>0.35250000000000031</c:v>
                </c:pt>
                <c:pt idx="831">
                  <c:v>0.35250000000000031</c:v>
                </c:pt>
                <c:pt idx="832">
                  <c:v>0.35250000000000031</c:v>
                </c:pt>
                <c:pt idx="833">
                  <c:v>0.35250000000000031</c:v>
                </c:pt>
                <c:pt idx="834">
                  <c:v>0.35250000000000031</c:v>
                </c:pt>
                <c:pt idx="835">
                  <c:v>0.35250000000000031</c:v>
                </c:pt>
                <c:pt idx="836">
                  <c:v>0.35250000000000031</c:v>
                </c:pt>
                <c:pt idx="837">
                  <c:v>0.35250000000000031</c:v>
                </c:pt>
                <c:pt idx="838">
                  <c:v>0.35250000000000031</c:v>
                </c:pt>
                <c:pt idx="839">
                  <c:v>0.35250000000000031</c:v>
                </c:pt>
                <c:pt idx="840">
                  <c:v>0.35250000000000031</c:v>
                </c:pt>
                <c:pt idx="841">
                  <c:v>0.35250000000000031</c:v>
                </c:pt>
                <c:pt idx="842">
                  <c:v>0.35250000000000031</c:v>
                </c:pt>
                <c:pt idx="843">
                  <c:v>0.35250000000000031</c:v>
                </c:pt>
                <c:pt idx="844">
                  <c:v>0.35250000000000031</c:v>
                </c:pt>
                <c:pt idx="845">
                  <c:v>0.35250000000000031</c:v>
                </c:pt>
                <c:pt idx="846">
                  <c:v>0.35250000000000031</c:v>
                </c:pt>
                <c:pt idx="847">
                  <c:v>0.35250000000000031</c:v>
                </c:pt>
                <c:pt idx="848">
                  <c:v>0.35250000000000031</c:v>
                </c:pt>
                <c:pt idx="849">
                  <c:v>0.35250000000000031</c:v>
                </c:pt>
                <c:pt idx="850">
                  <c:v>0.35250000000000031</c:v>
                </c:pt>
                <c:pt idx="851">
                  <c:v>0.35250000000000031</c:v>
                </c:pt>
                <c:pt idx="852">
                  <c:v>0.35250000000000031</c:v>
                </c:pt>
                <c:pt idx="853">
                  <c:v>0.35250000000000031</c:v>
                </c:pt>
                <c:pt idx="854">
                  <c:v>0.35250000000000031</c:v>
                </c:pt>
                <c:pt idx="855">
                  <c:v>0.35250000000000031</c:v>
                </c:pt>
                <c:pt idx="856">
                  <c:v>0.35250000000000031</c:v>
                </c:pt>
                <c:pt idx="857">
                  <c:v>0.35250000000000031</c:v>
                </c:pt>
                <c:pt idx="858">
                  <c:v>0.35250000000000031</c:v>
                </c:pt>
                <c:pt idx="859">
                  <c:v>0.35250000000000031</c:v>
                </c:pt>
                <c:pt idx="860">
                  <c:v>0.35250000000000031</c:v>
                </c:pt>
                <c:pt idx="861">
                  <c:v>0.35250000000000031</c:v>
                </c:pt>
                <c:pt idx="862">
                  <c:v>0.35250000000000031</c:v>
                </c:pt>
                <c:pt idx="863">
                  <c:v>0.35250000000000031</c:v>
                </c:pt>
                <c:pt idx="864">
                  <c:v>0.35250000000000031</c:v>
                </c:pt>
                <c:pt idx="865">
                  <c:v>0.35250000000000031</c:v>
                </c:pt>
                <c:pt idx="866">
                  <c:v>0.35250000000000031</c:v>
                </c:pt>
                <c:pt idx="867">
                  <c:v>0.35250000000000031</c:v>
                </c:pt>
                <c:pt idx="868">
                  <c:v>0.35250000000000031</c:v>
                </c:pt>
                <c:pt idx="869">
                  <c:v>0.35250000000000031</c:v>
                </c:pt>
                <c:pt idx="870">
                  <c:v>0.35250000000000031</c:v>
                </c:pt>
                <c:pt idx="871">
                  <c:v>0.35250000000000031</c:v>
                </c:pt>
                <c:pt idx="872">
                  <c:v>0.35250000000000031</c:v>
                </c:pt>
                <c:pt idx="873">
                  <c:v>0.35250000000000031</c:v>
                </c:pt>
                <c:pt idx="874">
                  <c:v>0.35250000000000031</c:v>
                </c:pt>
                <c:pt idx="875">
                  <c:v>0.35250000000000031</c:v>
                </c:pt>
                <c:pt idx="876">
                  <c:v>0.35250000000000031</c:v>
                </c:pt>
                <c:pt idx="877">
                  <c:v>0.35250000000000031</c:v>
                </c:pt>
                <c:pt idx="878">
                  <c:v>0.35250000000000031</c:v>
                </c:pt>
                <c:pt idx="879">
                  <c:v>0.35250000000000031</c:v>
                </c:pt>
                <c:pt idx="880">
                  <c:v>0.35250000000000031</c:v>
                </c:pt>
                <c:pt idx="881">
                  <c:v>0.35250000000000031</c:v>
                </c:pt>
                <c:pt idx="882">
                  <c:v>0.35250000000000031</c:v>
                </c:pt>
                <c:pt idx="883">
                  <c:v>0.35250000000000031</c:v>
                </c:pt>
                <c:pt idx="884">
                  <c:v>0.35250000000000031</c:v>
                </c:pt>
                <c:pt idx="885">
                  <c:v>0.35250000000000031</c:v>
                </c:pt>
                <c:pt idx="886">
                  <c:v>0.35250000000000031</c:v>
                </c:pt>
                <c:pt idx="887">
                  <c:v>0.35250000000000031</c:v>
                </c:pt>
                <c:pt idx="888">
                  <c:v>0.35250000000000031</c:v>
                </c:pt>
                <c:pt idx="889">
                  <c:v>0.35250000000000031</c:v>
                </c:pt>
                <c:pt idx="890">
                  <c:v>0.35250000000000031</c:v>
                </c:pt>
                <c:pt idx="891">
                  <c:v>0.35250000000000031</c:v>
                </c:pt>
                <c:pt idx="892">
                  <c:v>0.35250000000000031</c:v>
                </c:pt>
                <c:pt idx="893">
                  <c:v>0.35250000000000031</c:v>
                </c:pt>
                <c:pt idx="894">
                  <c:v>0.35250000000000031</c:v>
                </c:pt>
                <c:pt idx="895">
                  <c:v>0.35250000000000031</c:v>
                </c:pt>
                <c:pt idx="896">
                  <c:v>0.35250000000000031</c:v>
                </c:pt>
                <c:pt idx="897">
                  <c:v>0.35250000000000031</c:v>
                </c:pt>
                <c:pt idx="898">
                  <c:v>0.35250000000000031</c:v>
                </c:pt>
                <c:pt idx="899">
                  <c:v>0.35250000000000031</c:v>
                </c:pt>
                <c:pt idx="900">
                  <c:v>0.35250000000000031</c:v>
                </c:pt>
                <c:pt idx="901">
                  <c:v>0.35250000000000031</c:v>
                </c:pt>
                <c:pt idx="902">
                  <c:v>0.35250000000000031</c:v>
                </c:pt>
                <c:pt idx="903">
                  <c:v>0.35250000000000031</c:v>
                </c:pt>
                <c:pt idx="904">
                  <c:v>0.35250000000000031</c:v>
                </c:pt>
                <c:pt idx="905">
                  <c:v>0.35250000000000031</c:v>
                </c:pt>
                <c:pt idx="906">
                  <c:v>0.35250000000000031</c:v>
                </c:pt>
                <c:pt idx="907">
                  <c:v>0.35250000000000031</c:v>
                </c:pt>
                <c:pt idx="908">
                  <c:v>0.35250000000000031</c:v>
                </c:pt>
                <c:pt idx="909">
                  <c:v>0.35250000000000031</c:v>
                </c:pt>
                <c:pt idx="910">
                  <c:v>0.35250000000000031</c:v>
                </c:pt>
                <c:pt idx="911">
                  <c:v>0.35250000000000031</c:v>
                </c:pt>
                <c:pt idx="912">
                  <c:v>0.35250000000000031</c:v>
                </c:pt>
                <c:pt idx="913">
                  <c:v>0.35250000000000031</c:v>
                </c:pt>
                <c:pt idx="914">
                  <c:v>0.35250000000000031</c:v>
                </c:pt>
                <c:pt idx="915">
                  <c:v>0.35250000000000031</c:v>
                </c:pt>
                <c:pt idx="916">
                  <c:v>0.35250000000000031</c:v>
                </c:pt>
                <c:pt idx="917">
                  <c:v>0.35250000000000031</c:v>
                </c:pt>
                <c:pt idx="918">
                  <c:v>0.35250000000000031</c:v>
                </c:pt>
                <c:pt idx="919">
                  <c:v>0.35250000000000031</c:v>
                </c:pt>
                <c:pt idx="920">
                  <c:v>0.35250000000000031</c:v>
                </c:pt>
                <c:pt idx="921">
                  <c:v>0.35250000000000031</c:v>
                </c:pt>
                <c:pt idx="922">
                  <c:v>0.35250000000000031</c:v>
                </c:pt>
                <c:pt idx="923">
                  <c:v>0.35250000000000031</c:v>
                </c:pt>
                <c:pt idx="924">
                  <c:v>0.35250000000000031</c:v>
                </c:pt>
                <c:pt idx="925">
                  <c:v>0.35250000000000031</c:v>
                </c:pt>
                <c:pt idx="926">
                  <c:v>0.35250000000000031</c:v>
                </c:pt>
                <c:pt idx="927">
                  <c:v>0.35250000000000031</c:v>
                </c:pt>
                <c:pt idx="928">
                  <c:v>0.35250000000000031</c:v>
                </c:pt>
                <c:pt idx="929">
                  <c:v>0.35250000000000031</c:v>
                </c:pt>
                <c:pt idx="930">
                  <c:v>0.35250000000000031</c:v>
                </c:pt>
                <c:pt idx="931">
                  <c:v>0.35250000000000031</c:v>
                </c:pt>
                <c:pt idx="932">
                  <c:v>0.35250000000000031</c:v>
                </c:pt>
                <c:pt idx="933">
                  <c:v>0.35250000000000031</c:v>
                </c:pt>
                <c:pt idx="934">
                  <c:v>0.35250000000000031</c:v>
                </c:pt>
                <c:pt idx="935">
                  <c:v>0.35250000000000031</c:v>
                </c:pt>
                <c:pt idx="936">
                  <c:v>0.35250000000000031</c:v>
                </c:pt>
                <c:pt idx="937">
                  <c:v>0.35250000000000031</c:v>
                </c:pt>
                <c:pt idx="938">
                  <c:v>0.35250000000000031</c:v>
                </c:pt>
                <c:pt idx="939">
                  <c:v>0.35250000000000031</c:v>
                </c:pt>
                <c:pt idx="940">
                  <c:v>0.35250000000000031</c:v>
                </c:pt>
                <c:pt idx="941">
                  <c:v>0.35250000000000031</c:v>
                </c:pt>
                <c:pt idx="942">
                  <c:v>0.35250000000000031</c:v>
                </c:pt>
                <c:pt idx="943">
                  <c:v>0.35250000000000031</c:v>
                </c:pt>
                <c:pt idx="944">
                  <c:v>0.35250000000000031</c:v>
                </c:pt>
                <c:pt idx="945">
                  <c:v>0.35250000000000031</c:v>
                </c:pt>
                <c:pt idx="946">
                  <c:v>0.35250000000000031</c:v>
                </c:pt>
                <c:pt idx="947">
                  <c:v>0.35250000000000031</c:v>
                </c:pt>
                <c:pt idx="948">
                  <c:v>0.35250000000000031</c:v>
                </c:pt>
                <c:pt idx="949">
                  <c:v>0.35250000000000031</c:v>
                </c:pt>
                <c:pt idx="950">
                  <c:v>0.35250000000000031</c:v>
                </c:pt>
                <c:pt idx="951">
                  <c:v>0.35250000000000031</c:v>
                </c:pt>
                <c:pt idx="952">
                  <c:v>0.35250000000000031</c:v>
                </c:pt>
                <c:pt idx="953">
                  <c:v>0.35250000000000031</c:v>
                </c:pt>
                <c:pt idx="954">
                  <c:v>0.35250000000000031</c:v>
                </c:pt>
                <c:pt idx="955">
                  <c:v>0.35250000000000031</c:v>
                </c:pt>
                <c:pt idx="956">
                  <c:v>0.35250000000000031</c:v>
                </c:pt>
                <c:pt idx="957">
                  <c:v>0.35250000000000031</c:v>
                </c:pt>
                <c:pt idx="958">
                  <c:v>0.35250000000000031</c:v>
                </c:pt>
                <c:pt idx="959">
                  <c:v>0.35250000000000031</c:v>
                </c:pt>
                <c:pt idx="960">
                  <c:v>0.35250000000000031</c:v>
                </c:pt>
                <c:pt idx="961">
                  <c:v>0.35250000000000031</c:v>
                </c:pt>
                <c:pt idx="962">
                  <c:v>0.35250000000000031</c:v>
                </c:pt>
                <c:pt idx="963">
                  <c:v>0.35250000000000031</c:v>
                </c:pt>
                <c:pt idx="964">
                  <c:v>0.35250000000000031</c:v>
                </c:pt>
                <c:pt idx="965">
                  <c:v>0.35250000000000031</c:v>
                </c:pt>
                <c:pt idx="966">
                  <c:v>0.35250000000000031</c:v>
                </c:pt>
                <c:pt idx="967">
                  <c:v>0.35250000000000031</c:v>
                </c:pt>
                <c:pt idx="968">
                  <c:v>0.35250000000000031</c:v>
                </c:pt>
                <c:pt idx="969">
                  <c:v>0.35250000000000031</c:v>
                </c:pt>
                <c:pt idx="970">
                  <c:v>0.35250000000000031</c:v>
                </c:pt>
                <c:pt idx="971">
                  <c:v>0.35250000000000031</c:v>
                </c:pt>
                <c:pt idx="972">
                  <c:v>0.35250000000000031</c:v>
                </c:pt>
                <c:pt idx="973">
                  <c:v>0.35250000000000031</c:v>
                </c:pt>
                <c:pt idx="974">
                  <c:v>0.35250000000000031</c:v>
                </c:pt>
                <c:pt idx="975">
                  <c:v>0.35250000000000031</c:v>
                </c:pt>
                <c:pt idx="976">
                  <c:v>0.35250000000000031</c:v>
                </c:pt>
                <c:pt idx="977">
                  <c:v>0.35250000000000031</c:v>
                </c:pt>
                <c:pt idx="978">
                  <c:v>0.35250000000000031</c:v>
                </c:pt>
                <c:pt idx="979">
                  <c:v>0.35250000000000031</c:v>
                </c:pt>
                <c:pt idx="980">
                  <c:v>0.35250000000000031</c:v>
                </c:pt>
                <c:pt idx="981">
                  <c:v>0.35250000000000031</c:v>
                </c:pt>
                <c:pt idx="982">
                  <c:v>0.35250000000000031</c:v>
                </c:pt>
                <c:pt idx="983">
                  <c:v>0.35250000000000031</c:v>
                </c:pt>
                <c:pt idx="984">
                  <c:v>0.35250000000000031</c:v>
                </c:pt>
                <c:pt idx="985">
                  <c:v>0.35250000000000031</c:v>
                </c:pt>
                <c:pt idx="986">
                  <c:v>0.35250000000000031</c:v>
                </c:pt>
                <c:pt idx="987">
                  <c:v>0.35250000000000031</c:v>
                </c:pt>
                <c:pt idx="988">
                  <c:v>0.35250000000000031</c:v>
                </c:pt>
                <c:pt idx="989">
                  <c:v>0.35250000000000031</c:v>
                </c:pt>
                <c:pt idx="990">
                  <c:v>0.35250000000000031</c:v>
                </c:pt>
                <c:pt idx="991">
                  <c:v>0.35250000000000031</c:v>
                </c:pt>
                <c:pt idx="992">
                  <c:v>0.35250000000000031</c:v>
                </c:pt>
                <c:pt idx="993">
                  <c:v>0.35250000000000031</c:v>
                </c:pt>
                <c:pt idx="994">
                  <c:v>0.35250000000000031</c:v>
                </c:pt>
                <c:pt idx="995">
                  <c:v>0.35250000000000031</c:v>
                </c:pt>
                <c:pt idx="996">
                  <c:v>0.35250000000000031</c:v>
                </c:pt>
                <c:pt idx="997">
                  <c:v>0.35250000000000031</c:v>
                </c:pt>
                <c:pt idx="998">
                  <c:v>0.35250000000000031</c:v>
                </c:pt>
                <c:pt idx="999">
                  <c:v>0.35250000000000031</c:v>
                </c:pt>
                <c:pt idx="1000">
                  <c:v>0.35250000000000031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'Conc profile'!$B:$B</c:f>
              <c:numCache>
                <c:formatCode>General</c:formatCode>
                <c:ptCount val="104857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</c:numCache>
            </c:numRef>
          </c:xVal>
          <c:yVal>
            <c:numRef>
              <c:f>'Conc profile'!$D:$D</c:f>
              <c:numCache>
                <c:formatCode>General</c:formatCode>
                <c:ptCount val="1048576"/>
                <c:pt idx="0">
                  <c:v>0.77700000000000302</c:v>
                </c:pt>
                <c:pt idx="1">
                  <c:v>0.77700000000000302</c:v>
                </c:pt>
                <c:pt idx="2">
                  <c:v>0.77700000000000302</c:v>
                </c:pt>
                <c:pt idx="3">
                  <c:v>0.77700000000000302</c:v>
                </c:pt>
                <c:pt idx="4">
                  <c:v>0.77700000000000302</c:v>
                </c:pt>
                <c:pt idx="5">
                  <c:v>0.77700000000000302</c:v>
                </c:pt>
                <c:pt idx="6">
                  <c:v>0.77700000000000302</c:v>
                </c:pt>
                <c:pt idx="7">
                  <c:v>0.77700000000000302</c:v>
                </c:pt>
                <c:pt idx="8">
                  <c:v>0.77700000000000302</c:v>
                </c:pt>
                <c:pt idx="9">
                  <c:v>0.77700000000000302</c:v>
                </c:pt>
                <c:pt idx="10">
                  <c:v>0.77700000000000302</c:v>
                </c:pt>
                <c:pt idx="11">
                  <c:v>0.77700000000000302</c:v>
                </c:pt>
                <c:pt idx="12">
                  <c:v>0.77700000000000302</c:v>
                </c:pt>
                <c:pt idx="13">
                  <c:v>0.77700000000000302</c:v>
                </c:pt>
                <c:pt idx="14">
                  <c:v>0.77700000000000302</c:v>
                </c:pt>
                <c:pt idx="15">
                  <c:v>0.77700000000000302</c:v>
                </c:pt>
                <c:pt idx="16">
                  <c:v>0.77700000000000302</c:v>
                </c:pt>
                <c:pt idx="17">
                  <c:v>0.77700000000000302</c:v>
                </c:pt>
                <c:pt idx="18">
                  <c:v>0.77700000000000302</c:v>
                </c:pt>
                <c:pt idx="19">
                  <c:v>0.77700000000000302</c:v>
                </c:pt>
                <c:pt idx="20">
                  <c:v>0.77700000000000302</c:v>
                </c:pt>
                <c:pt idx="21">
                  <c:v>0.77700000000000302</c:v>
                </c:pt>
                <c:pt idx="22">
                  <c:v>0.77700000000000302</c:v>
                </c:pt>
                <c:pt idx="23">
                  <c:v>0.77700000000000302</c:v>
                </c:pt>
                <c:pt idx="24">
                  <c:v>0.77700000000000302</c:v>
                </c:pt>
                <c:pt idx="25">
                  <c:v>0.77700000000000302</c:v>
                </c:pt>
                <c:pt idx="26">
                  <c:v>0.77700000000000302</c:v>
                </c:pt>
                <c:pt idx="27">
                  <c:v>0.77700000000000302</c:v>
                </c:pt>
                <c:pt idx="28">
                  <c:v>0.77700000000000302</c:v>
                </c:pt>
                <c:pt idx="29">
                  <c:v>0.77700000000000302</c:v>
                </c:pt>
                <c:pt idx="30">
                  <c:v>0.77700000000000302</c:v>
                </c:pt>
                <c:pt idx="31">
                  <c:v>0.77700000000000302</c:v>
                </c:pt>
                <c:pt idx="32">
                  <c:v>0.77700000000000302</c:v>
                </c:pt>
                <c:pt idx="33">
                  <c:v>0.77700000000000302</c:v>
                </c:pt>
                <c:pt idx="34">
                  <c:v>0.77700000000000302</c:v>
                </c:pt>
                <c:pt idx="35">
                  <c:v>0.77700000000000302</c:v>
                </c:pt>
                <c:pt idx="36">
                  <c:v>0.77700000000000302</c:v>
                </c:pt>
                <c:pt idx="37">
                  <c:v>0.77700000000000302</c:v>
                </c:pt>
                <c:pt idx="38">
                  <c:v>0.77700000000000302</c:v>
                </c:pt>
                <c:pt idx="39">
                  <c:v>0.77700000000000302</c:v>
                </c:pt>
                <c:pt idx="40">
                  <c:v>0.77700000000000302</c:v>
                </c:pt>
                <c:pt idx="41">
                  <c:v>0.77700000000000302</c:v>
                </c:pt>
                <c:pt idx="42">
                  <c:v>0.77700000000000302</c:v>
                </c:pt>
                <c:pt idx="43">
                  <c:v>0.77700000000000302</c:v>
                </c:pt>
                <c:pt idx="44">
                  <c:v>0.77700000000000302</c:v>
                </c:pt>
                <c:pt idx="45">
                  <c:v>0.77700000000000302</c:v>
                </c:pt>
                <c:pt idx="46">
                  <c:v>0.77700000000000302</c:v>
                </c:pt>
                <c:pt idx="47">
                  <c:v>0.77700000000000302</c:v>
                </c:pt>
                <c:pt idx="48">
                  <c:v>0.77700000000000302</c:v>
                </c:pt>
                <c:pt idx="49">
                  <c:v>0.77700000000000302</c:v>
                </c:pt>
                <c:pt idx="50">
                  <c:v>0.77700000000000302</c:v>
                </c:pt>
                <c:pt idx="51">
                  <c:v>0.77700000000000302</c:v>
                </c:pt>
                <c:pt idx="52">
                  <c:v>0.77700000000000302</c:v>
                </c:pt>
                <c:pt idx="53">
                  <c:v>0.77700000000000302</c:v>
                </c:pt>
                <c:pt idx="54">
                  <c:v>0.77700000000000302</c:v>
                </c:pt>
                <c:pt idx="55">
                  <c:v>0.77700000000000302</c:v>
                </c:pt>
                <c:pt idx="56">
                  <c:v>0.77700000000000302</c:v>
                </c:pt>
                <c:pt idx="57">
                  <c:v>0.77700000000000302</c:v>
                </c:pt>
                <c:pt idx="58">
                  <c:v>0.77700000000000302</c:v>
                </c:pt>
                <c:pt idx="59">
                  <c:v>0.77700000000000302</c:v>
                </c:pt>
                <c:pt idx="60">
                  <c:v>0.77700000000000302</c:v>
                </c:pt>
                <c:pt idx="61">
                  <c:v>0.77700000000000302</c:v>
                </c:pt>
                <c:pt idx="62">
                  <c:v>0.77700000000000302</c:v>
                </c:pt>
                <c:pt idx="63">
                  <c:v>0.77700000000000302</c:v>
                </c:pt>
                <c:pt idx="64">
                  <c:v>0.77700000000000302</c:v>
                </c:pt>
                <c:pt idx="65">
                  <c:v>0.77700000000000302</c:v>
                </c:pt>
                <c:pt idx="66">
                  <c:v>0.77700000000000302</c:v>
                </c:pt>
                <c:pt idx="67">
                  <c:v>0.77700000000000302</c:v>
                </c:pt>
                <c:pt idx="68">
                  <c:v>0.77700000000000302</c:v>
                </c:pt>
                <c:pt idx="69">
                  <c:v>0.77700000000000302</c:v>
                </c:pt>
                <c:pt idx="70">
                  <c:v>0.77700000000000302</c:v>
                </c:pt>
                <c:pt idx="71">
                  <c:v>0.77700000000000302</c:v>
                </c:pt>
                <c:pt idx="72">
                  <c:v>0.77700000000000302</c:v>
                </c:pt>
                <c:pt idx="73">
                  <c:v>0.77700000000000302</c:v>
                </c:pt>
                <c:pt idx="74">
                  <c:v>0.77700000000000302</c:v>
                </c:pt>
                <c:pt idx="75">
                  <c:v>0.77700000000000302</c:v>
                </c:pt>
                <c:pt idx="76">
                  <c:v>0.77700000000000302</c:v>
                </c:pt>
                <c:pt idx="77">
                  <c:v>0.77700000000000302</c:v>
                </c:pt>
                <c:pt idx="78">
                  <c:v>0.77700000000000302</c:v>
                </c:pt>
                <c:pt idx="79">
                  <c:v>0.77700000000000302</c:v>
                </c:pt>
                <c:pt idx="80">
                  <c:v>0.77700000000000302</c:v>
                </c:pt>
                <c:pt idx="81">
                  <c:v>0.77700000000000302</c:v>
                </c:pt>
                <c:pt idx="82">
                  <c:v>0.77700000000000302</c:v>
                </c:pt>
                <c:pt idx="83">
                  <c:v>0.77700000000000302</c:v>
                </c:pt>
                <c:pt idx="84">
                  <c:v>0.77700000000000302</c:v>
                </c:pt>
                <c:pt idx="85">
                  <c:v>0.77700000000000302</c:v>
                </c:pt>
                <c:pt idx="86">
                  <c:v>0.77700000000000302</c:v>
                </c:pt>
                <c:pt idx="87">
                  <c:v>0.77700000000000302</c:v>
                </c:pt>
                <c:pt idx="88">
                  <c:v>0.77700000000000302</c:v>
                </c:pt>
                <c:pt idx="89">
                  <c:v>0.77700000000000302</c:v>
                </c:pt>
                <c:pt idx="90">
                  <c:v>0.77700000000000302</c:v>
                </c:pt>
                <c:pt idx="91">
                  <c:v>0.77700000000000302</c:v>
                </c:pt>
                <c:pt idx="92">
                  <c:v>0.77700000000000302</c:v>
                </c:pt>
                <c:pt idx="93">
                  <c:v>0.77700000000000302</c:v>
                </c:pt>
                <c:pt idx="94">
                  <c:v>0.77700000000000302</c:v>
                </c:pt>
                <c:pt idx="95">
                  <c:v>0.77700000000000302</c:v>
                </c:pt>
                <c:pt idx="96">
                  <c:v>0.77700000000000302</c:v>
                </c:pt>
                <c:pt idx="97">
                  <c:v>0.77700000000000302</c:v>
                </c:pt>
                <c:pt idx="98">
                  <c:v>0.77700000000000302</c:v>
                </c:pt>
                <c:pt idx="99">
                  <c:v>0.77700000000000302</c:v>
                </c:pt>
                <c:pt idx="100">
                  <c:v>0.77700000000000302</c:v>
                </c:pt>
                <c:pt idx="101">
                  <c:v>0.77700000000000302</c:v>
                </c:pt>
                <c:pt idx="102">
                  <c:v>0.77700000000000302</c:v>
                </c:pt>
                <c:pt idx="103">
                  <c:v>0.77700000000000302</c:v>
                </c:pt>
                <c:pt idx="104">
                  <c:v>0.77700000000000302</c:v>
                </c:pt>
                <c:pt idx="105">
                  <c:v>0.77700000000000302</c:v>
                </c:pt>
                <c:pt idx="106">
                  <c:v>0.77700000000000302</c:v>
                </c:pt>
                <c:pt idx="107">
                  <c:v>0.77700000000000302</c:v>
                </c:pt>
                <c:pt idx="108">
                  <c:v>0.77700000000000302</c:v>
                </c:pt>
                <c:pt idx="109">
                  <c:v>0.77700000000000302</c:v>
                </c:pt>
                <c:pt idx="110">
                  <c:v>0.77700000000000302</c:v>
                </c:pt>
                <c:pt idx="111">
                  <c:v>0.77700000000000302</c:v>
                </c:pt>
                <c:pt idx="112">
                  <c:v>0.77700000000000302</c:v>
                </c:pt>
                <c:pt idx="113">
                  <c:v>0.77700000000000302</c:v>
                </c:pt>
                <c:pt idx="114">
                  <c:v>0.77700000000000302</c:v>
                </c:pt>
                <c:pt idx="115">
                  <c:v>0.77700000000000302</c:v>
                </c:pt>
                <c:pt idx="116">
                  <c:v>0.77700000000000302</c:v>
                </c:pt>
                <c:pt idx="117">
                  <c:v>0.77700000000000302</c:v>
                </c:pt>
                <c:pt idx="118">
                  <c:v>0.77700000000000302</c:v>
                </c:pt>
                <c:pt idx="119">
                  <c:v>0.77700000000000302</c:v>
                </c:pt>
                <c:pt idx="120">
                  <c:v>0.77700000000000302</c:v>
                </c:pt>
                <c:pt idx="121">
                  <c:v>0.77700000000000302</c:v>
                </c:pt>
                <c:pt idx="122">
                  <c:v>0.77700000000000302</c:v>
                </c:pt>
                <c:pt idx="123">
                  <c:v>0.77700000000000302</c:v>
                </c:pt>
                <c:pt idx="124">
                  <c:v>0.77700000000000302</c:v>
                </c:pt>
                <c:pt idx="125">
                  <c:v>0.77700000000000302</c:v>
                </c:pt>
                <c:pt idx="126">
                  <c:v>0.77700000000000302</c:v>
                </c:pt>
                <c:pt idx="127">
                  <c:v>0.77700000000000302</c:v>
                </c:pt>
                <c:pt idx="128">
                  <c:v>0.77700000000000302</c:v>
                </c:pt>
                <c:pt idx="129">
                  <c:v>0.77700000000000302</c:v>
                </c:pt>
                <c:pt idx="130">
                  <c:v>0.77700000000000302</c:v>
                </c:pt>
                <c:pt idx="131">
                  <c:v>0.77700000000000302</c:v>
                </c:pt>
                <c:pt idx="132">
                  <c:v>0.77700000000000302</c:v>
                </c:pt>
                <c:pt idx="133">
                  <c:v>0.77700000000000302</c:v>
                </c:pt>
                <c:pt idx="134">
                  <c:v>0.77700000000000302</c:v>
                </c:pt>
                <c:pt idx="135">
                  <c:v>0.77700000000000302</c:v>
                </c:pt>
                <c:pt idx="136">
                  <c:v>0.77700000000000302</c:v>
                </c:pt>
                <c:pt idx="137">
                  <c:v>0.77700000000000302</c:v>
                </c:pt>
                <c:pt idx="138">
                  <c:v>0.77700000000000302</c:v>
                </c:pt>
                <c:pt idx="139">
                  <c:v>0.77700000000000302</c:v>
                </c:pt>
                <c:pt idx="140">
                  <c:v>0.77700000000000302</c:v>
                </c:pt>
                <c:pt idx="141">
                  <c:v>0.77700000000000302</c:v>
                </c:pt>
                <c:pt idx="142">
                  <c:v>0.77700000000000302</c:v>
                </c:pt>
                <c:pt idx="143">
                  <c:v>0.77700000000000302</c:v>
                </c:pt>
                <c:pt idx="144">
                  <c:v>0.77700000000000302</c:v>
                </c:pt>
                <c:pt idx="145">
                  <c:v>0.77700000000000302</c:v>
                </c:pt>
                <c:pt idx="146">
                  <c:v>0.77700000000000302</c:v>
                </c:pt>
                <c:pt idx="147">
                  <c:v>0.77700000000000302</c:v>
                </c:pt>
                <c:pt idx="148">
                  <c:v>0.77700000000000302</c:v>
                </c:pt>
                <c:pt idx="149">
                  <c:v>0.77700000000000302</c:v>
                </c:pt>
                <c:pt idx="150">
                  <c:v>0.77700000000000302</c:v>
                </c:pt>
                <c:pt idx="151">
                  <c:v>0.77700000000000302</c:v>
                </c:pt>
                <c:pt idx="152">
                  <c:v>0.77700000000000302</c:v>
                </c:pt>
                <c:pt idx="153">
                  <c:v>0.77700000000000302</c:v>
                </c:pt>
                <c:pt idx="154">
                  <c:v>0.77700000000000302</c:v>
                </c:pt>
                <c:pt idx="155">
                  <c:v>0.77700000000000302</c:v>
                </c:pt>
                <c:pt idx="156">
                  <c:v>0.77700000000000302</c:v>
                </c:pt>
                <c:pt idx="157">
                  <c:v>0.77700000000000302</c:v>
                </c:pt>
                <c:pt idx="158">
                  <c:v>0.77700000000000302</c:v>
                </c:pt>
                <c:pt idx="159">
                  <c:v>0.77700000000000302</c:v>
                </c:pt>
                <c:pt idx="160">
                  <c:v>0.77700000000000302</c:v>
                </c:pt>
                <c:pt idx="161">
                  <c:v>0.77700000000000302</c:v>
                </c:pt>
                <c:pt idx="162">
                  <c:v>0.77700000000000302</c:v>
                </c:pt>
                <c:pt idx="163">
                  <c:v>0.77700000000000302</c:v>
                </c:pt>
                <c:pt idx="164">
                  <c:v>0.77700000000000302</c:v>
                </c:pt>
                <c:pt idx="165">
                  <c:v>0.77700000000000302</c:v>
                </c:pt>
                <c:pt idx="166">
                  <c:v>0.77700000000000302</c:v>
                </c:pt>
                <c:pt idx="167">
                  <c:v>0.77700000000000302</c:v>
                </c:pt>
                <c:pt idx="168">
                  <c:v>0.77700000000000302</c:v>
                </c:pt>
                <c:pt idx="169">
                  <c:v>0.77700000000000302</c:v>
                </c:pt>
                <c:pt idx="170">
                  <c:v>0.77700000000000302</c:v>
                </c:pt>
                <c:pt idx="171">
                  <c:v>0.77700000000000302</c:v>
                </c:pt>
                <c:pt idx="172">
                  <c:v>0.77700000000000302</c:v>
                </c:pt>
                <c:pt idx="173">
                  <c:v>0.77700000000000302</c:v>
                </c:pt>
                <c:pt idx="174">
                  <c:v>0.77700000000000302</c:v>
                </c:pt>
                <c:pt idx="175">
                  <c:v>0.77700000000000302</c:v>
                </c:pt>
                <c:pt idx="176">
                  <c:v>0.77700000000000302</c:v>
                </c:pt>
                <c:pt idx="177">
                  <c:v>0.77700000000000302</c:v>
                </c:pt>
                <c:pt idx="178">
                  <c:v>0.77700000000000302</c:v>
                </c:pt>
                <c:pt idx="179">
                  <c:v>0.77700000000000302</c:v>
                </c:pt>
                <c:pt idx="180">
                  <c:v>0.77700000000000302</c:v>
                </c:pt>
                <c:pt idx="181">
                  <c:v>0.77700000000000302</c:v>
                </c:pt>
                <c:pt idx="182">
                  <c:v>0.77700000000000302</c:v>
                </c:pt>
                <c:pt idx="183">
                  <c:v>0.77700000000000302</c:v>
                </c:pt>
                <c:pt idx="184">
                  <c:v>0.77700000000000302</c:v>
                </c:pt>
                <c:pt idx="185">
                  <c:v>0.77700000000000302</c:v>
                </c:pt>
                <c:pt idx="186">
                  <c:v>0.77700000000000302</c:v>
                </c:pt>
                <c:pt idx="187">
                  <c:v>0.77700000000000302</c:v>
                </c:pt>
                <c:pt idx="188">
                  <c:v>0.77700000000000302</c:v>
                </c:pt>
                <c:pt idx="189">
                  <c:v>0.77700000000000302</c:v>
                </c:pt>
                <c:pt idx="190">
                  <c:v>0.77700000000000302</c:v>
                </c:pt>
                <c:pt idx="191">
                  <c:v>0.77700000000000302</c:v>
                </c:pt>
                <c:pt idx="192">
                  <c:v>0.77700000000000302</c:v>
                </c:pt>
                <c:pt idx="193">
                  <c:v>0.77700000000000302</c:v>
                </c:pt>
                <c:pt idx="194">
                  <c:v>0.77700000000000302</c:v>
                </c:pt>
                <c:pt idx="195">
                  <c:v>0.77700000000000302</c:v>
                </c:pt>
                <c:pt idx="196">
                  <c:v>0.77700000000000302</c:v>
                </c:pt>
                <c:pt idx="197">
                  <c:v>0.77700000000000302</c:v>
                </c:pt>
                <c:pt idx="198">
                  <c:v>0.77700000000000302</c:v>
                </c:pt>
                <c:pt idx="199">
                  <c:v>0.77700000000000302</c:v>
                </c:pt>
                <c:pt idx="200">
                  <c:v>0.77700000000000302</c:v>
                </c:pt>
                <c:pt idx="201">
                  <c:v>0.77700000000000302</c:v>
                </c:pt>
                <c:pt idx="202">
                  <c:v>0.77700000000000302</c:v>
                </c:pt>
                <c:pt idx="203">
                  <c:v>0.77700000000000302</c:v>
                </c:pt>
                <c:pt idx="204">
                  <c:v>0.77700000000000302</c:v>
                </c:pt>
                <c:pt idx="205">
                  <c:v>0.77700000000000302</c:v>
                </c:pt>
                <c:pt idx="206">
                  <c:v>0.77700000000000302</c:v>
                </c:pt>
                <c:pt idx="207">
                  <c:v>0.77700000000000302</c:v>
                </c:pt>
                <c:pt idx="208">
                  <c:v>0.77700000000000302</c:v>
                </c:pt>
                <c:pt idx="209">
                  <c:v>0.77700000000000302</c:v>
                </c:pt>
                <c:pt idx="210">
                  <c:v>0.77700000000000302</c:v>
                </c:pt>
                <c:pt idx="211">
                  <c:v>0.77700000000000302</c:v>
                </c:pt>
                <c:pt idx="212">
                  <c:v>0.77700000000000302</c:v>
                </c:pt>
                <c:pt idx="213">
                  <c:v>0.77700000000000302</c:v>
                </c:pt>
                <c:pt idx="214">
                  <c:v>0.77700000000000302</c:v>
                </c:pt>
                <c:pt idx="215">
                  <c:v>0.77700000000000302</c:v>
                </c:pt>
                <c:pt idx="216">
                  <c:v>0.77700000000000302</c:v>
                </c:pt>
                <c:pt idx="217">
                  <c:v>0.77700000000000302</c:v>
                </c:pt>
                <c:pt idx="218">
                  <c:v>0.77700000000000302</c:v>
                </c:pt>
                <c:pt idx="219">
                  <c:v>0.77700000000000302</c:v>
                </c:pt>
                <c:pt idx="220">
                  <c:v>0.77700000000000302</c:v>
                </c:pt>
                <c:pt idx="221">
                  <c:v>0.77700000000000302</c:v>
                </c:pt>
                <c:pt idx="222">
                  <c:v>0.77700000000000302</c:v>
                </c:pt>
                <c:pt idx="223">
                  <c:v>0.77700000000000302</c:v>
                </c:pt>
                <c:pt idx="224">
                  <c:v>0.77700000000000302</c:v>
                </c:pt>
                <c:pt idx="225">
                  <c:v>0.77700000000000302</c:v>
                </c:pt>
                <c:pt idx="226">
                  <c:v>0.77700000000000302</c:v>
                </c:pt>
                <c:pt idx="227">
                  <c:v>0.77700000000000302</c:v>
                </c:pt>
                <c:pt idx="228">
                  <c:v>0.77700000000000302</c:v>
                </c:pt>
                <c:pt idx="229">
                  <c:v>0.77700000000000302</c:v>
                </c:pt>
                <c:pt idx="230">
                  <c:v>0.77700000000000302</c:v>
                </c:pt>
                <c:pt idx="231">
                  <c:v>0.77700000000000302</c:v>
                </c:pt>
                <c:pt idx="232">
                  <c:v>0.77700000000000302</c:v>
                </c:pt>
                <c:pt idx="233">
                  <c:v>0.77700000000000302</c:v>
                </c:pt>
                <c:pt idx="234">
                  <c:v>0.77700000000000302</c:v>
                </c:pt>
                <c:pt idx="235">
                  <c:v>0.77700000000000302</c:v>
                </c:pt>
                <c:pt idx="236">
                  <c:v>0.77700000000000302</c:v>
                </c:pt>
                <c:pt idx="237">
                  <c:v>0.77700000000000302</c:v>
                </c:pt>
                <c:pt idx="238">
                  <c:v>0.77700000000000302</c:v>
                </c:pt>
                <c:pt idx="239">
                  <c:v>0.77700000000000302</c:v>
                </c:pt>
                <c:pt idx="240">
                  <c:v>0.77700000000000302</c:v>
                </c:pt>
                <c:pt idx="241">
                  <c:v>0.77700000000000302</c:v>
                </c:pt>
                <c:pt idx="242">
                  <c:v>0.77700000000000302</c:v>
                </c:pt>
                <c:pt idx="243">
                  <c:v>0.77700000000000302</c:v>
                </c:pt>
                <c:pt idx="244">
                  <c:v>0.77700000000000302</c:v>
                </c:pt>
                <c:pt idx="245">
                  <c:v>0.77700000000000302</c:v>
                </c:pt>
                <c:pt idx="246">
                  <c:v>0.77700000000000302</c:v>
                </c:pt>
                <c:pt idx="247">
                  <c:v>0.77700000000000302</c:v>
                </c:pt>
                <c:pt idx="248">
                  <c:v>0.77700000000000302</c:v>
                </c:pt>
                <c:pt idx="249">
                  <c:v>0.77700000000000302</c:v>
                </c:pt>
                <c:pt idx="250">
                  <c:v>0.77700000000000302</c:v>
                </c:pt>
                <c:pt idx="251">
                  <c:v>0.77700000000000302</c:v>
                </c:pt>
                <c:pt idx="252">
                  <c:v>0.77700000000000302</c:v>
                </c:pt>
                <c:pt idx="253">
                  <c:v>0.77700000000000302</c:v>
                </c:pt>
                <c:pt idx="254">
                  <c:v>0.77700000000000302</c:v>
                </c:pt>
                <c:pt idx="255">
                  <c:v>0.77700000000000302</c:v>
                </c:pt>
                <c:pt idx="256">
                  <c:v>0.77700000000000302</c:v>
                </c:pt>
                <c:pt idx="257">
                  <c:v>0.77700000000000302</c:v>
                </c:pt>
                <c:pt idx="258">
                  <c:v>0.77700000000000302</c:v>
                </c:pt>
                <c:pt idx="259">
                  <c:v>0.77700000000000302</c:v>
                </c:pt>
                <c:pt idx="260">
                  <c:v>0.77700000000000302</c:v>
                </c:pt>
                <c:pt idx="261">
                  <c:v>0.77700000000000302</c:v>
                </c:pt>
                <c:pt idx="262">
                  <c:v>0.77700000000000302</c:v>
                </c:pt>
                <c:pt idx="263">
                  <c:v>0.77700000000000302</c:v>
                </c:pt>
                <c:pt idx="264">
                  <c:v>0.77700000000000302</c:v>
                </c:pt>
                <c:pt idx="265">
                  <c:v>0.77700000000000302</c:v>
                </c:pt>
                <c:pt idx="266">
                  <c:v>0.77700000000000302</c:v>
                </c:pt>
                <c:pt idx="267">
                  <c:v>0.77700000000000302</c:v>
                </c:pt>
                <c:pt idx="268">
                  <c:v>0.77700000000000302</c:v>
                </c:pt>
                <c:pt idx="269">
                  <c:v>0.77700000000000302</c:v>
                </c:pt>
                <c:pt idx="270">
                  <c:v>0.77700000000000302</c:v>
                </c:pt>
                <c:pt idx="271">
                  <c:v>0.77700000000000302</c:v>
                </c:pt>
                <c:pt idx="272">
                  <c:v>0.77700000000000302</c:v>
                </c:pt>
                <c:pt idx="273">
                  <c:v>0.77700000000000302</c:v>
                </c:pt>
                <c:pt idx="274">
                  <c:v>0.77700000000000302</c:v>
                </c:pt>
                <c:pt idx="275">
                  <c:v>0.77700000000000302</c:v>
                </c:pt>
                <c:pt idx="276">
                  <c:v>0.77700000000000302</c:v>
                </c:pt>
                <c:pt idx="277">
                  <c:v>0.77700000000000302</c:v>
                </c:pt>
                <c:pt idx="278">
                  <c:v>0.77700000000000302</c:v>
                </c:pt>
                <c:pt idx="279">
                  <c:v>0.77700000000000302</c:v>
                </c:pt>
                <c:pt idx="280">
                  <c:v>0.77700000000000302</c:v>
                </c:pt>
                <c:pt idx="281">
                  <c:v>0.77700000000000302</c:v>
                </c:pt>
                <c:pt idx="282">
                  <c:v>0.77700000000000302</c:v>
                </c:pt>
                <c:pt idx="283">
                  <c:v>0.77700000000000302</c:v>
                </c:pt>
                <c:pt idx="284">
                  <c:v>0.77700000000000302</c:v>
                </c:pt>
                <c:pt idx="285">
                  <c:v>0.77700000000000302</c:v>
                </c:pt>
                <c:pt idx="286">
                  <c:v>0.77700000000000302</c:v>
                </c:pt>
                <c:pt idx="287">
                  <c:v>0.77700000000000302</c:v>
                </c:pt>
                <c:pt idx="288">
                  <c:v>0.77700000000000302</c:v>
                </c:pt>
                <c:pt idx="289">
                  <c:v>0.77700000000000302</c:v>
                </c:pt>
                <c:pt idx="290">
                  <c:v>0.77700000000000302</c:v>
                </c:pt>
                <c:pt idx="291">
                  <c:v>0.77700000000000302</c:v>
                </c:pt>
                <c:pt idx="292">
                  <c:v>0.77700000000000302</c:v>
                </c:pt>
                <c:pt idx="293">
                  <c:v>0.77700000000000302</c:v>
                </c:pt>
                <c:pt idx="294">
                  <c:v>0.77700000000000302</c:v>
                </c:pt>
                <c:pt idx="295">
                  <c:v>0.77700000000000302</c:v>
                </c:pt>
                <c:pt idx="296">
                  <c:v>0.77700000000000302</c:v>
                </c:pt>
                <c:pt idx="297">
                  <c:v>0.77700000000000302</c:v>
                </c:pt>
                <c:pt idx="298">
                  <c:v>0.77700000000000302</c:v>
                </c:pt>
                <c:pt idx="299">
                  <c:v>0.77700000000000302</c:v>
                </c:pt>
                <c:pt idx="300">
                  <c:v>0.77700000000000302</c:v>
                </c:pt>
                <c:pt idx="301">
                  <c:v>0.77700000000000302</c:v>
                </c:pt>
                <c:pt idx="302">
                  <c:v>0.77700000000000302</c:v>
                </c:pt>
                <c:pt idx="303">
                  <c:v>0.77700000000000302</c:v>
                </c:pt>
                <c:pt idx="304">
                  <c:v>0.77700000000000302</c:v>
                </c:pt>
                <c:pt idx="305">
                  <c:v>0.77700000000000302</c:v>
                </c:pt>
                <c:pt idx="306">
                  <c:v>0.77700000000000302</c:v>
                </c:pt>
                <c:pt idx="307">
                  <c:v>0.77700000000000302</c:v>
                </c:pt>
                <c:pt idx="308">
                  <c:v>0.77700000000000302</c:v>
                </c:pt>
                <c:pt idx="309">
                  <c:v>0.77700000000000302</c:v>
                </c:pt>
                <c:pt idx="310">
                  <c:v>0.77700000000000302</c:v>
                </c:pt>
                <c:pt idx="311">
                  <c:v>0.77700000000000302</c:v>
                </c:pt>
                <c:pt idx="312">
                  <c:v>0.77700000000000302</c:v>
                </c:pt>
                <c:pt idx="313">
                  <c:v>0.77700000000000302</c:v>
                </c:pt>
                <c:pt idx="314">
                  <c:v>0.77700000000000302</c:v>
                </c:pt>
                <c:pt idx="315">
                  <c:v>0.77700000000000302</c:v>
                </c:pt>
                <c:pt idx="316">
                  <c:v>0.77700000000000302</c:v>
                </c:pt>
                <c:pt idx="317">
                  <c:v>0.77700000000000302</c:v>
                </c:pt>
                <c:pt idx="318">
                  <c:v>0.77700000000000302</c:v>
                </c:pt>
                <c:pt idx="319">
                  <c:v>0.77700000000000302</c:v>
                </c:pt>
                <c:pt idx="320">
                  <c:v>0.77700000000000302</c:v>
                </c:pt>
                <c:pt idx="321">
                  <c:v>0.77700000000000302</c:v>
                </c:pt>
                <c:pt idx="322">
                  <c:v>0.77700000000000302</c:v>
                </c:pt>
                <c:pt idx="323">
                  <c:v>0.77700000000000302</c:v>
                </c:pt>
                <c:pt idx="324">
                  <c:v>0.77700000000000302</c:v>
                </c:pt>
                <c:pt idx="325">
                  <c:v>0.77700000000000302</c:v>
                </c:pt>
                <c:pt idx="326">
                  <c:v>0.77700000000000302</c:v>
                </c:pt>
                <c:pt idx="327">
                  <c:v>0.77700000000000302</c:v>
                </c:pt>
                <c:pt idx="328">
                  <c:v>0.77700000000000302</c:v>
                </c:pt>
                <c:pt idx="329">
                  <c:v>0.77700000000000302</c:v>
                </c:pt>
                <c:pt idx="330">
                  <c:v>0.77700000000000302</c:v>
                </c:pt>
                <c:pt idx="331">
                  <c:v>0.77700000000000302</c:v>
                </c:pt>
                <c:pt idx="332">
                  <c:v>0.77700000000000302</c:v>
                </c:pt>
                <c:pt idx="333">
                  <c:v>0.77700000000000302</c:v>
                </c:pt>
                <c:pt idx="334">
                  <c:v>0.77700000000000302</c:v>
                </c:pt>
                <c:pt idx="335">
                  <c:v>0.77700000000000302</c:v>
                </c:pt>
                <c:pt idx="336">
                  <c:v>0.77700000000000302</c:v>
                </c:pt>
                <c:pt idx="337">
                  <c:v>0.77700000000000302</c:v>
                </c:pt>
                <c:pt idx="338">
                  <c:v>0.77700000000000302</c:v>
                </c:pt>
                <c:pt idx="339">
                  <c:v>0.77700000000000302</c:v>
                </c:pt>
                <c:pt idx="340">
                  <c:v>0.77700000000000302</c:v>
                </c:pt>
                <c:pt idx="341">
                  <c:v>0.77700000000000302</c:v>
                </c:pt>
                <c:pt idx="342">
                  <c:v>0.77700000000000302</c:v>
                </c:pt>
                <c:pt idx="343">
                  <c:v>0.77700000000000302</c:v>
                </c:pt>
                <c:pt idx="344">
                  <c:v>0.77700000000000302</c:v>
                </c:pt>
                <c:pt idx="345">
                  <c:v>0.77700000000000302</c:v>
                </c:pt>
                <c:pt idx="346">
                  <c:v>0.77700000000000302</c:v>
                </c:pt>
                <c:pt idx="347">
                  <c:v>0.77700000000000302</c:v>
                </c:pt>
                <c:pt idx="348">
                  <c:v>0.77700000000000302</c:v>
                </c:pt>
                <c:pt idx="349">
                  <c:v>0.77700000000000302</c:v>
                </c:pt>
                <c:pt idx="350">
                  <c:v>0.77700000000000302</c:v>
                </c:pt>
                <c:pt idx="351">
                  <c:v>0.77700000000000302</c:v>
                </c:pt>
                <c:pt idx="352">
                  <c:v>0.77700000000000302</c:v>
                </c:pt>
                <c:pt idx="353">
                  <c:v>0.77700000000000302</c:v>
                </c:pt>
                <c:pt idx="354">
                  <c:v>0.77700000000000302</c:v>
                </c:pt>
                <c:pt idx="355">
                  <c:v>0.77700000000000302</c:v>
                </c:pt>
                <c:pt idx="356">
                  <c:v>0.77700000000000302</c:v>
                </c:pt>
                <c:pt idx="357">
                  <c:v>0.77700000000000302</c:v>
                </c:pt>
                <c:pt idx="358">
                  <c:v>0.77700000000000302</c:v>
                </c:pt>
                <c:pt idx="359">
                  <c:v>0.77700000000000302</c:v>
                </c:pt>
                <c:pt idx="360">
                  <c:v>0.77700000000000302</c:v>
                </c:pt>
                <c:pt idx="361">
                  <c:v>0.77700000000000302</c:v>
                </c:pt>
                <c:pt idx="362">
                  <c:v>0.77700000000000302</c:v>
                </c:pt>
                <c:pt idx="363">
                  <c:v>0.77700000000000302</c:v>
                </c:pt>
                <c:pt idx="364">
                  <c:v>0.77700000000000302</c:v>
                </c:pt>
                <c:pt idx="365">
                  <c:v>0.77700000000000302</c:v>
                </c:pt>
                <c:pt idx="366">
                  <c:v>0.77700000000000302</c:v>
                </c:pt>
                <c:pt idx="367">
                  <c:v>0.77700000000000302</c:v>
                </c:pt>
                <c:pt idx="368">
                  <c:v>0.77700000000000302</c:v>
                </c:pt>
                <c:pt idx="369">
                  <c:v>0.77700000000000302</c:v>
                </c:pt>
                <c:pt idx="370">
                  <c:v>0.77700000000000302</c:v>
                </c:pt>
                <c:pt idx="371">
                  <c:v>0.77700000000000302</c:v>
                </c:pt>
                <c:pt idx="372">
                  <c:v>0.77700000000000302</c:v>
                </c:pt>
                <c:pt idx="373">
                  <c:v>0.77700000000000302</c:v>
                </c:pt>
                <c:pt idx="374">
                  <c:v>0.77700000000000302</c:v>
                </c:pt>
                <c:pt idx="375">
                  <c:v>0.77700000000000302</c:v>
                </c:pt>
                <c:pt idx="376">
                  <c:v>0.77700000000000302</c:v>
                </c:pt>
                <c:pt idx="377">
                  <c:v>0.77700000000000302</c:v>
                </c:pt>
                <c:pt idx="378">
                  <c:v>0.77700000000000302</c:v>
                </c:pt>
                <c:pt idx="379">
                  <c:v>0.77700000000000302</c:v>
                </c:pt>
                <c:pt idx="380">
                  <c:v>0.77700000000000302</c:v>
                </c:pt>
                <c:pt idx="381">
                  <c:v>0.77700000000000302</c:v>
                </c:pt>
                <c:pt idx="382">
                  <c:v>0.77700000000000302</c:v>
                </c:pt>
                <c:pt idx="383">
                  <c:v>0.77700000000000302</c:v>
                </c:pt>
                <c:pt idx="384">
                  <c:v>0.77700000000000302</c:v>
                </c:pt>
                <c:pt idx="385">
                  <c:v>0.77700000000000302</c:v>
                </c:pt>
                <c:pt idx="386">
                  <c:v>0.77700000000000302</c:v>
                </c:pt>
                <c:pt idx="387">
                  <c:v>0.77700000000000302</c:v>
                </c:pt>
                <c:pt idx="388">
                  <c:v>0.77700000000000302</c:v>
                </c:pt>
                <c:pt idx="389">
                  <c:v>0.77700000000000302</c:v>
                </c:pt>
                <c:pt idx="390">
                  <c:v>0.77700000000000302</c:v>
                </c:pt>
                <c:pt idx="391">
                  <c:v>0.77700000000000302</c:v>
                </c:pt>
                <c:pt idx="392">
                  <c:v>0.77700000000000302</c:v>
                </c:pt>
                <c:pt idx="393">
                  <c:v>0.77700000000000302</c:v>
                </c:pt>
                <c:pt idx="394">
                  <c:v>0.77700000000000302</c:v>
                </c:pt>
                <c:pt idx="395">
                  <c:v>0.77700000000000302</c:v>
                </c:pt>
                <c:pt idx="396">
                  <c:v>0.77700000000000302</c:v>
                </c:pt>
                <c:pt idx="397">
                  <c:v>0.77700000000000302</c:v>
                </c:pt>
                <c:pt idx="398">
                  <c:v>0.77700000000000302</c:v>
                </c:pt>
                <c:pt idx="399">
                  <c:v>0.77700000000000302</c:v>
                </c:pt>
                <c:pt idx="400">
                  <c:v>0.77700000000000302</c:v>
                </c:pt>
                <c:pt idx="401">
                  <c:v>0.77700000000000302</c:v>
                </c:pt>
                <c:pt idx="402">
                  <c:v>0.77700000000000302</c:v>
                </c:pt>
                <c:pt idx="403">
                  <c:v>0.77700000000000302</c:v>
                </c:pt>
                <c:pt idx="404">
                  <c:v>0.77700000000000302</c:v>
                </c:pt>
                <c:pt idx="405">
                  <c:v>0.77700000000000302</c:v>
                </c:pt>
                <c:pt idx="406">
                  <c:v>0.77700000000000302</c:v>
                </c:pt>
                <c:pt idx="407">
                  <c:v>0.77700000000000302</c:v>
                </c:pt>
                <c:pt idx="408">
                  <c:v>0.77700000000000302</c:v>
                </c:pt>
                <c:pt idx="409">
                  <c:v>0.77700000000000302</c:v>
                </c:pt>
                <c:pt idx="410">
                  <c:v>0.77700000000000302</c:v>
                </c:pt>
                <c:pt idx="411">
                  <c:v>0.77700000000000302</c:v>
                </c:pt>
                <c:pt idx="412">
                  <c:v>0.77700000000000302</c:v>
                </c:pt>
                <c:pt idx="413">
                  <c:v>0.77700000000000302</c:v>
                </c:pt>
                <c:pt idx="414">
                  <c:v>0.77700000000000302</c:v>
                </c:pt>
                <c:pt idx="415">
                  <c:v>0.77700000000000302</c:v>
                </c:pt>
                <c:pt idx="416">
                  <c:v>0.77700000000000302</c:v>
                </c:pt>
                <c:pt idx="417">
                  <c:v>0.77700000000000302</c:v>
                </c:pt>
                <c:pt idx="418">
                  <c:v>0.77700000000000302</c:v>
                </c:pt>
                <c:pt idx="419">
                  <c:v>0.77700000000000302</c:v>
                </c:pt>
                <c:pt idx="420">
                  <c:v>0.77700000000000302</c:v>
                </c:pt>
                <c:pt idx="421">
                  <c:v>0.77700000000000302</c:v>
                </c:pt>
                <c:pt idx="422">
                  <c:v>0.77700000000000302</c:v>
                </c:pt>
                <c:pt idx="423">
                  <c:v>0.77700000000000302</c:v>
                </c:pt>
                <c:pt idx="424">
                  <c:v>0.77700000000000302</c:v>
                </c:pt>
                <c:pt idx="425">
                  <c:v>0.77700000000000302</c:v>
                </c:pt>
                <c:pt idx="426">
                  <c:v>0.77700000000000302</c:v>
                </c:pt>
                <c:pt idx="427">
                  <c:v>0.77700000000000302</c:v>
                </c:pt>
                <c:pt idx="428">
                  <c:v>0.77700000000000302</c:v>
                </c:pt>
                <c:pt idx="429">
                  <c:v>0.77700000000000302</c:v>
                </c:pt>
                <c:pt idx="430">
                  <c:v>0.77700000000000302</c:v>
                </c:pt>
                <c:pt idx="431">
                  <c:v>0.77700000000000302</c:v>
                </c:pt>
                <c:pt idx="432">
                  <c:v>0.77700000000000302</c:v>
                </c:pt>
                <c:pt idx="433">
                  <c:v>0.77700000000000302</c:v>
                </c:pt>
                <c:pt idx="434">
                  <c:v>0.77700000000000302</c:v>
                </c:pt>
                <c:pt idx="435">
                  <c:v>0.77700000000000302</c:v>
                </c:pt>
                <c:pt idx="436">
                  <c:v>0.77700000000000302</c:v>
                </c:pt>
                <c:pt idx="437">
                  <c:v>0.77700000000000302</c:v>
                </c:pt>
                <c:pt idx="438">
                  <c:v>0.77700000000000302</c:v>
                </c:pt>
                <c:pt idx="439">
                  <c:v>0.77700000000000302</c:v>
                </c:pt>
                <c:pt idx="440">
                  <c:v>0.77700000000000302</c:v>
                </c:pt>
                <c:pt idx="441">
                  <c:v>0.77700000000000302</c:v>
                </c:pt>
                <c:pt idx="442">
                  <c:v>0.77700000000000302</c:v>
                </c:pt>
                <c:pt idx="443">
                  <c:v>0.77700000000000302</c:v>
                </c:pt>
                <c:pt idx="444">
                  <c:v>0.77700000000000302</c:v>
                </c:pt>
                <c:pt idx="445">
                  <c:v>0.77700000000000302</c:v>
                </c:pt>
                <c:pt idx="446">
                  <c:v>0.77700000000000302</c:v>
                </c:pt>
                <c:pt idx="447">
                  <c:v>0.77700000000000302</c:v>
                </c:pt>
                <c:pt idx="448">
                  <c:v>0.77700000000000302</c:v>
                </c:pt>
                <c:pt idx="449">
                  <c:v>0.77700000000000302</c:v>
                </c:pt>
                <c:pt idx="450">
                  <c:v>0.77700000000000302</c:v>
                </c:pt>
                <c:pt idx="451">
                  <c:v>0.77700000000000302</c:v>
                </c:pt>
                <c:pt idx="452">
                  <c:v>0.77700000000000302</c:v>
                </c:pt>
                <c:pt idx="453">
                  <c:v>0.77700000000000302</c:v>
                </c:pt>
                <c:pt idx="454">
                  <c:v>0.77700000000000302</c:v>
                </c:pt>
                <c:pt idx="455">
                  <c:v>0.77700000000000302</c:v>
                </c:pt>
                <c:pt idx="456">
                  <c:v>0.77700000000000302</c:v>
                </c:pt>
                <c:pt idx="457">
                  <c:v>0.77700000000000302</c:v>
                </c:pt>
                <c:pt idx="458">
                  <c:v>0.77700000000000302</c:v>
                </c:pt>
                <c:pt idx="459">
                  <c:v>0.77700000000000302</c:v>
                </c:pt>
                <c:pt idx="460">
                  <c:v>0.77700000000000302</c:v>
                </c:pt>
                <c:pt idx="461">
                  <c:v>0.77700000000000302</c:v>
                </c:pt>
                <c:pt idx="462">
                  <c:v>0.77700000000000302</c:v>
                </c:pt>
                <c:pt idx="463">
                  <c:v>0.77700000000000302</c:v>
                </c:pt>
                <c:pt idx="464">
                  <c:v>0.77700000000000302</c:v>
                </c:pt>
                <c:pt idx="465">
                  <c:v>0.77700000000000302</c:v>
                </c:pt>
                <c:pt idx="466">
                  <c:v>0.77700000000000302</c:v>
                </c:pt>
                <c:pt idx="467">
                  <c:v>0.77700000000000302</c:v>
                </c:pt>
                <c:pt idx="468">
                  <c:v>0.77700000000000302</c:v>
                </c:pt>
                <c:pt idx="469">
                  <c:v>0.77700000000000302</c:v>
                </c:pt>
                <c:pt idx="470">
                  <c:v>0.77700000000000302</c:v>
                </c:pt>
                <c:pt idx="471">
                  <c:v>0.77700000000000302</c:v>
                </c:pt>
                <c:pt idx="472">
                  <c:v>0.77700000000000302</c:v>
                </c:pt>
                <c:pt idx="473">
                  <c:v>0.77700000000000302</c:v>
                </c:pt>
                <c:pt idx="474">
                  <c:v>0.77700000000000302</c:v>
                </c:pt>
                <c:pt idx="475">
                  <c:v>0.77700000000000302</c:v>
                </c:pt>
                <c:pt idx="476">
                  <c:v>0.77700000000000302</c:v>
                </c:pt>
                <c:pt idx="477">
                  <c:v>0.77700000000000302</c:v>
                </c:pt>
                <c:pt idx="478">
                  <c:v>0.77700000000000302</c:v>
                </c:pt>
                <c:pt idx="479">
                  <c:v>0.77700000000000302</c:v>
                </c:pt>
                <c:pt idx="480">
                  <c:v>0.77700000000000302</c:v>
                </c:pt>
                <c:pt idx="481">
                  <c:v>0.77700000000000302</c:v>
                </c:pt>
                <c:pt idx="482">
                  <c:v>0.77700000000000302</c:v>
                </c:pt>
                <c:pt idx="483">
                  <c:v>0.77700000000000302</c:v>
                </c:pt>
                <c:pt idx="484">
                  <c:v>0.77700000000000302</c:v>
                </c:pt>
                <c:pt idx="485">
                  <c:v>0.77700000000000302</c:v>
                </c:pt>
                <c:pt idx="486">
                  <c:v>0.77700000000000302</c:v>
                </c:pt>
                <c:pt idx="487">
                  <c:v>0.77700000000000302</c:v>
                </c:pt>
                <c:pt idx="488">
                  <c:v>0.77700000000000302</c:v>
                </c:pt>
                <c:pt idx="489">
                  <c:v>0.77700000000000302</c:v>
                </c:pt>
                <c:pt idx="490">
                  <c:v>0.77700000000000302</c:v>
                </c:pt>
                <c:pt idx="491">
                  <c:v>0.77700000000000302</c:v>
                </c:pt>
                <c:pt idx="492">
                  <c:v>0.77700000000000302</c:v>
                </c:pt>
                <c:pt idx="493">
                  <c:v>0.77700000000000302</c:v>
                </c:pt>
                <c:pt idx="494">
                  <c:v>0.77700000000000302</c:v>
                </c:pt>
                <c:pt idx="495">
                  <c:v>0.77700000000000302</c:v>
                </c:pt>
                <c:pt idx="496">
                  <c:v>0.77700000000000302</c:v>
                </c:pt>
                <c:pt idx="497">
                  <c:v>0.77700000000000302</c:v>
                </c:pt>
                <c:pt idx="498">
                  <c:v>0.77700000000000302</c:v>
                </c:pt>
                <c:pt idx="499">
                  <c:v>0.77700000000000302</c:v>
                </c:pt>
                <c:pt idx="500">
                  <c:v>0.77700000000000302</c:v>
                </c:pt>
                <c:pt idx="501">
                  <c:v>0.77700000000000302</c:v>
                </c:pt>
                <c:pt idx="502">
                  <c:v>0.77700000000000302</c:v>
                </c:pt>
                <c:pt idx="503">
                  <c:v>0.77700000000000302</c:v>
                </c:pt>
                <c:pt idx="504">
                  <c:v>0.77700000000000302</c:v>
                </c:pt>
                <c:pt idx="505">
                  <c:v>0.77700000000000302</c:v>
                </c:pt>
                <c:pt idx="506">
                  <c:v>0.77700000000000302</c:v>
                </c:pt>
                <c:pt idx="507">
                  <c:v>0.77700000000000302</c:v>
                </c:pt>
                <c:pt idx="508">
                  <c:v>0.77700000000000302</c:v>
                </c:pt>
                <c:pt idx="509">
                  <c:v>0.77700000000000302</c:v>
                </c:pt>
                <c:pt idx="510">
                  <c:v>0.77700000000000302</c:v>
                </c:pt>
                <c:pt idx="511">
                  <c:v>0.77700000000000302</c:v>
                </c:pt>
                <c:pt idx="512">
                  <c:v>0.77700000000000302</c:v>
                </c:pt>
                <c:pt idx="513">
                  <c:v>0.77700000000000302</c:v>
                </c:pt>
                <c:pt idx="514">
                  <c:v>0.77700000000000302</c:v>
                </c:pt>
                <c:pt idx="515">
                  <c:v>0.77700000000000302</c:v>
                </c:pt>
                <c:pt idx="516">
                  <c:v>0.77700000000000302</c:v>
                </c:pt>
                <c:pt idx="517">
                  <c:v>0.77700000000000302</c:v>
                </c:pt>
                <c:pt idx="518">
                  <c:v>0.77700000000000302</c:v>
                </c:pt>
                <c:pt idx="519">
                  <c:v>0.77700000000000302</c:v>
                </c:pt>
                <c:pt idx="520">
                  <c:v>0.77700000000000302</c:v>
                </c:pt>
                <c:pt idx="521">
                  <c:v>0.77700000000000302</c:v>
                </c:pt>
                <c:pt idx="522">
                  <c:v>0.77700000000000302</c:v>
                </c:pt>
                <c:pt idx="523">
                  <c:v>0.77700000000000302</c:v>
                </c:pt>
                <c:pt idx="524">
                  <c:v>0.77700000000000302</c:v>
                </c:pt>
                <c:pt idx="525">
                  <c:v>0.77700000000000302</c:v>
                </c:pt>
                <c:pt idx="526">
                  <c:v>0.77700000000000302</c:v>
                </c:pt>
                <c:pt idx="527">
                  <c:v>0.77700000000000302</c:v>
                </c:pt>
                <c:pt idx="528">
                  <c:v>0.77700000000000302</c:v>
                </c:pt>
                <c:pt idx="529">
                  <c:v>0.77700000000000302</c:v>
                </c:pt>
                <c:pt idx="530">
                  <c:v>0.77700000000000302</c:v>
                </c:pt>
                <c:pt idx="531">
                  <c:v>0.77700000000000302</c:v>
                </c:pt>
                <c:pt idx="532">
                  <c:v>0.77700000000000302</c:v>
                </c:pt>
                <c:pt idx="533">
                  <c:v>0.77700000000000302</c:v>
                </c:pt>
                <c:pt idx="534">
                  <c:v>0.77700000000000302</c:v>
                </c:pt>
                <c:pt idx="535">
                  <c:v>0.77700000000000302</c:v>
                </c:pt>
                <c:pt idx="536">
                  <c:v>0.77700000000000302</c:v>
                </c:pt>
                <c:pt idx="537">
                  <c:v>0.77700000000000302</c:v>
                </c:pt>
                <c:pt idx="538">
                  <c:v>0.77700000000000302</c:v>
                </c:pt>
                <c:pt idx="539">
                  <c:v>0.77700000000000302</c:v>
                </c:pt>
                <c:pt idx="540">
                  <c:v>0.77700000000000302</c:v>
                </c:pt>
                <c:pt idx="541">
                  <c:v>0.77700000000000302</c:v>
                </c:pt>
                <c:pt idx="542">
                  <c:v>0.77700000000000302</c:v>
                </c:pt>
                <c:pt idx="543">
                  <c:v>0.77700000000000302</c:v>
                </c:pt>
                <c:pt idx="544">
                  <c:v>0.77700000000000302</c:v>
                </c:pt>
                <c:pt idx="545">
                  <c:v>0.77700000000000302</c:v>
                </c:pt>
                <c:pt idx="546">
                  <c:v>0.77700000000000302</c:v>
                </c:pt>
                <c:pt idx="547">
                  <c:v>0.77700000000000302</c:v>
                </c:pt>
                <c:pt idx="548">
                  <c:v>0.77700000000000302</c:v>
                </c:pt>
                <c:pt idx="549">
                  <c:v>0.77700000000000302</c:v>
                </c:pt>
                <c:pt idx="550">
                  <c:v>0.77700000000000302</c:v>
                </c:pt>
                <c:pt idx="551">
                  <c:v>0.77700000000000302</c:v>
                </c:pt>
                <c:pt idx="552">
                  <c:v>0.77700000000000302</c:v>
                </c:pt>
                <c:pt idx="553">
                  <c:v>0.77700000000000302</c:v>
                </c:pt>
                <c:pt idx="554">
                  <c:v>0.77700000000000302</c:v>
                </c:pt>
                <c:pt idx="555">
                  <c:v>0.77700000000000302</c:v>
                </c:pt>
                <c:pt idx="556">
                  <c:v>0.77700000000000302</c:v>
                </c:pt>
                <c:pt idx="557">
                  <c:v>0.77700000000000302</c:v>
                </c:pt>
                <c:pt idx="558">
                  <c:v>0.77700000000000302</c:v>
                </c:pt>
                <c:pt idx="559">
                  <c:v>0.77700000000000302</c:v>
                </c:pt>
                <c:pt idx="560">
                  <c:v>0.77700000000000302</c:v>
                </c:pt>
                <c:pt idx="561">
                  <c:v>0.77700000000000302</c:v>
                </c:pt>
                <c:pt idx="562">
                  <c:v>0.77700000000000302</c:v>
                </c:pt>
                <c:pt idx="563">
                  <c:v>0.77700000000000302</c:v>
                </c:pt>
                <c:pt idx="564">
                  <c:v>0.77700000000000302</c:v>
                </c:pt>
                <c:pt idx="565">
                  <c:v>0.77700000000000302</c:v>
                </c:pt>
                <c:pt idx="566">
                  <c:v>0.77700000000000302</c:v>
                </c:pt>
                <c:pt idx="567">
                  <c:v>0.77700000000000302</c:v>
                </c:pt>
                <c:pt idx="568">
                  <c:v>0.77700000000000302</c:v>
                </c:pt>
                <c:pt idx="569">
                  <c:v>0.77700000000000302</c:v>
                </c:pt>
                <c:pt idx="570">
                  <c:v>0.77700000000000302</c:v>
                </c:pt>
                <c:pt idx="571">
                  <c:v>0.77700000000000302</c:v>
                </c:pt>
                <c:pt idx="572">
                  <c:v>0.77700000000000302</c:v>
                </c:pt>
                <c:pt idx="573">
                  <c:v>0.77700000000000302</c:v>
                </c:pt>
                <c:pt idx="574">
                  <c:v>0.77700000000000302</c:v>
                </c:pt>
                <c:pt idx="575">
                  <c:v>0.77700000000000302</c:v>
                </c:pt>
                <c:pt idx="576">
                  <c:v>0.77700000000000302</c:v>
                </c:pt>
                <c:pt idx="577">
                  <c:v>0.77700000000000302</c:v>
                </c:pt>
                <c:pt idx="578">
                  <c:v>0.77700000000000302</c:v>
                </c:pt>
                <c:pt idx="579">
                  <c:v>0.77700000000000302</c:v>
                </c:pt>
                <c:pt idx="580">
                  <c:v>0.77700000000000302</c:v>
                </c:pt>
                <c:pt idx="581">
                  <c:v>0.77700000000000302</c:v>
                </c:pt>
                <c:pt idx="582">
                  <c:v>0.77700000000000302</c:v>
                </c:pt>
                <c:pt idx="583">
                  <c:v>0.77700000000000302</c:v>
                </c:pt>
                <c:pt idx="584">
                  <c:v>0.77700000000000302</c:v>
                </c:pt>
                <c:pt idx="585">
                  <c:v>0.77700000000000302</c:v>
                </c:pt>
                <c:pt idx="586">
                  <c:v>0.77700000000000302</c:v>
                </c:pt>
                <c:pt idx="587">
                  <c:v>0.77700000000000302</c:v>
                </c:pt>
                <c:pt idx="588">
                  <c:v>0.77700000000000302</c:v>
                </c:pt>
                <c:pt idx="589">
                  <c:v>0.77700000000000302</c:v>
                </c:pt>
                <c:pt idx="590">
                  <c:v>0.77700000000000302</c:v>
                </c:pt>
                <c:pt idx="591">
                  <c:v>0.77700000000000302</c:v>
                </c:pt>
                <c:pt idx="592">
                  <c:v>0.77700000000000302</c:v>
                </c:pt>
                <c:pt idx="593">
                  <c:v>0.77700000000000302</c:v>
                </c:pt>
                <c:pt idx="594">
                  <c:v>0.77700000000000302</c:v>
                </c:pt>
                <c:pt idx="595">
                  <c:v>0.77700000000000302</c:v>
                </c:pt>
                <c:pt idx="596">
                  <c:v>0.77700000000000302</c:v>
                </c:pt>
                <c:pt idx="597">
                  <c:v>0.77700000000000302</c:v>
                </c:pt>
                <c:pt idx="598">
                  <c:v>0.77700000000000302</c:v>
                </c:pt>
                <c:pt idx="599">
                  <c:v>0.77700000000000302</c:v>
                </c:pt>
                <c:pt idx="600">
                  <c:v>0.77700000000000302</c:v>
                </c:pt>
                <c:pt idx="601">
                  <c:v>0.77700000000000302</c:v>
                </c:pt>
                <c:pt idx="602">
                  <c:v>0.77700000000000302</c:v>
                </c:pt>
                <c:pt idx="603">
                  <c:v>0.77700000000000302</c:v>
                </c:pt>
                <c:pt idx="604">
                  <c:v>0.77700000000000302</c:v>
                </c:pt>
                <c:pt idx="605">
                  <c:v>0.77700000000000302</c:v>
                </c:pt>
                <c:pt idx="606">
                  <c:v>0.77700000000000302</c:v>
                </c:pt>
                <c:pt idx="607">
                  <c:v>0.77700000000000302</c:v>
                </c:pt>
                <c:pt idx="608">
                  <c:v>0.77700000000000302</c:v>
                </c:pt>
                <c:pt idx="609">
                  <c:v>0.77700000000000302</c:v>
                </c:pt>
                <c:pt idx="610">
                  <c:v>0.77700000000000302</c:v>
                </c:pt>
                <c:pt idx="611">
                  <c:v>0.77700000000000302</c:v>
                </c:pt>
                <c:pt idx="612">
                  <c:v>0.77700000000000302</c:v>
                </c:pt>
                <c:pt idx="613">
                  <c:v>0.77700000000000302</c:v>
                </c:pt>
                <c:pt idx="614">
                  <c:v>0.77700000000000302</c:v>
                </c:pt>
                <c:pt idx="615">
                  <c:v>0.77700000000000302</c:v>
                </c:pt>
                <c:pt idx="616">
                  <c:v>0.77700000000000302</c:v>
                </c:pt>
                <c:pt idx="617">
                  <c:v>0.77700000000000302</c:v>
                </c:pt>
                <c:pt idx="618">
                  <c:v>0.77700000000000302</c:v>
                </c:pt>
                <c:pt idx="619">
                  <c:v>0.77700000000000302</c:v>
                </c:pt>
                <c:pt idx="620">
                  <c:v>0.77700000000000302</c:v>
                </c:pt>
                <c:pt idx="621">
                  <c:v>0.77700000000000302</c:v>
                </c:pt>
                <c:pt idx="622">
                  <c:v>0.77700000000000302</c:v>
                </c:pt>
                <c:pt idx="623">
                  <c:v>0.77700000000000302</c:v>
                </c:pt>
                <c:pt idx="624">
                  <c:v>0.77700000000000302</c:v>
                </c:pt>
                <c:pt idx="625">
                  <c:v>0.77700000000000302</c:v>
                </c:pt>
                <c:pt idx="626">
                  <c:v>0.77700000000000302</c:v>
                </c:pt>
                <c:pt idx="627">
                  <c:v>0.77700000000000302</c:v>
                </c:pt>
                <c:pt idx="628">
                  <c:v>0.77700000000000302</c:v>
                </c:pt>
                <c:pt idx="629">
                  <c:v>0.77700000000000302</c:v>
                </c:pt>
                <c:pt idx="630">
                  <c:v>0.77700000000000302</c:v>
                </c:pt>
                <c:pt idx="631">
                  <c:v>0.77700000000000302</c:v>
                </c:pt>
                <c:pt idx="632">
                  <c:v>0.77700000000000302</c:v>
                </c:pt>
                <c:pt idx="633">
                  <c:v>0.77700000000000302</c:v>
                </c:pt>
                <c:pt idx="634">
                  <c:v>0.77700000000000302</c:v>
                </c:pt>
                <c:pt idx="635">
                  <c:v>0.77700000000000302</c:v>
                </c:pt>
                <c:pt idx="636">
                  <c:v>0.77700000000000302</c:v>
                </c:pt>
                <c:pt idx="637">
                  <c:v>0.77700000000000302</c:v>
                </c:pt>
                <c:pt idx="638">
                  <c:v>0.77700000000000302</c:v>
                </c:pt>
                <c:pt idx="639">
                  <c:v>0.77700000000000302</c:v>
                </c:pt>
                <c:pt idx="640">
                  <c:v>0.77700000000000302</c:v>
                </c:pt>
                <c:pt idx="641">
                  <c:v>0.77700000000000302</c:v>
                </c:pt>
                <c:pt idx="642">
                  <c:v>0.77700000000000302</c:v>
                </c:pt>
                <c:pt idx="643">
                  <c:v>0.77700000000000302</c:v>
                </c:pt>
                <c:pt idx="644">
                  <c:v>0.77700000000000302</c:v>
                </c:pt>
                <c:pt idx="645">
                  <c:v>0.77700000000000302</c:v>
                </c:pt>
                <c:pt idx="646">
                  <c:v>0.77700000000000302</c:v>
                </c:pt>
                <c:pt idx="647">
                  <c:v>0.77700000000000302</c:v>
                </c:pt>
                <c:pt idx="648">
                  <c:v>0.77700000000000302</c:v>
                </c:pt>
                <c:pt idx="649">
                  <c:v>0.77700000000000302</c:v>
                </c:pt>
                <c:pt idx="650">
                  <c:v>0.77700000000000302</c:v>
                </c:pt>
                <c:pt idx="651">
                  <c:v>0.77700000000000302</c:v>
                </c:pt>
                <c:pt idx="652">
                  <c:v>0.77700000000000302</c:v>
                </c:pt>
                <c:pt idx="653">
                  <c:v>0.77700000000000302</c:v>
                </c:pt>
                <c:pt idx="654">
                  <c:v>0.77700000000000302</c:v>
                </c:pt>
                <c:pt idx="655">
                  <c:v>0.77700000000000302</c:v>
                </c:pt>
                <c:pt idx="656">
                  <c:v>0.77700000000000302</c:v>
                </c:pt>
                <c:pt idx="657">
                  <c:v>0.77700000000000302</c:v>
                </c:pt>
                <c:pt idx="658">
                  <c:v>0.77700000000000302</c:v>
                </c:pt>
                <c:pt idx="659">
                  <c:v>0.77700000000000302</c:v>
                </c:pt>
                <c:pt idx="660">
                  <c:v>0.77700000000000302</c:v>
                </c:pt>
                <c:pt idx="661">
                  <c:v>0.77700000000000302</c:v>
                </c:pt>
                <c:pt idx="662">
                  <c:v>0.77700000000000302</c:v>
                </c:pt>
                <c:pt idx="663">
                  <c:v>0.77700000000000302</c:v>
                </c:pt>
                <c:pt idx="664">
                  <c:v>0.77700000000000302</c:v>
                </c:pt>
                <c:pt idx="665">
                  <c:v>0.77700000000000302</c:v>
                </c:pt>
                <c:pt idx="666">
                  <c:v>0.77700000000000302</c:v>
                </c:pt>
                <c:pt idx="667">
                  <c:v>0.77700000000000302</c:v>
                </c:pt>
                <c:pt idx="668">
                  <c:v>0.77700000000000302</c:v>
                </c:pt>
                <c:pt idx="669">
                  <c:v>0.77700000000000302</c:v>
                </c:pt>
                <c:pt idx="670">
                  <c:v>0.77700000000000302</c:v>
                </c:pt>
                <c:pt idx="671">
                  <c:v>0.77700000000000302</c:v>
                </c:pt>
                <c:pt idx="672">
                  <c:v>0.77700000000000302</c:v>
                </c:pt>
                <c:pt idx="673">
                  <c:v>0.77700000000000302</c:v>
                </c:pt>
                <c:pt idx="674">
                  <c:v>0.77700000000000302</c:v>
                </c:pt>
                <c:pt idx="675">
                  <c:v>0.77700000000000302</c:v>
                </c:pt>
                <c:pt idx="676">
                  <c:v>0.77700000000000302</c:v>
                </c:pt>
                <c:pt idx="677">
                  <c:v>0.77700000000000302</c:v>
                </c:pt>
                <c:pt idx="678">
                  <c:v>0.77700000000000302</c:v>
                </c:pt>
                <c:pt idx="679">
                  <c:v>0.77700000000000302</c:v>
                </c:pt>
                <c:pt idx="680">
                  <c:v>0.77700000000000302</c:v>
                </c:pt>
                <c:pt idx="681">
                  <c:v>0.77700000000000302</c:v>
                </c:pt>
                <c:pt idx="682">
                  <c:v>0.77700000000000302</c:v>
                </c:pt>
                <c:pt idx="683">
                  <c:v>0.77700000000000302</c:v>
                </c:pt>
                <c:pt idx="684">
                  <c:v>0.77700000000000302</c:v>
                </c:pt>
                <c:pt idx="685">
                  <c:v>0.77700000000000302</c:v>
                </c:pt>
                <c:pt idx="686">
                  <c:v>0.77700000000000302</c:v>
                </c:pt>
                <c:pt idx="687">
                  <c:v>0.77700000000000302</c:v>
                </c:pt>
                <c:pt idx="688">
                  <c:v>0.77700000000000302</c:v>
                </c:pt>
                <c:pt idx="689">
                  <c:v>0.77700000000000302</c:v>
                </c:pt>
                <c:pt idx="690">
                  <c:v>0.77700000000000302</c:v>
                </c:pt>
                <c:pt idx="691">
                  <c:v>0.77700000000000302</c:v>
                </c:pt>
                <c:pt idx="692">
                  <c:v>0.77700000000000302</c:v>
                </c:pt>
                <c:pt idx="693">
                  <c:v>0.77700000000000302</c:v>
                </c:pt>
                <c:pt idx="694">
                  <c:v>0.77700000000000302</c:v>
                </c:pt>
                <c:pt idx="695">
                  <c:v>0.77700000000000302</c:v>
                </c:pt>
                <c:pt idx="696">
                  <c:v>0.77700000000000302</c:v>
                </c:pt>
                <c:pt idx="697">
                  <c:v>0.77700000000000302</c:v>
                </c:pt>
                <c:pt idx="698">
                  <c:v>0.77700000000000302</c:v>
                </c:pt>
                <c:pt idx="699">
                  <c:v>0.77700000000000302</c:v>
                </c:pt>
                <c:pt idx="700">
                  <c:v>0.77700000000000302</c:v>
                </c:pt>
                <c:pt idx="701">
                  <c:v>0.77700000000000302</c:v>
                </c:pt>
                <c:pt idx="702">
                  <c:v>0.77700000000000302</c:v>
                </c:pt>
                <c:pt idx="703">
                  <c:v>0.77700000000000302</c:v>
                </c:pt>
                <c:pt idx="704">
                  <c:v>0.77700000000000302</c:v>
                </c:pt>
                <c:pt idx="705">
                  <c:v>0.77700000000000302</c:v>
                </c:pt>
                <c:pt idx="706">
                  <c:v>0.77700000000000302</c:v>
                </c:pt>
                <c:pt idx="707">
                  <c:v>0.77700000000000302</c:v>
                </c:pt>
                <c:pt idx="708">
                  <c:v>0.77700000000000302</c:v>
                </c:pt>
                <c:pt idx="709">
                  <c:v>0.77700000000000302</c:v>
                </c:pt>
                <c:pt idx="710">
                  <c:v>0.77700000000000302</c:v>
                </c:pt>
                <c:pt idx="711">
                  <c:v>0.77700000000000302</c:v>
                </c:pt>
                <c:pt idx="712">
                  <c:v>0.77700000000000302</c:v>
                </c:pt>
                <c:pt idx="713">
                  <c:v>0.77700000000000302</c:v>
                </c:pt>
                <c:pt idx="714">
                  <c:v>0.77700000000000302</c:v>
                </c:pt>
                <c:pt idx="715">
                  <c:v>0.77700000000000302</c:v>
                </c:pt>
                <c:pt idx="716">
                  <c:v>0.77700000000000302</c:v>
                </c:pt>
                <c:pt idx="717">
                  <c:v>0.77700000000000302</c:v>
                </c:pt>
                <c:pt idx="718">
                  <c:v>0.77700000000000302</c:v>
                </c:pt>
                <c:pt idx="719">
                  <c:v>0.77700000000000302</c:v>
                </c:pt>
                <c:pt idx="720">
                  <c:v>0.77700000000000302</c:v>
                </c:pt>
                <c:pt idx="721">
                  <c:v>0.77700000000000302</c:v>
                </c:pt>
                <c:pt idx="722">
                  <c:v>0.77700000000000302</c:v>
                </c:pt>
                <c:pt idx="723">
                  <c:v>0.77700000000000302</c:v>
                </c:pt>
                <c:pt idx="724">
                  <c:v>0.77700000000000302</c:v>
                </c:pt>
                <c:pt idx="725">
                  <c:v>0.77700000000000302</c:v>
                </c:pt>
                <c:pt idx="726">
                  <c:v>0.77700000000000302</c:v>
                </c:pt>
                <c:pt idx="727">
                  <c:v>0.77700000000000302</c:v>
                </c:pt>
                <c:pt idx="728">
                  <c:v>0.77700000000000302</c:v>
                </c:pt>
                <c:pt idx="729">
                  <c:v>0.77700000000000302</c:v>
                </c:pt>
                <c:pt idx="730">
                  <c:v>0.77700000000000302</c:v>
                </c:pt>
                <c:pt idx="731">
                  <c:v>0.77700000000000302</c:v>
                </c:pt>
                <c:pt idx="732">
                  <c:v>0.77700000000000302</c:v>
                </c:pt>
                <c:pt idx="733">
                  <c:v>0.77700000000000302</c:v>
                </c:pt>
                <c:pt idx="734">
                  <c:v>0.77700000000000302</c:v>
                </c:pt>
                <c:pt idx="735">
                  <c:v>0.77700000000000302</c:v>
                </c:pt>
                <c:pt idx="736">
                  <c:v>0.77700000000000302</c:v>
                </c:pt>
                <c:pt idx="737">
                  <c:v>0.77700000000000302</c:v>
                </c:pt>
                <c:pt idx="738">
                  <c:v>0.77700000000000302</c:v>
                </c:pt>
                <c:pt idx="739">
                  <c:v>0.77700000000000302</c:v>
                </c:pt>
                <c:pt idx="740">
                  <c:v>0.77700000000000302</c:v>
                </c:pt>
                <c:pt idx="741">
                  <c:v>0.77700000000000302</c:v>
                </c:pt>
                <c:pt idx="742">
                  <c:v>0.77700000000000302</c:v>
                </c:pt>
                <c:pt idx="743">
                  <c:v>0.77700000000000302</c:v>
                </c:pt>
                <c:pt idx="744">
                  <c:v>0.77700000000000302</c:v>
                </c:pt>
                <c:pt idx="745">
                  <c:v>0.77700000000000302</c:v>
                </c:pt>
                <c:pt idx="746">
                  <c:v>0.77700000000000302</c:v>
                </c:pt>
                <c:pt idx="747">
                  <c:v>0.77700000000000302</c:v>
                </c:pt>
                <c:pt idx="748">
                  <c:v>0.77700000000000302</c:v>
                </c:pt>
                <c:pt idx="749">
                  <c:v>0.77700000000000302</c:v>
                </c:pt>
                <c:pt idx="750">
                  <c:v>0.77700000000000302</c:v>
                </c:pt>
                <c:pt idx="751">
                  <c:v>0.77700000000000302</c:v>
                </c:pt>
                <c:pt idx="752">
                  <c:v>0.77700000000000302</c:v>
                </c:pt>
                <c:pt idx="753">
                  <c:v>0.77700000000000302</c:v>
                </c:pt>
                <c:pt idx="754">
                  <c:v>0.77700000000000302</c:v>
                </c:pt>
                <c:pt idx="755">
                  <c:v>0.77700000000000302</c:v>
                </c:pt>
                <c:pt idx="756">
                  <c:v>0.77700000000000302</c:v>
                </c:pt>
                <c:pt idx="757">
                  <c:v>0.77700000000000302</c:v>
                </c:pt>
                <c:pt idx="758">
                  <c:v>0.77700000000000302</c:v>
                </c:pt>
                <c:pt idx="759">
                  <c:v>0.77700000000000302</c:v>
                </c:pt>
                <c:pt idx="760">
                  <c:v>0.77700000000000302</c:v>
                </c:pt>
                <c:pt idx="761">
                  <c:v>0.77700000000000302</c:v>
                </c:pt>
                <c:pt idx="762">
                  <c:v>0.77700000000000302</c:v>
                </c:pt>
                <c:pt idx="763">
                  <c:v>0.77700000000000302</c:v>
                </c:pt>
                <c:pt idx="764">
                  <c:v>0.77700000000000302</c:v>
                </c:pt>
                <c:pt idx="765">
                  <c:v>0.77700000000000302</c:v>
                </c:pt>
                <c:pt idx="766">
                  <c:v>0.77700000000000302</c:v>
                </c:pt>
                <c:pt idx="767">
                  <c:v>0.77700000000000302</c:v>
                </c:pt>
                <c:pt idx="768">
                  <c:v>0.77700000000000302</c:v>
                </c:pt>
                <c:pt idx="769">
                  <c:v>0.77700000000000302</c:v>
                </c:pt>
                <c:pt idx="770">
                  <c:v>0.77700000000000302</c:v>
                </c:pt>
                <c:pt idx="771">
                  <c:v>0.77700000000000302</c:v>
                </c:pt>
                <c:pt idx="772">
                  <c:v>0.77700000000000302</c:v>
                </c:pt>
                <c:pt idx="773">
                  <c:v>0.77700000000000302</c:v>
                </c:pt>
                <c:pt idx="774">
                  <c:v>0.77700000000000302</c:v>
                </c:pt>
                <c:pt idx="775">
                  <c:v>0.77700000000000302</c:v>
                </c:pt>
                <c:pt idx="776">
                  <c:v>0.77700000000000302</c:v>
                </c:pt>
                <c:pt idx="777">
                  <c:v>0.77700000000000302</c:v>
                </c:pt>
                <c:pt idx="778">
                  <c:v>0.77700000000000302</c:v>
                </c:pt>
                <c:pt idx="779">
                  <c:v>0.77700000000000302</c:v>
                </c:pt>
                <c:pt idx="780">
                  <c:v>0.77700000000000302</c:v>
                </c:pt>
                <c:pt idx="781">
                  <c:v>0.77700000000000302</c:v>
                </c:pt>
                <c:pt idx="782">
                  <c:v>0.77700000000000302</c:v>
                </c:pt>
                <c:pt idx="783">
                  <c:v>0.77700000000000302</c:v>
                </c:pt>
                <c:pt idx="784">
                  <c:v>0.77700000000000302</c:v>
                </c:pt>
                <c:pt idx="785">
                  <c:v>0.77700000000000302</c:v>
                </c:pt>
                <c:pt idx="786">
                  <c:v>0.77700000000000302</c:v>
                </c:pt>
                <c:pt idx="787">
                  <c:v>0.77700000000000302</c:v>
                </c:pt>
                <c:pt idx="788">
                  <c:v>0.77700000000000302</c:v>
                </c:pt>
                <c:pt idx="789">
                  <c:v>0.77700000000000302</c:v>
                </c:pt>
                <c:pt idx="790">
                  <c:v>0.77700000000000302</c:v>
                </c:pt>
                <c:pt idx="791">
                  <c:v>0.77700000000000302</c:v>
                </c:pt>
                <c:pt idx="792">
                  <c:v>0.77700000000000302</c:v>
                </c:pt>
                <c:pt idx="793">
                  <c:v>0.77700000000000302</c:v>
                </c:pt>
                <c:pt idx="794">
                  <c:v>0.77700000000000302</c:v>
                </c:pt>
                <c:pt idx="795">
                  <c:v>0.77700000000000302</c:v>
                </c:pt>
                <c:pt idx="796">
                  <c:v>0.77700000000000302</c:v>
                </c:pt>
                <c:pt idx="797">
                  <c:v>0.77700000000000302</c:v>
                </c:pt>
                <c:pt idx="798">
                  <c:v>0.77700000000000302</c:v>
                </c:pt>
                <c:pt idx="799">
                  <c:v>0.77700000000000302</c:v>
                </c:pt>
                <c:pt idx="800">
                  <c:v>0.77700000000000302</c:v>
                </c:pt>
                <c:pt idx="801">
                  <c:v>0.77700000000000302</c:v>
                </c:pt>
                <c:pt idx="802">
                  <c:v>0.77700000000000302</c:v>
                </c:pt>
                <c:pt idx="803">
                  <c:v>0.77700000000000302</c:v>
                </c:pt>
                <c:pt idx="804">
                  <c:v>0.77700000000000302</c:v>
                </c:pt>
                <c:pt idx="805">
                  <c:v>0.77700000000000302</c:v>
                </c:pt>
                <c:pt idx="806">
                  <c:v>0.77700000000000302</c:v>
                </c:pt>
                <c:pt idx="807">
                  <c:v>0.77700000000000302</c:v>
                </c:pt>
                <c:pt idx="808">
                  <c:v>0.77700000000000302</c:v>
                </c:pt>
                <c:pt idx="809">
                  <c:v>0.77700000000000302</c:v>
                </c:pt>
                <c:pt idx="810">
                  <c:v>0.77700000000000302</c:v>
                </c:pt>
                <c:pt idx="811">
                  <c:v>0.77700000000000302</c:v>
                </c:pt>
                <c:pt idx="812">
                  <c:v>0.77700000000000302</c:v>
                </c:pt>
                <c:pt idx="813">
                  <c:v>0.77700000000000302</c:v>
                </c:pt>
                <c:pt idx="814">
                  <c:v>0.77700000000000302</c:v>
                </c:pt>
                <c:pt idx="815">
                  <c:v>0.77700000000000302</c:v>
                </c:pt>
                <c:pt idx="816">
                  <c:v>0.77700000000000302</c:v>
                </c:pt>
                <c:pt idx="817">
                  <c:v>0.77700000000000302</c:v>
                </c:pt>
                <c:pt idx="818">
                  <c:v>0.77700000000000302</c:v>
                </c:pt>
                <c:pt idx="819">
                  <c:v>0.77700000000000302</c:v>
                </c:pt>
                <c:pt idx="820">
                  <c:v>0.77700000000000302</c:v>
                </c:pt>
                <c:pt idx="821">
                  <c:v>0.77700000000000302</c:v>
                </c:pt>
                <c:pt idx="822">
                  <c:v>0.77700000000000302</c:v>
                </c:pt>
                <c:pt idx="823">
                  <c:v>0.77700000000000302</c:v>
                </c:pt>
                <c:pt idx="824">
                  <c:v>0.77700000000000302</c:v>
                </c:pt>
                <c:pt idx="825">
                  <c:v>0.77700000000000302</c:v>
                </c:pt>
                <c:pt idx="826">
                  <c:v>0.77700000000000302</c:v>
                </c:pt>
                <c:pt idx="827">
                  <c:v>0.77700000000000302</c:v>
                </c:pt>
                <c:pt idx="828">
                  <c:v>0.77700000000000302</c:v>
                </c:pt>
                <c:pt idx="829">
                  <c:v>0.77700000000000302</c:v>
                </c:pt>
                <c:pt idx="830">
                  <c:v>0.77700000000000302</c:v>
                </c:pt>
                <c:pt idx="831">
                  <c:v>0.77700000000000302</c:v>
                </c:pt>
                <c:pt idx="832">
                  <c:v>0.77700000000000302</c:v>
                </c:pt>
                <c:pt idx="833">
                  <c:v>0.77700000000000302</c:v>
                </c:pt>
                <c:pt idx="834">
                  <c:v>0.77700000000000302</c:v>
                </c:pt>
                <c:pt idx="835">
                  <c:v>0.77700000000000302</c:v>
                </c:pt>
                <c:pt idx="836">
                  <c:v>0.77700000000000302</c:v>
                </c:pt>
                <c:pt idx="837">
                  <c:v>0.77700000000000302</c:v>
                </c:pt>
                <c:pt idx="838">
                  <c:v>0.77700000000000302</c:v>
                </c:pt>
                <c:pt idx="839">
                  <c:v>0.77700000000000302</c:v>
                </c:pt>
                <c:pt idx="840">
                  <c:v>0.77700000000000302</c:v>
                </c:pt>
                <c:pt idx="841">
                  <c:v>0.77700000000000302</c:v>
                </c:pt>
                <c:pt idx="842">
                  <c:v>0.77700000000000302</c:v>
                </c:pt>
                <c:pt idx="843">
                  <c:v>0.77700000000000302</c:v>
                </c:pt>
                <c:pt idx="844">
                  <c:v>0.77700000000000302</c:v>
                </c:pt>
                <c:pt idx="845">
                  <c:v>0.77700000000000302</c:v>
                </c:pt>
                <c:pt idx="846">
                  <c:v>0.77700000000000302</c:v>
                </c:pt>
                <c:pt idx="847">
                  <c:v>0.77700000000000302</c:v>
                </c:pt>
                <c:pt idx="848">
                  <c:v>0.77700000000000302</c:v>
                </c:pt>
                <c:pt idx="849">
                  <c:v>0.77700000000000302</c:v>
                </c:pt>
                <c:pt idx="850">
                  <c:v>0.77700000000000302</c:v>
                </c:pt>
                <c:pt idx="851">
                  <c:v>0.77700000000000302</c:v>
                </c:pt>
                <c:pt idx="852">
                  <c:v>0.77700000000000302</c:v>
                </c:pt>
                <c:pt idx="853">
                  <c:v>0.77700000000000302</c:v>
                </c:pt>
                <c:pt idx="854">
                  <c:v>0.77700000000000302</c:v>
                </c:pt>
                <c:pt idx="855">
                  <c:v>0.77700000000000302</c:v>
                </c:pt>
                <c:pt idx="856">
                  <c:v>0.77700000000000302</c:v>
                </c:pt>
                <c:pt idx="857">
                  <c:v>0.77700000000000302</c:v>
                </c:pt>
                <c:pt idx="858">
                  <c:v>0.77700000000000302</c:v>
                </c:pt>
                <c:pt idx="859">
                  <c:v>0.77700000000000302</c:v>
                </c:pt>
                <c:pt idx="860">
                  <c:v>0.77700000000000302</c:v>
                </c:pt>
                <c:pt idx="861">
                  <c:v>0.77700000000000302</c:v>
                </c:pt>
                <c:pt idx="862">
                  <c:v>0.77700000000000302</c:v>
                </c:pt>
                <c:pt idx="863">
                  <c:v>0.77700000000000302</c:v>
                </c:pt>
                <c:pt idx="864">
                  <c:v>0.77700000000000302</c:v>
                </c:pt>
                <c:pt idx="865">
                  <c:v>0.77700000000000302</c:v>
                </c:pt>
                <c:pt idx="866">
                  <c:v>0.77700000000000302</c:v>
                </c:pt>
                <c:pt idx="867">
                  <c:v>0.77700000000000302</c:v>
                </c:pt>
                <c:pt idx="868">
                  <c:v>0.77700000000000302</c:v>
                </c:pt>
                <c:pt idx="869">
                  <c:v>0.77700000000000302</c:v>
                </c:pt>
                <c:pt idx="870">
                  <c:v>0.77700000000000302</c:v>
                </c:pt>
                <c:pt idx="871">
                  <c:v>0.77700000000000302</c:v>
                </c:pt>
                <c:pt idx="872">
                  <c:v>0.77700000000000302</c:v>
                </c:pt>
                <c:pt idx="873">
                  <c:v>0.77700000000000302</c:v>
                </c:pt>
                <c:pt idx="874">
                  <c:v>0.77700000000000302</c:v>
                </c:pt>
                <c:pt idx="875">
                  <c:v>0.77700000000000302</c:v>
                </c:pt>
                <c:pt idx="876">
                  <c:v>0.77700000000000302</c:v>
                </c:pt>
                <c:pt idx="877">
                  <c:v>0.77700000000000302</c:v>
                </c:pt>
                <c:pt idx="878">
                  <c:v>0.77700000000000302</c:v>
                </c:pt>
                <c:pt idx="879">
                  <c:v>0.77700000000000302</c:v>
                </c:pt>
                <c:pt idx="880">
                  <c:v>0.77700000000000302</c:v>
                </c:pt>
                <c:pt idx="881">
                  <c:v>0.77700000000000302</c:v>
                </c:pt>
                <c:pt idx="882">
                  <c:v>0.77700000000000302</c:v>
                </c:pt>
                <c:pt idx="883">
                  <c:v>0.77700000000000302</c:v>
                </c:pt>
                <c:pt idx="884">
                  <c:v>0.77700000000000302</c:v>
                </c:pt>
                <c:pt idx="885">
                  <c:v>0.77700000000000302</c:v>
                </c:pt>
                <c:pt idx="886">
                  <c:v>0.77700000000000302</c:v>
                </c:pt>
                <c:pt idx="887">
                  <c:v>0.77700000000000302</c:v>
                </c:pt>
                <c:pt idx="888">
                  <c:v>0.77700000000000302</c:v>
                </c:pt>
                <c:pt idx="889">
                  <c:v>0.77700000000000302</c:v>
                </c:pt>
                <c:pt idx="890">
                  <c:v>0.77700000000000302</c:v>
                </c:pt>
                <c:pt idx="891">
                  <c:v>0.77700000000000302</c:v>
                </c:pt>
                <c:pt idx="892">
                  <c:v>0.77700000000000302</c:v>
                </c:pt>
                <c:pt idx="893">
                  <c:v>0.77700000000000302</c:v>
                </c:pt>
                <c:pt idx="894">
                  <c:v>0.77700000000000302</c:v>
                </c:pt>
                <c:pt idx="895">
                  <c:v>0.77700000000000302</c:v>
                </c:pt>
                <c:pt idx="896">
                  <c:v>0.77700000000000302</c:v>
                </c:pt>
                <c:pt idx="897">
                  <c:v>0.77700000000000302</c:v>
                </c:pt>
                <c:pt idx="898">
                  <c:v>0.77700000000000302</c:v>
                </c:pt>
                <c:pt idx="899">
                  <c:v>0.77700000000000302</c:v>
                </c:pt>
                <c:pt idx="900">
                  <c:v>0.77700000000000302</c:v>
                </c:pt>
                <c:pt idx="901">
                  <c:v>0.77700000000000302</c:v>
                </c:pt>
                <c:pt idx="902">
                  <c:v>0.77700000000000302</c:v>
                </c:pt>
                <c:pt idx="903">
                  <c:v>0.77700000000000302</c:v>
                </c:pt>
                <c:pt idx="904">
                  <c:v>0.77700000000000302</c:v>
                </c:pt>
                <c:pt idx="905">
                  <c:v>0.77700000000000302</c:v>
                </c:pt>
                <c:pt idx="906">
                  <c:v>0.77700000000000302</c:v>
                </c:pt>
                <c:pt idx="907">
                  <c:v>0.77700000000000302</c:v>
                </c:pt>
                <c:pt idx="908">
                  <c:v>0.77700000000000302</c:v>
                </c:pt>
                <c:pt idx="909">
                  <c:v>0.77700000000000302</c:v>
                </c:pt>
                <c:pt idx="910">
                  <c:v>0.77700000000000302</c:v>
                </c:pt>
                <c:pt idx="911">
                  <c:v>0.77700000000000302</c:v>
                </c:pt>
                <c:pt idx="912">
                  <c:v>0.77700000000000302</c:v>
                </c:pt>
                <c:pt idx="913">
                  <c:v>0.77700000000000302</c:v>
                </c:pt>
                <c:pt idx="914">
                  <c:v>0.77700000000000302</c:v>
                </c:pt>
                <c:pt idx="915">
                  <c:v>0.77700000000000302</c:v>
                </c:pt>
                <c:pt idx="916">
                  <c:v>0.77700000000000302</c:v>
                </c:pt>
                <c:pt idx="917">
                  <c:v>0.77700000000000302</c:v>
                </c:pt>
                <c:pt idx="918">
                  <c:v>0.77700000000000302</c:v>
                </c:pt>
                <c:pt idx="919">
                  <c:v>0.77700000000000302</c:v>
                </c:pt>
                <c:pt idx="920">
                  <c:v>0.77700000000000302</c:v>
                </c:pt>
                <c:pt idx="921">
                  <c:v>0.77700000000000302</c:v>
                </c:pt>
                <c:pt idx="922">
                  <c:v>0.77700000000000302</c:v>
                </c:pt>
                <c:pt idx="923">
                  <c:v>0.77700000000000302</c:v>
                </c:pt>
                <c:pt idx="924">
                  <c:v>0.77700000000000302</c:v>
                </c:pt>
                <c:pt idx="925">
                  <c:v>0.77700000000000302</c:v>
                </c:pt>
                <c:pt idx="926">
                  <c:v>0.77700000000000302</c:v>
                </c:pt>
                <c:pt idx="927">
                  <c:v>0.77700000000000302</c:v>
                </c:pt>
                <c:pt idx="928">
                  <c:v>0.77700000000000302</c:v>
                </c:pt>
                <c:pt idx="929">
                  <c:v>0.77700000000000302</c:v>
                </c:pt>
                <c:pt idx="930">
                  <c:v>0.77700000000000302</c:v>
                </c:pt>
                <c:pt idx="931">
                  <c:v>0.77700000000000302</c:v>
                </c:pt>
                <c:pt idx="932">
                  <c:v>0.77700000000000302</c:v>
                </c:pt>
                <c:pt idx="933">
                  <c:v>0.77700000000000302</c:v>
                </c:pt>
                <c:pt idx="934">
                  <c:v>0.77700000000000302</c:v>
                </c:pt>
                <c:pt idx="935">
                  <c:v>0.77700000000000302</c:v>
                </c:pt>
                <c:pt idx="936">
                  <c:v>0.77700000000000302</c:v>
                </c:pt>
                <c:pt idx="937">
                  <c:v>0.77700000000000302</c:v>
                </c:pt>
                <c:pt idx="938">
                  <c:v>0.77700000000000302</c:v>
                </c:pt>
                <c:pt idx="939">
                  <c:v>0.77700000000000302</c:v>
                </c:pt>
                <c:pt idx="940">
                  <c:v>0.77700000000000302</c:v>
                </c:pt>
                <c:pt idx="941">
                  <c:v>0.77700000000000302</c:v>
                </c:pt>
                <c:pt idx="942">
                  <c:v>0.77700000000000302</c:v>
                </c:pt>
                <c:pt idx="943">
                  <c:v>0.77700000000000302</c:v>
                </c:pt>
                <c:pt idx="944">
                  <c:v>0.77700000000000302</c:v>
                </c:pt>
                <c:pt idx="945">
                  <c:v>0.77700000000000302</c:v>
                </c:pt>
                <c:pt idx="946">
                  <c:v>0.77700000000000302</c:v>
                </c:pt>
                <c:pt idx="947">
                  <c:v>0.77700000000000302</c:v>
                </c:pt>
                <c:pt idx="948">
                  <c:v>0.77700000000000302</c:v>
                </c:pt>
                <c:pt idx="949">
                  <c:v>0.77700000000000302</c:v>
                </c:pt>
                <c:pt idx="950">
                  <c:v>0.77700000000000302</c:v>
                </c:pt>
                <c:pt idx="951">
                  <c:v>0.77700000000000302</c:v>
                </c:pt>
                <c:pt idx="952">
                  <c:v>0.77700000000000302</c:v>
                </c:pt>
                <c:pt idx="953">
                  <c:v>0.77700000000000302</c:v>
                </c:pt>
                <c:pt idx="954">
                  <c:v>0.77700000000000302</c:v>
                </c:pt>
                <c:pt idx="955">
                  <c:v>0.77700000000000302</c:v>
                </c:pt>
                <c:pt idx="956">
                  <c:v>0.77700000000000302</c:v>
                </c:pt>
                <c:pt idx="957">
                  <c:v>0.77700000000000302</c:v>
                </c:pt>
                <c:pt idx="958">
                  <c:v>0.77700000000000302</c:v>
                </c:pt>
                <c:pt idx="959">
                  <c:v>0.77700000000000302</c:v>
                </c:pt>
                <c:pt idx="960">
                  <c:v>0.77700000000000302</c:v>
                </c:pt>
                <c:pt idx="961">
                  <c:v>0.77700000000000302</c:v>
                </c:pt>
                <c:pt idx="962">
                  <c:v>0.77700000000000302</c:v>
                </c:pt>
                <c:pt idx="963">
                  <c:v>0.77700000000000302</c:v>
                </c:pt>
                <c:pt idx="964">
                  <c:v>0.77700000000000302</c:v>
                </c:pt>
                <c:pt idx="965">
                  <c:v>0.77700000000000302</c:v>
                </c:pt>
                <c:pt idx="966">
                  <c:v>0.77700000000000302</c:v>
                </c:pt>
                <c:pt idx="967">
                  <c:v>0.77700000000000302</c:v>
                </c:pt>
                <c:pt idx="968">
                  <c:v>0.77700000000000302</c:v>
                </c:pt>
                <c:pt idx="969">
                  <c:v>0.77700000000000302</c:v>
                </c:pt>
                <c:pt idx="970">
                  <c:v>0.77700000000000302</c:v>
                </c:pt>
                <c:pt idx="971">
                  <c:v>0.77700000000000302</c:v>
                </c:pt>
                <c:pt idx="972">
                  <c:v>0.77700000000000302</c:v>
                </c:pt>
                <c:pt idx="973">
                  <c:v>0.77700000000000302</c:v>
                </c:pt>
                <c:pt idx="974">
                  <c:v>0.77700000000000302</c:v>
                </c:pt>
                <c:pt idx="975">
                  <c:v>0.77700000000000302</c:v>
                </c:pt>
                <c:pt idx="976">
                  <c:v>0.77700000000000302</c:v>
                </c:pt>
                <c:pt idx="977">
                  <c:v>0.77700000000000302</c:v>
                </c:pt>
                <c:pt idx="978">
                  <c:v>0.77700000000000302</c:v>
                </c:pt>
                <c:pt idx="979">
                  <c:v>0.77700000000000302</c:v>
                </c:pt>
                <c:pt idx="980">
                  <c:v>0.77700000000000302</c:v>
                </c:pt>
                <c:pt idx="981">
                  <c:v>0.77700000000000302</c:v>
                </c:pt>
                <c:pt idx="982">
                  <c:v>0.77700000000000302</c:v>
                </c:pt>
                <c:pt idx="983">
                  <c:v>0.77700000000000302</c:v>
                </c:pt>
                <c:pt idx="984">
                  <c:v>0.77700000000000302</c:v>
                </c:pt>
                <c:pt idx="985">
                  <c:v>0.77700000000000302</c:v>
                </c:pt>
                <c:pt idx="986">
                  <c:v>0.77700000000000302</c:v>
                </c:pt>
                <c:pt idx="987">
                  <c:v>0.77700000000000302</c:v>
                </c:pt>
                <c:pt idx="988">
                  <c:v>0.77700000000000302</c:v>
                </c:pt>
                <c:pt idx="989">
                  <c:v>0.77700000000000302</c:v>
                </c:pt>
                <c:pt idx="990">
                  <c:v>0.77700000000000302</c:v>
                </c:pt>
                <c:pt idx="991">
                  <c:v>0.77700000000000302</c:v>
                </c:pt>
                <c:pt idx="992">
                  <c:v>0.77700000000000302</c:v>
                </c:pt>
                <c:pt idx="993">
                  <c:v>0.77700000000000302</c:v>
                </c:pt>
                <c:pt idx="994">
                  <c:v>0.77700000000000302</c:v>
                </c:pt>
                <c:pt idx="995">
                  <c:v>0.77700000000000302</c:v>
                </c:pt>
                <c:pt idx="996">
                  <c:v>0.77700000000000302</c:v>
                </c:pt>
                <c:pt idx="997">
                  <c:v>0.77700000000000302</c:v>
                </c:pt>
                <c:pt idx="998">
                  <c:v>0.77700000000000302</c:v>
                </c:pt>
                <c:pt idx="999">
                  <c:v>0.77700000000000302</c:v>
                </c:pt>
                <c:pt idx="1000">
                  <c:v>0.77700000000000302</c:v>
                </c:pt>
              </c:numCache>
            </c:numRef>
          </c:yVal>
          <c:smooth val="1"/>
        </c:ser>
        <c:axId val="265013120"/>
        <c:axId val="265023488"/>
      </c:scatterChart>
      <c:valAx>
        <c:axId val="265013120"/>
        <c:scaling>
          <c:orientation val="minMax"/>
          <c:max val="700"/>
          <c:min val="300"/>
        </c:scaling>
        <c:delete val="1"/>
        <c:axPos val="b"/>
        <c:majorGridlines>
          <c:spPr>
            <a:ln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n-US" sz="1400" b="0" dirty="0" smtClean="0">
                    <a:latin typeface="Times New Roman" pitchFamily="18" charset="0"/>
                    <a:cs typeface="Times New Roman" pitchFamily="18" charset="0"/>
                  </a:rPr>
                  <a:t>Position</a:t>
                </a:r>
                <a:r>
                  <a:rPr lang="en-US" sz="1400" b="0" baseline="0" dirty="0" smtClean="0">
                    <a:latin typeface="Times New Roman" pitchFamily="18" charset="0"/>
                    <a:cs typeface="Times New Roman" pitchFamily="18" charset="0"/>
                  </a:rPr>
                  <a:t> in Active Region</a:t>
                </a:r>
              </a:p>
            </c:rich>
          </c:tx>
          <c:layout/>
        </c:title>
        <c:numFmt formatCode="General" sourceLinked="1"/>
        <c:tickLblPos val="none"/>
        <c:crossAx val="265023488"/>
        <c:crosses val="autoZero"/>
        <c:crossBetween val="midCat"/>
      </c:valAx>
      <c:valAx>
        <c:axId val="265023488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400" b="0" dirty="0" smtClean="0">
                    <a:latin typeface="Times New Roman" pitchFamily="18" charset="0"/>
                    <a:cs typeface="Times New Roman" pitchFamily="18" charset="0"/>
                  </a:rPr>
                  <a:t>Arsenic</a:t>
                </a:r>
                <a:r>
                  <a:rPr lang="en-US" sz="1400" b="0" baseline="0" dirty="0" smtClean="0">
                    <a:latin typeface="Times New Roman" pitchFamily="18" charset="0"/>
                    <a:cs typeface="Times New Roman" pitchFamily="18" charset="0"/>
                  </a:rPr>
                  <a:t> concentration (*100%)</a:t>
                </a:r>
                <a:endParaRPr lang="en-US" sz="1400" b="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65013120"/>
        <c:crosses val="autoZero"/>
        <c:crossBetween val="midCat"/>
      </c:valAx>
      <c:spPr>
        <a:ln w="19050">
          <a:solidFill>
            <a:schemeClr val="tx1"/>
          </a:solidFill>
        </a:ln>
      </c:spPr>
    </c:plotArea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5482919442761994"/>
          <c:y val="5.5517840675320985E-2"/>
          <c:w val="0.56718998586714997"/>
          <c:h val="0.78626886482939629"/>
        </c:manualLayout>
      </c:layout>
      <c:scatterChart>
        <c:scatterStyle val="smoothMarker"/>
        <c:ser>
          <c:idx val="5"/>
          <c:order val="2"/>
          <c:spPr>
            <a:ln w="28575">
              <a:noFill/>
            </a:ln>
          </c:spPr>
          <c:xVal>
            <c:numRef>
              <c:f>'Comparison with 700 and 750'!$A$4:$A$14</c:f>
              <c:numCache>
                <c:formatCode>General</c:formatCode>
                <c:ptCount val="1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140</c:v>
                </c:pt>
                <c:pt idx="7">
                  <c:v>180</c:v>
                </c:pt>
                <c:pt idx="8">
                  <c:v>220</c:v>
                </c:pt>
                <c:pt idx="9">
                  <c:v>260</c:v>
                </c:pt>
                <c:pt idx="10">
                  <c:v>300</c:v>
                </c:pt>
              </c:numCache>
            </c:numRef>
          </c:xVal>
          <c:yVal>
            <c:numRef>
              <c:f>'Comparison with 700 and 750'!$D$4:$D$14</c:f>
              <c:numCache>
                <c:formatCode>General</c:formatCode>
                <c:ptCount val="11"/>
              </c:numCache>
            </c:numRef>
          </c:yVal>
          <c:smooth val="1"/>
        </c:ser>
        <c:ser>
          <c:idx val="0"/>
          <c:order val="0"/>
          <c:tx>
            <c:v>Unimplanted regions</c:v>
          </c:tx>
          <c:xVal>
            <c:numRef>
              <c:f>'Comparison with 700 and 750'!$A$4:$A$14</c:f>
              <c:numCache>
                <c:formatCode>General</c:formatCode>
                <c:ptCount val="1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140</c:v>
                </c:pt>
                <c:pt idx="7">
                  <c:v>180</c:v>
                </c:pt>
                <c:pt idx="8">
                  <c:v>220</c:v>
                </c:pt>
                <c:pt idx="9">
                  <c:v>260</c:v>
                </c:pt>
                <c:pt idx="10">
                  <c:v>300</c:v>
                </c:pt>
              </c:numCache>
            </c:numRef>
          </c:xVal>
          <c:yVal>
            <c:numRef>
              <c:f>'Comparison with 700 and 750'!$B$4:$B$14</c:f>
              <c:numCache>
                <c:formatCode>General</c:formatCode>
                <c:ptCount val="11"/>
                <c:pt idx="0">
                  <c:v>0</c:v>
                </c:pt>
                <c:pt idx="1">
                  <c:v>7</c:v>
                </c:pt>
                <c:pt idx="2">
                  <c:v>11</c:v>
                </c:pt>
                <c:pt idx="3">
                  <c:v>14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19</c:v>
                </c:pt>
                <c:pt idx="8">
                  <c:v>22</c:v>
                </c:pt>
                <c:pt idx="9">
                  <c:v>23</c:v>
                </c:pt>
                <c:pt idx="10">
                  <c:v>26</c:v>
                </c:pt>
              </c:numCache>
            </c:numRef>
          </c:yVal>
          <c:smooth val="1"/>
        </c:ser>
        <c:ser>
          <c:idx val="1"/>
          <c:order val="1"/>
          <c:tx>
            <c:v>Implanted regions</c:v>
          </c:tx>
          <c:xVal>
            <c:numRef>
              <c:f>'Comparison with 700 and 750'!$A$4:$A$14</c:f>
              <c:numCache>
                <c:formatCode>General</c:formatCode>
                <c:ptCount val="1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140</c:v>
                </c:pt>
                <c:pt idx="7">
                  <c:v>180</c:v>
                </c:pt>
                <c:pt idx="8">
                  <c:v>220</c:v>
                </c:pt>
                <c:pt idx="9">
                  <c:v>260</c:v>
                </c:pt>
                <c:pt idx="10">
                  <c:v>300</c:v>
                </c:pt>
              </c:numCache>
            </c:numRef>
          </c:xVal>
          <c:yVal>
            <c:numRef>
              <c:f>'Comparison with 700 and 750'!$C$4:$C$14</c:f>
              <c:numCache>
                <c:formatCode>General</c:formatCode>
                <c:ptCount val="11"/>
                <c:pt idx="0">
                  <c:v>0</c:v>
                </c:pt>
                <c:pt idx="1">
                  <c:v>36</c:v>
                </c:pt>
                <c:pt idx="2">
                  <c:v>49</c:v>
                </c:pt>
                <c:pt idx="3">
                  <c:v>54</c:v>
                </c:pt>
                <c:pt idx="4">
                  <c:v>59</c:v>
                </c:pt>
                <c:pt idx="5">
                  <c:v>61</c:v>
                </c:pt>
                <c:pt idx="6">
                  <c:v>65</c:v>
                </c:pt>
                <c:pt idx="7">
                  <c:v>69</c:v>
                </c:pt>
                <c:pt idx="8">
                  <c:v>73</c:v>
                </c:pt>
                <c:pt idx="9">
                  <c:v>77</c:v>
                </c:pt>
                <c:pt idx="10">
                  <c:v>78</c:v>
                </c:pt>
              </c:numCache>
            </c:numRef>
          </c:yVal>
          <c:smooth val="1"/>
        </c:ser>
        <c:axId val="264945024"/>
        <c:axId val="264978432"/>
      </c:scatterChart>
      <c:valAx>
        <c:axId val="2649450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Anneal time (sec 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64978432"/>
        <c:crosses val="autoZero"/>
        <c:crossBetween val="midCat"/>
      </c:valAx>
      <c:valAx>
        <c:axId val="264978432"/>
        <c:scaling>
          <c:orientation val="minMax"/>
          <c:max val="90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PL Shift (nm)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64945024"/>
        <c:crosses val="autoZero"/>
        <c:crossBetween val="midCat"/>
        <c:majorUnit val="20"/>
      </c:valAx>
    </c:plotArea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690365910143614"/>
          <c:y val="3.3622819206422731E-2"/>
          <c:w val="0.72496346044979731"/>
          <c:h val="0.92175703350016081"/>
        </c:manualLayout>
      </c:layout>
      <c:scatterChart>
        <c:scatterStyle val="smoothMarker"/>
        <c:ser>
          <c:idx val="0"/>
          <c:order val="0"/>
          <c:tx>
            <c:v>Bandgap B</c:v>
          </c:tx>
          <c:spPr>
            <a:ln w="12700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Sheet1!$G:$G</c:f>
              <c:numCache>
                <c:formatCode>General</c:formatCode>
                <c:ptCount val="1048576"/>
                <c:pt idx="1">
                  <c:v>1325</c:v>
                </c:pt>
                <c:pt idx="2">
                  <c:v>1325.06</c:v>
                </c:pt>
                <c:pt idx="3">
                  <c:v>1325.12</c:v>
                </c:pt>
                <c:pt idx="4">
                  <c:v>1325.1799999999998</c:v>
                </c:pt>
                <c:pt idx="5">
                  <c:v>1325.24</c:v>
                </c:pt>
                <c:pt idx="6">
                  <c:v>1325.3</c:v>
                </c:pt>
                <c:pt idx="7">
                  <c:v>1325.36</c:v>
                </c:pt>
                <c:pt idx="8">
                  <c:v>1325.42</c:v>
                </c:pt>
                <c:pt idx="9">
                  <c:v>1325.48</c:v>
                </c:pt>
                <c:pt idx="10">
                  <c:v>1325.54</c:v>
                </c:pt>
                <c:pt idx="11">
                  <c:v>1325.6</c:v>
                </c:pt>
                <c:pt idx="12">
                  <c:v>1325.6599999999999</c:v>
                </c:pt>
                <c:pt idx="13">
                  <c:v>1325.72</c:v>
                </c:pt>
                <c:pt idx="14">
                  <c:v>1325.78</c:v>
                </c:pt>
                <c:pt idx="15">
                  <c:v>1325.84</c:v>
                </c:pt>
                <c:pt idx="16">
                  <c:v>1325.9</c:v>
                </c:pt>
                <c:pt idx="17">
                  <c:v>1325.96</c:v>
                </c:pt>
                <c:pt idx="18">
                  <c:v>1326.02</c:v>
                </c:pt>
                <c:pt idx="19">
                  <c:v>1326.08</c:v>
                </c:pt>
                <c:pt idx="20">
                  <c:v>1326.1399999999999</c:v>
                </c:pt>
                <c:pt idx="21">
                  <c:v>1326.2</c:v>
                </c:pt>
                <c:pt idx="22">
                  <c:v>1326.26</c:v>
                </c:pt>
                <c:pt idx="23">
                  <c:v>1326.32</c:v>
                </c:pt>
                <c:pt idx="24">
                  <c:v>1326.3799999999999</c:v>
                </c:pt>
                <c:pt idx="25">
                  <c:v>1326.44</c:v>
                </c:pt>
                <c:pt idx="26">
                  <c:v>1326.5</c:v>
                </c:pt>
                <c:pt idx="27">
                  <c:v>1326.56</c:v>
                </c:pt>
                <c:pt idx="28">
                  <c:v>1326.62</c:v>
                </c:pt>
                <c:pt idx="29">
                  <c:v>1326.6799999999998</c:v>
                </c:pt>
                <c:pt idx="30">
                  <c:v>1326.74</c:v>
                </c:pt>
                <c:pt idx="31">
                  <c:v>1326.8</c:v>
                </c:pt>
                <c:pt idx="32">
                  <c:v>1326.86</c:v>
                </c:pt>
                <c:pt idx="33">
                  <c:v>1326.92</c:v>
                </c:pt>
                <c:pt idx="34">
                  <c:v>1326.98</c:v>
                </c:pt>
                <c:pt idx="35">
                  <c:v>1327.04</c:v>
                </c:pt>
                <c:pt idx="36">
                  <c:v>1327.1</c:v>
                </c:pt>
                <c:pt idx="37">
                  <c:v>1327.1599999999999</c:v>
                </c:pt>
                <c:pt idx="38">
                  <c:v>1327.22</c:v>
                </c:pt>
                <c:pt idx="39">
                  <c:v>1327.28</c:v>
                </c:pt>
                <c:pt idx="40">
                  <c:v>1327.34</c:v>
                </c:pt>
                <c:pt idx="41">
                  <c:v>1327.4</c:v>
                </c:pt>
                <c:pt idx="42">
                  <c:v>1327.46</c:v>
                </c:pt>
                <c:pt idx="43">
                  <c:v>1327.52</c:v>
                </c:pt>
                <c:pt idx="44">
                  <c:v>1327.58</c:v>
                </c:pt>
                <c:pt idx="45">
                  <c:v>1327.6399999999999</c:v>
                </c:pt>
                <c:pt idx="46">
                  <c:v>1327.7</c:v>
                </c:pt>
                <c:pt idx="47">
                  <c:v>1327.76</c:v>
                </c:pt>
                <c:pt idx="48">
                  <c:v>1327.82</c:v>
                </c:pt>
                <c:pt idx="49">
                  <c:v>1327.8799999999999</c:v>
                </c:pt>
                <c:pt idx="50">
                  <c:v>1327.94</c:v>
                </c:pt>
                <c:pt idx="51">
                  <c:v>1328</c:v>
                </c:pt>
                <c:pt idx="52">
                  <c:v>1328.06</c:v>
                </c:pt>
                <c:pt idx="53">
                  <c:v>1328.12</c:v>
                </c:pt>
                <c:pt idx="54">
                  <c:v>1328.1799999999998</c:v>
                </c:pt>
                <c:pt idx="55">
                  <c:v>1328.24</c:v>
                </c:pt>
                <c:pt idx="56">
                  <c:v>1328.3</c:v>
                </c:pt>
                <c:pt idx="57">
                  <c:v>1328.36</c:v>
                </c:pt>
                <c:pt idx="58">
                  <c:v>1328.42</c:v>
                </c:pt>
                <c:pt idx="59">
                  <c:v>1328.48</c:v>
                </c:pt>
                <c:pt idx="60">
                  <c:v>1328.54</c:v>
                </c:pt>
                <c:pt idx="61">
                  <c:v>1328.6</c:v>
                </c:pt>
                <c:pt idx="62">
                  <c:v>1328.6599999999999</c:v>
                </c:pt>
                <c:pt idx="63">
                  <c:v>1328.72</c:v>
                </c:pt>
                <c:pt idx="64">
                  <c:v>1328.78</c:v>
                </c:pt>
                <c:pt idx="65">
                  <c:v>1328.84</c:v>
                </c:pt>
                <c:pt idx="66">
                  <c:v>1328.9</c:v>
                </c:pt>
                <c:pt idx="67">
                  <c:v>1328.96</c:v>
                </c:pt>
                <c:pt idx="68">
                  <c:v>1329.02</c:v>
                </c:pt>
                <c:pt idx="69">
                  <c:v>1329.08</c:v>
                </c:pt>
                <c:pt idx="70">
                  <c:v>1329.1399999999999</c:v>
                </c:pt>
                <c:pt idx="71">
                  <c:v>1329.2</c:v>
                </c:pt>
                <c:pt idx="72">
                  <c:v>1329.26</c:v>
                </c:pt>
                <c:pt idx="73">
                  <c:v>1329.32</c:v>
                </c:pt>
                <c:pt idx="74">
                  <c:v>1329.3799999999999</c:v>
                </c:pt>
                <c:pt idx="75">
                  <c:v>1329.44</c:v>
                </c:pt>
                <c:pt idx="76">
                  <c:v>1329.5</c:v>
                </c:pt>
                <c:pt idx="77">
                  <c:v>1329.56</c:v>
                </c:pt>
                <c:pt idx="78">
                  <c:v>1329.62</c:v>
                </c:pt>
                <c:pt idx="79">
                  <c:v>1329.6799999999998</c:v>
                </c:pt>
                <c:pt idx="80">
                  <c:v>1329.74</c:v>
                </c:pt>
                <c:pt idx="81">
                  <c:v>1329.8</c:v>
                </c:pt>
                <c:pt idx="82">
                  <c:v>1329.86</c:v>
                </c:pt>
                <c:pt idx="83">
                  <c:v>1329.92</c:v>
                </c:pt>
                <c:pt idx="84">
                  <c:v>1329.98</c:v>
                </c:pt>
                <c:pt idx="85">
                  <c:v>1330.04</c:v>
                </c:pt>
                <c:pt idx="86">
                  <c:v>1330.1</c:v>
                </c:pt>
                <c:pt idx="87">
                  <c:v>1330.1599999999999</c:v>
                </c:pt>
                <c:pt idx="88">
                  <c:v>1330.22</c:v>
                </c:pt>
                <c:pt idx="89">
                  <c:v>1330.28</c:v>
                </c:pt>
                <c:pt idx="90">
                  <c:v>1330.34</c:v>
                </c:pt>
                <c:pt idx="91">
                  <c:v>1330.4</c:v>
                </c:pt>
                <c:pt idx="92">
                  <c:v>1330.46</c:v>
                </c:pt>
                <c:pt idx="93">
                  <c:v>1330.52</c:v>
                </c:pt>
                <c:pt idx="94">
                  <c:v>1330.58</c:v>
                </c:pt>
                <c:pt idx="95">
                  <c:v>1330.6399999999999</c:v>
                </c:pt>
                <c:pt idx="96">
                  <c:v>1330.7</c:v>
                </c:pt>
                <c:pt idx="97">
                  <c:v>1330.76</c:v>
                </c:pt>
                <c:pt idx="98">
                  <c:v>1330.82</c:v>
                </c:pt>
                <c:pt idx="99">
                  <c:v>1330.8799999999999</c:v>
                </c:pt>
                <c:pt idx="100">
                  <c:v>1330.94</c:v>
                </c:pt>
                <c:pt idx="101">
                  <c:v>1331</c:v>
                </c:pt>
                <c:pt idx="102">
                  <c:v>1331.06</c:v>
                </c:pt>
                <c:pt idx="103">
                  <c:v>1331.12</c:v>
                </c:pt>
                <c:pt idx="104">
                  <c:v>1331.1799999999998</c:v>
                </c:pt>
                <c:pt idx="105">
                  <c:v>1331.24</c:v>
                </c:pt>
                <c:pt idx="106">
                  <c:v>1331.3</c:v>
                </c:pt>
                <c:pt idx="107">
                  <c:v>1331.36</c:v>
                </c:pt>
                <c:pt idx="108">
                  <c:v>1331.42</c:v>
                </c:pt>
                <c:pt idx="109">
                  <c:v>1331.48</c:v>
                </c:pt>
                <c:pt idx="110">
                  <c:v>1331.54</c:v>
                </c:pt>
                <c:pt idx="111">
                  <c:v>1331.6</c:v>
                </c:pt>
                <c:pt idx="112">
                  <c:v>1331.6599999999999</c:v>
                </c:pt>
                <c:pt idx="113">
                  <c:v>1331.72</c:v>
                </c:pt>
                <c:pt idx="114">
                  <c:v>1331.78</c:v>
                </c:pt>
                <c:pt idx="115">
                  <c:v>1331.84</c:v>
                </c:pt>
                <c:pt idx="116">
                  <c:v>1331.9</c:v>
                </c:pt>
                <c:pt idx="117">
                  <c:v>1331.96</c:v>
                </c:pt>
                <c:pt idx="118">
                  <c:v>1332.02</c:v>
                </c:pt>
                <c:pt idx="119">
                  <c:v>1332.08</c:v>
                </c:pt>
                <c:pt idx="120">
                  <c:v>1332.1399999999999</c:v>
                </c:pt>
                <c:pt idx="121">
                  <c:v>1332.2</c:v>
                </c:pt>
                <c:pt idx="122">
                  <c:v>1332.26</c:v>
                </c:pt>
                <c:pt idx="123">
                  <c:v>1332.32</c:v>
                </c:pt>
                <c:pt idx="124">
                  <c:v>1332.3799999999999</c:v>
                </c:pt>
                <c:pt idx="125">
                  <c:v>1332.44</c:v>
                </c:pt>
                <c:pt idx="126">
                  <c:v>1332.5</c:v>
                </c:pt>
                <c:pt idx="127">
                  <c:v>1332.56</c:v>
                </c:pt>
                <c:pt idx="128">
                  <c:v>1332.62</c:v>
                </c:pt>
                <c:pt idx="129">
                  <c:v>1332.6799999999998</c:v>
                </c:pt>
                <c:pt idx="130">
                  <c:v>1332.74</c:v>
                </c:pt>
                <c:pt idx="131">
                  <c:v>1332.8</c:v>
                </c:pt>
                <c:pt idx="132">
                  <c:v>1332.86</c:v>
                </c:pt>
                <c:pt idx="133">
                  <c:v>1332.92</c:v>
                </c:pt>
                <c:pt idx="134">
                  <c:v>1332.98</c:v>
                </c:pt>
                <c:pt idx="135">
                  <c:v>1333.04</c:v>
                </c:pt>
                <c:pt idx="136">
                  <c:v>1333.1</c:v>
                </c:pt>
                <c:pt idx="137">
                  <c:v>1333.1599999999999</c:v>
                </c:pt>
                <c:pt idx="138">
                  <c:v>1333.22</c:v>
                </c:pt>
                <c:pt idx="139">
                  <c:v>1333.28</c:v>
                </c:pt>
                <c:pt idx="140">
                  <c:v>1333.34</c:v>
                </c:pt>
                <c:pt idx="141">
                  <c:v>1333.4</c:v>
                </c:pt>
                <c:pt idx="142">
                  <c:v>1333.46</c:v>
                </c:pt>
                <c:pt idx="143">
                  <c:v>1333.52</c:v>
                </c:pt>
                <c:pt idx="144">
                  <c:v>1333.58</c:v>
                </c:pt>
                <c:pt idx="145">
                  <c:v>1333.6399999999999</c:v>
                </c:pt>
                <c:pt idx="146">
                  <c:v>1333.7</c:v>
                </c:pt>
                <c:pt idx="147">
                  <c:v>1333.76</c:v>
                </c:pt>
                <c:pt idx="148">
                  <c:v>1333.82</c:v>
                </c:pt>
                <c:pt idx="149">
                  <c:v>1333.8799999999999</c:v>
                </c:pt>
                <c:pt idx="150">
                  <c:v>1333.94</c:v>
                </c:pt>
                <c:pt idx="151">
                  <c:v>1334</c:v>
                </c:pt>
                <c:pt idx="152">
                  <c:v>1334.06</c:v>
                </c:pt>
                <c:pt idx="153">
                  <c:v>1334.12</c:v>
                </c:pt>
                <c:pt idx="154">
                  <c:v>1334.1799999999998</c:v>
                </c:pt>
                <c:pt idx="155">
                  <c:v>1334.24</c:v>
                </c:pt>
                <c:pt idx="156">
                  <c:v>1334.3</c:v>
                </c:pt>
                <c:pt idx="157">
                  <c:v>1334.36</c:v>
                </c:pt>
                <c:pt idx="158">
                  <c:v>1334.42</c:v>
                </c:pt>
                <c:pt idx="159">
                  <c:v>1334.48</c:v>
                </c:pt>
                <c:pt idx="160">
                  <c:v>1334.54</c:v>
                </c:pt>
                <c:pt idx="161">
                  <c:v>1334.6</c:v>
                </c:pt>
                <c:pt idx="162">
                  <c:v>1334.6599999999999</c:v>
                </c:pt>
                <c:pt idx="163">
                  <c:v>1334.72</c:v>
                </c:pt>
                <c:pt idx="164">
                  <c:v>1334.78</c:v>
                </c:pt>
                <c:pt idx="165">
                  <c:v>1334.84</c:v>
                </c:pt>
                <c:pt idx="166">
                  <c:v>1334.9</c:v>
                </c:pt>
                <c:pt idx="167">
                  <c:v>1334.96</c:v>
                </c:pt>
                <c:pt idx="168">
                  <c:v>1335.02</c:v>
                </c:pt>
                <c:pt idx="169">
                  <c:v>1335.08</c:v>
                </c:pt>
                <c:pt idx="170">
                  <c:v>1335.1399999999999</c:v>
                </c:pt>
                <c:pt idx="171">
                  <c:v>1335.2</c:v>
                </c:pt>
                <c:pt idx="172">
                  <c:v>1335.26</c:v>
                </c:pt>
                <c:pt idx="173">
                  <c:v>1335.32</c:v>
                </c:pt>
                <c:pt idx="174">
                  <c:v>1335.3799999999999</c:v>
                </c:pt>
                <c:pt idx="175">
                  <c:v>1335.44</c:v>
                </c:pt>
                <c:pt idx="176">
                  <c:v>1335.5</c:v>
                </c:pt>
                <c:pt idx="177">
                  <c:v>1335.56</c:v>
                </c:pt>
                <c:pt idx="178">
                  <c:v>1335.62</c:v>
                </c:pt>
                <c:pt idx="179">
                  <c:v>1335.6799999999998</c:v>
                </c:pt>
                <c:pt idx="180">
                  <c:v>1335.74</c:v>
                </c:pt>
                <c:pt idx="181">
                  <c:v>1335.8</c:v>
                </c:pt>
                <c:pt idx="182">
                  <c:v>1335.86</c:v>
                </c:pt>
                <c:pt idx="183">
                  <c:v>1335.92</c:v>
                </c:pt>
                <c:pt idx="184">
                  <c:v>1335.98</c:v>
                </c:pt>
                <c:pt idx="185">
                  <c:v>1336.04</c:v>
                </c:pt>
                <c:pt idx="186">
                  <c:v>1336.1</c:v>
                </c:pt>
                <c:pt idx="187">
                  <c:v>1336.1599999999999</c:v>
                </c:pt>
                <c:pt idx="188">
                  <c:v>1336.22</c:v>
                </c:pt>
                <c:pt idx="189">
                  <c:v>1336.28</c:v>
                </c:pt>
                <c:pt idx="190">
                  <c:v>1336.34</c:v>
                </c:pt>
                <c:pt idx="191">
                  <c:v>1336.4</c:v>
                </c:pt>
                <c:pt idx="192">
                  <c:v>1336.46</c:v>
                </c:pt>
                <c:pt idx="193">
                  <c:v>1336.52</c:v>
                </c:pt>
                <c:pt idx="194">
                  <c:v>1336.58</c:v>
                </c:pt>
                <c:pt idx="195">
                  <c:v>1336.6399999999999</c:v>
                </c:pt>
                <c:pt idx="196">
                  <c:v>1336.7</c:v>
                </c:pt>
                <c:pt idx="197">
                  <c:v>1336.76</c:v>
                </c:pt>
                <c:pt idx="198">
                  <c:v>1336.82</c:v>
                </c:pt>
                <c:pt idx="199">
                  <c:v>1336.8799999999999</c:v>
                </c:pt>
                <c:pt idx="200">
                  <c:v>1336.94</c:v>
                </c:pt>
                <c:pt idx="201">
                  <c:v>1337</c:v>
                </c:pt>
                <c:pt idx="202">
                  <c:v>1337.06</c:v>
                </c:pt>
                <c:pt idx="203">
                  <c:v>1337.12</c:v>
                </c:pt>
                <c:pt idx="204">
                  <c:v>1337.1799999999998</c:v>
                </c:pt>
                <c:pt idx="205">
                  <c:v>1337.24</c:v>
                </c:pt>
                <c:pt idx="206">
                  <c:v>1337.3</c:v>
                </c:pt>
                <c:pt idx="207">
                  <c:v>1337.36</c:v>
                </c:pt>
                <c:pt idx="208">
                  <c:v>1337.42</c:v>
                </c:pt>
                <c:pt idx="209">
                  <c:v>1337.48</c:v>
                </c:pt>
                <c:pt idx="210">
                  <c:v>1337.54</c:v>
                </c:pt>
                <c:pt idx="211">
                  <c:v>1337.6</c:v>
                </c:pt>
                <c:pt idx="212">
                  <c:v>1337.6599999999999</c:v>
                </c:pt>
                <c:pt idx="213">
                  <c:v>1337.72</c:v>
                </c:pt>
                <c:pt idx="214">
                  <c:v>1337.78</c:v>
                </c:pt>
                <c:pt idx="215">
                  <c:v>1337.84</c:v>
                </c:pt>
                <c:pt idx="216">
                  <c:v>1337.9</c:v>
                </c:pt>
                <c:pt idx="217">
                  <c:v>1337.96</c:v>
                </c:pt>
                <c:pt idx="218">
                  <c:v>1338.02</c:v>
                </c:pt>
                <c:pt idx="219">
                  <c:v>1338.08</c:v>
                </c:pt>
                <c:pt idx="220">
                  <c:v>1338.1399999999999</c:v>
                </c:pt>
                <c:pt idx="221">
                  <c:v>1338.2</c:v>
                </c:pt>
                <c:pt idx="222">
                  <c:v>1338.26</c:v>
                </c:pt>
                <c:pt idx="223">
                  <c:v>1338.32</c:v>
                </c:pt>
                <c:pt idx="224">
                  <c:v>1338.3799999999999</c:v>
                </c:pt>
                <c:pt idx="225">
                  <c:v>1338.44</c:v>
                </c:pt>
                <c:pt idx="226">
                  <c:v>1338.5</c:v>
                </c:pt>
                <c:pt idx="227">
                  <c:v>1338.56</c:v>
                </c:pt>
                <c:pt idx="228">
                  <c:v>1338.62</c:v>
                </c:pt>
                <c:pt idx="229">
                  <c:v>1338.6799999999998</c:v>
                </c:pt>
                <c:pt idx="230">
                  <c:v>1338.74</c:v>
                </c:pt>
                <c:pt idx="231">
                  <c:v>1338.8</c:v>
                </c:pt>
                <c:pt idx="232">
                  <c:v>1338.86</c:v>
                </c:pt>
                <c:pt idx="233">
                  <c:v>1338.92</c:v>
                </c:pt>
                <c:pt idx="234">
                  <c:v>1338.98</c:v>
                </c:pt>
                <c:pt idx="235">
                  <c:v>1339.04</c:v>
                </c:pt>
                <c:pt idx="236">
                  <c:v>1339.1</c:v>
                </c:pt>
                <c:pt idx="237">
                  <c:v>1339.1599999999999</c:v>
                </c:pt>
                <c:pt idx="238">
                  <c:v>1339.22</c:v>
                </c:pt>
                <c:pt idx="239">
                  <c:v>1339.28</c:v>
                </c:pt>
                <c:pt idx="240">
                  <c:v>1339.34</c:v>
                </c:pt>
                <c:pt idx="241">
                  <c:v>1339.4</c:v>
                </c:pt>
                <c:pt idx="242">
                  <c:v>1339.46</c:v>
                </c:pt>
                <c:pt idx="243">
                  <c:v>1339.52</c:v>
                </c:pt>
                <c:pt idx="244">
                  <c:v>1339.58</c:v>
                </c:pt>
                <c:pt idx="245">
                  <c:v>1339.6399999999999</c:v>
                </c:pt>
                <c:pt idx="246">
                  <c:v>1339.7</c:v>
                </c:pt>
                <c:pt idx="247">
                  <c:v>1339.76</c:v>
                </c:pt>
                <c:pt idx="248">
                  <c:v>1339.82</c:v>
                </c:pt>
                <c:pt idx="249">
                  <c:v>1339.8799999999999</c:v>
                </c:pt>
                <c:pt idx="250">
                  <c:v>1339.94</c:v>
                </c:pt>
                <c:pt idx="251">
                  <c:v>1340</c:v>
                </c:pt>
                <c:pt idx="252">
                  <c:v>1340.06</c:v>
                </c:pt>
                <c:pt idx="253">
                  <c:v>1340.12</c:v>
                </c:pt>
                <c:pt idx="254">
                  <c:v>1340.1799999999998</c:v>
                </c:pt>
                <c:pt idx="255">
                  <c:v>1340.24</c:v>
                </c:pt>
                <c:pt idx="256">
                  <c:v>1340.3</c:v>
                </c:pt>
                <c:pt idx="257">
                  <c:v>1340.36</c:v>
                </c:pt>
                <c:pt idx="258">
                  <c:v>1340.42</c:v>
                </c:pt>
                <c:pt idx="259">
                  <c:v>1340.48</c:v>
                </c:pt>
                <c:pt idx="260">
                  <c:v>1340.54</c:v>
                </c:pt>
                <c:pt idx="261">
                  <c:v>1340.6</c:v>
                </c:pt>
                <c:pt idx="262">
                  <c:v>1340.6599999999999</c:v>
                </c:pt>
                <c:pt idx="263">
                  <c:v>1340.72</c:v>
                </c:pt>
                <c:pt idx="264">
                  <c:v>1340.78</c:v>
                </c:pt>
                <c:pt idx="265">
                  <c:v>1340.84</c:v>
                </c:pt>
                <c:pt idx="266">
                  <c:v>1340.9</c:v>
                </c:pt>
                <c:pt idx="267">
                  <c:v>1340.96</c:v>
                </c:pt>
                <c:pt idx="268">
                  <c:v>1341.02</c:v>
                </c:pt>
                <c:pt idx="269">
                  <c:v>1341.08</c:v>
                </c:pt>
                <c:pt idx="270">
                  <c:v>1341.1399999999999</c:v>
                </c:pt>
                <c:pt idx="271">
                  <c:v>1341.2</c:v>
                </c:pt>
                <c:pt idx="272">
                  <c:v>1341.26</c:v>
                </c:pt>
                <c:pt idx="273">
                  <c:v>1341.32</c:v>
                </c:pt>
                <c:pt idx="274">
                  <c:v>1341.3799999999999</c:v>
                </c:pt>
                <c:pt idx="275">
                  <c:v>1341.44</c:v>
                </c:pt>
                <c:pt idx="276">
                  <c:v>1341.5</c:v>
                </c:pt>
                <c:pt idx="277">
                  <c:v>1341.56</c:v>
                </c:pt>
                <c:pt idx="278">
                  <c:v>1341.62</c:v>
                </c:pt>
                <c:pt idx="279">
                  <c:v>1341.6799999999998</c:v>
                </c:pt>
                <c:pt idx="280">
                  <c:v>1341.74</c:v>
                </c:pt>
                <c:pt idx="281">
                  <c:v>1341.8</c:v>
                </c:pt>
                <c:pt idx="282">
                  <c:v>1341.86</c:v>
                </c:pt>
                <c:pt idx="283">
                  <c:v>1341.92</c:v>
                </c:pt>
                <c:pt idx="284">
                  <c:v>1341.98</c:v>
                </c:pt>
                <c:pt idx="285">
                  <c:v>1342.04</c:v>
                </c:pt>
                <c:pt idx="286">
                  <c:v>1342.1</c:v>
                </c:pt>
                <c:pt idx="287">
                  <c:v>1342.1599999999999</c:v>
                </c:pt>
                <c:pt idx="288">
                  <c:v>1342.22</c:v>
                </c:pt>
                <c:pt idx="289">
                  <c:v>1342.28</c:v>
                </c:pt>
                <c:pt idx="290">
                  <c:v>1342.34</c:v>
                </c:pt>
                <c:pt idx="291">
                  <c:v>1342.4</c:v>
                </c:pt>
                <c:pt idx="292">
                  <c:v>1342.46</c:v>
                </c:pt>
                <c:pt idx="293">
                  <c:v>1342.52</c:v>
                </c:pt>
                <c:pt idx="294">
                  <c:v>1342.58</c:v>
                </c:pt>
                <c:pt idx="295">
                  <c:v>1342.6399999999999</c:v>
                </c:pt>
                <c:pt idx="296">
                  <c:v>1342.7</c:v>
                </c:pt>
                <c:pt idx="297">
                  <c:v>1342.76</c:v>
                </c:pt>
                <c:pt idx="298">
                  <c:v>1342.82</c:v>
                </c:pt>
                <c:pt idx="299">
                  <c:v>1342.8799999999999</c:v>
                </c:pt>
                <c:pt idx="300">
                  <c:v>1342.94</c:v>
                </c:pt>
                <c:pt idx="301">
                  <c:v>1343</c:v>
                </c:pt>
                <c:pt idx="302">
                  <c:v>1343.06</c:v>
                </c:pt>
                <c:pt idx="303">
                  <c:v>1343.12</c:v>
                </c:pt>
                <c:pt idx="304">
                  <c:v>1343.1799999999998</c:v>
                </c:pt>
                <c:pt idx="305">
                  <c:v>1343.24</c:v>
                </c:pt>
                <c:pt idx="306">
                  <c:v>1343.3</c:v>
                </c:pt>
                <c:pt idx="307">
                  <c:v>1343.36</c:v>
                </c:pt>
                <c:pt idx="308">
                  <c:v>1343.42</c:v>
                </c:pt>
                <c:pt idx="309">
                  <c:v>1343.48</c:v>
                </c:pt>
                <c:pt idx="310">
                  <c:v>1343.54</c:v>
                </c:pt>
                <c:pt idx="311">
                  <c:v>1343.6</c:v>
                </c:pt>
                <c:pt idx="312">
                  <c:v>1343.6599999999999</c:v>
                </c:pt>
                <c:pt idx="313">
                  <c:v>1343.72</c:v>
                </c:pt>
                <c:pt idx="314">
                  <c:v>1343.78</c:v>
                </c:pt>
                <c:pt idx="315">
                  <c:v>1343.84</c:v>
                </c:pt>
                <c:pt idx="316">
                  <c:v>1343.9</c:v>
                </c:pt>
                <c:pt idx="317">
                  <c:v>1343.96</c:v>
                </c:pt>
                <c:pt idx="318">
                  <c:v>1344.02</c:v>
                </c:pt>
                <c:pt idx="319">
                  <c:v>1344.08</c:v>
                </c:pt>
                <c:pt idx="320">
                  <c:v>1344.1399999999999</c:v>
                </c:pt>
                <c:pt idx="321">
                  <c:v>1344.2</c:v>
                </c:pt>
                <c:pt idx="322">
                  <c:v>1344.26</c:v>
                </c:pt>
                <c:pt idx="323">
                  <c:v>1344.32</c:v>
                </c:pt>
                <c:pt idx="324">
                  <c:v>1344.3799999999999</c:v>
                </c:pt>
                <c:pt idx="325">
                  <c:v>1344.44</c:v>
                </c:pt>
                <c:pt idx="326">
                  <c:v>1344.5</c:v>
                </c:pt>
                <c:pt idx="327">
                  <c:v>1344.56</c:v>
                </c:pt>
                <c:pt idx="328">
                  <c:v>1344.62</c:v>
                </c:pt>
                <c:pt idx="329">
                  <c:v>1344.6799999999998</c:v>
                </c:pt>
                <c:pt idx="330">
                  <c:v>1344.74</c:v>
                </c:pt>
                <c:pt idx="331">
                  <c:v>1344.8</c:v>
                </c:pt>
                <c:pt idx="332">
                  <c:v>1344.86</c:v>
                </c:pt>
                <c:pt idx="333">
                  <c:v>1344.92</c:v>
                </c:pt>
                <c:pt idx="334">
                  <c:v>1344.98</c:v>
                </c:pt>
                <c:pt idx="335">
                  <c:v>1345.04</c:v>
                </c:pt>
                <c:pt idx="336">
                  <c:v>1345.1</c:v>
                </c:pt>
                <c:pt idx="337">
                  <c:v>1345.1599999999999</c:v>
                </c:pt>
                <c:pt idx="338">
                  <c:v>1345.22</c:v>
                </c:pt>
                <c:pt idx="339">
                  <c:v>1345.28</c:v>
                </c:pt>
                <c:pt idx="340">
                  <c:v>1345.34</c:v>
                </c:pt>
                <c:pt idx="341">
                  <c:v>1345.4</c:v>
                </c:pt>
                <c:pt idx="342">
                  <c:v>1345.46</c:v>
                </c:pt>
                <c:pt idx="343">
                  <c:v>1345.52</c:v>
                </c:pt>
                <c:pt idx="344">
                  <c:v>1345.58</c:v>
                </c:pt>
                <c:pt idx="345">
                  <c:v>1345.6399999999999</c:v>
                </c:pt>
                <c:pt idx="346">
                  <c:v>1345.7</c:v>
                </c:pt>
                <c:pt idx="347">
                  <c:v>1345.76</c:v>
                </c:pt>
                <c:pt idx="348">
                  <c:v>1345.82</c:v>
                </c:pt>
                <c:pt idx="349">
                  <c:v>1345.8799999999999</c:v>
                </c:pt>
                <c:pt idx="350">
                  <c:v>1345.94</c:v>
                </c:pt>
                <c:pt idx="351">
                  <c:v>1346</c:v>
                </c:pt>
                <c:pt idx="352">
                  <c:v>1346.06</c:v>
                </c:pt>
                <c:pt idx="353">
                  <c:v>1346.12</c:v>
                </c:pt>
                <c:pt idx="354">
                  <c:v>1346.1799999999998</c:v>
                </c:pt>
                <c:pt idx="355">
                  <c:v>1346.24</c:v>
                </c:pt>
                <c:pt idx="356">
                  <c:v>1346.3</c:v>
                </c:pt>
                <c:pt idx="357">
                  <c:v>1346.36</c:v>
                </c:pt>
                <c:pt idx="358">
                  <c:v>1346.42</c:v>
                </c:pt>
                <c:pt idx="359">
                  <c:v>1346.48</c:v>
                </c:pt>
                <c:pt idx="360">
                  <c:v>1346.54</c:v>
                </c:pt>
                <c:pt idx="361">
                  <c:v>1346.6</c:v>
                </c:pt>
                <c:pt idx="362">
                  <c:v>1346.6599999999999</c:v>
                </c:pt>
                <c:pt idx="363">
                  <c:v>1346.72</c:v>
                </c:pt>
                <c:pt idx="364">
                  <c:v>1346.78</c:v>
                </c:pt>
                <c:pt idx="365">
                  <c:v>1346.84</c:v>
                </c:pt>
                <c:pt idx="366">
                  <c:v>1346.9</c:v>
                </c:pt>
                <c:pt idx="367">
                  <c:v>1346.96</c:v>
                </c:pt>
                <c:pt idx="368">
                  <c:v>1347.02</c:v>
                </c:pt>
                <c:pt idx="369">
                  <c:v>1347.08</c:v>
                </c:pt>
                <c:pt idx="370">
                  <c:v>1347.1399999999999</c:v>
                </c:pt>
                <c:pt idx="371">
                  <c:v>1347.2</c:v>
                </c:pt>
                <c:pt idx="372">
                  <c:v>1347.26</c:v>
                </c:pt>
                <c:pt idx="373">
                  <c:v>1347.32</c:v>
                </c:pt>
                <c:pt idx="374">
                  <c:v>1347.3799999999999</c:v>
                </c:pt>
                <c:pt idx="375">
                  <c:v>1347.44</c:v>
                </c:pt>
                <c:pt idx="376">
                  <c:v>1347.5</c:v>
                </c:pt>
                <c:pt idx="377">
                  <c:v>1347.56</c:v>
                </c:pt>
                <c:pt idx="378">
                  <c:v>1347.62</c:v>
                </c:pt>
                <c:pt idx="379">
                  <c:v>1347.6799999999998</c:v>
                </c:pt>
                <c:pt idx="380">
                  <c:v>1347.74</c:v>
                </c:pt>
                <c:pt idx="381">
                  <c:v>1347.8</c:v>
                </c:pt>
                <c:pt idx="382">
                  <c:v>1347.86</c:v>
                </c:pt>
                <c:pt idx="383">
                  <c:v>1347.92</c:v>
                </c:pt>
                <c:pt idx="384">
                  <c:v>1347.98</c:v>
                </c:pt>
                <c:pt idx="385">
                  <c:v>1348.04</c:v>
                </c:pt>
                <c:pt idx="386">
                  <c:v>1348.1</c:v>
                </c:pt>
                <c:pt idx="387">
                  <c:v>1348.1599999999999</c:v>
                </c:pt>
                <c:pt idx="388">
                  <c:v>1348.22</c:v>
                </c:pt>
                <c:pt idx="389">
                  <c:v>1348.28</c:v>
                </c:pt>
                <c:pt idx="390">
                  <c:v>1348.34</c:v>
                </c:pt>
                <c:pt idx="391">
                  <c:v>1348.4</c:v>
                </c:pt>
                <c:pt idx="392">
                  <c:v>1348.46</c:v>
                </c:pt>
                <c:pt idx="393">
                  <c:v>1348.52</c:v>
                </c:pt>
                <c:pt idx="394">
                  <c:v>1348.58</c:v>
                </c:pt>
                <c:pt idx="395">
                  <c:v>1348.6399999999999</c:v>
                </c:pt>
                <c:pt idx="396">
                  <c:v>1348.7</c:v>
                </c:pt>
                <c:pt idx="397">
                  <c:v>1348.76</c:v>
                </c:pt>
                <c:pt idx="398">
                  <c:v>1348.82</c:v>
                </c:pt>
                <c:pt idx="399">
                  <c:v>1348.8799999999999</c:v>
                </c:pt>
                <c:pt idx="400">
                  <c:v>1348.94</c:v>
                </c:pt>
                <c:pt idx="401">
                  <c:v>1349</c:v>
                </c:pt>
                <c:pt idx="402">
                  <c:v>1349.06</c:v>
                </c:pt>
                <c:pt idx="403">
                  <c:v>1349.12</c:v>
                </c:pt>
                <c:pt idx="404">
                  <c:v>1349.1799999999998</c:v>
                </c:pt>
                <c:pt idx="405">
                  <c:v>1349.24</c:v>
                </c:pt>
                <c:pt idx="406">
                  <c:v>1349.3</c:v>
                </c:pt>
                <c:pt idx="407">
                  <c:v>1349.36</c:v>
                </c:pt>
                <c:pt idx="408">
                  <c:v>1349.42</c:v>
                </c:pt>
                <c:pt idx="409">
                  <c:v>1349.48</c:v>
                </c:pt>
                <c:pt idx="410">
                  <c:v>1349.54</c:v>
                </c:pt>
                <c:pt idx="411">
                  <c:v>1349.6</c:v>
                </c:pt>
                <c:pt idx="412">
                  <c:v>1349.6599999999999</c:v>
                </c:pt>
                <c:pt idx="413">
                  <c:v>1349.72</c:v>
                </c:pt>
                <c:pt idx="414">
                  <c:v>1349.78</c:v>
                </c:pt>
                <c:pt idx="415">
                  <c:v>1349.84</c:v>
                </c:pt>
                <c:pt idx="416">
                  <c:v>1349.9</c:v>
                </c:pt>
                <c:pt idx="417">
                  <c:v>1349.96</c:v>
                </c:pt>
                <c:pt idx="418">
                  <c:v>1350.02</c:v>
                </c:pt>
                <c:pt idx="419">
                  <c:v>1350.08</c:v>
                </c:pt>
                <c:pt idx="420">
                  <c:v>1350.1399999999999</c:v>
                </c:pt>
                <c:pt idx="421">
                  <c:v>1350.2</c:v>
                </c:pt>
                <c:pt idx="422">
                  <c:v>1350.26</c:v>
                </c:pt>
                <c:pt idx="423">
                  <c:v>1350.32</c:v>
                </c:pt>
                <c:pt idx="424">
                  <c:v>1350.3799999999999</c:v>
                </c:pt>
                <c:pt idx="425">
                  <c:v>1350.44</c:v>
                </c:pt>
                <c:pt idx="426">
                  <c:v>1350.5</c:v>
                </c:pt>
                <c:pt idx="427">
                  <c:v>1350.56</c:v>
                </c:pt>
                <c:pt idx="428">
                  <c:v>1350.62</c:v>
                </c:pt>
                <c:pt idx="429">
                  <c:v>1350.6799999999998</c:v>
                </c:pt>
                <c:pt idx="430">
                  <c:v>1350.74</c:v>
                </c:pt>
                <c:pt idx="431">
                  <c:v>1350.8</c:v>
                </c:pt>
                <c:pt idx="432">
                  <c:v>1350.86</c:v>
                </c:pt>
                <c:pt idx="433">
                  <c:v>1350.92</c:v>
                </c:pt>
                <c:pt idx="434">
                  <c:v>1350.98</c:v>
                </c:pt>
                <c:pt idx="435">
                  <c:v>1351.04</c:v>
                </c:pt>
                <c:pt idx="436">
                  <c:v>1351.1</c:v>
                </c:pt>
                <c:pt idx="437">
                  <c:v>1351.1599999999999</c:v>
                </c:pt>
                <c:pt idx="438">
                  <c:v>1351.22</c:v>
                </c:pt>
                <c:pt idx="439">
                  <c:v>1351.28</c:v>
                </c:pt>
                <c:pt idx="440">
                  <c:v>1351.34</c:v>
                </c:pt>
                <c:pt idx="441">
                  <c:v>1351.4</c:v>
                </c:pt>
                <c:pt idx="442">
                  <c:v>1351.46</c:v>
                </c:pt>
                <c:pt idx="443">
                  <c:v>1351.52</c:v>
                </c:pt>
                <c:pt idx="444">
                  <c:v>1351.58</c:v>
                </c:pt>
                <c:pt idx="445">
                  <c:v>1351.6399999999999</c:v>
                </c:pt>
                <c:pt idx="446">
                  <c:v>1351.7</c:v>
                </c:pt>
                <c:pt idx="447">
                  <c:v>1351.76</c:v>
                </c:pt>
                <c:pt idx="448">
                  <c:v>1351.82</c:v>
                </c:pt>
                <c:pt idx="449">
                  <c:v>1351.8799999999999</c:v>
                </c:pt>
                <c:pt idx="450">
                  <c:v>1351.94</c:v>
                </c:pt>
                <c:pt idx="451">
                  <c:v>1352</c:v>
                </c:pt>
                <c:pt idx="452">
                  <c:v>1352.06</c:v>
                </c:pt>
                <c:pt idx="453">
                  <c:v>1352.12</c:v>
                </c:pt>
                <c:pt idx="454">
                  <c:v>1352.1799999999998</c:v>
                </c:pt>
                <c:pt idx="455">
                  <c:v>1352.24</c:v>
                </c:pt>
                <c:pt idx="456">
                  <c:v>1352.3</c:v>
                </c:pt>
                <c:pt idx="457">
                  <c:v>1352.36</c:v>
                </c:pt>
                <c:pt idx="458">
                  <c:v>1352.42</c:v>
                </c:pt>
                <c:pt idx="459">
                  <c:v>1352.48</c:v>
                </c:pt>
                <c:pt idx="460">
                  <c:v>1352.54</c:v>
                </c:pt>
                <c:pt idx="461">
                  <c:v>1352.6</c:v>
                </c:pt>
                <c:pt idx="462">
                  <c:v>1352.6599999999999</c:v>
                </c:pt>
                <c:pt idx="463">
                  <c:v>1352.72</c:v>
                </c:pt>
                <c:pt idx="464">
                  <c:v>1352.78</c:v>
                </c:pt>
                <c:pt idx="465">
                  <c:v>1352.84</c:v>
                </c:pt>
                <c:pt idx="466">
                  <c:v>1352.9</c:v>
                </c:pt>
                <c:pt idx="467">
                  <c:v>1352.96</c:v>
                </c:pt>
                <c:pt idx="468">
                  <c:v>1353.02</c:v>
                </c:pt>
                <c:pt idx="469">
                  <c:v>1353.08</c:v>
                </c:pt>
                <c:pt idx="470">
                  <c:v>1353.1399999999999</c:v>
                </c:pt>
                <c:pt idx="471">
                  <c:v>1353.2</c:v>
                </c:pt>
                <c:pt idx="472">
                  <c:v>1353.26</c:v>
                </c:pt>
                <c:pt idx="473">
                  <c:v>1353.32</c:v>
                </c:pt>
                <c:pt idx="474">
                  <c:v>1353.3799999999999</c:v>
                </c:pt>
                <c:pt idx="475">
                  <c:v>1353.44</c:v>
                </c:pt>
                <c:pt idx="476">
                  <c:v>1353.5</c:v>
                </c:pt>
                <c:pt idx="477">
                  <c:v>1353.56</c:v>
                </c:pt>
                <c:pt idx="478">
                  <c:v>1353.62</c:v>
                </c:pt>
                <c:pt idx="479">
                  <c:v>1353.6799999999998</c:v>
                </c:pt>
                <c:pt idx="480">
                  <c:v>1353.74</c:v>
                </c:pt>
                <c:pt idx="481">
                  <c:v>1353.8</c:v>
                </c:pt>
                <c:pt idx="482">
                  <c:v>1353.86</c:v>
                </c:pt>
                <c:pt idx="483">
                  <c:v>1353.92</c:v>
                </c:pt>
                <c:pt idx="484">
                  <c:v>1353.98</c:v>
                </c:pt>
                <c:pt idx="485">
                  <c:v>1354.04</c:v>
                </c:pt>
                <c:pt idx="486">
                  <c:v>1354.1</c:v>
                </c:pt>
                <c:pt idx="487">
                  <c:v>1354.1599999999999</c:v>
                </c:pt>
                <c:pt idx="488">
                  <c:v>1354.22</c:v>
                </c:pt>
                <c:pt idx="489">
                  <c:v>1354.28</c:v>
                </c:pt>
                <c:pt idx="490">
                  <c:v>1354.34</c:v>
                </c:pt>
                <c:pt idx="491">
                  <c:v>1354.4</c:v>
                </c:pt>
                <c:pt idx="492">
                  <c:v>1354.46</c:v>
                </c:pt>
                <c:pt idx="493">
                  <c:v>1354.52</c:v>
                </c:pt>
                <c:pt idx="494">
                  <c:v>1354.58</c:v>
                </c:pt>
                <c:pt idx="495">
                  <c:v>1354.6399999999999</c:v>
                </c:pt>
                <c:pt idx="496">
                  <c:v>1354.7</c:v>
                </c:pt>
                <c:pt idx="497">
                  <c:v>1354.76</c:v>
                </c:pt>
                <c:pt idx="498">
                  <c:v>1354.82</c:v>
                </c:pt>
                <c:pt idx="499">
                  <c:v>1354.8799999999999</c:v>
                </c:pt>
                <c:pt idx="500">
                  <c:v>1354.94</c:v>
                </c:pt>
                <c:pt idx="501">
                  <c:v>1355</c:v>
                </c:pt>
                <c:pt idx="502">
                  <c:v>1355.06</c:v>
                </c:pt>
                <c:pt idx="503">
                  <c:v>1355.12</c:v>
                </c:pt>
                <c:pt idx="504">
                  <c:v>1355.1799999999998</c:v>
                </c:pt>
                <c:pt idx="505">
                  <c:v>1355.24</c:v>
                </c:pt>
                <c:pt idx="506">
                  <c:v>1355.3</c:v>
                </c:pt>
                <c:pt idx="507">
                  <c:v>1355.36</c:v>
                </c:pt>
                <c:pt idx="508">
                  <c:v>1355.42</c:v>
                </c:pt>
                <c:pt idx="509">
                  <c:v>1355.48</c:v>
                </c:pt>
                <c:pt idx="510">
                  <c:v>1355.54</c:v>
                </c:pt>
                <c:pt idx="511">
                  <c:v>1355.6</c:v>
                </c:pt>
                <c:pt idx="512">
                  <c:v>1355.6599999999999</c:v>
                </c:pt>
                <c:pt idx="513">
                  <c:v>1355.72</c:v>
                </c:pt>
                <c:pt idx="514">
                  <c:v>1355.78</c:v>
                </c:pt>
                <c:pt idx="515">
                  <c:v>1355.84</c:v>
                </c:pt>
                <c:pt idx="516">
                  <c:v>1355.9</c:v>
                </c:pt>
                <c:pt idx="517">
                  <c:v>1355.96</c:v>
                </c:pt>
                <c:pt idx="518">
                  <c:v>1356.02</c:v>
                </c:pt>
                <c:pt idx="519">
                  <c:v>1356.08</c:v>
                </c:pt>
                <c:pt idx="520">
                  <c:v>1356.1399999999999</c:v>
                </c:pt>
                <c:pt idx="521">
                  <c:v>1356.2</c:v>
                </c:pt>
                <c:pt idx="522">
                  <c:v>1356.26</c:v>
                </c:pt>
                <c:pt idx="523">
                  <c:v>1356.32</c:v>
                </c:pt>
                <c:pt idx="524">
                  <c:v>1356.3799999999999</c:v>
                </c:pt>
                <c:pt idx="525">
                  <c:v>1356.44</c:v>
                </c:pt>
                <c:pt idx="526">
                  <c:v>1356.5</c:v>
                </c:pt>
                <c:pt idx="527">
                  <c:v>1356.56</c:v>
                </c:pt>
                <c:pt idx="528">
                  <c:v>1356.62</c:v>
                </c:pt>
                <c:pt idx="529">
                  <c:v>1356.6799999999998</c:v>
                </c:pt>
                <c:pt idx="530">
                  <c:v>1356.74</c:v>
                </c:pt>
                <c:pt idx="531">
                  <c:v>1356.8</c:v>
                </c:pt>
                <c:pt idx="532">
                  <c:v>1356.86</c:v>
                </c:pt>
                <c:pt idx="533">
                  <c:v>1356.92</c:v>
                </c:pt>
                <c:pt idx="534">
                  <c:v>1356.98</c:v>
                </c:pt>
                <c:pt idx="535">
                  <c:v>1357.04</c:v>
                </c:pt>
                <c:pt idx="536">
                  <c:v>1357.1</c:v>
                </c:pt>
                <c:pt idx="537">
                  <c:v>1357.1599999999999</c:v>
                </c:pt>
                <c:pt idx="538">
                  <c:v>1357.22</c:v>
                </c:pt>
                <c:pt idx="539">
                  <c:v>1357.28</c:v>
                </c:pt>
                <c:pt idx="540">
                  <c:v>1357.34</c:v>
                </c:pt>
                <c:pt idx="541">
                  <c:v>1357.4</c:v>
                </c:pt>
                <c:pt idx="542">
                  <c:v>1357.46</c:v>
                </c:pt>
                <c:pt idx="543">
                  <c:v>1357.52</c:v>
                </c:pt>
                <c:pt idx="544">
                  <c:v>1357.58</c:v>
                </c:pt>
                <c:pt idx="545">
                  <c:v>1357.6399999999999</c:v>
                </c:pt>
                <c:pt idx="546">
                  <c:v>1357.7</c:v>
                </c:pt>
                <c:pt idx="547">
                  <c:v>1357.76</c:v>
                </c:pt>
                <c:pt idx="548">
                  <c:v>1357.82</c:v>
                </c:pt>
                <c:pt idx="549">
                  <c:v>1357.8799999999999</c:v>
                </c:pt>
                <c:pt idx="550">
                  <c:v>1357.94</c:v>
                </c:pt>
                <c:pt idx="551">
                  <c:v>1358</c:v>
                </c:pt>
                <c:pt idx="552">
                  <c:v>1358.06</c:v>
                </c:pt>
                <c:pt idx="553">
                  <c:v>1358.12</c:v>
                </c:pt>
                <c:pt idx="554">
                  <c:v>1358.1799999999998</c:v>
                </c:pt>
                <c:pt idx="555">
                  <c:v>1358.24</c:v>
                </c:pt>
                <c:pt idx="556">
                  <c:v>1358.3</c:v>
                </c:pt>
                <c:pt idx="557">
                  <c:v>1358.36</c:v>
                </c:pt>
                <c:pt idx="558">
                  <c:v>1358.42</c:v>
                </c:pt>
                <c:pt idx="559">
                  <c:v>1358.48</c:v>
                </c:pt>
                <c:pt idx="560">
                  <c:v>1358.54</c:v>
                </c:pt>
                <c:pt idx="561">
                  <c:v>1358.6</c:v>
                </c:pt>
                <c:pt idx="562">
                  <c:v>1358.6599999999999</c:v>
                </c:pt>
                <c:pt idx="563">
                  <c:v>1358.72</c:v>
                </c:pt>
                <c:pt idx="564">
                  <c:v>1358.78</c:v>
                </c:pt>
                <c:pt idx="565">
                  <c:v>1358.84</c:v>
                </c:pt>
                <c:pt idx="566">
                  <c:v>1358.9</c:v>
                </c:pt>
                <c:pt idx="567">
                  <c:v>1358.96</c:v>
                </c:pt>
                <c:pt idx="568">
                  <c:v>1359.02</c:v>
                </c:pt>
                <c:pt idx="569">
                  <c:v>1359.08</c:v>
                </c:pt>
                <c:pt idx="570">
                  <c:v>1359.1399999999999</c:v>
                </c:pt>
                <c:pt idx="571">
                  <c:v>1359.2</c:v>
                </c:pt>
                <c:pt idx="572">
                  <c:v>1359.26</c:v>
                </c:pt>
                <c:pt idx="573">
                  <c:v>1359.32</c:v>
                </c:pt>
                <c:pt idx="574">
                  <c:v>1359.3799999999999</c:v>
                </c:pt>
                <c:pt idx="575">
                  <c:v>1359.44</c:v>
                </c:pt>
                <c:pt idx="576">
                  <c:v>1359.5</c:v>
                </c:pt>
                <c:pt idx="577">
                  <c:v>1359.56</c:v>
                </c:pt>
                <c:pt idx="578">
                  <c:v>1359.62</c:v>
                </c:pt>
                <c:pt idx="579">
                  <c:v>1359.6799999999998</c:v>
                </c:pt>
                <c:pt idx="580">
                  <c:v>1359.74</c:v>
                </c:pt>
                <c:pt idx="581">
                  <c:v>1359.8</c:v>
                </c:pt>
                <c:pt idx="582">
                  <c:v>1359.86</c:v>
                </c:pt>
                <c:pt idx="583">
                  <c:v>1359.92</c:v>
                </c:pt>
                <c:pt idx="584">
                  <c:v>1359.98</c:v>
                </c:pt>
                <c:pt idx="585">
                  <c:v>1360.04</c:v>
                </c:pt>
                <c:pt idx="586">
                  <c:v>1360.1</c:v>
                </c:pt>
                <c:pt idx="587">
                  <c:v>1360.1599999999999</c:v>
                </c:pt>
                <c:pt idx="588">
                  <c:v>1360.22</c:v>
                </c:pt>
                <c:pt idx="589">
                  <c:v>1360.28</c:v>
                </c:pt>
                <c:pt idx="590">
                  <c:v>1360.34</c:v>
                </c:pt>
                <c:pt idx="591">
                  <c:v>1360.4</c:v>
                </c:pt>
                <c:pt idx="592">
                  <c:v>1360.46</c:v>
                </c:pt>
                <c:pt idx="593">
                  <c:v>1360.52</c:v>
                </c:pt>
                <c:pt idx="594">
                  <c:v>1360.58</c:v>
                </c:pt>
                <c:pt idx="595">
                  <c:v>1360.6399999999999</c:v>
                </c:pt>
                <c:pt idx="596">
                  <c:v>1360.7</c:v>
                </c:pt>
                <c:pt idx="597">
                  <c:v>1360.76</c:v>
                </c:pt>
                <c:pt idx="598">
                  <c:v>1360.82</c:v>
                </c:pt>
                <c:pt idx="599">
                  <c:v>1360.8799999999999</c:v>
                </c:pt>
                <c:pt idx="600">
                  <c:v>1360.94</c:v>
                </c:pt>
                <c:pt idx="601">
                  <c:v>1361</c:v>
                </c:pt>
                <c:pt idx="602">
                  <c:v>1361.06</c:v>
                </c:pt>
                <c:pt idx="603">
                  <c:v>1361.12</c:v>
                </c:pt>
                <c:pt idx="604">
                  <c:v>1361.1799999999998</c:v>
                </c:pt>
                <c:pt idx="605">
                  <c:v>1361.24</c:v>
                </c:pt>
                <c:pt idx="606">
                  <c:v>1361.3</c:v>
                </c:pt>
                <c:pt idx="607">
                  <c:v>1361.36</c:v>
                </c:pt>
                <c:pt idx="608">
                  <c:v>1361.42</c:v>
                </c:pt>
                <c:pt idx="609">
                  <c:v>1361.48</c:v>
                </c:pt>
                <c:pt idx="610">
                  <c:v>1361.54</c:v>
                </c:pt>
                <c:pt idx="611">
                  <c:v>1361.6</c:v>
                </c:pt>
                <c:pt idx="612">
                  <c:v>1361.6599999999999</c:v>
                </c:pt>
                <c:pt idx="613">
                  <c:v>1361.72</c:v>
                </c:pt>
                <c:pt idx="614">
                  <c:v>1361.78</c:v>
                </c:pt>
                <c:pt idx="615">
                  <c:v>1361.84</c:v>
                </c:pt>
                <c:pt idx="616">
                  <c:v>1361.9</c:v>
                </c:pt>
                <c:pt idx="617">
                  <c:v>1361.96</c:v>
                </c:pt>
                <c:pt idx="618">
                  <c:v>1362.02</c:v>
                </c:pt>
                <c:pt idx="619">
                  <c:v>1362.08</c:v>
                </c:pt>
                <c:pt idx="620">
                  <c:v>1362.1399999999999</c:v>
                </c:pt>
                <c:pt idx="621">
                  <c:v>1362.2</c:v>
                </c:pt>
                <c:pt idx="622">
                  <c:v>1362.26</c:v>
                </c:pt>
                <c:pt idx="623">
                  <c:v>1362.32</c:v>
                </c:pt>
                <c:pt idx="624">
                  <c:v>1362.3799999999999</c:v>
                </c:pt>
                <c:pt idx="625">
                  <c:v>1362.44</c:v>
                </c:pt>
                <c:pt idx="626">
                  <c:v>1362.5</c:v>
                </c:pt>
                <c:pt idx="627">
                  <c:v>1362.56</c:v>
                </c:pt>
                <c:pt idx="628">
                  <c:v>1362.62</c:v>
                </c:pt>
                <c:pt idx="629">
                  <c:v>1362.6799999999998</c:v>
                </c:pt>
                <c:pt idx="630">
                  <c:v>1362.74</c:v>
                </c:pt>
                <c:pt idx="631">
                  <c:v>1362.8</c:v>
                </c:pt>
                <c:pt idx="632">
                  <c:v>1362.86</c:v>
                </c:pt>
                <c:pt idx="633">
                  <c:v>1362.92</c:v>
                </c:pt>
                <c:pt idx="634">
                  <c:v>1362.98</c:v>
                </c:pt>
                <c:pt idx="635">
                  <c:v>1363.04</c:v>
                </c:pt>
                <c:pt idx="636">
                  <c:v>1363.1</c:v>
                </c:pt>
                <c:pt idx="637">
                  <c:v>1363.1599999999999</c:v>
                </c:pt>
                <c:pt idx="638">
                  <c:v>1363.22</c:v>
                </c:pt>
                <c:pt idx="639">
                  <c:v>1363.28</c:v>
                </c:pt>
                <c:pt idx="640">
                  <c:v>1363.34</c:v>
                </c:pt>
                <c:pt idx="641">
                  <c:v>1363.4</c:v>
                </c:pt>
                <c:pt idx="642">
                  <c:v>1363.46</c:v>
                </c:pt>
                <c:pt idx="643">
                  <c:v>1363.52</c:v>
                </c:pt>
                <c:pt idx="644">
                  <c:v>1363.58</c:v>
                </c:pt>
                <c:pt idx="645">
                  <c:v>1363.6399999999999</c:v>
                </c:pt>
                <c:pt idx="646">
                  <c:v>1363.7</c:v>
                </c:pt>
                <c:pt idx="647">
                  <c:v>1363.76</c:v>
                </c:pt>
                <c:pt idx="648">
                  <c:v>1363.82</c:v>
                </c:pt>
                <c:pt idx="649">
                  <c:v>1363.8799999999999</c:v>
                </c:pt>
                <c:pt idx="650">
                  <c:v>1363.94</c:v>
                </c:pt>
                <c:pt idx="651">
                  <c:v>1364</c:v>
                </c:pt>
                <c:pt idx="652">
                  <c:v>1364.06</c:v>
                </c:pt>
                <c:pt idx="653">
                  <c:v>1364.12</c:v>
                </c:pt>
                <c:pt idx="654">
                  <c:v>1364.1799999999998</c:v>
                </c:pt>
                <c:pt idx="655">
                  <c:v>1364.24</c:v>
                </c:pt>
                <c:pt idx="656">
                  <c:v>1364.3</c:v>
                </c:pt>
                <c:pt idx="657">
                  <c:v>1364.36</c:v>
                </c:pt>
                <c:pt idx="658">
                  <c:v>1364.42</c:v>
                </c:pt>
                <c:pt idx="659">
                  <c:v>1364.48</c:v>
                </c:pt>
                <c:pt idx="660">
                  <c:v>1364.54</c:v>
                </c:pt>
                <c:pt idx="661">
                  <c:v>1364.6</c:v>
                </c:pt>
                <c:pt idx="662">
                  <c:v>1364.6599999999999</c:v>
                </c:pt>
                <c:pt idx="663">
                  <c:v>1364.72</c:v>
                </c:pt>
                <c:pt idx="664">
                  <c:v>1364.78</c:v>
                </c:pt>
                <c:pt idx="665">
                  <c:v>1364.84</c:v>
                </c:pt>
                <c:pt idx="666">
                  <c:v>1364.9</c:v>
                </c:pt>
                <c:pt idx="667">
                  <c:v>1364.96</c:v>
                </c:pt>
                <c:pt idx="668">
                  <c:v>1365.02</c:v>
                </c:pt>
                <c:pt idx="669">
                  <c:v>1365.08</c:v>
                </c:pt>
                <c:pt idx="670">
                  <c:v>1365.1399999999999</c:v>
                </c:pt>
                <c:pt idx="671">
                  <c:v>1365.2</c:v>
                </c:pt>
                <c:pt idx="672">
                  <c:v>1365.26</c:v>
                </c:pt>
                <c:pt idx="673">
                  <c:v>1365.32</c:v>
                </c:pt>
                <c:pt idx="674">
                  <c:v>1365.3799999999999</c:v>
                </c:pt>
                <c:pt idx="675">
                  <c:v>1365.44</c:v>
                </c:pt>
                <c:pt idx="676">
                  <c:v>1365.5</c:v>
                </c:pt>
                <c:pt idx="677">
                  <c:v>1365.56</c:v>
                </c:pt>
                <c:pt idx="678">
                  <c:v>1365.62</c:v>
                </c:pt>
                <c:pt idx="679">
                  <c:v>1365.6799999999998</c:v>
                </c:pt>
                <c:pt idx="680">
                  <c:v>1365.74</c:v>
                </c:pt>
                <c:pt idx="681">
                  <c:v>1365.8</c:v>
                </c:pt>
                <c:pt idx="682">
                  <c:v>1365.86</c:v>
                </c:pt>
                <c:pt idx="683">
                  <c:v>1365.92</c:v>
                </c:pt>
                <c:pt idx="684">
                  <c:v>1365.98</c:v>
                </c:pt>
                <c:pt idx="685">
                  <c:v>1366.04</c:v>
                </c:pt>
                <c:pt idx="686">
                  <c:v>1366.1</c:v>
                </c:pt>
                <c:pt idx="687">
                  <c:v>1366.1599999999999</c:v>
                </c:pt>
                <c:pt idx="688">
                  <c:v>1366.22</c:v>
                </c:pt>
                <c:pt idx="689">
                  <c:v>1366.28</c:v>
                </c:pt>
                <c:pt idx="690">
                  <c:v>1366.34</c:v>
                </c:pt>
                <c:pt idx="691">
                  <c:v>1366.4</c:v>
                </c:pt>
                <c:pt idx="692">
                  <c:v>1366.46</c:v>
                </c:pt>
                <c:pt idx="693">
                  <c:v>1366.52</c:v>
                </c:pt>
                <c:pt idx="694">
                  <c:v>1366.58</c:v>
                </c:pt>
                <c:pt idx="695">
                  <c:v>1366.6399999999999</c:v>
                </c:pt>
                <c:pt idx="696">
                  <c:v>1366.7</c:v>
                </c:pt>
                <c:pt idx="697">
                  <c:v>1366.76</c:v>
                </c:pt>
                <c:pt idx="698">
                  <c:v>1366.82</c:v>
                </c:pt>
                <c:pt idx="699">
                  <c:v>1366.8799999999999</c:v>
                </c:pt>
                <c:pt idx="700">
                  <c:v>1366.94</c:v>
                </c:pt>
                <c:pt idx="701">
                  <c:v>1367</c:v>
                </c:pt>
                <c:pt idx="702">
                  <c:v>1367.06</c:v>
                </c:pt>
                <c:pt idx="703">
                  <c:v>1367.12</c:v>
                </c:pt>
                <c:pt idx="704">
                  <c:v>1367.1799999999998</c:v>
                </c:pt>
                <c:pt idx="705">
                  <c:v>1367.24</c:v>
                </c:pt>
                <c:pt idx="706">
                  <c:v>1367.3</c:v>
                </c:pt>
                <c:pt idx="707">
                  <c:v>1367.36</c:v>
                </c:pt>
                <c:pt idx="708">
                  <c:v>1367.42</c:v>
                </c:pt>
                <c:pt idx="709">
                  <c:v>1367.48</c:v>
                </c:pt>
                <c:pt idx="710">
                  <c:v>1367.54</c:v>
                </c:pt>
                <c:pt idx="711">
                  <c:v>1367.6</c:v>
                </c:pt>
                <c:pt idx="712">
                  <c:v>1367.6599999999999</c:v>
                </c:pt>
                <c:pt idx="713">
                  <c:v>1367.72</c:v>
                </c:pt>
                <c:pt idx="714">
                  <c:v>1367.78</c:v>
                </c:pt>
                <c:pt idx="715">
                  <c:v>1367.84</c:v>
                </c:pt>
                <c:pt idx="716">
                  <c:v>1367.9</c:v>
                </c:pt>
                <c:pt idx="717">
                  <c:v>1367.96</c:v>
                </c:pt>
                <c:pt idx="718">
                  <c:v>1368.02</c:v>
                </c:pt>
                <c:pt idx="719">
                  <c:v>1368.08</c:v>
                </c:pt>
                <c:pt idx="720">
                  <c:v>1368.1399999999999</c:v>
                </c:pt>
                <c:pt idx="721">
                  <c:v>1368.2</c:v>
                </c:pt>
                <c:pt idx="722">
                  <c:v>1368.26</c:v>
                </c:pt>
                <c:pt idx="723">
                  <c:v>1368.32</c:v>
                </c:pt>
                <c:pt idx="724">
                  <c:v>1368.3799999999999</c:v>
                </c:pt>
                <c:pt idx="725">
                  <c:v>1368.44</c:v>
                </c:pt>
                <c:pt idx="726">
                  <c:v>1368.5</c:v>
                </c:pt>
                <c:pt idx="727">
                  <c:v>1368.56</c:v>
                </c:pt>
                <c:pt idx="728">
                  <c:v>1368.62</c:v>
                </c:pt>
                <c:pt idx="729">
                  <c:v>1368.6799999999998</c:v>
                </c:pt>
                <c:pt idx="730">
                  <c:v>1368.74</c:v>
                </c:pt>
                <c:pt idx="731">
                  <c:v>1368.8</c:v>
                </c:pt>
                <c:pt idx="732">
                  <c:v>1368.86</c:v>
                </c:pt>
                <c:pt idx="733">
                  <c:v>1368.92</c:v>
                </c:pt>
                <c:pt idx="734">
                  <c:v>1368.98</c:v>
                </c:pt>
                <c:pt idx="735">
                  <c:v>1369.04</c:v>
                </c:pt>
                <c:pt idx="736">
                  <c:v>1369.1</c:v>
                </c:pt>
                <c:pt idx="737">
                  <c:v>1369.1599999999999</c:v>
                </c:pt>
                <c:pt idx="738">
                  <c:v>1369.22</c:v>
                </c:pt>
                <c:pt idx="739">
                  <c:v>1369.28</c:v>
                </c:pt>
                <c:pt idx="740">
                  <c:v>1369.34</c:v>
                </c:pt>
                <c:pt idx="741">
                  <c:v>1369.4</c:v>
                </c:pt>
                <c:pt idx="742">
                  <c:v>1369.46</c:v>
                </c:pt>
                <c:pt idx="743">
                  <c:v>1369.52</c:v>
                </c:pt>
                <c:pt idx="744">
                  <c:v>1369.58</c:v>
                </c:pt>
                <c:pt idx="745">
                  <c:v>1369.6399999999999</c:v>
                </c:pt>
                <c:pt idx="746">
                  <c:v>1369.7</c:v>
                </c:pt>
                <c:pt idx="747">
                  <c:v>1369.76</c:v>
                </c:pt>
                <c:pt idx="748">
                  <c:v>1369.82</c:v>
                </c:pt>
                <c:pt idx="749">
                  <c:v>1369.8799999999999</c:v>
                </c:pt>
                <c:pt idx="750">
                  <c:v>1369.94</c:v>
                </c:pt>
                <c:pt idx="751">
                  <c:v>1370</c:v>
                </c:pt>
                <c:pt idx="752">
                  <c:v>1370.06</c:v>
                </c:pt>
                <c:pt idx="753">
                  <c:v>1370.12</c:v>
                </c:pt>
                <c:pt idx="754">
                  <c:v>1370.1799999999998</c:v>
                </c:pt>
                <c:pt idx="755">
                  <c:v>1370.24</c:v>
                </c:pt>
                <c:pt idx="756">
                  <c:v>1370.3</c:v>
                </c:pt>
                <c:pt idx="757">
                  <c:v>1370.36</c:v>
                </c:pt>
                <c:pt idx="758">
                  <c:v>1370.42</c:v>
                </c:pt>
                <c:pt idx="759">
                  <c:v>1370.48</c:v>
                </c:pt>
                <c:pt idx="760">
                  <c:v>1370.54</c:v>
                </c:pt>
                <c:pt idx="761">
                  <c:v>1370.6</c:v>
                </c:pt>
                <c:pt idx="762">
                  <c:v>1370.6599999999999</c:v>
                </c:pt>
                <c:pt idx="763">
                  <c:v>1370.72</c:v>
                </c:pt>
                <c:pt idx="764">
                  <c:v>1370.78</c:v>
                </c:pt>
                <c:pt idx="765">
                  <c:v>1370.84</c:v>
                </c:pt>
                <c:pt idx="766">
                  <c:v>1370.9</c:v>
                </c:pt>
                <c:pt idx="767">
                  <c:v>1370.96</c:v>
                </c:pt>
                <c:pt idx="768">
                  <c:v>1371.02</c:v>
                </c:pt>
                <c:pt idx="769">
                  <c:v>1371.08</c:v>
                </c:pt>
                <c:pt idx="770">
                  <c:v>1371.1399999999999</c:v>
                </c:pt>
                <c:pt idx="771">
                  <c:v>1371.2</c:v>
                </c:pt>
                <c:pt idx="772">
                  <c:v>1371.26</c:v>
                </c:pt>
                <c:pt idx="773">
                  <c:v>1371.32</c:v>
                </c:pt>
                <c:pt idx="774">
                  <c:v>1371.3799999999999</c:v>
                </c:pt>
                <c:pt idx="775">
                  <c:v>1371.44</c:v>
                </c:pt>
                <c:pt idx="776">
                  <c:v>1371.5</c:v>
                </c:pt>
                <c:pt idx="777">
                  <c:v>1371.56</c:v>
                </c:pt>
                <c:pt idx="778">
                  <c:v>1371.62</c:v>
                </c:pt>
                <c:pt idx="779">
                  <c:v>1371.6799999999998</c:v>
                </c:pt>
                <c:pt idx="780">
                  <c:v>1371.74</c:v>
                </c:pt>
                <c:pt idx="781">
                  <c:v>1371.8</c:v>
                </c:pt>
                <c:pt idx="782">
                  <c:v>1371.86</c:v>
                </c:pt>
                <c:pt idx="783">
                  <c:v>1371.92</c:v>
                </c:pt>
                <c:pt idx="784">
                  <c:v>1371.98</c:v>
                </c:pt>
                <c:pt idx="785">
                  <c:v>1372.04</c:v>
                </c:pt>
                <c:pt idx="786">
                  <c:v>1372.1</c:v>
                </c:pt>
                <c:pt idx="787">
                  <c:v>1372.1599999999999</c:v>
                </c:pt>
                <c:pt idx="788">
                  <c:v>1372.22</c:v>
                </c:pt>
                <c:pt idx="789">
                  <c:v>1372.28</c:v>
                </c:pt>
                <c:pt idx="790">
                  <c:v>1372.34</c:v>
                </c:pt>
                <c:pt idx="791">
                  <c:v>1372.4</c:v>
                </c:pt>
                <c:pt idx="792">
                  <c:v>1372.46</c:v>
                </c:pt>
                <c:pt idx="793">
                  <c:v>1372.52</c:v>
                </c:pt>
                <c:pt idx="794">
                  <c:v>1372.58</c:v>
                </c:pt>
                <c:pt idx="795">
                  <c:v>1372.6399999999999</c:v>
                </c:pt>
                <c:pt idx="796">
                  <c:v>1372.7</c:v>
                </c:pt>
                <c:pt idx="797">
                  <c:v>1372.76</c:v>
                </c:pt>
                <c:pt idx="798">
                  <c:v>1372.82</c:v>
                </c:pt>
                <c:pt idx="799">
                  <c:v>1372.8799999999999</c:v>
                </c:pt>
                <c:pt idx="800">
                  <c:v>1372.94</c:v>
                </c:pt>
                <c:pt idx="801">
                  <c:v>1373</c:v>
                </c:pt>
                <c:pt idx="802">
                  <c:v>1373.06</c:v>
                </c:pt>
                <c:pt idx="803">
                  <c:v>1373.12</c:v>
                </c:pt>
                <c:pt idx="804">
                  <c:v>1373.1799999999998</c:v>
                </c:pt>
                <c:pt idx="805">
                  <c:v>1373.24</c:v>
                </c:pt>
                <c:pt idx="806">
                  <c:v>1373.3</c:v>
                </c:pt>
                <c:pt idx="807">
                  <c:v>1373.36</c:v>
                </c:pt>
                <c:pt idx="808">
                  <c:v>1373.42</c:v>
                </c:pt>
                <c:pt idx="809">
                  <c:v>1373.48</c:v>
                </c:pt>
                <c:pt idx="810">
                  <c:v>1373.54</c:v>
                </c:pt>
                <c:pt idx="811">
                  <c:v>1373.6</c:v>
                </c:pt>
                <c:pt idx="812">
                  <c:v>1373.6599999999999</c:v>
                </c:pt>
                <c:pt idx="813">
                  <c:v>1373.72</c:v>
                </c:pt>
                <c:pt idx="814">
                  <c:v>1373.78</c:v>
                </c:pt>
                <c:pt idx="815">
                  <c:v>1373.84</c:v>
                </c:pt>
                <c:pt idx="816">
                  <c:v>1373.9</c:v>
                </c:pt>
                <c:pt idx="817">
                  <c:v>1373.96</c:v>
                </c:pt>
                <c:pt idx="818">
                  <c:v>1374.02</c:v>
                </c:pt>
                <c:pt idx="819">
                  <c:v>1374.08</c:v>
                </c:pt>
                <c:pt idx="820">
                  <c:v>1374.1399999999999</c:v>
                </c:pt>
                <c:pt idx="821">
                  <c:v>1374.2</c:v>
                </c:pt>
                <c:pt idx="822">
                  <c:v>1374.26</c:v>
                </c:pt>
                <c:pt idx="823">
                  <c:v>1374.32</c:v>
                </c:pt>
                <c:pt idx="824">
                  <c:v>1374.3799999999999</c:v>
                </c:pt>
                <c:pt idx="825">
                  <c:v>1374.44</c:v>
                </c:pt>
                <c:pt idx="826">
                  <c:v>1374.5</c:v>
                </c:pt>
                <c:pt idx="827">
                  <c:v>1374.56</c:v>
                </c:pt>
                <c:pt idx="828">
                  <c:v>1374.62</c:v>
                </c:pt>
                <c:pt idx="829">
                  <c:v>1374.6799999999998</c:v>
                </c:pt>
                <c:pt idx="830">
                  <c:v>1374.74</c:v>
                </c:pt>
                <c:pt idx="831">
                  <c:v>1374.8</c:v>
                </c:pt>
                <c:pt idx="832">
                  <c:v>1374.86</c:v>
                </c:pt>
                <c:pt idx="833">
                  <c:v>1374.92</c:v>
                </c:pt>
                <c:pt idx="834">
                  <c:v>1374.98</c:v>
                </c:pt>
                <c:pt idx="835">
                  <c:v>1375.04</c:v>
                </c:pt>
                <c:pt idx="836">
                  <c:v>1375.1</c:v>
                </c:pt>
                <c:pt idx="837">
                  <c:v>1375.1599999999999</c:v>
                </c:pt>
                <c:pt idx="838">
                  <c:v>1375.22</c:v>
                </c:pt>
                <c:pt idx="839">
                  <c:v>1375.28</c:v>
                </c:pt>
                <c:pt idx="840">
                  <c:v>1375.34</c:v>
                </c:pt>
                <c:pt idx="841">
                  <c:v>1375.4</c:v>
                </c:pt>
                <c:pt idx="842">
                  <c:v>1375.46</c:v>
                </c:pt>
                <c:pt idx="843">
                  <c:v>1375.52</c:v>
                </c:pt>
                <c:pt idx="844">
                  <c:v>1375.58</c:v>
                </c:pt>
                <c:pt idx="845">
                  <c:v>1375.6399999999999</c:v>
                </c:pt>
                <c:pt idx="846">
                  <c:v>1375.7</c:v>
                </c:pt>
                <c:pt idx="847">
                  <c:v>1375.76</c:v>
                </c:pt>
                <c:pt idx="848">
                  <c:v>1375.82</c:v>
                </c:pt>
                <c:pt idx="849">
                  <c:v>1375.8799999999999</c:v>
                </c:pt>
                <c:pt idx="850">
                  <c:v>1375.94</c:v>
                </c:pt>
                <c:pt idx="851">
                  <c:v>1376</c:v>
                </c:pt>
                <c:pt idx="852">
                  <c:v>1376.06</c:v>
                </c:pt>
                <c:pt idx="853">
                  <c:v>1376.12</c:v>
                </c:pt>
                <c:pt idx="854">
                  <c:v>1376.1799999999998</c:v>
                </c:pt>
                <c:pt idx="855">
                  <c:v>1376.24</c:v>
                </c:pt>
                <c:pt idx="856">
                  <c:v>1376.3</c:v>
                </c:pt>
                <c:pt idx="857">
                  <c:v>1376.36</c:v>
                </c:pt>
                <c:pt idx="858">
                  <c:v>1376.42</c:v>
                </c:pt>
                <c:pt idx="859">
                  <c:v>1376.48</c:v>
                </c:pt>
                <c:pt idx="860">
                  <c:v>1376.54</c:v>
                </c:pt>
                <c:pt idx="861">
                  <c:v>1376.6</c:v>
                </c:pt>
                <c:pt idx="862">
                  <c:v>1376.6599999999999</c:v>
                </c:pt>
                <c:pt idx="863">
                  <c:v>1376.72</c:v>
                </c:pt>
                <c:pt idx="864">
                  <c:v>1376.78</c:v>
                </c:pt>
                <c:pt idx="865">
                  <c:v>1376.84</c:v>
                </c:pt>
                <c:pt idx="866">
                  <c:v>1376.9</c:v>
                </c:pt>
                <c:pt idx="867">
                  <c:v>1376.96</c:v>
                </c:pt>
                <c:pt idx="868">
                  <c:v>1377.02</c:v>
                </c:pt>
                <c:pt idx="869">
                  <c:v>1377.08</c:v>
                </c:pt>
                <c:pt idx="870">
                  <c:v>1377.1399999999999</c:v>
                </c:pt>
                <c:pt idx="871">
                  <c:v>1377.2</c:v>
                </c:pt>
                <c:pt idx="872">
                  <c:v>1377.26</c:v>
                </c:pt>
                <c:pt idx="873">
                  <c:v>1377.32</c:v>
                </c:pt>
                <c:pt idx="874">
                  <c:v>1377.3799999999999</c:v>
                </c:pt>
                <c:pt idx="875">
                  <c:v>1377.44</c:v>
                </c:pt>
                <c:pt idx="876">
                  <c:v>1377.5</c:v>
                </c:pt>
                <c:pt idx="877">
                  <c:v>1377.56</c:v>
                </c:pt>
                <c:pt idx="878">
                  <c:v>1377.62</c:v>
                </c:pt>
                <c:pt idx="879">
                  <c:v>1377.6799999999998</c:v>
                </c:pt>
                <c:pt idx="880">
                  <c:v>1377.74</c:v>
                </c:pt>
                <c:pt idx="881">
                  <c:v>1377.8</c:v>
                </c:pt>
                <c:pt idx="882">
                  <c:v>1377.86</c:v>
                </c:pt>
                <c:pt idx="883">
                  <c:v>1377.92</c:v>
                </c:pt>
                <c:pt idx="884">
                  <c:v>1377.98</c:v>
                </c:pt>
                <c:pt idx="885">
                  <c:v>1378.04</c:v>
                </c:pt>
                <c:pt idx="886">
                  <c:v>1378.1</c:v>
                </c:pt>
                <c:pt idx="887">
                  <c:v>1378.1599999999999</c:v>
                </c:pt>
                <c:pt idx="888">
                  <c:v>1378.22</c:v>
                </c:pt>
                <c:pt idx="889">
                  <c:v>1378.28</c:v>
                </c:pt>
                <c:pt idx="890">
                  <c:v>1378.34</c:v>
                </c:pt>
                <c:pt idx="891">
                  <c:v>1378.4</c:v>
                </c:pt>
                <c:pt idx="892">
                  <c:v>1378.46</c:v>
                </c:pt>
                <c:pt idx="893">
                  <c:v>1378.52</c:v>
                </c:pt>
                <c:pt idx="894">
                  <c:v>1378.58</c:v>
                </c:pt>
                <c:pt idx="895">
                  <c:v>1378.6399999999999</c:v>
                </c:pt>
                <c:pt idx="896">
                  <c:v>1378.7</c:v>
                </c:pt>
                <c:pt idx="897">
                  <c:v>1378.76</c:v>
                </c:pt>
                <c:pt idx="898">
                  <c:v>1378.82</c:v>
                </c:pt>
                <c:pt idx="899">
                  <c:v>1378.8799999999999</c:v>
                </c:pt>
                <c:pt idx="900">
                  <c:v>1378.94</c:v>
                </c:pt>
                <c:pt idx="901">
                  <c:v>1379</c:v>
                </c:pt>
                <c:pt idx="902">
                  <c:v>1379.06</c:v>
                </c:pt>
                <c:pt idx="903">
                  <c:v>1379.12</c:v>
                </c:pt>
                <c:pt idx="904">
                  <c:v>1379.1799999999998</c:v>
                </c:pt>
                <c:pt idx="905">
                  <c:v>1379.24</c:v>
                </c:pt>
                <c:pt idx="906">
                  <c:v>1379.3</c:v>
                </c:pt>
                <c:pt idx="907">
                  <c:v>1379.36</c:v>
                </c:pt>
                <c:pt idx="908">
                  <c:v>1379.42</c:v>
                </c:pt>
                <c:pt idx="909">
                  <c:v>1379.48</c:v>
                </c:pt>
                <c:pt idx="910">
                  <c:v>1379.54</c:v>
                </c:pt>
                <c:pt idx="911">
                  <c:v>1379.6</c:v>
                </c:pt>
                <c:pt idx="912">
                  <c:v>1379.6599999999999</c:v>
                </c:pt>
                <c:pt idx="913">
                  <c:v>1379.72</c:v>
                </c:pt>
                <c:pt idx="914">
                  <c:v>1379.78</c:v>
                </c:pt>
                <c:pt idx="915">
                  <c:v>1379.84</c:v>
                </c:pt>
                <c:pt idx="916">
                  <c:v>1379.9</c:v>
                </c:pt>
                <c:pt idx="917">
                  <c:v>1379.96</c:v>
                </c:pt>
                <c:pt idx="918">
                  <c:v>1380.02</c:v>
                </c:pt>
                <c:pt idx="919">
                  <c:v>1380.08</c:v>
                </c:pt>
                <c:pt idx="920">
                  <c:v>1380.1399999999999</c:v>
                </c:pt>
                <c:pt idx="921">
                  <c:v>1380.2</c:v>
                </c:pt>
                <c:pt idx="922">
                  <c:v>1380.26</c:v>
                </c:pt>
                <c:pt idx="923">
                  <c:v>1380.32</c:v>
                </c:pt>
                <c:pt idx="924">
                  <c:v>1380.3799999999999</c:v>
                </c:pt>
                <c:pt idx="925">
                  <c:v>1380.44</c:v>
                </c:pt>
                <c:pt idx="926">
                  <c:v>1380.5</c:v>
                </c:pt>
                <c:pt idx="927">
                  <c:v>1380.56</c:v>
                </c:pt>
                <c:pt idx="928">
                  <c:v>1380.62</c:v>
                </c:pt>
                <c:pt idx="929">
                  <c:v>1380.6799999999998</c:v>
                </c:pt>
                <c:pt idx="930">
                  <c:v>1380.74</c:v>
                </c:pt>
                <c:pt idx="931">
                  <c:v>1380.8</c:v>
                </c:pt>
                <c:pt idx="932">
                  <c:v>1380.86</c:v>
                </c:pt>
                <c:pt idx="933">
                  <c:v>1380.92</c:v>
                </c:pt>
                <c:pt idx="934">
                  <c:v>1380.98</c:v>
                </c:pt>
                <c:pt idx="935">
                  <c:v>1381.04</c:v>
                </c:pt>
                <c:pt idx="936">
                  <c:v>1381.1</c:v>
                </c:pt>
                <c:pt idx="937">
                  <c:v>1381.1599999999999</c:v>
                </c:pt>
                <c:pt idx="938">
                  <c:v>1381.22</c:v>
                </c:pt>
                <c:pt idx="939">
                  <c:v>1381.28</c:v>
                </c:pt>
                <c:pt idx="940">
                  <c:v>1381.34</c:v>
                </c:pt>
                <c:pt idx="941">
                  <c:v>1381.4</c:v>
                </c:pt>
                <c:pt idx="942">
                  <c:v>1381.46</c:v>
                </c:pt>
                <c:pt idx="943">
                  <c:v>1381.52</c:v>
                </c:pt>
                <c:pt idx="944">
                  <c:v>1381.58</c:v>
                </c:pt>
                <c:pt idx="945">
                  <c:v>1381.6399999999999</c:v>
                </c:pt>
                <c:pt idx="946">
                  <c:v>1381.7</c:v>
                </c:pt>
                <c:pt idx="947">
                  <c:v>1381.76</c:v>
                </c:pt>
                <c:pt idx="948">
                  <c:v>1381.82</c:v>
                </c:pt>
                <c:pt idx="949">
                  <c:v>1381.8799999999999</c:v>
                </c:pt>
                <c:pt idx="950">
                  <c:v>1381.94</c:v>
                </c:pt>
                <c:pt idx="951">
                  <c:v>1382</c:v>
                </c:pt>
                <c:pt idx="952">
                  <c:v>1382.06</c:v>
                </c:pt>
                <c:pt idx="953">
                  <c:v>1382.12</c:v>
                </c:pt>
                <c:pt idx="954">
                  <c:v>1382.1799999999998</c:v>
                </c:pt>
                <c:pt idx="955">
                  <c:v>1382.24</c:v>
                </c:pt>
                <c:pt idx="956">
                  <c:v>1382.3</c:v>
                </c:pt>
                <c:pt idx="957">
                  <c:v>1382.36</c:v>
                </c:pt>
                <c:pt idx="958">
                  <c:v>1382.42</c:v>
                </c:pt>
                <c:pt idx="959">
                  <c:v>1382.48</c:v>
                </c:pt>
                <c:pt idx="960">
                  <c:v>1382.54</c:v>
                </c:pt>
                <c:pt idx="961">
                  <c:v>1382.6</c:v>
                </c:pt>
                <c:pt idx="962">
                  <c:v>1382.6599999999999</c:v>
                </c:pt>
                <c:pt idx="963">
                  <c:v>1382.72</c:v>
                </c:pt>
                <c:pt idx="964">
                  <c:v>1382.78</c:v>
                </c:pt>
                <c:pt idx="965">
                  <c:v>1382.84</c:v>
                </c:pt>
                <c:pt idx="966">
                  <c:v>1382.9</c:v>
                </c:pt>
                <c:pt idx="967">
                  <c:v>1382.96</c:v>
                </c:pt>
                <c:pt idx="968">
                  <c:v>1383.02</c:v>
                </c:pt>
                <c:pt idx="969">
                  <c:v>1383.08</c:v>
                </c:pt>
                <c:pt idx="970">
                  <c:v>1383.1399999999999</c:v>
                </c:pt>
                <c:pt idx="971">
                  <c:v>1383.2</c:v>
                </c:pt>
                <c:pt idx="972">
                  <c:v>1383.26</c:v>
                </c:pt>
                <c:pt idx="973">
                  <c:v>1383.32</c:v>
                </c:pt>
                <c:pt idx="974">
                  <c:v>1383.3799999999999</c:v>
                </c:pt>
                <c:pt idx="975">
                  <c:v>1383.44</c:v>
                </c:pt>
                <c:pt idx="976">
                  <c:v>1383.5</c:v>
                </c:pt>
                <c:pt idx="977">
                  <c:v>1383.56</c:v>
                </c:pt>
                <c:pt idx="978">
                  <c:v>1383.62</c:v>
                </c:pt>
                <c:pt idx="979">
                  <c:v>1383.6799999999998</c:v>
                </c:pt>
                <c:pt idx="980">
                  <c:v>1383.74</c:v>
                </c:pt>
                <c:pt idx="981">
                  <c:v>1383.8</c:v>
                </c:pt>
                <c:pt idx="982">
                  <c:v>1383.86</c:v>
                </c:pt>
                <c:pt idx="983">
                  <c:v>1383.92</c:v>
                </c:pt>
                <c:pt idx="984">
                  <c:v>1383.98</c:v>
                </c:pt>
                <c:pt idx="985">
                  <c:v>1384.04</c:v>
                </c:pt>
                <c:pt idx="986">
                  <c:v>1384.1</c:v>
                </c:pt>
                <c:pt idx="987">
                  <c:v>1384.1599999999999</c:v>
                </c:pt>
                <c:pt idx="988">
                  <c:v>1384.22</c:v>
                </c:pt>
                <c:pt idx="989">
                  <c:v>1384.28</c:v>
                </c:pt>
                <c:pt idx="990">
                  <c:v>1384.34</c:v>
                </c:pt>
                <c:pt idx="991">
                  <c:v>1384.4</c:v>
                </c:pt>
                <c:pt idx="992">
                  <c:v>1384.46</c:v>
                </c:pt>
                <c:pt idx="993">
                  <c:v>1384.52</c:v>
                </c:pt>
                <c:pt idx="994">
                  <c:v>1384.58</c:v>
                </c:pt>
                <c:pt idx="995">
                  <c:v>1384.6399999999999</c:v>
                </c:pt>
                <c:pt idx="996">
                  <c:v>1384.7</c:v>
                </c:pt>
                <c:pt idx="997">
                  <c:v>1384.76</c:v>
                </c:pt>
                <c:pt idx="998">
                  <c:v>1384.82</c:v>
                </c:pt>
                <c:pt idx="999">
                  <c:v>1384.8799999999999</c:v>
                </c:pt>
                <c:pt idx="1000">
                  <c:v>1384.94</c:v>
                </c:pt>
              </c:numCache>
            </c:numRef>
          </c:xVal>
          <c:yVal>
            <c:numRef>
              <c:f>Sheet1!$H:$H</c:f>
              <c:numCache>
                <c:formatCode>0.00E+00</c:formatCode>
                <c:ptCount val="1048576"/>
                <c:pt idx="1">
                  <c:v>-65.3</c:v>
                </c:pt>
                <c:pt idx="2">
                  <c:v>-65.5</c:v>
                </c:pt>
                <c:pt idx="3">
                  <c:v>-65.3</c:v>
                </c:pt>
                <c:pt idx="4">
                  <c:v>-65</c:v>
                </c:pt>
                <c:pt idx="5">
                  <c:v>-65</c:v>
                </c:pt>
                <c:pt idx="6">
                  <c:v>-65.3</c:v>
                </c:pt>
                <c:pt idx="7">
                  <c:v>-65.5</c:v>
                </c:pt>
                <c:pt idx="8">
                  <c:v>-65.3</c:v>
                </c:pt>
                <c:pt idx="9">
                  <c:v>-65.099999999999994</c:v>
                </c:pt>
                <c:pt idx="10">
                  <c:v>-65.2</c:v>
                </c:pt>
                <c:pt idx="11">
                  <c:v>-65.5</c:v>
                </c:pt>
                <c:pt idx="12">
                  <c:v>-65.599999999999994</c:v>
                </c:pt>
                <c:pt idx="13">
                  <c:v>-65.400000000000006</c:v>
                </c:pt>
                <c:pt idx="14">
                  <c:v>-65.3</c:v>
                </c:pt>
                <c:pt idx="15">
                  <c:v>-65.400000000000006</c:v>
                </c:pt>
                <c:pt idx="16">
                  <c:v>-65.599999999999994</c:v>
                </c:pt>
                <c:pt idx="17">
                  <c:v>-65.599999999999994</c:v>
                </c:pt>
                <c:pt idx="18">
                  <c:v>-65.400000000000006</c:v>
                </c:pt>
                <c:pt idx="19">
                  <c:v>-65.400000000000006</c:v>
                </c:pt>
                <c:pt idx="20">
                  <c:v>-65.5</c:v>
                </c:pt>
                <c:pt idx="21">
                  <c:v>-65.599999999999994</c:v>
                </c:pt>
                <c:pt idx="22">
                  <c:v>-65.599999999999994</c:v>
                </c:pt>
                <c:pt idx="23">
                  <c:v>-65.5</c:v>
                </c:pt>
                <c:pt idx="24">
                  <c:v>-65.599999999999994</c:v>
                </c:pt>
                <c:pt idx="25">
                  <c:v>-65.7</c:v>
                </c:pt>
                <c:pt idx="26">
                  <c:v>-65.8</c:v>
                </c:pt>
                <c:pt idx="27">
                  <c:v>-65.7</c:v>
                </c:pt>
                <c:pt idx="28">
                  <c:v>-65.7</c:v>
                </c:pt>
                <c:pt idx="29">
                  <c:v>-65.8</c:v>
                </c:pt>
                <c:pt idx="30">
                  <c:v>-65.900000000000006</c:v>
                </c:pt>
                <c:pt idx="31">
                  <c:v>-65.900000000000006</c:v>
                </c:pt>
                <c:pt idx="32">
                  <c:v>-65.8</c:v>
                </c:pt>
                <c:pt idx="33">
                  <c:v>-65.8</c:v>
                </c:pt>
                <c:pt idx="34">
                  <c:v>-65.8</c:v>
                </c:pt>
                <c:pt idx="35">
                  <c:v>-65.7</c:v>
                </c:pt>
                <c:pt idx="36">
                  <c:v>-65.7</c:v>
                </c:pt>
                <c:pt idx="37">
                  <c:v>-65.7</c:v>
                </c:pt>
                <c:pt idx="38">
                  <c:v>-65.7</c:v>
                </c:pt>
                <c:pt idx="39">
                  <c:v>-65.599999999999994</c:v>
                </c:pt>
                <c:pt idx="40">
                  <c:v>-65.599999999999994</c:v>
                </c:pt>
                <c:pt idx="41">
                  <c:v>-65.7</c:v>
                </c:pt>
                <c:pt idx="42">
                  <c:v>-65.7</c:v>
                </c:pt>
                <c:pt idx="43">
                  <c:v>-65.599999999999994</c:v>
                </c:pt>
                <c:pt idx="44">
                  <c:v>-65.5</c:v>
                </c:pt>
                <c:pt idx="45">
                  <c:v>-65.5</c:v>
                </c:pt>
                <c:pt idx="46">
                  <c:v>-65.599999999999994</c:v>
                </c:pt>
                <c:pt idx="47">
                  <c:v>-65.7</c:v>
                </c:pt>
                <c:pt idx="48">
                  <c:v>-65.599999999999994</c:v>
                </c:pt>
                <c:pt idx="49">
                  <c:v>-65.400000000000006</c:v>
                </c:pt>
                <c:pt idx="50">
                  <c:v>-65.400000000000006</c:v>
                </c:pt>
                <c:pt idx="51">
                  <c:v>-65.7</c:v>
                </c:pt>
                <c:pt idx="52">
                  <c:v>-65.900000000000006</c:v>
                </c:pt>
                <c:pt idx="53">
                  <c:v>-65.599999999999994</c:v>
                </c:pt>
                <c:pt idx="54">
                  <c:v>-65.400000000000006</c:v>
                </c:pt>
                <c:pt idx="55">
                  <c:v>-65.400000000000006</c:v>
                </c:pt>
                <c:pt idx="56">
                  <c:v>-65.8</c:v>
                </c:pt>
                <c:pt idx="57">
                  <c:v>-65.900000000000006</c:v>
                </c:pt>
                <c:pt idx="58">
                  <c:v>-65.7</c:v>
                </c:pt>
                <c:pt idx="59">
                  <c:v>-65.400000000000006</c:v>
                </c:pt>
                <c:pt idx="60">
                  <c:v>-65.5</c:v>
                </c:pt>
                <c:pt idx="61">
                  <c:v>-65.8</c:v>
                </c:pt>
                <c:pt idx="62">
                  <c:v>-65.900000000000006</c:v>
                </c:pt>
                <c:pt idx="63">
                  <c:v>-65.7</c:v>
                </c:pt>
                <c:pt idx="64">
                  <c:v>-65.599999999999994</c:v>
                </c:pt>
                <c:pt idx="65">
                  <c:v>-65.599999999999994</c:v>
                </c:pt>
                <c:pt idx="66">
                  <c:v>-65.900000000000006</c:v>
                </c:pt>
                <c:pt idx="67">
                  <c:v>-66</c:v>
                </c:pt>
                <c:pt idx="68">
                  <c:v>-65.8</c:v>
                </c:pt>
                <c:pt idx="69">
                  <c:v>-65.7</c:v>
                </c:pt>
                <c:pt idx="70">
                  <c:v>-65.8</c:v>
                </c:pt>
                <c:pt idx="71">
                  <c:v>-66</c:v>
                </c:pt>
                <c:pt idx="72">
                  <c:v>-66</c:v>
                </c:pt>
                <c:pt idx="73">
                  <c:v>-65.8</c:v>
                </c:pt>
                <c:pt idx="74">
                  <c:v>-65.8</c:v>
                </c:pt>
                <c:pt idx="75">
                  <c:v>-65.900000000000006</c:v>
                </c:pt>
                <c:pt idx="76">
                  <c:v>-66</c:v>
                </c:pt>
                <c:pt idx="77">
                  <c:v>-65.900000000000006</c:v>
                </c:pt>
                <c:pt idx="78">
                  <c:v>-65.900000000000006</c:v>
                </c:pt>
                <c:pt idx="79">
                  <c:v>-66</c:v>
                </c:pt>
                <c:pt idx="80">
                  <c:v>-66.099999999999994</c:v>
                </c:pt>
                <c:pt idx="81">
                  <c:v>-66.099999999999994</c:v>
                </c:pt>
                <c:pt idx="82">
                  <c:v>-66.099999999999994</c:v>
                </c:pt>
                <c:pt idx="83">
                  <c:v>-66.099999999999994</c:v>
                </c:pt>
                <c:pt idx="84">
                  <c:v>-66.2</c:v>
                </c:pt>
                <c:pt idx="85">
                  <c:v>-66.3</c:v>
                </c:pt>
                <c:pt idx="86">
                  <c:v>-66.2</c:v>
                </c:pt>
                <c:pt idx="87">
                  <c:v>-66.2</c:v>
                </c:pt>
                <c:pt idx="88">
                  <c:v>-66.2</c:v>
                </c:pt>
                <c:pt idx="89">
                  <c:v>-66.2</c:v>
                </c:pt>
                <c:pt idx="90">
                  <c:v>-66.2</c:v>
                </c:pt>
                <c:pt idx="91">
                  <c:v>-66.2</c:v>
                </c:pt>
                <c:pt idx="92">
                  <c:v>-66.3</c:v>
                </c:pt>
                <c:pt idx="93">
                  <c:v>-66.2</c:v>
                </c:pt>
                <c:pt idx="94">
                  <c:v>-66.2</c:v>
                </c:pt>
                <c:pt idx="95">
                  <c:v>-66.099999999999994</c:v>
                </c:pt>
                <c:pt idx="96">
                  <c:v>-66.3</c:v>
                </c:pt>
                <c:pt idx="97">
                  <c:v>-66.400000000000006</c:v>
                </c:pt>
                <c:pt idx="98">
                  <c:v>-66.3</c:v>
                </c:pt>
                <c:pt idx="99">
                  <c:v>-66.2</c:v>
                </c:pt>
                <c:pt idx="100">
                  <c:v>-66.099999999999994</c:v>
                </c:pt>
                <c:pt idx="101">
                  <c:v>-66.3</c:v>
                </c:pt>
                <c:pt idx="102">
                  <c:v>-66.400000000000006</c:v>
                </c:pt>
                <c:pt idx="103">
                  <c:v>-66.3</c:v>
                </c:pt>
                <c:pt idx="104">
                  <c:v>-66</c:v>
                </c:pt>
                <c:pt idx="105">
                  <c:v>-66</c:v>
                </c:pt>
                <c:pt idx="106">
                  <c:v>-66.2</c:v>
                </c:pt>
                <c:pt idx="107">
                  <c:v>-66.400000000000006</c:v>
                </c:pt>
                <c:pt idx="108">
                  <c:v>-66.2</c:v>
                </c:pt>
                <c:pt idx="109">
                  <c:v>-65.900000000000006</c:v>
                </c:pt>
                <c:pt idx="110">
                  <c:v>-66</c:v>
                </c:pt>
                <c:pt idx="111">
                  <c:v>-66.3</c:v>
                </c:pt>
                <c:pt idx="112">
                  <c:v>-66.5</c:v>
                </c:pt>
                <c:pt idx="113">
                  <c:v>-66.3</c:v>
                </c:pt>
                <c:pt idx="114">
                  <c:v>-66</c:v>
                </c:pt>
                <c:pt idx="115">
                  <c:v>-66.099999999999994</c:v>
                </c:pt>
                <c:pt idx="116">
                  <c:v>-66.400000000000006</c:v>
                </c:pt>
                <c:pt idx="117">
                  <c:v>-66.5</c:v>
                </c:pt>
                <c:pt idx="118">
                  <c:v>-66.3</c:v>
                </c:pt>
                <c:pt idx="119">
                  <c:v>-66.099999999999994</c:v>
                </c:pt>
                <c:pt idx="120">
                  <c:v>-66.2</c:v>
                </c:pt>
                <c:pt idx="121">
                  <c:v>-66.5</c:v>
                </c:pt>
                <c:pt idx="122">
                  <c:v>-66.5</c:v>
                </c:pt>
                <c:pt idx="123">
                  <c:v>-66.3</c:v>
                </c:pt>
                <c:pt idx="124">
                  <c:v>-66.3</c:v>
                </c:pt>
                <c:pt idx="125">
                  <c:v>-66.400000000000006</c:v>
                </c:pt>
                <c:pt idx="126">
                  <c:v>-66.599999999999994</c:v>
                </c:pt>
                <c:pt idx="127">
                  <c:v>-66.400000000000006</c:v>
                </c:pt>
                <c:pt idx="128">
                  <c:v>-66.3</c:v>
                </c:pt>
                <c:pt idx="129">
                  <c:v>-66.400000000000006</c:v>
                </c:pt>
                <c:pt idx="130">
                  <c:v>-66.5</c:v>
                </c:pt>
                <c:pt idx="131">
                  <c:v>-66.599999999999994</c:v>
                </c:pt>
                <c:pt idx="132">
                  <c:v>-66.400000000000006</c:v>
                </c:pt>
                <c:pt idx="133">
                  <c:v>-66.400000000000006</c:v>
                </c:pt>
                <c:pt idx="134">
                  <c:v>-66.400000000000006</c:v>
                </c:pt>
                <c:pt idx="135">
                  <c:v>-66.599999999999994</c:v>
                </c:pt>
                <c:pt idx="136">
                  <c:v>-66.599999999999994</c:v>
                </c:pt>
                <c:pt idx="137">
                  <c:v>-66.5</c:v>
                </c:pt>
                <c:pt idx="138">
                  <c:v>-66.400000000000006</c:v>
                </c:pt>
                <c:pt idx="139">
                  <c:v>-66.400000000000006</c:v>
                </c:pt>
                <c:pt idx="140">
                  <c:v>-66.5</c:v>
                </c:pt>
                <c:pt idx="141">
                  <c:v>-66.5</c:v>
                </c:pt>
                <c:pt idx="142">
                  <c:v>-66.599999999999994</c:v>
                </c:pt>
                <c:pt idx="143">
                  <c:v>-66.400000000000006</c:v>
                </c:pt>
                <c:pt idx="144">
                  <c:v>-66.400000000000006</c:v>
                </c:pt>
                <c:pt idx="145">
                  <c:v>-66.5</c:v>
                </c:pt>
                <c:pt idx="146">
                  <c:v>-66.599999999999994</c:v>
                </c:pt>
                <c:pt idx="147">
                  <c:v>-66.7</c:v>
                </c:pt>
                <c:pt idx="148">
                  <c:v>-66.599999999999994</c:v>
                </c:pt>
                <c:pt idx="149">
                  <c:v>-66.400000000000006</c:v>
                </c:pt>
                <c:pt idx="150">
                  <c:v>-66.400000000000006</c:v>
                </c:pt>
                <c:pt idx="151">
                  <c:v>-66.7</c:v>
                </c:pt>
                <c:pt idx="152">
                  <c:v>-66.8</c:v>
                </c:pt>
                <c:pt idx="153">
                  <c:v>-66.7</c:v>
                </c:pt>
                <c:pt idx="154">
                  <c:v>-66.5</c:v>
                </c:pt>
                <c:pt idx="155">
                  <c:v>-66.400000000000006</c:v>
                </c:pt>
                <c:pt idx="156">
                  <c:v>-66.8</c:v>
                </c:pt>
                <c:pt idx="157">
                  <c:v>-66.900000000000006</c:v>
                </c:pt>
                <c:pt idx="158">
                  <c:v>-66.8</c:v>
                </c:pt>
                <c:pt idx="159">
                  <c:v>-66.599999999999994</c:v>
                </c:pt>
                <c:pt idx="160">
                  <c:v>-66.5</c:v>
                </c:pt>
                <c:pt idx="161">
                  <c:v>-66.8</c:v>
                </c:pt>
                <c:pt idx="162">
                  <c:v>-67</c:v>
                </c:pt>
                <c:pt idx="163">
                  <c:v>-67</c:v>
                </c:pt>
                <c:pt idx="164">
                  <c:v>-66.7</c:v>
                </c:pt>
                <c:pt idx="165">
                  <c:v>-66.7</c:v>
                </c:pt>
                <c:pt idx="166">
                  <c:v>-66.900000000000006</c:v>
                </c:pt>
                <c:pt idx="167">
                  <c:v>-67.099999999999994</c:v>
                </c:pt>
                <c:pt idx="168">
                  <c:v>-67</c:v>
                </c:pt>
                <c:pt idx="169">
                  <c:v>-66.7</c:v>
                </c:pt>
                <c:pt idx="170">
                  <c:v>-66.7</c:v>
                </c:pt>
                <c:pt idx="171">
                  <c:v>-66.8</c:v>
                </c:pt>
                <c:pt idx="172">
                  <c:v>-66.900000000000006</c:v>
                </c:pt>
                <c:pt idx="173">
                  <c:v>-66.900000000000006</c:v>
                </c:pt>
                <c:pt idx="174">
                  <c:v>-66.7</c:v>
                </c:pt>
                <c:pt idx="175">
                  <c:v>-66.7</c:v>
                </c:pt>
                <c:pt idx="176">
                  <c:v>-66.7</c:v>
                </c:pt>
                <c:pt idx="177">
                  <c:v>-66.8</c:v>
                </c:pt>
                <c:pt idx="178">
                  <c:v>-66.7</c:v>
                </c:pt>
                <c:pt idx="179">
                  <c:v>-66.7</c:v>
                </c:pt>
                <c:pt idx="180">
                  <c:v>-66.8</c:v>
                </c:pt>
                <c:pt idx="181">
                  <c:v>-66.8</c:v>
                </c:pt>
                <c:pt idx="182">
                  <c:v>-66.900000000000006</c:v>
                </c:pt>
                <c:pt idx="183">
                  <c:v>-66.8</c:v>
                </c:pt>
                <c:pt idx="184">
                  <c:v>-66.900000000000006</c:v>
                </c:pt>
                <c:pt idx="185">
                  <c:v>-67</c:v>
                </c:pt>
                <c:pt idx="186">
                  <c:v>-67</c:v>
                </c:pt>
                <c:pt idx="187">
                  <c:v>-67</c:v>
                </c:pt>
                <c:pt idx="188">
                  <c:v>-67</c:v>
                </c:pt>
                <c:pt idx="189">
                  <c:v>-67</c:v>
                </c:pt>
                <c:pt idx="190">
                  <c:v>-67</c:v>
                </c:pt>
                <c:pt idx="191">
                  <c:v>-67.099999999999994</c:v>
                </c:pt>
                <c:pt idx="192">
                  <c:v>-67.2</c:v>
                </c:pt>
                <c:pt idx="193">
                  <c:v>-67.2</c:v>
                </c:pt>
                <c:pt idx="194">
                  <c:v>-67.099999999999994</c:v>
                </c:pt>
                <c:pt idx="195">
                  <c:v>-67.099999999999994</c:v>
                </c:pt>
                <c:pt idx="196">
                  <c:v>-67.2</c:v>
                </c:pt>
                <c:pt idx="197">
                  <c:v>-67.400000000000006</c:v>
                </c:pt>
                <c:pt idx="198">
                  <c:v>-67.400000000000006</c:v>
                </c:pt>
                <c:pt idx="199">
                  <c:v>-67.2</c:v>
                </c:pt>
                <c:pt idx="200">
                  <c:v>-67</c:v>
                </c:pt>
                <c:pt idx="201">
                  <c:v>-67.2</c:v>
                </c:pt>
                <c:pt idx="202">
                  <c:v>-67.400000000000006</c:v>
                </c:pt>
                <c:pt idx="203">
                  <c:v>-67.400000000000006</c:v>
                </c:pt>
                <c:pt idx="204">
                  <c:v>-67.099999999999994</c:v>
                </c:pt>
                <c:pt idx="205">
                  <c:v>-66.900000000000006</c:v>
                </c:pt>
                <c:pt idx="206">
                  <c:v>-67</c:v>
                </c:pt>
                <c:pt idx="207">
                  <c:v>-67.400000000000006</c:v>
                </c:pt>
                <c:pt idx="208">
                  <c:v>-67.5</c:v>
                </c:pt>
                <c:pt idx="209">
                  <c:v>-67.3</c:v>
                </c:pt>
                <c:pt idx="210">
                  <c:v>-66.900000000000006</c:v>
                </c:pt>
                <c:pt idx="211">
                  <c:v>-67.099999999999994</c:v>
                </c:pt>
                <c:pt idx="212">
                  <c:v>-67.5</c:v>
                </c:pt>
                <c:pt idx="213">
                  <c:v>-67.7</c:v>
                </c:pt>
                <c:pt idx="214">
                  <c:v>-67.3</c:v>
                </c:pt>
                <c:pt idx="215">
                  <c:v>-66.900000000000006</c:v>
                </c:pt>
                <c:pt idx="216">
                  <c:v>-67</c:v>
                </c:pt>
                <c:pt idx="217">
                  <c:v>-67.400000000000006</c:v>
                </c:pt>
                <c:pt idx="218">
                  <c:v>-67.7</c:v>
                </c:pt>
                <c:pt idx="219">
                  <c:v>-67.400000000000006</c:v>
                </c:pt>
                <c:pt idx="220">
                  <c:v>-67.099999999999994</c:v>
                </c:pt>
                <c:pt idx="221">
                  <c:v>-67.099999999999994</c:v>
                </c:pt>
                <c:pt idx="222">
                  <c:v>-67.5</c:v>
                </c:pt>
                <c:pt idx="223">
                  <c:v>-67.7</c:v>
                </c:pt>
                <c:pt idx="224">
                  <c:v>-67.400000000000006</c:v>
                </c:pt>
                <c:pt idx="225">
                  <c:v>-67.2</c:v>
                </c:pt>
                <c:pt idx="226">
                  <c:v>-67.2</c:v>
                </c:pt>
                <c:pt idx="227">
                  <c:v>-67.5</c:v>
                </c:pt>
                <c:pt idx="228">
                  <c:v>-67.599999999999994</c:v>
                </c:pt>
                <c:pt idx="229">
                  <c:v>-67.5</c:v>
                </c:pt>
                <c:pt idx="230">
                  <c:v>-67.5</c:v>
                </c:pt>
                <c:pt idx="231">
                  <c:v>-67.400000000000006</c:v>
                </c:pt>
                <c:pt idx="232">
                  <c:v>-67.599999999999994</c:v>
                </c:pt>
                <c:pt idx="233">
                  <c:v>-67.599999999999994</c:v>
                </c:pt>
                <c:pt idx="234">
                  <c:v>-67.599999999999994</c:v>
                </c:pt>
                <c:pt idx="235">
                  <c:v>-67.5</c:v>
                </c:pt>
                <c:pt idx="236">
                  <c:v>-67.5</c:v>
                </c:pt>
                <c:pt idx="237">
                  <c:v>-67.5</c:v>
                </c:pt>
                <c:pt idx="238">
                  <c:v>-67.5</c:v>
                </c:pt>
                <c:pt idx="239">
                  <c:v>-67.5</c:v>
                </c:pt>
                <c:pt idx="240">
                  <c:v>-67.400000000000006</c:v>
                </c:pt>
                <c:pt idx="241">
                  <c:v>-67.400000000000006</c:v>
                </c:pt>
                <c:pt idx="242">
                  <c:v>-67.5</c:v>
                </c:pt>
                <c:pt idx="243">
                  <c:v>-67.5</c:v>
                </c:pt>
                <c:pt idx="244">
                  <c:v>-67.599999999999994</c:v>
                </c:pt>
                <c:pt idx="245">
                  <c:v>-67.400000000000006</c:v>
                </c:pt>
                <c:pt idx="246">
                  <c:v>-67.5</c:v>
                </c:pt>
                <c:pt idx="247">
                  <c:v>-67.599999999999994</c:v>
                </c:pt>
                <c:pt idx="248">
                  <c:v>-67.8</c:v>
                </c:pt>
                <c:pt idx="249">
                  <c:v>-67.8</c:v>
                </c:pt>
                <c:pt idx="250">
                  <c:v>-67.400000000000006</c:v>
                </c:pt>
                <c:pt idx="251">
                  <c:v>-67.5</c:v>
                </c:pt>
                <c:pt idx="252">
                  <c:v>-67.599999999999994</c:v>
                </c:pt>
                <c:pt idx="253">
                  <c:v>-67.900000000000006</c:v>
                </c:pt>
                <c:pt idx="254">
                  <c:v>-67.8</c:v>
                </c:pt>
                <c:pt idx="255">
                  <c:v>-67.400000000000006</c:v>
                </c:pt>
                <c:pt idx="256">
                  <c:v>-67.400000000000006</c:v>
                </c:pt>
                <c:pt idx="257">
                  <c:v>-67.7</c:v>
                </c:pt>
                <c:pt idx="258">
                  <c:v>-68.099999999999994</c:v>
                </c:pt>
                <c:pt idx="259">
                  <c:v>-68</c:v>
                </c:pt>
                <c:pt idx="260">
                  <c:v>-67.599999999999994</c:v>
                </c:pt>
                <c:pt idx="261">
                  <c:v>-67.5</c:v>
                </c:pt>
                <c:pt idx="262">
                  <c:v>-67.8</c:v>
                </c:pt>
                <c:pt idx="263">
                  <c:v>-68.3</c:v>
                </c:pt>
                <c:pt idx="264">
                  <c:v>-68.3</c:v>
                </c:pt>
                <c:pt idx="265">
                  <c:v>-68</c:v>
                </c:pt>
                <c:pt idx="266">
                  <c:v>-67.7</c:v>
                </c:pt>
                <c:pt idx="267">
                  <c:v>-68</c:v>
                </c:pt>
                <c:pt idx="268">
                  <c:v>-68.400000000000006</c:v>
                </c:pt>
                <c:pt idx="269">
                  <c:v>-68.400000000000006</c:v>
                </c:pt>
                <c:pt idx="270">
                  <c:v>-68.2</c:v>
                </c:pt>
                <c:pt idx="271">
                  <c:v>-67.900000000000006</c:v>
                </c:pt>
                <c:pt idx="272">
                  <c:v>-68.099999999999994</c:v>
                </c:pt>
                <c:pt idx="273">
                  <c:v>-68.400000000000006</c:v>
                </c:pt>
                <c:pt idx="274">
                  <c:v>-68.5</c:v>
                </c:pt>
                <c:pt idx="275">
                  <c:v>-68.3</c:v>
                </c:pt>
                <c:pt idx="276">
                  <c:v>-68.099999999999994</c:v>
                </c:pt>
                <c:pt idx="277">
                  <c:v>-68.3</c:v>
                </c:pt>
                <c:pt idx="278">
                  <c:v>-68.400000000000006</c:v>
                </c:pt>
                <c:pt idx="279">
                  <c:v>-68.599999999999994</c:v>
                </c:pt>
                <c:pt idx="280">
                  <c:v>-68.400000000000006</c:v>
                </c:pt>
                <c:pt idx="281">
                  <c:v>-68.3</c:v>
                </c:pt>
                <c:pt idx="282">
                  <c:v>-68.400000000000006</c:v>
                </c:pt>
                <c:pt idx="283">
                  <c:v>-68.400000000000006</c:v>
                </c:pt>
                <c:pt idx="284">
                  <c:v>-68.599999999999994</c:v>
                </c:pt>
                <c:pt idx="285">
                  <c:v>-68.5</c:v>
                </c:pt>
                <c:pt idx="286">
                  <c:v>-68.5</c:v>
                </c:pt>
                <c:pt idx="287">
                  <c:v>-68.599999999999994</c:v>
                </c:pt>
                <c:pt idx="288">
                  <c:v>-68.599999999999994</c:v>
                </c:pt>
                <c:pt idx="289">
                  <c:v>-68.599999999999994</c:v>
                </c:pt>
                <c:pt idx="290">
                  <c:v>-68.5</c:v>
                </c:pt>
                <c:pt idx="291">
                  <c:v>-68.599999999999994</c:v>
                </c:pt>
                <c:pt idx="292">
                  <c:v>-68.5</c:v>
                </c:pt>
                <c:pt idx="293">
                  <c:v>-68.5</c:v>
                </c:pt>
                <c:pt idx="294">
                  <c:v>-68.5</c:v>
                </c:pt>
                <c:pt idx="295">
                  <c:v>-68.400000000000006</c:v>
                </c:pt>
                <c:pt idx="296">
                  <c:v>-68.5</c:v>
                </c:pt>
                <c:pt idx="297">
                  <c:v>-68.3</c:v>
                </c:pt>
                <c:pt idx="298">
                  <c:v>-68.400000000000006</c:v>
                </c:pt>
                <c:pt idx="299">
                  <c:v>-68.5</c:v>
                </c:pt>
                <c:pt idx="300">
                  <c:v>-68.5</c:v>
                </c:pt>
                <c:pt idx="301">
                  <c:v>-68.3</c:v>
                </c:pt>
                <c:pt idx="302">
                  <c:v>-68.2</c:v>
                </c:pt>
                <c:pt idx="303">
                  <c:v>-68.400000000000006</c:v>
                </c:pt>
                <c:pt idx="304">
                  <c:v>-68.599999999999994</c:v>
                </c:pt>
                <c:pt idx="305">
                  <c:v>-68.7</c:v>
                </c:pt>
                <c:pt idx="306">
                  <c:v>-68.400000000000006</c:v>
                </c:pt>
                <c:pt idx="307">
                  <c:v>-68.2</c:v>
                </c:pt>
                <c:pt idx="308">
                  <c:v>-68.5</c:v>
                </c:pt>
                <c:pt idx="309">
                  <c:v>-68.900000000000006</c:v>
                </c:pt>
                <c:pt idx="310">
                  <c:v>-69.099999999999994</c:v>
                </c:pt>
                <c:pt idx="311">
                  <c:v>-68.599999999999994</c:v>
                </c:pt>
                <c:pt idx="312">
                  <c:v>-68.3</c:v>
                </c:pt>
                <c:pt idx="313">
                  <c:v>-68.5</c:v>
                </c:pt>
                <c:pt idx="314">
                  <c:v>-69.099999999999994</c:v>
                </c:pt>
                <c:pt idx="315">
                  <c:v>-69.3</c:v>
                </c:pt>
                <c:pt idx="316">
                  <c:v>-68.7</c:v>
                </c:pt>
                <c:pt idx="317">
                  <c:v>-68.3</c:v>
                </c:pt>
                <c:pt idx="318">
                  <c:v>-68.400000000000006</c:v>
                </c:pt>
                <c:pt idx="319">
                  <c:v>-69</c:v>
                </c:pt>
                <c:pt idx="320">
                  <c:v>-69.2</c:v>
                </c:pt>
                <c:pt idx="321">
                  <c:v>-68.8</c:v>
                </c:pt>
                <c:pt idx="322">
                  <c:v>-68.2</c:v>
                </c:pt>
                <c:pt idx="323">
                  <c:v>-68.3</c:v>
                </c:pt>
                <c:pt idx="324">
                  <c:v>-68.900000000000006</c:v>
                </c:pt>
                <c:pt idx="325">
                  <c:v>-69.099999999999994</c:v>
                </c:pt>
                <c:pt idx="326">
                  <c:v>-68.8</c:v>
                </c:pt>
                <c:pt idx="327">
                  <c:v>-68.3</c:v>
                </c:pt>
                <c:pt idx="328">
                  <c:v>-68.3</c:v>
                </c:pt>
                <c:pt idx="329">
                  <c:v>-68.7</c:v>
                </c:pt>
                <c:pt idx="330">
                  <c:v>-69</c:v>
                </c:pt>
                <c:pt idx="331">
                  <c:v>-68.8</c:v>
                </c:pt>
                <c:pt idx="332">
                  <c:v>-68.5</c:v>
                </c:pt>
                <c:pt idx="333">
                  <c:v>-68.400000000000006</c:v>
                </c:pt>
                <c:pt idx="334">
                  <c:v>-68.7</c:v>
                </c:pt>
                <c:pt idx="335">
                  <c:v>-68.900000000000006</c:v>
                </c:pt>
                <c:pt idx="336">
                  <c:v>-68.8</c:v>
                </c:pt>
                <c:pt idx="337">
                  <c:v>-68.599999999999994</c:v>
                </c:pt>
                <c:pt idx="338">
                  <c:v>-68.599999999999994</c:v>
                </c:pt>
                <c:pt idx="339">
                  <c:v>-68.7</c:v>
                </c:pt>
                <c:pt idx="340">
                  <c:v>-68.900000000000006</c:v>
                </c:pt>
                <c:pt idx="341">
                  <c:v>-68.8</c:v>
                </c:pt>
                <c:pt idx="342">
                  <c:v>-68.8</c:v>
                </c:pt>
                <c:pt idx="343">
                  <c:v>-68.8</c:v>
                </c:pt>
                <c:pt idx="344">
                  <c:v>-68.900000000000006</c:v>
                </c:pt>
                <c:pt idx="345">
                  <c:v>-69</c:v>
                </c:pt>
                <c:pt idx="346">
                  <c:v>-68.900000000000006</c:v>
                </c:pt>
                <c:pt idx="347">
                  <c:v>-68.8</c:v>
                </c:pt>
                <c:pt idx="348">
                  <c:v>-68.7</c:v>
                </c:pt>
                <c:pt idx="349">
                  <c:v>-68.8</c:v>
                </c:pt>
                <c:pt idx="350">
                  <c:v>-69</c:v>
                </c:pt>
                <c:pt idx="351">
                  <c:v>-69</c:v>
                </c:pt>
                <c:pt idx="352">
                  <c:v>-68.7</c:v>
                </c:pt>
                <c:pt idx="353">
                  <c:v>-68.5</c:v>
                </c:pt>
                <c:pt idx="354">
                  <c:v>-68.8</c:v>
                </c:pt>
                <c:pt idx="355">
                  <c:v>-69.2</c:v>
                </c:pt>
                <c:pt idx="356">
                  <c:v>-69.2</c:v>
                </c:pt>
                <c:pt idx="357">
                  <c:v>-68.7</c:v>
                </c:pt>
                <c:pt idx="358">
                  <c:v>-68.400000000000006</c:v>
                </c:pt>
                <c:pt idx="359">
                  <c:v>-68.8</c:v>
                </c:pt>
                <c:pt idx="360">
                  <c:v>-69.400000000000006</c:v>
                </c:pt>
                <c:pt idx="361">
                  <c:v>-69.599999999999994</c:v>
                </c:pt>
                <c:pt idx="362">
                  <c:v>-68.900000000000006</c:v>
                </c:pt>
                <c:pt idx="363">
                  <c:v>-68.400000000000006</c:v>
                </c:pt>
                <c:pt idx="364">
                  <c:v>-68.8</c:v>
                </c:pt>
                <c:pt idx="365">
                  <c:v>-69.599999999999994</c:v>
                </c:pt>
                <c:pt idx="366">
                  <c:v>-69.8</c:v>
                </c:pt>
                <c:pt idx="367">
                  <c:v>-69.099999999999994</c:v>
                </c:pt>
                <c:pt idx="368">
                  <c:v>-68.400000000000006</c:v>
                </c:pt>
                <c:pt idx="369">
                  <c:v>-68.599999999999994</c:v>
                </c:pt>
                <c:pt idx="370">
                  <c:v>-69.5</c:v>
                </c:pt>
                <c:pt idx="371">
                  <c:v>-69.8</c:v>
                </c:pt>
                <c:pt idx="372">
                  <c:v>-69.099999999999994</c:v>
                </c:pt>
                <c:pt idx="373">
                  <c:v>-68.2</c:v>
                </c:pt>
                <c:pt idx="374">
                  <c:v>-68.2</c:v>
                </c:pt>
                <c:pt idx="375">
                  <c:v>-69</c:v>
                </c:pt>
                <c:pt idx="376">
                  <c:v>-69.2</c:v>
                </c:pt>
                <c:pt idx="377">
                  <c:v>-68.2</c:v>
                </c:pt>
                <c:pt idx="378">
                  <c:v>-67.599999999999994</c:v>
                </c:pt>
                <c:pt idx="379">
                  <c:v>-67.7</c:v>
                </c:pt>
                <c:pt idx="380">
                  <c:v>-68.3</c:v>
                </c:pt>
                <c:pt idx="381">
                  <c:v>-68.2</c:v>
                </c:pt>
                <c:pt idx="382">
                  <c:v>-67.400000000000006</c:v>
                </c:pt>
                <c:pt idx="383">
                  <c:v>-67.2</c:v>
                </c:pt>
                <c:pt idx="384">
                  <c:v>-67.5</c:v>
                </c:pt>
                <c:pt idx="385">
                  <c:v>-68.2</c:v>
                </c:pt>
                <c:pt idx="386">
                  <c:v>-67.900000000000006</c:v>
                </c:pt>
                <c:pt idx="387">
                  <c:v>-67.5</c:v>
                </c:pt>
                <c:pt idx="388">
                  <c:v>-67.7</c:v>
                </c:pt>
                <c:pt idx="389">
                  <c:v>-68.5</c:v>
                </c:pt>
                <c:pt idx="390">
                  <c:v>-69</c:v>
                </c:pt>
                <c:pt idx="391">
                  <c:v>-68.599999999999994</c:v>
                </c:pt>
                <c:pt idx="392">
                  <c:v>-68.3</c:v>
                </c:pt>
                <c:pt idx="393">
                  <c:v>-68.400000000000006</c:v>
                </c:pt>
                <c:pt idx="394">
                  <c:v>-69.099999999999994</c:v>
                </c:pt>
                <c:pt idx="395">
                  <c:v>-69.400000000000006</c:v>
                </c:pt>
                <c:pt idx="396">
                  <c:v>-69.099999999999994</c:v>
                </c:pt>
                <c:pt idx="397">
                  <c:v>-68.2</c:v>
                </c:pt>
                <c:pt idx="398">
                  <c:v>-67.900000000000006</c:v>
                </c:pt>
                <c:pt idx="399">
                  <c:v>-68.400000000000006</c:v>
                </c:pt>
                <c:pt idx="400">
                  <c:v>-68.900000000000006</c:v>
                </c:pt>
                <c:pt idx="401">
                  <c:v>-69.099999999999994</c:v>
                </c:pt>
                <c:pt idx="402">
                  <c:v>-68.5</c:v>
                </c:pt>
                <c:pt idx="403">
                  <c:v>-68</c:v>
                </c:pt>
                <c:pt idx="404">
                  <c:v>-68.599999999999994</c:v>
                </c:pt>
                <c:pt idx="405">
                  <c:v>-70</c:v>
                </c:pt>
                <c:pt idx="406">
                  <c:v>-70.400000000000006</c:v>
                </c:pt>
                <c:pt idx="407">
                  <c:v>-70</c:v>
                </c:pt>
                <c:pt idx="408">
                  <c:v>-69.099999999999994</c:v>
                </c:pt>
                <c:pt idx="409">
                  <c:v>-69.3</c:v>
                </c:pt>
                <c:pt idx="410">
                  <c:v>-70.599999999999994</c:v>
                </c:pt>
                <c:pt idx="411">
                  <c:v>-71.099999999999994</c:v>
                </c:pt>
                <c:pt idx="412">
                  <c:v>-71</c:v>
                </c:pt>
                <c:pt idx="413">
                  <c:v>-70.2</c:v>
                </c:pt>
                <c:pt idx="414">
                  <c:v>-69.7</c:v>
                </c:pt>
                <c:pt idx="415">
                  <c:v>-70.5</c:v>
                </c:pt>
                <c:pt idx="416">
                  <c:v>-71.400000000000006</c:v>
                </c:pt>
                <c:pt idx="417">
                  <c:v>-71.5</c:v>
                </c:pt>
                <c:pt idx="418">
                  <c:v>-71</c:v>
                </c:pt>
                <c:pt idx="419">
                  <c:v>-70.099999999999994</c:v>
                </c:pt>
                <c:pt idx="420">
                  <c:v>-70.2</c:v>
                </c:pt>
                <c:pt idx="421">
                  <c:v>-71.3</c:v>
                </c:pt>
                <c:pt idx="422">
                  <c:v>-71.7</c:v>
                </c:pt>
                <c:pt idx="423">
                  <c:v>-71.5</c:v>
                </c:pt>
                <c:pt idx="424">
                  <c:v>-70.7</c:v>
                </c:pt>
                <c:pt idx="425">
                  <c:v>-70.2</c:v>
                </c:pt>
                <c:pt idx="426">
                  <c:v>-70.900000000000006</c:v>
                </c:pt>
                <c:pt idx="427">
                  <c:v>-71.8</c:v>
                </c:pt>
                <c:pt idx="428">
                  <c:v>-71.900000000000006</c:v>
                </c:pt>
                <c:pt idx="429">
                  <c:v>-71.599999999999994</c:v>
                </c:pt>
                <c:pt idx="430">
                  <c:v>-70.7</c:v>
                </c:pt>
                <c:pt idx="431">
                  <c:v>-70.599999999999994</c:v>
                </c:pt>
                <c:pt idx="432">
                  <c:v>-71.599999999999994</c:v>
                </c:pt>
                <c:pt idx="433">
                  <c:v>-72.2</c:v>
                </c:pt>
                <c:pt idx="434">
                  <c:v>-72.2</c:v>
                </c:pt>
                <c:pt idx="435">
                  <c:v>-71.5</c:v>
                </c:pt>
                <c:pt idx="436">
                  <c:v>-70.7</c:v>
                </c:pt>
                <c:pt idx="437">
                  <c:v>-71.099999999999994</c:v>
                </c:pt>
                <c:pt idx="438">
                  <c:v>-72</c:v>
                </c:pt>
                <c:pt idx="439">
                  <c:v>-72.3</c:v>
                </c:pt>
                <c:pt idx="440">
                  <c:v>-72.099999999999994</c:v>
                </c:pt>
                <c:pt idx="441">
                  <c:v>-71.2</c:v>
                </c:pt>
                <c:pt idx="442">
                  <c:v>-70.8</c:v>
                </c:pt>
                <c:pt idx="443">
                  <c:v>-71.7</c:v>
                </c:pt>
                <c:pt idx="444">
                  <c:v>-72.3</c:v>
                </c:pt>
                <c:pt idx="445">
                  <c:v>-72.400000000000006</c:v>
                </c:pt>
                <c:pt idx="446">
                  <c:v>-71.8</c:v>
                </c:pt>
                <c:pt idx="447">
                  <c:v>-70.900000000000006</c:v>
                </c:pt>
                <c:pt idx="448">
                  <c:v>-71</c:v>
                </c:pt>
                <c:pt idx="449">
                  <c:v>-72</c:v>
                </c:pt>
                <c:pt idx="450">
                  <c:v>-72.3</c:v>
                </c:pt>
                <c:pt idx="451">
                  <c:v>-72.2</c:v>
                </c:pt>
                <c:pt idx="452">
                  <c:v>-71.599999999999994</c:v>
                </c:pt>
                <c:pt idx="453">
                  <c:v>-71</c:v>
                </c:pt>
                <c:pt idx="454">
                  <c:v>-71.5</c:v>
                </c:pt>
                <c:pt idx="455">
                  <c:v>-72.5</c:v>
                </c:pt>
                <c:pt idx="456">
                  <c:v>-72.599999999999994</c:v>
                </c:pt>
                <c:pt idx="457">
                  <c:v>-72.099999999999994</c:v>
                </c:pt>
                <c:pt idx="458">
                  <c:v>-70.8</c:v>
                </c:pt>
                <c:pt idx="459">
                  <c:v>-68.5</c:v>
                </c:pt>
                <c:pt idx="460">
                  <c:v>-64.7</c:v>
                </c:pt>
                <c:pt idx="461">
                  <c:v>-46.3</c:v>
                </c:pt>
                <c:pt idx="462">
                  <c:v>-31.6</c:v>
                </c:pt>
                <c:pt idx="463">
                  <c:v>-30.2</c:v>
                </c:pt>
                <c:pt idx="464">
                  <c:v>-30.1</c:v>
                </c:pt>
                <c:pt idx="465">
                  <c:v>-30.1</c:v>
                </c:pt>
                <c:pt idx="466">
                  <c:v>-30.1</c:v>
                </c:pt>
                <c:pt idx="467">
                  <c:v>-30.1</c:v>
                </c:pt>
                <c:pt idx="468">
                  <c:v>-30.2</c:v>
                </c:pt>
                <c:pt idx="469">
                  <c:v>-31.2</c:v>
                </c:pt>
                <c:pt idx="470">
                  <c:v>-43.2</c:v>
                </c:pt>
                <c:pt idx="471">
                  <c:v>-57.3</c:v>
                </c:pt>
                <c:pt idx="472">
                  <c:v>-68.7</c:v>
                </c:pt>
                <c:pt idx="473">
                  <c:v>-71.7</c:v>
                </c:pt>
                <c:pt idx="474">
                  <c:v>-71.900000000000006</c:v>
                </c:pt>
                <c:pt idx="475">
                  <c:v>-71.3</c:v>
                </c:pt>
                <c:pt idx="476">
                  <c:v>-71.2</c:v>
                </c:pt>
                <c:pt idx="477">
                  <c:v>-72.3</c:v>
                </c:pt>
                <c:pt idx="478">
                  <c:v>-73</c:v>
                </c:pt>
                <c:pt idx="479">
                  <c:v>-73</c:v>
                </c:pt>
                <c:pt idx="480">
                  <c:v>-72.5</c:v>
                </c:pt>
                <c:pt idx="481">
                  <c:v>-71.7</c:v>
                </c:pt>
                <c:pt idx="482">
                  <c:v>-72</c:v>
                </c:pt>
                <c:pt idx="483">
                  <c:v>-72.900000000000006</c:v>
                </c:pt>
                <c:pt idx="484">
                  <c:v>-73.2</c:v>
                </c:pt>
                <c:pt idx="485">
                  <c:v>-73</c:v>
                </c:pt>
                <c:pt idx="486">
                  <c:v>-72.2</c:v>
                </c:pt>
                <c:pt idx="487">
                  <c:v>-71.8</c:v>
                </c:pt>
                <c:pt idx="488">
                  <c:v>-72.5</c:v>
                </c:pt>
                <c:pt idx="489">
                  <c:v>-73.099999999999994</c:v>
                </c:pt>
                <c:pt idx="490">
                  <c:v>-73.2</c:v>
                </c:pt>
                <c:pt idx="491">
                  <c:v>-72.900000000000006</c:v>
                </c:pt>
                <c:pt idx="492">
                  <c:v>-72.099999999999994</c:v>
                </c:pt>
                <c:pt idx="493">
                  <c:v>-72.099999999999994</c:v>
                </c:pt>
                <c:pt idx="494">
                  <c:v>-73</c:v>
                </c:pt>
                <c:pt idx="495">
                  <c:v>-73.5</c:v>
                </c:pt>
                <c:pt idx="496">
                  <c:v>-73.5</c:v>
                </c:pt>
                <c:pt idx="497">
                  <c:v>-72.599999999999994</c:v>
                </c:pt>
                <c:pt idx="498">
                  <c:v>-71.900000000000006</c:v>
                </c:pt>
                <c:pt idx="499">
                  <c:v>-72.400000000000006</c:v>
                </c:pt>
                <c:pt idx="500">
                  <c:v>-73.099999999999994</c:v>
                </c:pt>
                <c:pt idx="501">
                  <c:v>-73.099999999999994</c:v>
                </c:pt>
                <c:pt idx="502">
                  <c:v>-72.5</c:v>
                </c:pt>
                <c:pt idx="503">
                  <c:v>-71.400000000000006</c:v>
                </c:pt>
                <c:pt idx="504">
                  <c:v>-71.3</c:v>
                </c:pt>
                <c:pt idx="505">
                  <c:v>-72.2</c:v>
                </c:pt>
                <c:pt idx="506">
                  <c:v>-72.5</c:v>
                </c:pt>
                <c:pt idx="507">
                  <c:v>-72.099999999999994</c:v>
                </c:pt>
                <c:pt idx="508">
                  <c:v>-71</c:v>
                </c:pt>
                <c:pt idx="509">
                  <c:v>-70.599999999999994</c:v>
                </c:pt>
                <c:pt idx="510">
                  <c:v>-71.3</c:v>
                </c:pt>
                <c:pt idx="511">
                  <c:v>-71.900000000000006</c:v>
                </c:pt>
                <c:pt idx="512">
                  <c:v>-71.400000000000006</c:v>
                </c:pt>
                <c:pt idx="513">
                  <c:v>-70.400000000000006</c:v>
                </c:pt>
                <c:pt idx="514">
                  <c:v>-70.2</c:v>
                </c:pt>
                <c:pt idx="515">
                  <c:v>-70.599999999999994</c:v>
                </c:pt>
                <c:pt idx="516">
                  <c:v>-71.099999999999994</c:v>
                </c:pt>
                <c:pt idx="517">
                  <c:v>-70.7</c:v>
                </c:pt>
                <c:pt idx="518">
                  <c:v>-70.400000000000006</c:v>
                </c:pt>
                <c:pt idx="519">
                  <c:v>-70.400000000000006</c:v>
                </c:pt>
                <c:pt idx="520">
                  <c:v>-71.2</c:v>
                </c:pt>
                <c:pt idx="521">
                  <c:v>-71.5</c:v>
                </c:pt>
                <c:pt idx="522">
                  <c:v>-71.2</c:v>
                </c:pt>
                <c:pt idx="523">
                  <c:v>-71.2</c:v>
                </c:pt>
                <c:pt idx="524">
                  <c:v>-71.599999999999994</c:v>
                </c:pt>
                <c:pt idx="525">
                  <c:v>-72.2</c:v>
                </c:pt>
                <c:pt idx="526">
                  <c:v>-72.2</c:v>
                </c:pt>
                <c:pt idx="527">
                  <c:v>-71.900000000000006</c:v>
                </c:pt>
                <c:pt idx="528">
                  <c:v>-71.900000000000006</c:v>
                </c:pt>
                <c:pt idx="529">
                  <c:v>-72.2</c:v>
                </c:pt>
                <c:pt idx="530">
                  <c:v>-72.599999999999994</c:v>
                </c:pt>
                <c:pt idx="531">
                  <c:v>-72.8</c:v>
                </c:pt>
                <c:pt idx="532">
                  <c:v>-72.7</c:v>
                </c:pt>
                <c:pt idx="533">
                  <c:v>-72.400000000000006</c:v>
                </c:pt>
                <c:pt idx="534">
                  <c:v>-72.5</c:v>
                </c:pt>
                <c:pt idx="535">
                  <c:v>-73</c:v>
                </c:pt>
                <c:pt idx="536">
                  <c:v>-73.3</c:v>
                </c:pt>
                <c:pt idx="537">
                  <c:v>-73.3</c:v>
                </c:pt>
                <c:pt idx="538">
                  <c:v>-72.8</c:v>
                </c:pt>
                <c:pt idx="539">
                  <c:v>-72.400000000000006</c:v>
                </c:pt>
                <c:pt idx="540">
                  <c:v>-72.8</c:v>
                </c:pt>
                <c:pt idx="541">
                  <c:v>-73.3</c:v>
                </c:pt>
                <c:pt idx="542">
                  <c:v>-73.3</c:v>
                </c:pt>
                <c:pt idx="543">
                  <c:v>-72.900000000000006</c:v>
                </c:pt>
                <c:pt idx="544">
                  <c:v>-72.400000000000006</c:v>
                </c:pt>
                <c:pt idx="545">
                  <c:v>-72.5</c:v>
                </c:pt>
                <c:pt idx="546">
                  <c:v>-73.2</c:v>
                </c:pt>
                <c:pt idx="547">
                  <c:v>-73.400000000000006</c:v>
                </c:pt>
                <c:pt idx="548">
                  <c:v>-73.099999999999994</c:v>
                </c:pt>
                <c:pt idx="549">
                  <c:v>-72.400000000000006</c:v>
                </c:pt>
                <c:pt idx="550">
                  <c:v>-72.3</c:v>
                </c:pt>
                <c:pt idx="551">
                  <c:v>-72.900000000000006</c:v>
                </c:pt>
                <c:pt idx="552">
                  <c:v>-73.2</c:v>
                </c:pt>
                <c:pt idx="553">
                  <c:v>-73.099999999999994</c:v>
                </c:pt>
                <c:pt idx="554">
                  <c:v>-72.7</c:v>
                </c:pt>
                <c:pt idx="555">
                  <c:v>-72.3</c:v>
                </c:pt>
                <c:pt idx="556">
                  <c:v>-72.599999999999994</c:v>
                </c:pt>
                <c:pt idx="557">
                  <c:v>-73.099999999999994</c:v>
                </c:pt>
                <c:pt idx="558">
                  <c:v>-73</c:v>
                </c:pt>
                <c:pt idx="559">
                  <c:v>-72.599999999999994</c:v>
                </c:pt>
                <c:pt idx="560">
                  <c:v>-72.400000000000006</c:v>
                </c:pt>
                <c:pt idx="561">
                  <c:v>-72.400000000000006</c:v>
                </c:pt>
                <c:pt idx="562">
                  <c:v>-72.7</c:v>
                </c:pt>
                <c:pt idx="563">
                  <c:v>-72.599999999999994</c:v>
                </c:pt>
                <c:pt idx="564">
                  <c:v>-72.5</c:v>
                </c:pt>
                <c:pt idx="565">
                  <c:v>-72.400000000000006</c:v>
                </c:pt>
                <c:pt idx="566">
                  <c:v>-72.599999999999994</c:v>
                </c:pt>
                <c:pt idx="567">
                  <c:v>-72.599999999999994</c:v>
                </c:pt>
                <c:pt idx="568">
                  <c:v>-72.599999999999994</c:v>
                </c:pt>
                <c:pt idx="569">
                  <c:v>-72.599999999999994</c:v>
                </c:pt>
                <c:pt idx="570">
                  <c:v>-72.599999999999994</c:v>
                </c:pt>
                <c:pt idx="571">
                  <c:v>-72.8</c:v>
                </c:pt>
                <c:pt idx="572">
                  <c:v>-72.900000000000006</c:v>
                </c:pt>
                <c:pt idx="573">
                  <c:v>-72.900000000000006</c:v>
                </c:pt>
                <c:pt idx="574">
                  <c:v>-72.900000000000006</c:v>
                </c:pt>
                <c:pt idx="575">
                  <c:v>-73</c:v>
                </c:pt>
                <c:pt idx="576">
                  <c:v>-73</c:v>
                </c:pt>
                <c:pt idx="577">
                  <c:v>-73</c:v>
                </c:pt>
                <c:pt idx="578">
                  <c:v>-73</c:v>
                </c:pt>
                <c:pt idx="579">
                  <c:v>-72.900000000000006</c:v>
                </c:pt>
                <c:pt idx="580">
                  <c:v>-72.900000000000006</c:v>
                </c:pt>
                <c:pt idx="581">
                  <c:v>-72.8</c:v>
                </c:pt>
                <c:pt idx="582">
                  <c:v>-72.7</c:v>
                </c:pt>
                <c:pt idx="583">
                  <c:v>-72.8</c:v>
                </c:pt>
                <c:pt idx="584">
                  <c:v>-72.900000000000006</c:v>
                </c:pt>
                <c:pt idx="585">
                  <c:v>-72.900000000000006</c:v>
                </c:pt>
                <c:pt idx="586">
                  <c:v>-72.7</c:v>
                </c:pt>
                <c:pt idx="587">
                  <c:v>-72.7</c:v>
                </c:pt>
                <c:pt idx="588">
                  <c:v>-72.900000000000006</c:v>
                </c:pt>
                <c:pt idx="589">
                  <c:v>-73.099999999999994</c:v>
                </c:pt>
                <c:pt idx="590">
                  <c:v>-73</c:v>
                </c:pt>
                <c:pt idx="591">
                  <c:v>-72.7</c:v>
                </c:pt>
                <c:pt idx="592">
                  <c:v>-72.599999999999994</c:v>
                </c:pt>
                <c:pt idx="593">
                  <c:v>-73</c:v>
                </c:pt>
                <c:pt idx="594">
                  <c:v>-73.400000000000006</c:v>
                </c:pt>
                <c:pt idx="595">
                  <c:v>-73.3</c:v>
                </c:pt>
                <c:pt idx="596">
                  <c:v>-73</c:v>
                </c:pt>
                <c:pt idx="597">
                  <c:v>-72.8</c:v>
                </c:pt>
                <c:pt idx="598">
                  <c:v>-73.2</c:v>
                </c:pt>
                <c:pt idx="599">
                  <c:v>-73.7</c:v>
                </c:pt>
                <c:pt idx="600">
                  <c:v>-73.7</c:v>
                </c:pt>
                <c:pt idx="601">
                  <c:v>-73.2</c:v>
                </c:pt>
                <c:pt idx="602">
                  <c:v>-72.900000000000006</c:v>
                </c:pt>
                <c:pt idx="603">
                  <c:v>-73</c:v>
                </c:pt>
                <c:pt idx="604">
                  <c:v>-73.5</c:v>
                </c:pt>
                <c:pt idx="605">
                  <c:v>-73.5</c:v>
                </c:pt>
                <c:pt idx="606">
                  <c:v>-73.2</c:v>
                </c:pt>
                <c:pt idx="607">
                  <c:v>-72.900000000000006</c:v>
                </c:pt>
                <c:pt idx="608">
                  <c:v>-73.099999999999994</c:v>
                </c:pt>
                <c:pt idx="609">
                  <c:v>-73.599999999999994</c:v>
                </c:pt>
                <c:pt idx="610">
                  <c:v>-73.7</c:v>
                </c:pt>
                <c:pt idx="611">
                  <c:v>-73.5</c:v>
                </c:pt>
                <c:pt idx="612">
                  <c:v>-73.3</c:v>
                </c:pt>
                <c:pt idx="613">
                  <c:v>-73.3</c:v>
                </c:pt>
                <c:pt idx="614">
                  <c:v>-73.599999999999994</c:v>
                </c:pt>
                <c:pt idx="615">
                  <c:v>-73.7</c:v>
                </c:pt>
                <c:pt idx="616">
                  <c:v>-73.599999999999994</c:v>
                </c:pt>
                <c:pt idx="617">
                  <c:v>-73.400000000000006</c:v>
                </c:pt>
                <c:pt idx="618">
                  <c:v>-73.400000000000006</c:v>
                </c:pt>
                <c:pt idx="619">
                  <c:v>-73.7</c:v>
                </c:pt>
                <c:pt idx="620">
                  <c:v>-74.099999999999994</c:v>
                </c:pt>
                <c:pt idx="621">
                  <c:v>-74.099999999999994</c:v>
                </c:pt>
                <c:pt idx="622">
                  <c:v>-74</c:v>
                </c:pt>
                <c:pt idx="623">
                  <c:v>-74</c:v>
                </c:pt>
                <c:pt idx="624">
                  <c:v>-74.099999999999994</c:v>
                </c:pt>
                <c:pt idx="625">
                  <c:v>-74.2</c:v>
                </c:pt>
                <c:pt idx="626">
                  <c:v>-74.099999999999994</c:v>
                </c:pt>
                <c:pt idx="627">
                  <c:v>-73.8</c:v>
                </c:pt>
                <c:pt idx="628">
                  <c:v>-73.7</c:v>
                </c:pt>
                <c:pt idx="629">
                  <c:v>-73.599999999999994</c:v>
                </c:pt>
                <c:pt idx="630">
                  <c:v>-73.7</c:v>
                </c:pt>
                <c:pt idx="631">
                  <c:v>-73.8</c:v>
                </c:pt>
                <c:pt idx="632">
                  <c:v>-73.7</c:v>
                </c:pt>
                <c:pt idx="633">
                  <c:v>-73.599999999999994</c:v>
                </c:pt>
                <c:pt idx="634">
                  <c:v>-73.599999999999994</c:v>
                </c:pt>
                <c:pt idx="635">
                  <c:v>-73.7</c:v>
                </c:pt>
                <c:pt idx="636">
                  <c:v>-73.7</c:v>
                </c:pt>
                <c:pt idx="637">
                  <c:v>-73.7</c:v>
                </c:pt>
                <c:pt idx="638">
                  <c:v>-73.599999999999994</c:v>
                </c:pt>
                <c:pt idx="639">
                  <c:v>-73.599999999999994</c:v>
                </c:pt>
                <c:pt idx="640">
                  <c:v>-73.7</c:v>
                </c:pt>
                <c:pt idx="641">
                  <c:v>-73.900000000000006</c:v>
                </c:pt>
                <c:pt idx="642">
                  <c:v>-73.900000000000006</c:v>
                </c:pt>
                <c:pt idx="643">
                  <c:v>-73.7</c:v>
                </c:pt>
                <c:pt idx="644">
                  <c:v>-73.5</c:v>
                </c:pt>
                <c:pt idx="645">
                  <c:v>-73.599999999999994</c:v>
                </c:pt>
                <c:pt idx="646">
                  <c:v>-73.8</c:v>
                </c:pt>
                <c:pt idx="647">
                  <c:v>-73.900000000000006</c:v>
                </c:pt>
                <c:pt idx="648">
                  <c:v>-73.900000000000006</c:v>
                </c:pt>
                <c:pt idx="649">
                  <c:v>-73.599999999999994</c:v>
                </c:pt>
                <c:pt idx="650">
                  <c:v>-73.7</c:v>
                </c:pt>
                <c:pt idx="651">
                  <c:v>-74</c:v>
                </c:pt>
                <c:pt idx="652">
                  <c:v>-74.3</c:v>
                </c:pt>
                <c:pt idx="653">
                  <c:v>-74.099999999999994</c:v>
                </c:pt>
                <c:pt idx="654">
                  <c:v>-73.8</c:v>
                </c:pt>
                <c:pt idx="655">
                  <c:v>-73.7</c:v>
                </c:pt>
                <c:pt idx="656">
                  <c:v>-74</c:v>
                </c:pt>
                <c:pt idx="657">
                  <c:v>-74.400000000000006</c:v>
                </c:pt>
                <c:pt idx="658">
                  <c:v>-74.599999999999994</c:v>
                </c:pt>
                <c:pt idx="659">
                  <c:v>-74.400000000000006</c:v>
                </c:pt>
                <c:pt idx="660">
                  <c:v>-74.2</c:v>
                </c:pt>
                <c:pt idx="661">
                  <c:v>-74.400000000000006</c:v>
                </c:pt>
                <c:pt idx="662">
                  <c:v>-74.8</c:v>
                </c:pt>
                <c:pt idx="663">
                  <c:v>-74.8</c:v>
                </c:pt>
                <c:pt idx="664">
                  <c:v>-74.5</c:v>
                </c:pt>
                <c:pt idx="665">
                  <c:v>-74.2</c:v>
                </c:pt>
                <c:pt idx="666">
                  <c:v>-74.099999999999994</c:v>
                </c:pt>
                <c:pt idx="667">
                  <c:v>-74.3</c:v>
                </c:pt>
                <c:pt idx="668">
                  <c:v>-74.400000000000006</c:v>
                </c:pt>
                <c:pt idx="669">
                  <c:v>-74.3</c:v>
                </c:pt>
                <c:pt idx="670">
                  <c:v>-74.2</c:v>
                </c:pt>
                <c:pt idx="671">
                  <c:v>-74.2</c:v>
                </c:pt>
                <c:pt idx="672">
                  <c:v>-74.400000000000006</c:v>
                </c:pt>
                <c:pt idx="673">
                  <c:v>-74.5</c:v>
                </c:pt>
                <c:pt idx="674">
                  <c:v>-74.5</c:v>
                </c:pt>
                <c:pt idx="675">
                  <c:v>-74.5</c:v>
                </c:pt>
                <c:pt idx="676">
                  <c:v>-74.400000000000006</c:v>
                </c:pt>
                <c:pt idx="677">
                  <c:v>-74.400000000000006</c:v>
                </c:pt>
                <c:pt idx="678">
                  <c:v>-74.3</c:v>
                </c:pt>
                <c:pt idx="679">
                  <c:v>-74.3</c:v>
                </c:pt>
                <c:pt idx="680">
                  <c:v>-74.2</c:v>
                </c:pt>
                <c:pt idx="681">
                  <c:v>-74.2</c:v>
                </c:pt>
                <c:pt idx="682">
                  <c:v>-74.099999999999994</c:v>
                </c:pt>
                <c:pt idx="683">
                  <c:v>-74.099999999999994</c:v>
                </c:pt>
                <c:pt idx="684">
                  <c:v>-74.099999999999994</c:v>
                </c:pt>
                <c:pt idx="685">
                  <c:v>-74.099999999999994</c:v>
                </c:pt>
                <c:pt idx="686">
                  <c:v>-74.2</c:v>
                </c:pt>
                <c:pt idx="687">
                  <c:v>-74.2</c:v>
                </c:pt>
                <c:pt idx="688">
                  <c:v>-74.2</c:v>
                </c:pt>
                <c:pt idx="689">
                  <c:v>-74.2</c:v>
                </c:pt>
                <c:pt idx="690">
                  <c:v>-74.2</c:v>
                </c:pt>
                <c:pt idx="691">
                  <c:v>-74.2</c:v>
                </c:pt>
                <c:pt idx="692">
                  <c:v>-74.2</c:v>
                </c:pt>
                <c:pt idx="693">
                  <c:v>-74.099999999999994</c:v>
                </c:pt>
                <c:pt idx="694">
                  <c:v>-74.2</c:v>
                </c:pt>
                <c:pt idx="695">
                  <c:v>-74.2</c:v>
                </c:pt>
                <c:pt idx="696">
                  <c:v>-74.2</c:v>
                </c:pt>
                <c:pt idx="697">
                  <c:v>-74.2</c:v>
                </c:pt>
                <c:pt idx="698">
                  <c:v>-74.2</c:v>
                </c:pt>
                <c:pt idx="699">
                  <c:v>-74.3</c:v>
                </c:pt>
                <c:pt idx="700">
                  <c:v>-74.400000000000006</c:v>
                </c:pt>
                <c:pt idx="701">
                  <c:v>-74.400000000000006</c:v>
                </c:pt>
                <c:pt idx="702">
                  <c:v>-74.2</c:v>
                </c:pt>
                <c:pt idx="703">
                  <c:v>-74.099999999999994</c:v>
                </c:pt>
                <c:pt idx="704">
                  <c:v>-74.2</c:v>
                </c:pt>
                <c:pt idx="705">
                  <c:v>-74.400000000000006</c:v>
                </c:pt>
                <c:pt idx="706">
                  <c:v>-74.5</c:v>
                </c:pt>
                <c:pt idx="707">
                  <c:v>-74.3</c:v>
                </c:pt>
                <c:pt idx="708">
                  <c:v>-74.2</c:v>
                </c:pt>
                <c:pt idx="709">
                  <c:v>-74.3</c:v>
                </c:pt>
                <c:pt idx="710">
                  <c:v>-74.599999999999994</c:v>
                </c:pt>
                <c:pt idx="711">
                  <c:v>-74.8</c:v>
                </c:pt>
                <c:pt idx="712">
                  <c:v>-74.599999999999994</c:v>
                </c:pt>
                <c:pt idx="713">
                  <c:v>-74.400000000000006</c:v>
                </c:pt>
                <c:pt idx="714">
                  <c:v>-74.400000000000006</c:v>
                </c:pt>
                <c:pt idx="715">
                  <c:v>-74.599999999999994</c:v>
                </c:pt>
                <c:pt idx="716">
                  <c:v>-74.8</c:v>
                </c:pt>
                <c:pt idx="717">
                  <c:v>-74.599999999999994</c:v>
                </c:pt>
                <c:pt idx="718">
                  <c:v>-74.400000000000006</c:v>
                </c:pt>
                <c:pt idx="719">
                  <c:v>-74.3</c:v>
                </c:pt>
                <c:pt idx="720">
                  <c:v>-74.400000000000006</c:v>
                </c:pt>
                <c:pt idx="721">
                  <c:v>-74.5</c:v>
                </c:pt>
                <c:pt idx="722">
                  <c:v>-74.5</c:v>
                </c:pt>
                <c:pt idx="723">
                  <c:v>-74.599999999999994</c:v>
                </c:pt>
                <c:pt idx="724">
                  <c:v>-74.599999999999994</c:v>
                </c:pt>
                <c:pt idx="725">
                  <c:v>-74.7</c:v>
                </c:pt>
                <c:pt idx="726">
                  <c:v>-74.900000000000006</c:v>
                </c:pt>
                <c:pt idx="727">
                  <c:v>-74.900000000000006</c:v>
                </c:pt>
                <c:pt idx="728">
                  <c:v>-74.8</c:v>
                </c:pt>
                <c:pt idx="729">
                  <c:v>-74.8</c:v>
                </c:pt>
                <c:pt idx="730">
                  <c:v>-74.7</c:v>
                </c:pt>
                <c:pt idx="731">
                  <c:v>-74.5</c:v>
                </c:pt>
                <c:pt idx="732">
                  <c:v>-74.5</c:v>
                </c:pt>
                <c:pt idx="733">
                  <c:v>-74.400000000000006</c:v>
                </c:pt>
                <c:pt idx="734">
                  <c:v>-74.400000000000006</c:v>
                </c:pt>
                <c:pt idx="735">
                  <c:v>-74.5</c:v>
                </c:pt>
                <c:pt idx="736">
                  <c:v>-74.400000000000006</c:v>
                </c:pt>
                <c:pt idx="737">
                  <c:v>-74.5</c:v>
                </c:pt>
                <c:pt idx="738">
                  <c:v>-74.5</c:v>
                </c:pt>
                <c:pt idx="739">
                  <c:v>-74.5</c:v>
                </c:pt>
                <c:pt idx="740">
                  <c:v>-74.5</c:v>
                </c:pt>
                <c:pt idx="741">
                  <c:v>-74.5</c:v>
                </c:pt>
                <c:pt idx="742">
                  <c:v>-74.5</c:v>
                </c:pt>
                <c:pt idx="743">
                  <c:v>-74.5</c:v>
                </c:pt>
                <c:pt idx="744">
                  <c:v>-74.5</c:v>
                </c:pt>
                <c:pt idx="745">
                  <c:v>-74.5</c:v>
                </c:pt>
                <c:pt idx="746">
                  <c:v>-74.7</c:v>
                </c:pt>
                <c:pt idx="747">
                  <c:v>-74.8</c:v>
                </c:pt>
                <c:pt idx="748">
                  <c:v>-74.7</c:v>
                </c:pt>
                <c:pt idx="749">
                  <c:v>-74.8</c:v>
                </c:pt>
                <c:pt idx="750">
                  <c:v>-74.7</c:v>
                </c:pt>
                <c:pt idx="751">
                  <c:v>-74.7</c:v>
                </c:pt>
                <c:pt idx="752">
                  <c:v>-74.8</c:v>
                </c:pt>
                <c:pt idx="753">
                  <c:v>-74.8</c:v>
                </c:pt>
                <c:pt idx="754">
                  <c:v>-74.7</c:v>
                </c:pt>
                <c:pt idx="755">
                  <c:v>-74.599999999999994</c:v>
                </c:pt>
                <c:pt idx="756">
                  <c:v>-74.599999999999994</c:v>
                </c:pt>
                <c:pt idx="757">
                  <c:v>-74.599999999999994</c:v>
                </c:pt>
                <c:pt idx="758">
                  <c:v>-74.7</c:v>
                </c:pt>
                <c:pt idx="759">
                  <c:v>-74.8</c:v>
                </c:pt>
                <c:pt idx="760">
                  <c:v>-74.900000000000006</c:v>
                </c:pt>
                <c:pt idx="761">
                  <c:v>-74.8</c:v>
                </c:pt>
                <c:pt idx="762">
                  <c:v>-74.900000000000006</c:v>
                </c:pt>
                <c:pt idx="763">
                  <c:v>-75.3</c:v>
                </c:pt>
                <c:pt idx="764">
                  <c:v>-75.5</c:v>
                </c:pt>
                <c:pt idx="765">
                  <c:v>-75.5</c:v>
                </c:pt>
                <c:pt idx="766">
                  <c:v>-75.3</c:v>
                </c:pt>
                <c:pt idx="767">
                  <c:v>-75.2</c:v>
                </c:pt>
                <c:pt idx="768">
                  <c:v>-75.3</c:v>
                </c:pt>
                <c:pt idx="769">
                  <c:v>-75.400000000000006</c:v>
                </c:pt>
                <c:pt idx="770">
                  <c:v>-75.2</c:v>
                </c:pt>
                <c:pt idx="771">
                  <c:v>-75</c:v>
                </c:pt>
                <c:pt idx="772">
                  <c:v>-74.900000000000006</c:v>
                </c:pt>
                <c:pt idx="773">
                  <c:v>-74.8</c:v>
                </c:pt>
                <c:pt idx="774">
                  <c:v>-75</c:v>
                </c:pt>
                <c:pt idx="775">
                  <c:v>-75.099999999999994</c:v>
                </c:pt>
                <c:pt idx="776">
                  <c:v>-75.099999999999994</c:v>
                </c:pt>
                <c:pt idx="777">
                  <c:v>-74.900000000000006</c:v>
                </c:pt>
                <c:pt idx="778">
                  <c:v>-74.900000000000006</c:v>
                </c:pt>
                <c:pt idx="779">
                  <c:v>-75.099999999999994</c:v>
                </c:pt>
                <c:pt idx="780">
                  <c:v>-75.2</c:v>
                </c:pt>
                <c:pt idx="781">
                  <c:v>-75.2</c:v>
                </c:pt>
                <c:pt idx="782">
                  <c:v>-75.2</c:v>
                </c:pt>
                <c:pt idx="783">
                  <c:v>-75.099999999999994</c:v>
                </c:pt>
                <c:pt idx="784">
                  <c:v>-75.3</c:v>
                </c:pt>
                <c:pt idx="785">
                  <c:v>-75.400000000000006</c:v>
                </c:pt>
                <c:pt idx="786">
                  <c:v>-75.400000000000006</c:v>
                </c:pt>
                <c:pt idx="787">
                  <c:v>-75.3</c:v>
                </c:pt>
                <c:pt idx="788">
                  <c:v>-75.3</c:v>
                </c:pt>
                <c:pt idx="789">
                  <c:v>-75.3</c:v>
                </c:pt>
                <c:pt idx="790">
                  <c:v>-75.3</c:v>
                </c:pt>
                <c:pt idx="791">
                  <c:v>-75.3</c:v>
                </c:pt>
                <c:pt idx="792">
                  <c:v>-75.2</c:v>
                </c:pt>
                <c:pt idx="793">
                  <c:v>-75.2</c:v>
                </c:pt>
                <c:pt idx="794">
                  <c:v>-75.3</c:v>
                </c:pt>
                <c:pt idx="795">
                  <c:v>-75.3</c:v>
                </c:pt>
                <c:pt idx="796">
                  <c:v>-75.3</c:v>
                </c:pt>
                <c:pt idx="797">
                  <c:v>-75.3</c:v>
                </c:pt>
                <c:pt idx="798">
                  <c:v>-75.3</c:v>
                </c:pt>
                <c:pt idx="799">
                  <c:v>-75.3</c:v>
                </c:pt>
                <c:pt idx="800">
                  <c:v>-75.400000000000006</c:v>
                </c:pt>
                <c:pt idx="801">
                  <c:v>-75.5</c:v>
                </c:pt>
                <c:pt idx="802">
                  <c:v>-75.400000000000006</c:v>
                </c:pt>
                <c:pt idx="803">
                  <c:v>-75.3</c:v>
                </c:pt>
                <c:pt idx="804">
                  <c:v>-75.400000000000006</c:v>
                </c:pt>
                <c:pt idx="805">
                  <c:v>-75.400000000000006</c:v>
                </c:pt>
                <c:pt idx="806">
                  <c:v>-75.400000000000006</c:v>
                </c:pt>
                <c:pt idx="807">
                  <c:v>-75.599999999999994</c:v>
                </c:pt>
                <c:pt idx="808">
                  <c:v>-75.599999999999994</c:v>
                </c:pt>
                <c:pt idx="809">
                  <c:v>-75.400000000000006</c:v>
                </c:pt>
                <c:pt idx="810">
                  <c:v>-75.5</c:v>
                </c:pt>
                <c:pt idx="811">
                  <c:v>-75.599999999999994</c:v>
                </c:pt>
                <c:pt idx="812">
                  <c:v>-75.7</c:v>
                </c:pt>
                <c:pt idx="813">
                  <c:v>-75.7</c:v>
                </c:pt>
                <c:pt idx="814">
                  <c:v>-75.599999999999994</c:v>
                </c:pt>
                <c:pt idx="815">
                  <c:v>-75.5</c:v>
                </c:pt>
                <c:pt idx="816">
                  <c:v>-75.5</c:v>
                </c:pt>
                <c:pt idx="817">
                  <c:v>-75.7</c:v>
                </c:pt>
                <c:pt idx="818">
                  <c:v>-75.8</c:v>
                </c:pt>
                <c:pt idx="819">
                  <c:v>-75.8</c:v>
                </c:pt>
                <c:pt idx="820">
                  <c:v>-75.599999999999994</c:v>
                </c:pt>
                <c:pt idx="821">
                  <c:v>-75.7</c:v>
                </c:pt>
                <c:pt idx="822">
                  <c:v>-75.8</c:v>
                </c:pt>
                <c:pt idx="823">
                  <c:v>-76</c:v>
                </c:pt>
                <c:pt idx="824">
                  <c:v>-76</c:v>
                </c:pt>
                <c:pt idx="825">
                  <c:v>-75.8</c:v>
                </c:pt>
                <c:pt idx="826">
                  <c:v>-75.7</c:v>
                </c:pt>
                <c:pt idx="827">
                  <c:v>-75.8</c:v>
                </c:pt>
                <c:pt idx="828">
                  <c:v>-76.099999999999994</c:v>
                </c:pt>
                <c:pt idx="829">
                  <c:v>-76.2</c:v>
                </c:pt>
                <c:pt idx="830">
                  <c:v>-76.099999999999994</c:v>
                </c:pt>
                <c:pt idx="831">
                  <c:v>-76</c:v>
                </c:pt>
                <c:pt idx="832">
                  <c:v>-76</c:v>
                </c:pt>
                <c:pt idx="833">
                  <c:v>-76</c:v>
                </c:pt>
                <c:pt idx="834">
                  <c:v>-76.3</c:v>
                </c:pt>
                <c:pt idx="835">
                  <c:v>-76.3</c:v>
                </c:pt>
                <c:pt idx="836">
                  <c:v>-76.099999999999994</c:v>
                </c:pt>
                <c:pt idx="837">
                  <c:v>-76.099999999999994</c:v>
                </c:pt>
                <c:pt idx="838">
                  <c:v>-76.099999999999994</c:v>
                </c:pt>
                <c:pt idx="839">
                  <c:v>-76.2</c:v>
                </c:pt>
                <c:pt idx="840">
                  <c:v>-76.3</c:v>
                </c:pt>
                <c:pt idx="841">
                  <c:v>-76.2</c:v>
                </c:pt>
                <c:pt idx="842">
                  <c:v>-76.099999999999994</c:v>
                </c:pt>
                <c:pt idx="843">
                  <c:v>-76.2</c:v>
                </c:pt>
                <c:pt idx="844">
                  <c:v>-76.2</c:v>
                </c:pt>
                <c:pt idx="845">
                  <c:v>-76.3</c:v>
                </c:pt>
                <c:pt idx="846">
                  <c:v>-76.3</c:v>
                </c:pt>
                <c:pt idx="847">
                  <c:v>-76.3</c:v>
                </c:pt>
                <c:pt idx="848">
                  <c:v>-76.3</c:v>
                </c:pt>
                <c:pt idx="849">
                  <c:v>-76.3</c:v>
                </c:pt>
                <c:pt idx="850">
                  <c:v>-76.3</c:v>
                </c:pt>
                <c:pt idx="851">
                  <c:v>-76.3</c:v>
                </c:pt>
                <c:pt idx="852">
                  <c:v>-76.2</c:v>
                </c:pt>
                <c:pt idx="853">
                  <c:v>-76.099999999999994</c:v>
                </c:pt>
                <c:pt idx="854">
                  <c:v>-76.2</c:v>
                </c:pt>
                <c:pt idx="855">
                  <c:v>-76.2</c:v>
                </c:pt>
                <c:pt idx="856">
                  <c:v>-76.3</c:v>
                </c:pt>
                <c:pt idx="857">
                  <c:v>-76.3</c:v>
                </c:pt>
                <c:pt idx="858">
                  <c:v>-76.2</c:v>
                </c:pt>
                <c:pt idx="859">
                  <c:v>-76.3</c:v>
                </c:pt>
                <c:pt idx="860">
                  <c:v>-76.2</c:v>
                </c:pt>
                <c:pt idx="861">
                  <c:v>-76.3</c:v>
                </c:pt>
                <c:pt idx="862">
                  <c:v>-76.3</c:v>
                </c:pt>
                <c:pt idx="863">
                  <c:v>-76.5</c:v>
                </c:pt>
                <c:pt idx="864">
                  <c:v>-76.400000000000006</c:v>
                </c:pt>
                <c:pt idx="865">
                  <c:v>-76.5</c:v>
                </c:pt>
                <c:pt idx="866">
                  <c:v>-76.599999999999994</c:v>
                </c:pt>
                <c:pt idx="867">
                  <c:v>-76.599999999999994</c:v>
                </c:pt>
                <c:pt idx="868">
                  <c:v>-76.7</c:v>
                </c:pt>
                <c:pt idx="869">
                  <c:v>-76.5</c:v>
                </c:pt>
                <c:pt idx="870">
                  <c:v>-76.599999999999994</c:v>
                </c:pt>
                <c:pt idx="871">
                  <c:v>-76.599999999999994</c:v>
                </c:pt>
                <c:pt idx="872">
                  <c:v>-76.7</c:v>
                </c:pt>
                <c:pt idx="873">
                  <c:v>-76.5</c:v>
                </c:pt>
                <c:pt idx="874">
                  <c:v>-76.5</c:v>
                </c:pt>
                <c:pt idx="875">
                  <c:v>-76.5</c:v>
                </c:pt>
                <c:pt idx="876">
                  <c:v>-76.5</c:v>
                </c:pt>
                <c:pt idx="877">
                  <c:v>-76.7</c:v>
                </c:pt>
                <c:pt idx="878">
                  <c:v>-76.7</c:v>
                </c:pt>
                <c:pt idx="879">
                  <c:v>-76.599999999999994</c:v>
                </c:pt>
                <c:pt idx="880">
                  <c:v>-76.400000000000006</c:v>
                </c:pt>
                <c:pt idx="881">
                  <c:v>-76.5</c:v>
                </c:pt>
                <c:pt idx="882">
                  <c:v>-76.5</c:v>
                </c:pt>
                <c:pt idx="883">
                  <c:v>-76.7</c:v>
                </c:pt>
                <c:pt idx="884">
                  <c:v>-76.599999999999994</c:v>
                </c:pt>
                <c:pt idx="885">
                  <c:v>-76.7</c:v>
                </c:pt>
                <c:pt idx="886">
                  <c:v>-76.7</c:v>
                </c:pt>
                <c:pt idx="887">
                  <c:v>-76.8</c:v>
                </c:pt>
                <c:pt idx="888">
                  <c:v>-77</c:v>
                </c:pt>
                <c:pt idx="889">
                  <c:v>-76.900000000000006</c:v>
                </c:pt>
                <c:pt idx="890">
                  <c:v>-76.900000000000006</c:v>
                </c:pt>
                <c:pt idx="891">
                  <c:v>-76.8</c:v>
                </c:pt>
                <c:pt idx="892">
                  <c:v>-76.8</c:v>
                </c:pt>
                <c:pt idx="893">
                  <c:v>-77</c:v>
                </c:pt>
                <c:pt idx="894">
                  <c:v>-77.099999999999994</c:v>
                </c:pt>
                <c:pt idx="895">
                  <c:v>-77.099999999999994</c:v>
                </c:pt>
                <c:pt idx="896">
                  <c:v>-76.900000000000006</c:v>
                </c:pt>
                <c:pt idx="897">
                  <c:v>-77.099999999999994</c:v>
                </c:pt>
                <c:pt idx="898">
                  <c:v>-77</c:v>
                </c:pt>
                <c:pt idx="899">
                  <c:v>-77.2</c:v>
                </c:pt>
                <c:pt idx="900">
                  <c:v>-77.099999999999994</c:v>
                </c:pt>
                <c:pt idx="901">
                  <c:v>-77.099999999999994</c:v>
                </c:pt>
                <c:pt idx="902">
                  <c:v>-77.099999999999994</c:v>
                </c:pt>
                <c:pt idx="903">
                  <c:v>-77.099999999999994</c:v>
                </c:pt>
                <c:pt idx="904">
                  <c:v>-77</c:v>
                </c:pt>
                <c:pt idx="905">
                  <c:v>-77.099999999999994</c:v>
                </c:pt>
                <c:pt idx="906">
                  <c:v>-77.099999999999994</c:v>
                </c:pt>
                <c:pt idx="907">
                  <c:v>-77.099999999999994</c:v>
                </c:pt>
                <c:pt idx="908">
                  <c:v>-77.099999999999994</c:v>
                </c:pt>
                <c:pt idx="909">
                  <c:v>-77.2</c:v>
                </c:pt>
                <c:pt idx="910">
                  <c:v>-77.099999999999994</c:v>
                </c:pt>
                <c:pt idx="911">
                  <c:v>-77.2</c:v>
                </c:pt>
                <c:pt idx="912">
                  <c:v>-77.2</c:v>
                </c:pt>
                <c:pt idx="913">
                  <c:v>-77.2</c:v>
                </c:pt>
                <c:pt idx="914">
                  <c:v>-77.3</c:v>
                </c:pt>
                <c:pt idx="915">
                  <c:v>-77.3</c:v>
                </c:pt>
                <c:pt idx="916">
                  <c:v>-77.400000000000006</c:v>
                </c:pt>
                <c:pt idx="917">
                  <c:v>-77.400000000000006</c:v>
                </c:pt>
                <c:pt idx="918">
                  <c:v>-77.400000000000006</c:v>
                </c:pt>
                <c:pt idx="919">
                  <c:v>-77.400000000000006</c:v>
                </c:pt>
                <c:pt idx="920">
                  <c:v>-77.5</c:v>
                </c:pt>
                <c:pt idx="921">
                  <c:v>-77.599999999999994</c:v>
                </c:pt>
                <c:pt idx="922">
                  <c:v>-77.599999999999994</c:v>
                </c:pt>
                <c:pt idx="923">
                  <c:v>-77.599999999999994</c:v>
                </c:pt>
                <c:pt idx="924">
                  <c:v>-77.7</c:v>
                </c:pt>
                <c:pt idx="925">
                  <c:v>-78.099999999999994</c:v>
                </c:pt>
                <c:pt idx="926">
                  <c:v>-78.3</c:v>
                </c:pt>
                <c:pt idx="927">
                  <c:v>-78.3</c:v>
                </c:pt>
                <c:pt idx="928">
                  <c:v>-78.3</c:v>
                </c:pt>
                <c:pt idx="929">
                  <c:v>-78.3</c:v>
                </c:pt>
                <c:pt idx="930">
                  <c:v>-78.3</c:v>
                </c:pt>
                <c:pt idx="931">
                  <c:v>-78.3</c:v>
                </c:pt>
                <c:pt idx="932">
                  <c:v>-78.400000000000006</c:v>
                </c:pt>
                <c:pt idx="933">
                  <c:v>-78.099999999999994</c:v>
                </c:pt>
                <c:pt idx="934">
                  <c:v>-77.900000000000006</c:v>
                </c:pt>
                <c:pt idx="935">
                  <c:v>-78</c:v>
                </c:pt>
                <c:pt idx="936">
                  <c:v>-78</c:v>
                </c:pt>
                <c:pt idx="937">
                  <c:v>-78.2</c:v>
                </c:pt>
                <c:pt idx="938">
                  <c:v>-78.099999999999994</c:v>
                </c:pt>
                <c:pt idx="939">
                  <c:v>-78</c:v>
                </c:pt>
                <c:pt idx="940">
                  <c:v>-77.900000000000006</c:v>
                </c:pt>
                <c:pt idx="941">
                  <c:v>-78</c:v>
                </c:pt>
                <c:pt idx="942">
                  <c:v>-78.2</c:v>
                </c:pt>
                <c:pt idx="943">
                  <c:v>-78.099999999999994</c:v>
                </c:pt>
                <c:pt idx="944">
                  <c:v>-78.099999999999994</c:v>
                </c:pt>
                <c:pt idx="945">
                  <c:v>-78.099999999999994</c:v>
                </c:pt>
                <c:pt idx="946">
                  <c:v>-78</c:v>
                </c:pt>
                <c:pt idx="947">
                  <c:v>-78.2</c:v>
                </c:pt>
                <c:pt idx="948">
                  <c:v>-78.3</c:v>
                </c:pt>
                <c:pt idx="949">
                  <c:v>-78.3</c:v>
                </c:pt>
                <c:pt idx="950">
                  <c:v>-78.3</c:v>
                </c:pt>
                <c:pt idx="951">
                  <c:v>-78.099999999999994</c:v>
                </c:pt>
                <c:pt idx="952">
                  <c:v>-78.2</c:v>
                </c:pt>
                <c:pt idx="953">
                  <c:v>-78.2</c:v>
                </c:pt>
                <c:pt idx="954">
                  <c:v>-78.2</c:v>
                </c:pt>
                <c:pt idx="955">
                  <c:v>-78.400000000000006</c:v>
                </c:pt>
                <c:pt idx="956">
                  <c:v>-78.3</c:v>
                </c:pt>
                <c:pt idx="957">
                  <c:v>-78.3</c:v>
                </c:pt>
                <c:pt idx="958">
                  <c:v>-78.5</c:v>
                </c:pt>
                <c:pt idx="959">
                  <c:v>-78.900000000000006</c:v>
                </c:pt>
                <c:pt idx="960">
                  <c:v>-79</c:v>
                </c:pt>
                <c:pt idx="961">
                  <c:v>-78.900000000000006</c:v>
                </c:pt>
                <c:pt idx="962">
                  <c:v>-79</c:v>
                </c:pt>
                <c:pt idx="963">
                  <c:v>-78.900000000000006</c:v>
                </c:pt>
                <c:pt idx="964">
                  <c:v>-78.8</c:v>
                </c:pt>
                <c:pt idx="965">
                  <c:v>-78.7</c:v>
                </c:pt>
                <c:pt idx="966">
                  <c:v>-78.5</c:v>
                </c:pt>
                <c:pt idx="967">
                  <c:v>-78.5</c:v>
                </c:pt>
                <c:pt idx="968">
                  <c:v>-78.400000000000006</c:v>
                </c:pt>
                <c:pt idx="969">
                  <c:v>-78.400000000000006</c:v>
                </c:pt>
                <c:pt idx="970">
                  <c:v>-78.2</c:v>
                </c:pt>
                <c:pt idx="971">
                  <c:v>-78.3</c:v>
                </c:pt>
                <c:pt idx="972">
                  <c:v>-78.400000000000006</c:v>
                </c:pt>
                <c:pt idx="973">
                  <c:v>-78.400000000000006</c:v>
                </c:pt>
                <c:pt idx="974">
                  <c:v>-78.5</c:v>
                </c:pt>
                <c:pt idx="975">
                  <c:v>-78.400000000000006</c:v>
                </c:pt>
                <c:pt idx="976">
                  <c:v>-78.5</c:v>
                </c:pt>
                <c:pt idx="977">
                  <c:v>-78.400000000000006</c:v>
                </c:pt>
                <c:pt idx="978">
                  <c:v>-78.599999999999994</c:v>
                </c:pt>
                <c:pt idx="979">
                  <c:v>-78.599999999999994</c:v>
                </c:pt>
                <c:pt idx="980">
                  <c:v>-78.7</c:v>
                </c:pt>
                <c:pt idx="981">
                  <c:v>-78.7</c:v>
                </c:pt>
                <c:pt idx="982">
                  <c:v>-78.7</c:v>
                </c:pt>
                <c:pt idx="983">
                  <c:v>-78.8</c:v>
                </c:pt>
                <c:pt idx="984">
                  <c:v>-78.5</c:v>
                </c:pt>
                <c:pt idx="985">
                  <c:v>-78.7</c:v>
                </c:pt>
                <c:pt idx="986">
                  <c:v>-78.599999999999994</c:v>
                </c:pt>
                <c:pt idx="987">
                  <c:v>-78.599999999999994</c:v>
                </c:pt>
                <c:pt idx="988">
                  <c:v>-78.5</c:v>
                </c:pt>
                <c:pt idx="989">
                  <c:v>-78.599999999999994</c:v>
                </c:pt>
                <c:pt idx="990">
                  <c:v>-78.7</c:v>
                </c:pt>
                <c:pt idx="991">
                  <c:v>-78.7</c:v>
                </c:pt>
                <c:pt idx="992">
                  <c:v>-78.8</c:v>
                </c:pt>
                <c:pt idx="993">
                  <c:v>-78.599999999999994</c:v>
                </c:pt>
                <c:pt idx="994">
                  <c:v>-78.7</c:v>
                </c:pt>
                <c:pt idx="995">
                  <c:v>-78.8</c:v>
                </c:pt>
                <c:pt idx="996">
                  <c:v>-78.8</c:v>
                </c:pt>
                <c:pt idx="997">
                  <c:v>-79</c:v>
                </c:pt>
                <c:pt idx="998">
                  <c:v>-79.2</c:v>
                </c:pt>
                <c:pt idx="999">
                  <c:v>-79.2</c:v>
                </c:pt>
                <c:pt idx="1000">
                  <c:v>-79</c:v>
                </c:pt>
              </c:numCache>
            </c:numRef>
          </c:yVal>
          <c:smooth val="1"/>
        </c:ser>
        <c:axId val="265233536"/>
        <c:axId val="265235840"/>
      </c:scatterChart>
      <c:valAx>
        <c:axId val="265233536"/>
        <c:scaling>
          <c:orientation val="minMax"/>
          <c:max val="1400"/>
          <c:min val="13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dirty="0">
                    <a:latin typeface="Arial" pitchFamily="34" charset="0"/>
                    <a:cs typeface="Arial" pitchFamily="34" charset="0"/>
                  </a:rPr>
                  <a:t>Wavelength (nm )</a:t>
                </a:r>
              </a:p>
            </c:rich>
          </c:tx>
        </c:title>
        <c:numFmt formatCode="General" sourceLinked="1"/>
        <c:tickLblPos val="nextTo"/>
        <c:crossAx val="265235840"/>
        <c:crosses val="autoZero"/>
        <c:crossBetween val="midCat"/>
        <c:majorUnit val="50"/>
      </c:valAx>
      <c:valAx>
        <c:axId val="265235840"/>
        <c:scaling>
          <c:orientation val="minMax"/>
          <c:max val="-20"/>
          <c:min val="-10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dirty="0" smtClean="0">
                    <a:latin typeface="Arial" pitchFamily="34" charset="0"/>
                    <a:cs typeface="Arial" pitchFamily="34" charset="0"/>
                  </a:rPr>
                  <a:t>Power </a:t>
                </a:r>
                <a:r>
                  <a:rPr lang="en-US" sz="1200" b="0" baseline="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200" b="0" baseline="0" dirty="0">
                    <a:latin typeface="Arial" pitchFamily="34" charset="0"/>
                    <a:cs typeface="Arial" pitchFamily="34" charset="0"/>
                  </a:rPr>
                  <a:t>(dBm)</a:t>
                </a:r>
                <a:endParaRPr lang="en-US" sz="1200" b="0" dirty="0">
                  <a:latin typeface="Arial" pitchFamily="34" charset="0"/>
                  <a:cs typeface="Arial" pitchFamily="34" charset="0"/>
                </a:endParaRPr>
              </a:p>
            </c:rich>
          </c:tx>
        </c:title>
        <c:numFmt formatCode="#,##0.00" sourceLinked="0"/>
        <c:tickLblPos val="nextTo"/>
        <c:crossAx val="265233536"/>
        <c:crosses val="autoZero"/>
        <c:crossBetween val="midCat"/>
        <c:majorUnit val="20"/>
      </c:valAx>
    </c:plotArea>
    <c:plotVisOnly val="1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B!$B$1:$B$4</c:f>
              <c:strCache>
                <c:ptCount val="1"/>
                <c:pt idx="0">
                  <c:v>B1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B!$A$5:$A$1004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B!$B$5:$B$1004</c:f>
              <c:numCache>
                <c:formatCode>0.00E+00</c:formatCode>
                <c:ptCount val="1000"/>
                <c:pt idx="0">
                  <c:v>-83</c:v>
                </c:pt>
                <c:pt idx="1">
                  <c:v>-83.1</c:v>
                </c:pt>
                <c:pt idx="2">
                  <c:v>-82.9</c:v>
                </c:pt>
                <c:pt idx="3">
                  <c:v>-84.2</c:v>
                </c:pt>
                <c:pt idx="4">
                  <c:v>-85.4</c:v>
                </c:pt>
                <c:pt idx="5">
                  <c:v>-81.5</c:v>
                </c:pt>
                <c:pt idx="6">
                  <c:v>-83.4</c:v>
                </c:pt>
                <c:pt idx="7">
                  <c:v>-83.3</c:v>
                </c:pt>
                <c:pt idx="8">
                  <c:v>-82.7</c:v>
                </c:pt>
                <c:pt idx="9">
                  <c:v>-81.7</c:v>
                </c:pt>
                <c:pt idx="10">
                  <c:v>-82.8</c:v>
                </c:pt>
                <c:pt idx="11">
                  <c:v>-85</c:v>
                </c:pt>
                <c:pt idx="12">
                  <c:v>-84.2</c:v>
                </c:pt>
                <c:pt idx="13">
                  <c:v>-83.2</c:v>
                </c:pt>
                <c:pt idx="14">
                  <c:v>-82.8</c:v>
                </c:pt>
                <c:pt idx="15">
                  <c:v>-82.5</c:v>
                </c:pt>
                <c:pt idx="16">
                  <c:v>-82</c:v>
                </c:pt>
                <c:pt idx="17">
                  <c:v>-82.3</c:v>
                </c:pt>
                <c:pt idx="18">
                  <c:v>-84</c:v>
                </c:pt>
                <c:pt idx="19">
                  <c:v>-83.6</c:v>
                </c:pt>
                <c:pt idx="20">
                  <c:v>-83.6</c:v>
                </c:pt>
                <c:pt idx="21">
                  <c:v>-82</c:v>
                </c:pt>
                <c:pt idx="22">
                  <c:v>-83.5</c:v>
                </c:pt>
                <c:pt idx="23">
                  <c:v>-84.4</c:v>
                </c:pt>
                <c:pt idx="24">
                  <c:v>-83.5</c:v>
                </c:pt>
                <c:pt idx="25">
                  <c:v>-82.2</c:v>
                </c:pt>
                <c:pt idx="26">
                  <c:v>-83.5</c:v>
                </c:pt>
                <c:pt idx="27">
                  <c:v>-86.3</c:v>
                </c:pt>
                <c:pt idx="28">
                  <c:v>-86.5</c:v>
                </c:pt>
                <c:pt idx="29">
                  <c:v>-82.8</c:v>
                </c:pt>
                <c:pt idx="30">
                  <c:v>-82.7</c:v>
                </c:pt>
                <c:pt idx="31">
                  <c:v>-82.7</c:v>
                </c:pt>
                <c:pt idx="32">
                  <c:v>-83.6</c:v>
                </c:pt>
                <c:pt idx="33">
                  <c:v>-82.8</c:v>
                </c:pt>
                <c:pt idx="34">
                  <c:v>-82.9</c:v>
                </c:pt>
                <c:pt idx="35">
                  <c:v>-82.5</c:v>
                </c:pt>
                <c:pt idx="36">
                  <c:v>-85.2</c:v>
                </c:pt>
                <c:pt idx="37">
                  <c:v>-84.8</c:v>
                </c:pt>
                <c:pt idx="38">
                  <c:v>-85.3</c:v>
                </c:pt>
                <c:pt idx="39">
                  <c:v>-85.9</c:v>
                </c:pt>
                <c:pt idx="40">
                  <c:v>-88.1</c:v>
                </c:pt>
                <c:pt idx="41">
                  <c:v>-88.1</c:v>
                </c:pt>
                <c:pt idx="42">
                  <c:v>-86.2</c:v>
                </c:pt>
                <c:pt idx="43">
                  <c:v>-88.1</c:v>
                </c:pt>
                <c:pt idx="44">
                  <c:v>-88.1</c:v>
                </c:pt>
                <c:pt idx="45">
                  <c:v>-88.1</c:v>
                </c:pt>
                <c:pt idx="46">
                  <c:v>-84.7</c:v>
                </c:pt>
                <c:pt idx="47">
                  <c:v>-87.1</c:v>
                </c:pt>
                <c:pt idx="48">
                  <c:v>-88.1</c:v>
                </c:pt>
                <c:pt idx="49">
                  <c:v>-87</c:v>
                </c:pt>
                <c:pt idx="50">
                  <c:v>-85.5</c:v>
                </c:pt>
                <c:pt idx="51">
                  <c:v>-87.1</c:v>
                </c:pt>
                <c:pt idx="52">
                  <c:v>-84.8</c:v>
                </c:pt>
                <c:pt idx="53">
                  <c:v>-87.4</c:v>
                </c:pt>
                <c:pt idx="54">
                  <c:v>-87.8</c:v>
                </c:pt>
                <c:pt idx="55">
                  <c:v>-88.1</c:v>
                </c:pt>
                <c:pt idx="56">
                  <c:v>-84.5</c:v>
                </c:pt>
                <c:pt idx="57">
                  <c:v>-88.1</c:v>
                </c:pt>
                <c:pt idx="58">
                  <c:v>-84.1</c:v>
                </c:pt>
                <c:pt idx="59">
                  <c:v>-85.2</c:v>
                </c:pt>
                <c:pt idx="60">
                  <c:v>-85.4</c:v>
                </c:pt>
                <c:pt idx="61">
                  <c:v>-88.1</c:v>
                </c:pt>
                <c:pt idx="62">
                  <c:v>-85.6</c:v>
                </c:pt>
                <c:pt idx="63">
                  <c:v>-88.1</c:v>
                </c:pt>
                <c:pt idx="64">
                  <c:v>-87.2</c:v>
                </c:pt>
                <c:pt idx="65">
                  <c:v>-85.8</c:v>
                </c:pt>
                <c:pt idx="66">
                  <c:v>-88.1</c:v>
                </c:pt>
                <c:pt idx="67">
                  <c:v>-85.7</c:v>
                </c:pt>
                <c:pt idx="68">
                  <c:v>-86.4</c:v>
                </c:pt>
                <c:pt idx="69">
                  <c:v>-85.7</c:v>
                </c:pt>
                <c:pt idx="70">
                  <c:v>-87.1</c:v>
                </c:pt>
                <c:pt idx="71">
                  <c:v>-87.9</c:v>
                </c:pt>
                <c:pt idx="72">
                  <c:v>-85.3</c:v>
                </c:pt>
                <c:pt idx="73">
                  <c:v>-84.6</c:v>
                </c:pt>
                <c:pt idx="74">
                  <c:v>-86.3</c:v>
                </c:pt>
                <c:pt idx="75">
                  <c:v>-86.1</c:v>
                </c:pt>
                <c:pt idx="76">
                  <c:v>-84.2</c:v>
                </c:pt>
                <c:pt idx="77">
                  <c:v>-88.2</c:v>
                </c:pt>
                <c:pt idx="78">
                  <c:v>-88.2</c:v>
                </c:pt>
                <c:pt idx="79">
                  <c:v>-85.8</c:v>
                </c:pt>
                <c:pt idx="80">
                  <c:v>-88.2</c:v>
                </c:pt>
                <c:pt idx="81">
                  <c:v>-86.9</c:v>
                </c:pt>
                <c:pt idx="82">
                  <c:v>-87.7</c:v>
                </c:pt>
                <c:pt idx="83">
                  <c:v>-83.8</c:v>
                </c:pt>
                <c:pt idx="84">
                  <c:v>-88.2</c:v>
                </c:pt>
                <c:pt idx="85">
                  <c:v>-88.2</c:v>
                </c:pt>
                <c:pt idx="86">
                  <c:v>-86.9</c:v>
                </c:pt>
                <c:pt idx="87">
                  <c:v>-85.6</c:v>
                </c:pt>
                <c:pt idx="88">
                  <c:v>-88.2</c:v>
                </c:pt>
                <c:pt idx="89">
                  <c:v>-84.8</c:v>
                </c:pt>
                <c:pt idx="90">
                  <c:v>-88.2</c:v>
                </c:pt>
                <c:pt idx="91">
                  <c:v>-88.2</c:v>
                </c:pt>
                <c:pt idx="92">
                  <c:v>-85.4</c:v>
                </c:pt>
                <c:pt idx="93">
                  <c:v>-88.2</c:v>
                </c:pt>
                <c:pt idx="94">
                  <c:v>-85.2</c:v>
                </c:pt>
                <c:pt idx="95">
                  <c:v>-87.4</c:v>
                </c:pt>
                <c:pt idx="96">
                  <c:v>-86</c:v>
                </c:pt>
                <c:pt idx="97">
                  <c:v>-85.3</c:v>
                </c:pt>
                <c:pt idx="98">
                  <c:v>-85</c:v>
                </c:pt>
                <c:pt idx="99">
                  <c:v>-84.5</c:v>
                </c:pt>
                <c:pt idx="100">
                  <c:v>-87.6</c:v>
                </c:pt>
                <c:pt idx="101">
                  <c:v>-85.3</c:v>
                </c:pt>
                <c:pt idx="102">
                  <c:v>-85.5</c:v>
                </c:pt>
                <c:pt idx="103">
                  <c:v>-85.6</c:v>
                </c:pt>
                <c:pt idx="104">
                  <c:v>-83.8</c:v>
                </c:pt>
                <c:pt idx="105">
                  <c:v>-86.2</c:v>
                </c:pt>
                <c:pt idx="106">
                  <c:v>-88.2</c:v>
                </c:pt>
                <c:pt idx="107">
                  <c:v>-87.6</c:v>
                </c:pt>
                <c:pt idx="108">
                  <c:v>-88.2</c:v>
                </c:pt>
                <c:pt idx="109">
                  <c:v>-85.9</c:v>
                </c:pt>
                <c:pt idx="110">
                  <c:v>-88.2</c:v>
                </c:pt>
                <c:pt idx="111">
                  <c:v>-86.4</c:v>
                </c:pt>
                <c:pt idx="112">
                  <c:v>-87</c:v>
                </c:pt>
                <c:pt idx="113">
                  <c:v>-88.2</c:v>
                </c:pt>
                <c:pt idx="114">
                  <c:v>-88.2</c:v>
                </c:pt>
                <c:pt idx="115">
                  <c:v>-85.9</c:v>
                </c:pt>
                <c:pt idx="116">
                  <c:v>-86.2</c:v>
                </c:pt>
                <c:pt idx="117">
                  <c:v>-87.2</c:v>
                </c:pt>
                <c:pt idx="118">
                  <c:v>-88.2</c:v>
                </c:pt>
                <c:pt idx="119">
                  <c:v>-87.5</c:v>
                </c:pt>
                <c:pt idx="120">
                  <c:v>-84.8</c:v>
                </c:pt>
                <c:pt idx="121">
                  <c:v>-87.2</c:v>
                </c:pt>
                <c:pt idx="122">
                  <c:v>-86.5</c:v>
                </c:pt>
                <c:pt idx="123">
                  <c:v>-84.7</c:v>
                </c:pt>
                <c:pt idx="124">
                  <c:v>-86.1</c:v>
                </c:pt>
                <c:pt idx="125">
                  <c:v>-87.6</c:v>
                </c:pt>
                <c:pt idx="126">
                  <c:v>-87.6</c:v>
                </c:pt>
                <c:pt idx="127">
                  <c:v>-86.7</c:v>
                </c:pt>
                <c:pt idx="128">
                  <c:v>-88.2</c:v>
                </c:pt>
                <c:pt idx="129">
                  <c:v>-84.2</c:v>
                </c:pt>
                <c:pt idx="130">
                  <c:v>-88.2</c:v>
                </c:pt>
                <c:pt idx="131">
                  <c:v>-86.2</c:v>
                </c:pt>
                <c:pt idx="132">
                  <c:v>-88.2</c:v>
                </c:pt>
                <c:pt idx="133">
                  <c:v>-87.6</c:v>
                </c:pt>
                <c:pt idx="134">
                  <c:v>-88</c:v>
                </c:pt>
                <c:pt idx="135">
                  <c:v>-88</c:v>
                </c:pt>
                <c:pt idx="136">
                  <c:v>-84.7</c:v>
                </c:pt>
                <c:pt idx="137">
                  <c:v>-87.3</c:v>
                </c:pt>
                <c:pt idx="138">
                  <c:v>-85.3</c:v>
                </c:pt>
                <c:pt idx="139">
                  <c:v>-87.9</c:v>
                </c:pt>
                <c:pt idx="140">
                  <c:v>-88.2</c:v>
                </c:pt>
                <c:pt idx="141">
                  <c:v>-86.6</c:v>
                </c:pt>
                <c:pt idx="142">
                  <c:v>-88.2</c:v>
                </c:pt>
                <c:pt idx="143">
                  <c:v>-85.2</c:v>
                </c:pt>
                <c:pt idx="144">
                  <c:v>-88.2</c:v>
                </c:pt>
                <c:pt idx="145">
                  <c:v>-85.5</c:v>
                </c:pt>
                <c:pt idx="146">
                  <c:v>-88.2</c:v>
                </c:pt>
                <c:pt idx="147">
                  <c:v>-87.7</c:v>
                </c:pt>
                <c:pt idx="148">
                  <c:v>-88.2</c:v>
                </c:pt>
                <c:pt idx="149">
                  <c:v>-88.1</c:v>
                </c:pt>
                <c:pt idx="150">
                  <c:v>-88</c:v>
                </c:pt>
                <c:pt idx="151">
                  <c:v>-88.2</c:v>
                </c:pt>
                <c:pt idx="152">
                  <c:v>-88.2</c:v>
                </c:pt>
                <c:pt idx="153">
                  <c:v>-88.2</c:v>
                </c:pt>
                <c:pt idx="154">
                  <c:v>-87.4</c:v>
                </c:pt>
                <c:pt idx="155">
                  <c:v>-86.3</c:v>
                </c:pt>
                <c:pt idx="156">
                  <c:v>-88.2</c:v>
                </c:pt>
                <c:pt idx="157">
                  <c:v>-88.2</c:v>
                </c:pt>
                <c:pt idx="158">
                  <c:v>-86.7</c:v>
                </c:pt>
                <c:pt idx="159">
                  <c:v>-88.2</c:v>
                </c:pt>
                <c:pt idx="160">
                  <c:v>-87.4</c:v>
                </c:pt>
                <c:pt idx="161">
                  <c:v>-85.6</c:v>
                </c:pt>
                <c:pt idx="162">
                  <c:v>-88.2</c:v>
                </c:pt>
                <c:pt idx="163">
                  <c:v>-86.5</c:v>
                </c:pt>
                <c:pt idx="164">
                  <c:v>-87.5</c:v>
                </c:pt>
                <c:pt idx="165">
                  <c:v>-88.2</c:v>
                </c:pt>
                <c:pt idx="166">
                  <c:v>-83.6</c:v>
                </c:pt>
                <c:pt idx="167">
                  <c:v>-85.9</c:v>
                </c:pt>
                <c:pt idx="168">
                  <c:v>-83.9</c:v>
                </c:pt>
                <c:pt idx="169">
                  <c:v>-87.7</c:v>
                </c:pt>
                <c:pt idx="170">
                  <c:v>-86.9</c:v>
                </c:pt>
                <c:pt idx="171">
                  <c:v>-84.6</c:v>
                </c:pt>
                <c:pt idx="172">
                  <c:v>-84.7</c:v>
                </c:pt>
                <c:pt idx="173">
                  <c:v>-87.6</c:v>
                </c:pt>
                <c:pt idx="174">
                  <c:v>-88.2</c:v>
                </c:pt>
                <c:pt idx="175">
                  <c:v>-84.3</c:v>
                </c:pt>
                <c:pt idx="176">
                  <c:v>-86.1</c:v>
                </c:pt>
                <c:pt idx="177">
                  <c:v>-83.9</c:v>
                </c:pt>
                <c:pt idx="178">
                  <c:v>-85.4</c:v>
                </c:pt>
                <c:pt idx="179">
                  <c:v>-84</c:v>
                </c:pt>
                <c:pt idx="180">
                  <c:v>-88.2</c:v>
                </c:pt>
                <c:pt idx="181">
                  <c:v>-87.6</c:v>
                </c:pt>
                <c:pt idx="182">
                  <c:v>-88.2</c:v>
                </c:pt>
                <c:pt idx="183">
                  <c:v>-87.3</c:v>
                </c:pt>
                <c:pt idx="184">
                  <c:v>-87.8</c:v>
                </c:pt>
                <c:pt idx="185">
                  <c:v>-88.2</c:v>
                </c:pt>
                <c:pt idx="186">
                  <c:v>-85.5</c:v>
                </c:pt>
                <c:pt idx="187">
                  <c:v>-86</c:v>
                </c:pt>
                <c:pt idx="188">
                  <c:v>-87.5</c:v>
                </c:pt>
                <c:pt idx="189">
                  <c:v>-88.1</c:v>
                </c:pt>
                <c:pt idx="190">
                  <c:v>-87.9</c:v>
                </c:pt>
                <c:pt idx="191">
                  <c:v>-86.1</c:v>
                </c:pt>
                <c:pt idx="192">
                  <c:v>-87.9</c:v>
                </c:pt>
                <c:pt idx="193">
                  <c:v>-88.1</c:v>
                </c:pt>
                <c:pt idx="194">
                  <c:v>-86.4</c:v>
                </c:pt>
                <c:pt idx="195">
                  <c:v>-86.8</c:v>
                </c:pt>
                <c:pt idx="196">
                  <c:v>-88.2</c:v>
                </c:pt>
                <c:pt idx="197">
                  <c:v>-85.3</c:v>
                </c:pt>
                <c:pt idx="198">
                  <c:v>-88</c:v>
                </c:pt>
                <c:pt idx="199">
                  <c:v>-88.2</c:v>
                </c:pt>
                <c:pt idx="200">
                  <c:v>-86.8</c:v>
                </c:pt>
                <c:pt idx="201">
                  <c:v>-85.4</c:v>
                </c:pt>
                <c:pt idx="202">
                  <c:v>-86.7</c:v>
                </c:pt>
                <c:pt idx="203">
                  <c:v>-88.2</c:v>
                </c:pt>
                <c:pt idx="204">
                  <c:v>-88.2</c:v>
                </c:pt>
                <c:pt idx="205">
                  <c:v>-87</c:v>
                </c:pt>
                <c:pt idx="206">
                  <c:v>-84.4</c:v>
                </c:pt>
                <c:pt idx="207">
                  <c:v>-88.2</c:v>
                </c:pt>
                <c:pt idx="208">
                  <c:v>-85.8</c:v>
                </c:pt>
                <c:pt idx="209">
                  <c:v>-88.2</c:v>
                </c:pt>
                <c:pt idx="210">
                  <c:v>-88.2</c:v>
                </c:pt>
                <c:pt idx="211">
                  <c:v>-88.2</c:v>
                </c:pt>
                <c:pt idx="212">
                  <c:v>-88.2</c:v>
                </c:pt>
                <c:pt idx="213">
                  <c:v>-83.6</c:v>
                </c:pt>
                <c:pt idx="214">
                  <c:v>-87.4</c:v>
                </c:pt>
                <c:pt idx="215">
                  <c:v>-87.4</c:v>
                </c:pt>
                <c:pt idx="216">
                  <c:v>-88.2</c:v>
                </c:pt>
                <c:pt idx="217">
                  <c:v>-88.2</c:v>
                </c:pt>
                <c:pt idx="218">
                  <c:v>-88</c:v>
                </c:pt>
                <c:pt idx="219">
                  <c:v>-87.6</c:v>
                </c:pt>
                <c:pt idx="220">
                  <c:v>-86</c:v>
                </c:pt>
                <c:pt idx="221">
                  <c:v>-87.6</c:v>
                </c:pt>
                <c:pt idx="222">
                  <c:v>-88.2</c:v>
                </c:pt>
                <c:pt idx="223">
                  <c:v>-83.4</c:v>
                </c:pt>
                <c:pt idx="224">
                  <c:v>-88.2</c:v>
                </c:pt>
                <c:pt idx="225">
                  <c:v>-84.3</c:v>
                </c:pt>
                <c:pt idx="226">
                  <c:v>-85.2</c:v>
                </c:pt>
                <c:pt idx="227">
                  <c:v>-85.8</c:v>
                </c:pt>
                <c:pt idx="228">
                  <c:v>-88.2</c:v>
                </c:pt>
                <c:pt idx="229">
                  <c:v>-85.9</c:v>
                </c:pt>
                <c:pt idx="230">
                  <c:v>-88.2</c:v>
                </c:pt>
                <c:pt idx="231">
                  <c:v>-88.2</c:v>
                </c:pt>
                <c:pt idx="232">
                  <c:v>-87.6</c:v>
                </c:pt>
                <c:pt idx="233">
                  <c:v>-88.2</c:v>
                </c:pt>
                <c:pt idx="234">
                  <c:v>-88.2</c:v>
                </c:pt>
                <c:pt idx="235">
                  <c:v>-84.5</c:v>
                </c:pt>
                <c:pt idx="236">
                  <c:v>-85.6</c:v>
                </c:pt>
                <c:pt idx="237">
                  <c:v>-68.5</c:v>
                </c:pt>
                <c:pt idx="238">
                  <c:v>-62.1</c:v>
                </c:pt>
                <c:pt idx="239">
                  <c:v>-61.9</c:v>
                </c:pt>
                <c:pt idx="240">
                  <c:v>-61.9</c:v>
                </c:pt>
                <c:pt idx="241">
                  <c:v>-84</c:v>
                </c:pt>
                <c:pt idx="242">
                  <c:v>-85.9</c:v>
                </c:pt>
                <c:pt idx="243">
                  <c:v>-87.1</c:v>
                </c:pt>
                <c:pt idx="244">
                  <c:v>-88.2</c:v>
                </c:pt>
                <c:pt idx="245">
                  <c:v>-84.7</c:v>
                </c:pt>
                <c:pt idx="246">
                  <c:v>-86.2</c:v>
                </c:pt>
                <c:pt idx="247">
                  <c:v>-88.2</c:v>
                </c:pt>
                <c:pt idx="248">
                  <c:v>-88</c:v>
                </c:pt>
                <c:pt idx="249">
                  <c:v>-88.2</c:v>
                </c:pt>
                <c:pt idx="250">
                  <c:v>-87.7</c:v>
                </c:pt>
                <c:pt idx="251">
                  <c:v>-84.7</c:v>
                </c:pt>
                <c:pt idx="252">
                  <c:v>-82.7</c:v>
                </c:pt>
                <c:pt idx="253">
                  <c:v>-88.2</c:v>
                </c:pt>
                <c:pt idx="254">
                  <c:v>-86.1</c:v>
                </c:pt>
                <c:pt idx="255">
                  <c:v>-86.9</c:v>
                </c:pt>
                <c:pt idx="256">
                  <c:v>-83.9</c:v>
                </c:pt>
                <c:pt idx="257">
                  <c:v>-88.2</c:v>
                </c:pt>
                <c:pt idx="258">
                  <c:v>-88.2</c:v>
                </c:pt>
                <c:pt idx="259">
                  <c:v>-88.2</c:v>
                </c:pt>
                <c:pt idx="260">
                  <c:v>-86.4</c:v>
                </c:pt>
                <c:pt idx="261">
                  <c:v>-88.2</c:v>
                </c:pt>
                <c:pt idx="262">
                  <c:v>-88.2</c:v>
                </c:pt>
                <c:pt idx="263">
                  <c:v>-88.2</c:v>
                </c:pt>
                <c:pt idx="264">
                  <c:v>-86.8</c:v>
                </c:pt>
                <c:pt idx="265">
                  <c:v>-88.2</c:v>
                </c:pt>
                <c:pt idx="266">
                  <c:v>-85.9</c:v>
                </c:pt>
                <c:pt idx="267">
                  <c:v>-88.2</c:v>
                </c:pt>
                <c:pt idx="268">
                  <c:v>-87.5</c:v>
                </c:pt>
                <c:pt idx="269">
                  <c:v>-88.2</c:v>
                </c:pt>
                <c:pt idx="270">
                  <c:v>-88.2</c:v>
                </c:pt>
                <c:pt idx="271">
                  <c:v>-88.2</c:v>
                </c:pt>
                <c:pt idx="272">
                  <c:v>-85.5</c:v>
                </c:pt>
                <c:pt idx="273">
                  <c:v>-87.9</c:v>
                </c:pt>
                <c:pt idx="274">
                  <c:v>-87.7</c:v>
                </c:pt>
                <c:pt idx="275">
                  <c:v>-86.2</c:v>
                </c:pt>
                <c:pt idx="276">
                  <c:v>-88.2</c:v>
                </c:pt>
                <c:pt idx="277">
                  <c:v>-86.8</c:v>
                </c:pt>
                <c:pt idx="278">
                  <c:v>-88</c:v>
                </c:pt>
                <c:pt idx="279">
                  <c:v>-86.2</c:v>
                </c:pt>
                <c:pt idx="280">
                  <c:v>-86.5</c:v>
                </c:pt>
                <c:pt idx="281">
                  <c:v>-86.8</c:v>
                </c:pt>
                <c:pt idx="282">
                  <c:v>-88.2</c:v>
                </c:pt>
                <c:pt idx="283">
                  <c:v>-86.7</c:v>
                </c:pt>
                <c:pt idx="284">
                  <c:v>-87.8</c:v>
                </c:pt>
                <c:pt idx="285">
                  <c:v>-84.2</c:v>
                </c:pt>
                <c:pt idx="286">
                  <c:v>-87.8</c:v>
                </c:pt>
                <c:pt idx="287">
                  <c:v>-85.5</c:v>
                </c:pt>
                <c:pt idx="288">
                  <c:v>-87.6</c:v>
                </c:pt>
                <c:pt idx="289">
                  <c:v>-85</c:v>
                </c:pt>
                <c:pt idx="290">
                  <c:v>-85.5</c:v>
                </c:pt>
                <c:pt idx="291">
                  <c:v>-88.3</c:v>
                </c:pt>
                <c:pt idx="292">
                  <c:v>-88.3</c:v>
                </c:pt>
                <c:pt idx="293">
                  <c:v>-88.3</c:v>
                </c:pt>
                <c:pt idx="294">
                  <c:v>-88.3</c:v>
                </c:pt>
                <c:pt idx="295">
                  <c:v>-85.8</c:v>
                </c:pt>
                <c:pt idx="296">
                  <c:v>-86.3</c:v>
                </c:pt>
                <c:pt idx="297">
                  <c:v>-86.2</c:v>
                </c:pt>
                <c:pt idx="298">
                  <c:v>-84.3</c:v>
                </c:pt>
                <c:pt idx="299">
                  <c:v>-88.3</c:v>
                </c:pt>
                <c:pt idx="300">
                  <c:v>-88.3</c:v>
                </c:pt>
                <c:pt idx="301">
                  <c:v>-86</c:v>
                </c:pt>
                <c:pt idx="302">
                  <c:v>-86</c:v>
                </c:pt>
                <c:pt idx="303">
                  <c:v>-86.5</c:v>
                </c:pt>
                <c:pt idx="304">
                  <c:v>-84.5</c:v>
                </c:pt>
                <c:pt idx="305">
                  <c:v>-85.3</c:v>
                </c:pt>
                <c:pt idx="306">
                  <c:v>-86.7</c:v>
                </c:pt>
                <c:pt idx="307">
                  <c:v>-86.8</c:v>
                </c:pt>
                <c:pt idx="308">
                  <c:v>-84.9</c:v>
                </c:pt>
                <c:pt idx="309">
                  <c:v>-86</c:v>
                </c:pt>
                <c:pt idx="310">
                  <c:v>-88.3</c:v>
                </c:pt>
                <c:pt idx="311">
                  <c:v>-86.9</c:v>
                </c:pt>
                <c:pt idx="312">
                  <c:v>-88.1</c:v>
                </c:pt>
                <c:pt idx="313">
                  <c:v>-87.4</c:v>
                </c:pt>
                <c:pt idx="314">
                  <c:v>-88.3</c:v>
                </c:pt>
                <c:pt idx="315">
                  <c:v>-86.7</c:v>
                </c:pt>
                <c:pt idx="316">
                  <c:v>-87.1</c:v>
                </c:pt>
                <c:pt idx="317">
                  <c:v>-85.9</c:v>
                </c:pt>
                <c:pt idx="318">
                  <c:v>-87.5</c:v>
                </c:pt>
                <c:pt idx="319">
                  <c:v>-86.1</c:v>
                </c:pt>
                <c:pt idx="320">
                  <c:v>-87.9</c:v>
                </c:pt>
                <c:pt idx="321">
                  <c:v>-85.3</c:v>
                </c:pt>
                <c:pt idx="322">
                  <c:v>-88.3</c:v>
                </c:pt>
                <c:pt idx="323">
                  <c:v>-86.1</c:v>
                </c:pt>
                <c:pt idx="324">
                  <c:v>-86.5</c:v>
                </c:pt>
                <c:pt idx="325">
                  <c:v>-86.2</c:v>
                </c:pt>
                <c:pt idx="326">
                  <c:v>-86.1</c:v>
                </c:pt>
                <c:pt idx="327">
                  <c:v>-88.3</c:v>
                </c:pt>
                <c:pt idx="328">
                  <c:v>-87.4</c:v>
                </c:pt>
                <c:pt idx="329">
                  <c:v>-88.3</c:v>
                </c:pt>
                <c:pt idx="330">
                  <c:v>-86.7</c:v>
                </c:pt>
                <c:pt idx="331">
                  <c:v>-87.7</c:v>
                </c:pt>
                <c:pt idx="332">
                  <c:v>-86.9</c:v>
                </c:pt>
                <c:pt idx="333">
                  <c:v>-86.3</c:v>
                </c:pt>
                <c:pt idx="334">
                  <c:v>-88.3</c:v>
                </c:pt>
                <c:pt idx="335">
                  <c:v>-88.3</c:v>
                </c:pt>
                <c:pt idx="336">
                  <c:v>-88.3</c:v>
                </c:pt>
                <c:pt idx="337">
                  <c:v>-86.8</c:v>
                </c:pt>
                <c:pt idx="338">
                  <c:v>-85.8</c:v>
                </c:pt>
                <c:pt idx="339">
                  <c:v>-88.3</c:v>
                </c:pt>
                <c:pt idx="340">
                  <c:v>-88.3</c:v>
                </c:pt>
                <c:pt idx="341">
                  <c:v>-82.3</c:v>
                </c:pt>
                <c:pt idx="342">
                  <c:v>-86.3</c:v>
                </c:pt>
                <c:pt idx="343">
                  <c:v>-87.5</c:v>
                </c:pt>
                <c:pt idx="344">
                  <c:v>-88.3</c:v>
                </c:pt>
                <c:pt idx="345">
                  <c:v>-86.9</c:v>
                </c:pt>
                <c:pt idx="346">
                  <c:v>-88.3</c:v>
                </c:pt>
                <c:pt idx="347">
                  <c:v>-86.2</c:v>
                </c:pt>
                <c:pt idx="348">
                  <c:v>-88.3</c:v>
                </c:pt>
                <c:pt idx="349">
                  <c:v>-88.3</c:v>
                </c:pt>
                <c:pt idx="350">
                  <c:v>-87.5</c:v>
                </c:pt>
                <c:pt idx="351">
                  <c:v>-88.3</c:v>
                </c:pt>
                <c:pt idx="352">
                  <c:v>-85.9</c:v>
                </c:pt>
                <c:pt idx="353">
                  <c:v>-84.2</c:v>
                </c:pt>
                <c:pt idx="354">
                  <c:v>-88.1</c:v>
                </c:pt>
                <c:pt idx="355">
                  <c:v>-88.3</c:v>
                </c:pt>
                <c:pt idx="356">
                  <c:v>-85.5</c:v>
                </c:pt>
                <c:pt idx="357">
                  <c:v>-87.2</c:v>
                </c:pt>
                <c:pt idx="358">
                  <c:v>-85.4</c:v>
                </c:pt>
                <c:pt idx="359">
                  <c:v>-85.8</c:v>
                </c:pt>
                <c:pt idx="360">
                  <c:v>-86.7</c:v>
                </c:pt>
                <c:pt idx="361">
                  <c:v>-84.8</c:v>
                </c:pt>
                <c:pt idx="362">
                  <c:v>-87.3</c:v>
                </c:pt>
                <c:pt idx="363">
                  <c:v>-88.3</c:v>
                </c:pt>
                <c:pt idx="364">
                  <c:v>-86.2</c:v>
                </c:pt>
                <c:pt idx="365">
                  <c:v>-85.9</c:v>
                </c:pt>
                <c:pt idx="366">
                  <c:v>-88.3</c:v>
                </c:pt>
                <c:pt idx="367">
                  <c:v>-84.3</c:v>
                </c:pt>
                <c:pt idx="368">
                  <c:v>-88.1</c:v>
                </c:pt>
                <c:pt idx="369">
                  <c:v>-87.2</c:v>
                </c:pt>
                <c:pt idx="370">
                  <c:v>-88.3</c:v>
                </c:pt>
                <c:pt idx="371">
                  <c:v>-88.3</c:v>
                </c:pt>
                <c:pt idx="372">
                  <c:v>-86.9</c:v>
                </c:pt>
                <c:pt idx="373">
                  <c:v>-87.5</c:v>
                </c:pt>
                <c:pt idx="374">
                  <c:v>-88.3</c:v>
                </c:pt>
                <c:pt idx="375">
                  <c:v>-86</c:v>
                </c:pt>
                <c:pt idx="376">
                  <c:v>-85.4</c:v>
                </c:pt>
                <c:pt idx="377">
                  <c:v>-86.9</c:v>
                </c:pt>
                <c:pt idx="378">
                  <c:v>-88</c:v>
                </c:pt>
                <c:pt idx="379">
                  <c:v>-88.3</c:v>
                </c:pt>
                <c:pt idx="380">
                  <c:v>-87.9</c:v>
                </c:pt>
                <c:pt idx="381">
                  <c:v>-88.3</c:v>
                </c:pt>
                <c:pt idx="382">
                  <c:v>-88.3</c:v>
                </c:pt>
                <c:pt idx="383">
                  <c:v>-88.3</c:v>
                </c:pt>
                <c:pt idx="384">
                  <c:v>-82.9</c:v>
                </c:pt>
                <c:pt idx="385">
                  <c:v>-86.3</c:v>
                </c:pt>
                <c:pt idx="386">
                  <c:v>-86.9</c:v>
                </c:pt>
                <c:pt idx="387">
                  <c:v>-86.5</c:v>
                </c:pt>
                <c:pt idx="388">
                  <c:v>-87.6</c:v>
                </c:pt>
                <c:pt idx="389">
                  <c:v>-88.3</c:v>
                </c:pt>
                <c:pt idx="390">
                  <c:v>-88.3</c:v>
                </c:pt>
                <c:pt idx="391">
                  <c:v>-83.6</c:v>
                </c:pt>
                <c:pt idx="392">
                  <c:v>-86.6</c:v>
                </c:pt>
                <c:pt idx="393">
                  <c:v>-88.3</c:v>
                </c:pt>
                <c:pt idx="394">
                  <c:v>-88</c:v>
                </c:pt>
                <c:pt idx="395">
                  <c:v>-85.2</c:v>
                </c:pt>
                <c:pt idx="396">
                  <c:v>-86.1</c:v>
                </c:pt>
                <c:pt idx="397">
                  <c:v>-83.6</c:v>
                </c:pt>
                <c:pt idx="398">
                  <c:v>-88.3</c:v>
                </c:pt>
                <c:pt idx="399">
                  <c:v>-85.6</c:v>
                </c:pt>
                <c:pt idx="400">
                  <c:v>-88</c:v>
                </c:pt>
                <c:pt idx="401">
                  <c:v>-85.7</c:v>
                </c:pt>
                <c:pt idx="402">
                  <c:v>-84</c:v>
                </c:pt>
                <c:pt idx="403">
                  <c:v>-88.3</c:v>
                </c:pt>
                <c:pt idx="404">
                  <c:v>-86.8</c:v>
                </c:pt>
                <c:pt idx="405">
                  <c:v>-85</c:v>
                </c:pt>
                <c:pt idx="406">
                  <c:v>-88</c:v>
                </c:pt>
                <c:pt idx="407">
                  <c:v>-85</c:v>
                </c:pt>
                <c:pt idx="408">
                  <c:v>-88.3</c:v>
                </c:pt>
                <c:pt idx="409">
                  <c:v>-88.3</c:v>
                </c:pt>
                <c:pt idx="410">
                  <c:v>-88.3</c:v>
                </c:pt>
                <c:pt idx="411">
                  <c:v>-88.3</c:v>
                </c:pt>
                <c:pt idx="412">
                  <c:v>-88.3</c:v>
                </c:pt>
                <c:pt idx="413">
                  <c:v>-88.3</c:v>
                </c:pt>
                <c:pt idx="414">
                  <c:v>-86.6</c:v>
                </c:pt>
                <c:pt idx="415">
                  <c:v>-84.9</c:v>
                </c:pt>
                <c:pt idx="416">
                  <c:v>-87.3</c:v>
                </c:pt>
                <c:pt idx="417">
                  <c:v>-87.8</c:v>
                </c:pt>
                <c:pt idx="418">
                  <c:v>-85.4</c:v>
                </c:pt>
                <c:pt idx="419">
                  <c:v>-88.3</c:v>
                </c:pt>
                <c:pt idx="420">
                  <c:v>-85.7</c:v>
                </c:pt>
                <c:pt idx="421">
                  <c:v>-84.1</c:v>
                </c:pt>
                <c:pt idx="422">
                  <c:v>-85.4</c:v>
                </c:pt>
                <c:pt idx="423">
                  <c:v>-83.1</c:v>
                </c:pt>
                <c:pt idx="424">
                  <c:v>-87.8</c:v>
                </c:pt>
                <c:pt idx="425">
                  <c:v>-84.4</c:v>
                </c:pt>
                <c:pt idx="426">
                  <c:v>-85.9</c:v>
                </c:pt>
                <c:pt idx="427">
                  <c:v>-83.6</c:v>
                </c:pt>
                <c:pt idx="428">
                  <c:v>-86.5</c:v>
                </c:pt>
                <c:pt idx="429">
                  <c:v>-85</c:v>
                </c:pt>
                <c:pt idx="430">
                  <c:v>-88.3</c:v>
                </c:pt>
                <c:pt idx="431">
                  <c:v>-87.3</c:v>
                </c:pt>
                <c:pt idx="432">
                  <c:v>-88.2</c:v>
                </c:pt>
                <c:pt idx="433">
                  <c:v>-85.4</c:v>
                </c:pt>
                <c:pt idx="434">
                  <c:v>-84.9</c:v>
                </c:pt>
                <c:pt idx="435">
                  <c:v>-86.2</c:v>
                </c:pt>
                <c:pt idx="436">
                  <c:v>-88.2</c:v>
                </c:pt>
                <c:pt idx="437">
                  <c:v>-84.4</c:v>
                </c:pt>
                <c:pt idx="438">
                  <c:v>-85.4</c:v>
                </c:pt>
                <c:pt idx="439">
                  <c:v>-88.2</c:v>
                </c:pt>
                <c:pt idx="440">
                  <c:v>-88</c:v>
                </c:pt>
                <c:pt idx="441">
                  <c:v>-85.8</c:v>
                </c:pt>
                <c:pt idx="442">
                  <c:v>-87.8</c:v>
                </c:pt>
                <c:pt idx="443">
                  <c:v>-88.1</c:v>
                </c:pt>
                <c:pt idx="444">
                  <c:v>-85.2</c:v>
                </c:pt>
                <c:pt idx="445">
                  <c:v>-88</c:v>
                </c:pt>
                <c:pt idx="446">
                  <c:v>-87.6</c:v>
                </c:pt>
                <c:pt idx="447">
                  <c:v>-86.4</c:v>
                </c:pt>
                <c:pt idx="448">
                  <c:v>-88.2</c:v>
                </c:pt>
                <c:pt idx="449">
                  <c:v>-85.8</c:v>
                </c:pt>
                <c:pt idx="450">
                  <c:v>-84.2</c:v>
                </c:pt>
                <c:pt idx="451">
                  <c:v>-85</c:v>
                </c:pt>
                <c:pt idx="452">
                  <c:v>-88.2</c:v>
                </c:pt>
                <c:pt idx="453">
                  <c:v>-88.2</c:v>
                </c:pt>
                <c:pt idx="454">
                  <c:v>-85.8</c:v>
                </c:pt>
                <c:pt idx="455">
                  <c:v>-88.2</c:v>
                </c:pt>
                <c:pt idx="456">
                  <c:v>-86.3</c:v>
                </c:pt>
                <c:pt idx="457">
                  <c:v>-86.5</c:v>
                </c:pt>
                <c:pt idx="458">
                  <c:v>-87.7</c:v>
                </c:pt>
                <c:pt idx="459">
                  <c:v>-86.2</c:v>
                </c:pt>
                <c:pt idx="460">
                  <c:v>-87.6</c:v>
                </c:pt>
                <c:pt idx="461">
                  <c:v>-87.5</c:v>
                </c:pt>
                <c:pt idx="462">
                  <c:v>-86</c:v>
                </c:pt>
                <c:pt idx="463">
                  <c:v>-88.2</c:v>
                </c:pt>
                <c:pt idx="464">
                  <c:v>-83.2</c:v>
                </c:pt>
                <c:pt idx="465">
                  <c:v>-88.2</c:v>
                </c:pt>
                <c:pt idx="466">
                  <c:v>-88</c:v>
                </c:pt>
                <c:pt idx="467">
                  <c:v>-84.9</c:v>
                </c:pt>
                <c:pt idx="468">
                  <c:v>-86.6</c:v>
                </c:pt>
                <c:pt idx="469">
                  <c:v>-87.2</c:v>
                </c:pt>
                <c:pt idx="470">
                  <c:v>-86.4</c:v>
                </c:pt>
                <c:pt idx="471">
                  <c:v>-88.2</c:v>
                </c:pt>
                <c:pt idx="472">
                  <c:v>-87.5</c:v>
                </c:pt>
                <c:pt idx="473">
                  <c:v>-85.1</c:v>
                </c:pt>
                <c:pt idx="474">
                  <c:v>-88</c:v>
                </c:pt>
                <c:pt idx="475">
                  <c:v>-86.1</c:v>
                </c:pt>
                <c:pt idx="476">
                  <c:v>-86.2</c:v>
                </c:pt>
                <c:pt idx="477">
                  <c:v>-88.2</c:v>
                </c:pt>
                <c:pt idx="478">
                  <c:v>-88.2</c:v>
                </c:pt>
                <c:pt idx="479">
                  <c:v>-88.2</c:v>
                </c:pt>
                <c:pt idx="480">
                  <c:v>-88.2</c:v>
                </c:pt>
                <c:pt idx="481">
                  <c:v>-84.9</c:v>
                </c:pt>
                <c:pt idx="482">
                  <c:v>-85</c:v>
                </c:pt>
                <c:pt idx="483">
                  <c:v>-86.4</c:v>
                </c:pt>
                <c:pt idx="484">
                  <c:v>-83.5</c:v>
                </c:pt>
                <c:pt idx="485">
                  <c:v>-88.2</c:v>
                </c:pt>
                <c:pt idx="486">
                  <c:v>-86.7</c:v>
                </c:pt>
                <c:pt idx="487">
                  <c:v>-83.2</c:v>
                </c:pt>
                <c:pt idx="488">
                  <c:v>-85.5</c:v>
                </c:pt>
                <c:pt idx="489">
                  <c:v>-85.9</c:v>
                </c:pt>
                <c:pt idx="490">
                  <c:v>-88.2</c:v>
                </c:pt>
                <c:pt idx="491">
                  <c:v>-86.2</c:v>
                </c:pt>
                <c:pt idx="492">
                  <c:v>-88.2</c:v>
                </c:pt>
                <c:pt idx="493">
                  <c:v>-86.2</c:v>
                </c:pt>
                <c:pt idx="494">
                  <c:v>-83</c:v>
                </c:pt>
                <c:pt idx="495">
                  <c:v>-84.3</c:v>
                </c:pt>
                <c:pt idx="496">
                  <c:v>-88.2</c:v>
                </c:pt>
                <c:pt idx="497">
                  <c:v>-86</c:v>
                </c:pt>
                <c:pt idx="498">
                  <c:v>-86.1</c:v>
                </c:pt>
                <c:pt idx="499">
                  <c:v>-88.2</c:v>
                </c:pt>
                <c:pt idx="500">
                  <c:v>-87.9</c:v>
                </c:pt>
                <c:pt idx="501">
                  <c:v>-83.8</c:v>
                </c:pt>
                <c:pt idx="502">
                  <c:v>-88.2</c:v>
                </c:pt>
                <c:pt idx="503">
                  <c:v>-85.6</c:v>
                </c:pt>
                <c:pt idx="504">
                  <c:v>-85.8</c:v>
                </c:pt>
                <c:pt idx="505">
                  <c:v>-88.1</c:v>
                </c:pt>
                <c:pt idx="506">
                  <c:v>-87.9</c:v>
                </c:pt>
                <c:pt idx="507">
                  <c:v>-88.1</c:v>
                </c:pt>
                <c:pt idx="508">
                  <c:v>-88.1</c:v>
                </c:pt>
                <c:pt idx="509">
                  <c:v>-88.1</c:v>
                </c:pt>
                <c:pt idx="510">
                  <c:v>-88.1</c:v>
                </c:pt>
                <c:pt idx="511">
                  <c:v>-88.1</c:v>
                </c:pt>
                <c:pt idx="512">
                  <c:v>-88.1</c:v>
                </c:pt>
                <c:pt idx="513">
                  <c:v>-83.9</c:v>
                </c:pt>
                <c:pt idx="514">
                  <c:v>-85</c:v>
                </c:pt>
                <c:pt idx="515">
                  <c:v>-85.5</c:v>
                </c:pt>
                <c:pt idx="516">
                  <c:v>-86</c:v>
                </c:pt>
                <c:pt idx="517">
                  <c:v>-85.3</c:v>
                </c:pt>
                <c:pt idx="518">
                  <c:v>-87.5</c:v>
                </c:pt>
                <c:pt idx="519">
                  <c:v>-86.7</c:v>
                </c:pt>
                <c:pt idx="520">
                  <c:v>-86.8</c:v>
                </c:pt>
                <c:pt idx="521">
                  <c:v>-86.6</c:v>
                </c:pt>
                <c:pt idx="522">
                  <c:v>-86.4</c:v>
                </c:pt>
                <c:pt idx="523">
                  <c:v>-84.9</c:v>
                </c:pt>
                <c:pt idx="524">
                  <c:v>-85.6</c:v>
                </c:pt>
                <c:pt idx="525">
                  <c:v>-84.1</c:v>
                </c:pt>
                <c:pt idx="526">
                  <c:v>-88.1</c:v>
                </c:pt>
                <c:pt idx="527">
                  <c:v>-87.9</c:v>
                </c:pt>
                <c:pt idx="528">
                  <c:v>-88.1</c:v>
                </c:pt>
                <c:pt idx="529">
                  <c:v>-88.1</c:v>
                </c:pt>
                <c:pt idx="530">
                  <c:v>-87</c:v>
                </c:pt>
                <c:pt idx="531">
                  <c:v>-88.1</c:v>
                </c:pt>
                <c:pt idx="532">
                  <c:v>-87.3</c:v>
                </c:pt>
                <c:pt idx="533">
                  <c:v>-88.1</c:v>
                </c:pt>
                <c:pt idx="534">
                  <c:v>-85.7</c:v>
                </c:pt>
                <c:pt idx="535">
                  <c:v>-88.1</c:v>
                </c:pt>
                <c:pt idx="536">
                  <c:v>-84.8</c:v>
                </c:pt>
                <c:pt idx="537">
                  <c:v>-86.5</c:v>
                </c:pt>
                <c:pt idx="538">
                  <c:v>-86.7</c:v>
                </c:pt>
                <c:pt idx="539">
                  <c:v>-83.2</c:v>
                </c:pt>
                <c:pt idx="540">
                  <c:v>-85.8</c:v>
                </c:pt>
                <c:pt idx="541">
                  <c:v>-88.1</c:v>
                </c:pt>
                <c:pt idx="542">
                  <c:v>-85.1</c:v>
                </c:pt>
                <c:pt idx="543">
                  <c:v>-85.5</c:v>
                </c:pt>
                <c:pt idx="544">
                  <c:v>-84.4</c:v>
                </c:pt>
                <c:pt idx="545">
                  <c:v>-85.9</c:v>
                </c:pt>
                <c:pt idx="546">
                  <c:v>-85.6</c:v>
                </c:pt>
                <c:pt idx="547">
                  <c:v>-86.1</c:v>
                </c:pt>
                <c:pt idx="548">
                  <c:v>-88.1</c:v>
                </c:pt>
                <c:pt idx="549">
                  <c:v>-84.3</c:v>
                </c:pt>
                <c:pt idx="550">
                  <c:v>-88.1</c:v>
                </c:pt>
                <c:pt idx="551">
                  <c:v>-83.9</c:v>
                </c:pt>
                <c:pt idx="552">
                  <c:v>-85.6</c:v>
                </c:pt>
                <c:pt idx="553">
                  <c:v>-86.8</c:v>
                </c:pt>
                <c:pt idx="554">
                  <c:v>-84.4</c:v>
                </c:pt>
                <c:pt idx="555">
                  <c:v>-88.1</c:v>
                </c:pt>
                <c:pt idx="556">
                  <c:v>-88.1</c:v>
                </c:pt>
                <c:pt idx="557">
                  <c:v>-85.5</c:v>
                </c:pt>
                <c:pt idx="558">
                  <c:v>-88.1</c:v>
                </c:pt>
                <c:pt idx="559">
                  <c:v>-83.1</c:v>
                </c:pt>
                <c:pt idx="560">
                  <c:v>-87.4</c:v>
                </c:pt>
                <c:pt idx="561">
                  <c:v>-83.6</c:v>
                </c:pt>
                <c:pt idx="562">
                  <c:v>-87</c:v>
                </c:pt>
                <c:pt idx="563">
                  <c:v>-86.7</c:v>
                </c:pt>
                <c:pt idx="564">
                  <c:v>-87.3</c:v>
                </c:pt>
                <c:pt idx="565">
                  <c:v>-87.1</c:v>
                </c:pt>
                <c:pt idx="566">
                  <c:v>-83.8</c:v>
                </c:pt>
                <c:pt idx="567">
                  <c:v>-86.3</c:v>
                </c:pt>
                <c:pt idx="568">
                  <c:v>-86.7</c:v>
                </c:pt>
                <c:pt idx="569">
                  <c:v>-85.1</c:v>
                </c:pt>
                <c:pt idx="570">
                  <c:v>-83.2</c:v>
                </c:pt>
                <c:pt idx="571">
                  <c:v>-87.4</c:v>
                </c:pt>
                <c:pt idx="572">
                  <c:v>-88.1</c:v>
                </c:pt>
                <c:pt idx="573">
                  <c:v>-87.9</c:v>
                </c:pt>
                <c:pt idx="574">
                  <c:v>-87.5</c:v>
                </c:pt>
                <c:pt idx="575">
                  <c:v>-86.1</c:v>
                </c:pt>
                <c:pt idx="576">
                  <c:v>-87.6</c:v>
                </c:pt>
                <c:pt idx="577">
                  <c:v>-86.7</c:v>
                </c:pt>
                <c:pt idx="578">
                  <c:v>-88.1</c:v>
                </c:pt>
                <c:pt idx="579">
                  <c:v>-84.8</c:v>
                </c:pt>
                <c:pt idx="580">
                  <c:v>-88</c:v>
                </c:pt>
                <c:pt idx="581">
                  <c:v>-86.7</c:v>
                </c:pt>
                <c:pt idx="582">
                  <c:v>-86.3</c:v>
                </c:pt>
                <c:pt idx="583">
                  <c:v>-84.8</c:v>
                </c:pt>
                <c:pt idx="584">
                  <c:v>-86.8</c:v>
                </c:pt>
                <c:pt idx="585">
                  <c:v>-85</c:v>
                </c:pt>
                <c:pt idx="586">
                  <c:v>-84.8</c:v>
                </c:pt>
                <c:pt idx="587">
                  <c:v>-84.7</c:v>
                </c:pt>
                <c:pt idx="588">
                  <c:v>-87.2</c:v>
                </c:pt>
                <c:pt idx="589">
                  <c:v>-85.2</c:v>
                </c:pt>
                <c:pt idx="590">
                  <c:v>-85.9</c:v>
                </c:pt>
                <c:pt idx="591">
                  <c:v>-85.4</c:v>
                </c:pt>
                <c:pt idx="592">
                  <c:v>-86.6</c:v>
                </c:pt>
                <c:pt idx="593">
                  <c:v>-85.9</c:v>
                </c:pt>
                <c:pt idx="594">
                  <c:v>-87.1</c:v>
                </c:pt>
                <c:pt idx="595">
                  <c:v>-83.3</c:v>
                </c:pt>
                <c:pt idx="596">
                  <c:v>-86.7</c:v>
                </c:pt>
                <c:pt idx="597">
                  <c:v>-83.8</c:v>
                </c:pt>
                <c:pt idx="598">
                  <c:v>-84.8</c:v>
                </c:pt>
                <c:pt idx="599">
                  <c:v>-88.1</c:v>
                </c:pt>
                <c:pt idx="600">
                  <c:v>-85.1</c:v>
                </c:pt>
                <c:pt idx="601">
                  <c:v>-87.9</c:v>
                </c:pt>
                <c:pt idx="602">
                  <c:v>-85.3</c:v>
                </c:pt>
                <c:pt idx="603">
                  <c:v>-85.8</c:v>
                </c:pt>
                <c:pt idx="604">
                  <c:v>-84</c:v>
                </c:pt>
                <c:pt idx="605">
                  <c:v>-85.5</c:v>
                </c:pt>
                <c:pt idx="606">
                  <c:v>-87.4</c:v>
                </c:pt>
                <c:pt idx="607">
                  <c:v>-86.2</c:v>
                </c:pt>
                <c:pt idx="608">
                  <c:v>-82.4</c:v>
                </c:pt>
                <c:pt idx="609">
                  <c:v>-88.1</c:v>
                </c:pt>
                <c:pt idx="610">
                  <c:v>-88.1</c:v>
                </c:pt>
                <c:pt idx="611">
                  <c:v>-87.5</c:v>
                </c:pt>
                <c:pt idx="612">
                  <c:v>-88.1</c:v>
                </c:pt>
                <c:pt idx="613">
                  <c:v>-83.6</c:v>
                </c:pt>
                <c:pt idx="614">
                  <c:v>-88.1</c:v>
                </c:pt>
                <c:pt idx="615">
                  <c:v>-87.7</c:v>
                </c:pt>
                <c:pt idx="616">
                  <c:v>-87.4</c:v>
                </c:pt>
                <c:pt idx="617">
                  <c:v>-85.3</c:v>
                </c:pt>
                <c:pt idx="618">
                  <c:v>-88.1</c:v>
                </c:pt>
                <c:pt idx="619">
                  <c:v>-87</c:v>
                </c:pt>
                <c:pt idx="620">
                  <c:v>-86.7</c:v>
                </c:pt>
                <c:pt idx="621">
                  <c:v>-86.2</c:v>
                </c:pt>
                <c:pt idx="622">
                  <c:v>-85.7</c:v>
                </c:pt>
                <c:pt idx="623">
                  <c:v>-85.2</c:v>
                </c:pt>
                <c:pt idx="624">
                  <c:v>-88.1</c:v>
                </c:pt>
                <c:pt idx="625">
                  <c:v>-84</c:v>
                </c:pt>
                <c:pt idx="626">
                  <c:v>-82.4</c:v>
                </c:pt>
                <c:pt idx="627">
                  <c:v>-85.4</c:v>
                </c:pt>
                <c:pt idx="628">
                  <c:v>-86.5</c:v>
                </c:pt>
                <c:pt idx="629">
                  <c:v>-87.2</c:v>
                </c:pt>
                <c:pt idx="630">
                  <c:v>-85.5</c:v>
                </c:pt>
                <c:pt idx="631">
                  <c:v>-85.4</c:v>
                </c:pt>
                <c:pt idx="632">
                  <c:v>-85.8</c:v>
                </c:pt>
                <c:pt idx="633">
                  <c:v>-88.1</c:v>
                </c:pt>
                <c:pt idx="634">
                  <c:v>-88.1</c:v>
                </c:pt>
                <c:pt idx="635">
                  <c:v>-85.6</c:v>
                </c:pt>
                <c:pt idx="636">
                  <c:v>-86.7</c:v>
                </c:pt>
                <c:pt idx="637">
                  <c:v>-85.9</c:v>
                </c:pt>
                <c:pt idx="638">
                  <c:v>-84.6</c:v>
                </c:pt>
                <c:pt idx="639">
                  <c:v>-88.1</c:v>
                </c:pt>
                <c:pt idx="640">
                  <c:v>-86.9</c:v>
                </c:pt>
                <c:pt idx="641">
                  <c:v>-86.5</c:v>
                </c:pt>
                <c:pt idx="642">
                  <c:v>-85.3</c:v>
                </c:pt>
                <c:pt idx="643">
                  <c:v>-85.3</c:v>
                </c:pt>
                <c:pt idx="644">
                  <c:v>-85.5</c:v>
                </c:pt>
                <c:pt idx="645">
                  <c:v>-84.3</c:v>
                </c:pt>
                <c:pt idx="646">
                  <c:v>-85.4</c:v>
                </c:pt>
                <c:pt idx="647">
                  <c:v>-85.6</c:v>
                </c:pt>
                <c:pt idx="648">
                  <c:v>-88.1</c:v>
                </c:pt>
                <c:pt idx="649">
                  <c:v>-83.6</c:v>
                </c:pt>
                <c:pt idx="650">
                  <c:v>-87.5</c:v>
                </c:pt>
                <c:pt idx="651">
                  <c:v>-87.4</c:v>
                </c:pt>
                <c:pt idx="652">
                  <c:v>-88.1</c:v>
                </c:pt>
                <c:pt idx="653">
                  <c:v>-88.1</c:v>
                </c:pt>
                <c:pt idx="654">
                  <c:v>-87.3</c:v>
                </c:pt>
                <c:pt idx="655">
                  <c:v>-83.6</c:v>
                </c:pt>
                <c:pt idx="656">
                  <c:v>-85.4</c:v>
                </c:pt>
                <c:pt idx="657">
                  <c:v>-87.2</c:v>
                </c:pt>
                <c:pt idx="658">
                  <c:v>-87</c:v>
                </c:pt>
                <c:pt idx="659">
                  <c:v>-88.1</c:v>
                </c:pt>
                <c:pt idx="660">
                  <c:v>-85.7</c:v>
                </c:pt>
                <c:pt idx="661">
                  <c:v>-85</c:v>
                </c:pt>
                <c:pt idx="662">
                  <c:v>-85.2</c:v>
                </c:pt>
                <c:pt idx="663">
                  <c:v>-88.1</c:v>
                </c:pt>
                <c:pt idx="664">
                  <c:v>-85.8</c:v>
                </c:pt>
                <c:pt idx="665">
                  <c:v>-87.3</c:v>
                </c:pt>
                <c:pt idx="666">
                  <c:v>-84.9</c:v>
                </c:pt>
                <c:pt idx="667">
                  <c:v>-85.4</c:v>
                </c:pt>
                <c:pt idx="668">
                  <c:v>-85.1</c:v>
                </c:pt>
                <c:pt idx="669">
                  <c:v>-83.4</c:v>
                </c:pt>
                <c:pt idx="670">
                  <c:v>-87.3</c:v>
                </c:pt>
                <c:pt idx="671">
                  <c:v>-88.1</c:v>
                </c:pt>
                <c:pt idx="672">
                  <c:v>-86.3</c:v>
                </c:pt>
                <c:pt idx="673">
                  <c:v>-88.1</c:v>
                </c:pt>
                <c:pt idx="674">
                  <c:v>-83.8</c:v>
                </c:pt>
                <c:pt idx="675">
                  <c:v>-82.8</c:v>
                </c:pt>
                <c:pt idx="676">
                  <c:v>-88.1</c:v>
                </c:pt>
                <c:pt idx="677">
                  <c:v>-88.1</c:v>
                </c:pt>
                <c:pt idx="678">
                  <c:v>-87.8</c:v>
                </c:pt>
                <c:pt idx="679">
                  <c:v>-88.1</c:v>
                </c:pt>
                <c:pt idx="680">
                  <c:v>-88</c:v>
                </c:pt>
                <c:pt idx="681">
                  <c:v>-84.4</c:v>
                </c:pt>
                <c:pt idx="682">
                  <c:v>-84.5</c:v>
                </c:pt>
                <c:pt idx="683">
                  <c:v>-87.5</c:v>
                </c:pt>
                <c:pt idx="684">
                  <c:v>-86.8</c:v>
                </c:pt>
                <c:pt idx="685">
                  <c:v>-85.6</c:v>
                </c:pt>
                <c:pt idx="686">
                  <c:v>-85.6</c:v>
                </c:pt>
                <c:pt idx="687">
                  <c:v>-87.7</c:v>
                </c:pt>
                <c:pt idx="688">
                  <c:v>-83</c:v>
                </c:pt>
                <c:pt idx="689">
                  <c:v>-88</c:v>
                </c:pt>
                <c:pt idx="690">
                  <c:v>-84.2</c:v>
                </c:pt>
                <c:pt idx="691">
                  <c:v>-87.1</c:v>
                </c:pt>
                <c:pt idx="692">
                  <c:v>-87.4</c:v>
                </c:pt>
                <c:pt idx="693">
                  <c:v>-86.7</c:v>
                </c:pt>
                <c:pt idx="694">
                  <c:v>-85.3</c:v>
                </c:pt>
                <c:pt idx="695">
                  <c:v>-85</c:v>
                </c:pt>
                <c:pt idx="696">
                  <c:v>-85</c:v>
                </c:pt>
                <c:pt idx="697">
                  <c:v>-84.5</c:v>
                </c:pt>
                <c:pt idx="698">
                  <c:v>-86.2</c:v>
                </c:pt>
                <c:pt idx="699">
                  <c:v>-88</c:v>
                </c:pt>
                <c:pt idx="700">
                  <c:v>-87</c:v>
                </c:pt>
                <c:pt idx="701">
                  <c:v>-86.9</c:v>
                </c:pt>
                <c:pt idx="702">
                  <c:v>-88</c:v>
                </c:pt>
                <c:pt idx="703">
                  <c:v>-86.7</c:v>
                </c:pt>
                <c:pt idx="704">
                  <c:v>-84.8</c:v>
                </c:pt>
                <c:pt idx="705">
                  <c:v>-88</c:v>
                </c:pt>
                <c:pt idx="706">
                  <c:v>-85.5</c:v>
                </c:pt>
                <c:pt idx="707">
                  <c:v>-88</c:v>
                </c:pt>
                <c:pt idx="708">
                  <c:v>-86.2</c:v>
                </c:pt>
                <c:pt idx="709">
                  <c:v>-88</c:v>
                </c:pt>
                <c:pt idx="710">
                  <c:v>-86.9</c:v>
                </c:pt>
                <c:pt idx="711">
                  <c:v>-86.8</c:v>
                </c:pt>
                <c:pt idx="712">
                  <c:v>-85.2</c:v>
                </c:pt>
                <c:pt idx="713">
                  <c:v>-84.6</c:v>
                </c:pt>
                <c:pt idx="714">
                  <c:v>-85.4</c:v>
                </c:pt>
                <c:pt idx="715">
                  <c:v>-88</c:v>
                </c:pt>
                <c:pt idx="716">
                  <c:v>-84.5</c:v>
                </c:pt>
                <c:pt idx="717">
                  <c:v>-87.5</c:v>
                </c:pt>
                <c:pt idx="718">
                  <c:v>-87.3</c:v>
                </c:pt>
                <c:pt idx="719">
                  <c:v>-84.8</c:v>
                </c:pt>
                <c:pt idx="720">
                  <c:v>-86.3</c:v>
                </c:pt>
                <c:pt idx="721">
                  <c:v>-87.8</c:v>
                </c:pt>
                <c:pt idx="722">
                  <c:v>-85.6</c:v>
                </c:pt>
                <c:pt idx="723">
                  <c:v>-85.9</c:v>
                </c:pt>
                <c:pt idx="724">
                  <c:v>-85.1</c:v>
                </c:pt>
                <c:pt idx="725">
                  <c:v>-88</c:v>
                </c:pt>
                <c:pt idx="726">
                  <c:v>-86.7</c:v>
                </c:pt>
                <c:pt idx="727">
                  <c:v>-84.4</c:v>
                </c:pt>
                <c:pt idx="728">
                  <c:v>-85</c:v>
                </c:pt>
                <c:pt idx="729">
                  <c:v>-86.1</c:v>
                </c:pt>
                <c:pt idx="730">
                  <c:v>-86.3</c:v>
                </c:pt>
                <c:pt idx="731">
                  <c:v>-87</c:v>
                </c:pt>
                <c:pt idx="732">
                  <c:v>-87.9</c:v>
                </c:pt>
                <c:pt idx="733">
                  <c:v>-86.5</c:v>
                </c:pt>
                <c:pt idx="734">
                  <c:v>-84.4</c:v>
                </c:pt>
                <c:pt idx="735">
                  <c:v>-87</c:v>
                </c:pt>
                <c:pt idx="736">
                  <c:v>-88</c:v>
                </c:pt>
                <c:pt idx="737">
                  <c:v>-86.5</c:v>
                </c:pt>
                <c:pt idx="738">
                  <c:v>-86.4</c:v>
                </c:pt>
                <c:pt idx="739">
                  <c:v>-87.6</c:v>
                </c:pt>
                <c:pt idx="740">
                  <c:v>-88</c:v>
                </c:pt>
                <c:pt idx="741">
                  <c:v>-88</c:v>
                </c:pt>
                <c:pt idx="742">
                  <c:v>-88</c:v>
                </c:pt>
                <c:pt idx="743">
                  <c:v>-88</c:v>
                </c:pt>
                <c:pt idx="744">
                  <c:v>-88</c:v>
                </c:pt>
                <c:pt idx="745">
                  <c:v>-87.4</c:v>
                </c:pt>
                <c:pt idx="746">
                  <c:v>-86.7</c:v>
                </c:pt>
                <c:pt idx="747">
                  <c:v>-86.2</c:v>
                </c:pt>
                <c:pt idx="748">
                  <c:v>-88</c:v>
                </c:pt>
                <c:pt idx="749">
                  <c:v>-84.6</c:v>
                </c:pt>
                <c:pt idx="750">
                  <c:v>-85.2</c:v>
                </c:pt>
                <c:pt idx="751">
                  <c:v>-86.3</c:v>
                </c:pt>
                <c:pt idx="752">
                  <c:v>-85.6</c:v>
                </c:pt>
                <c:pt idx="753">
                  <c:v>-88</c:v>
                </c:pt>
                <c:pt idx="754">
                  <c:v>-87.1</c:v>
                </c:pt>
                <c:pt idx="755">
                  <c:v>-86.4</c:v>
                </c:pt>
                <c:pt idx="756">
                  <c:v>-83.3</c:v>
                </c:pt>
                <c:pt idx="757">
                  <c:v>-85.9</c:v>
                </c:pt>
                <c:pt idx="758">
                  <c:v>-85.6</c:v>
                </c:pt>
                <c:pt idx="759">
                  <c:v>-84.3</c:v>
                </c:pt>
                <c:pt idx="760">
                  <c:v>-85.4</c:v>
                </c:pt>
                <c:pt idx="761">
                  <c:v>-85.5</c:v>
                </c:pt>
                <c:pt idx="762">
                  <c:v>-83.7</c:v>
                </c:pt>
                <c:pt idx="763">
                  <c:v>-86.1</c:v>
                </c:pt>
                <c:pt idx="764">
                  <c:v>-88</c:v>
                </c:pt>
                <c:pt idx="765">
                  <c:v>-87.7</c:v>
                </c:pt>
                <c:pt idx="766">
                  <c:v>-84.3</c:v>
                </c:pt>
                <c:pt idx="767">
                  <c:v>-87.7</c:v>
                </c:pt>
                <c:pt idx="768">
                  <c:v>-86.2</c:v>
                </c:pt>
                <c:pt idx="769">
                  <c:v>-83.8</c:v>
                </c:pt>
                <c:pt idx="770">
                  <c:v>-85.7</c:v>
                </c:pt>
                <c:pt idx="771">
                  <c:v>-87.9</c:v>
                </c:pt>
                <c:pt idx="772">
                  <c:v>-86.5</c:v>
                </c:pt>
                <c:pt idx="773">
                  <c:v>-87.1</c:v>
                </c:pt>
                <c:pt idx="774">
                  <c:v>-85.1</c:v>
                </c:pt>
                <c:pt idx="775">
                  <c:v>-87.9</c:v>
                </c:pt>
                <c:pt idx="776">
                  <c:v>-86.2</c:v>
                </c:pt>
                <c:pt idx="777">
                  <c:v>-87.9</c:v>
                </c:pt>
                <c:pt idx="778">
                  <c:v>-87.2</c:v>
                </c:pt>
                <c:pt idx="779">
                  <c:v>-85.2</c:v>
                </c:pt>
                <c:pt idx="780">
                  <c:v>-87.9</c:v>
                </c:pt>
                <c:pt idx="781">
                  <c:v>-84.8</c:v>
                </c:pt>
                <c:pt idx="782">
                  <c:v>-86</c:v>
                </c:pt>
                <c:pt idx="783">
                  <c:v>-86.6</c:v>
                </c:pt>
                <c:pt idx="784">
                  <c:v>-86.3</c:v>
                </c:pt>
                <c:pt idx="785">
                  <c:v>-85.6</c:v>
                </c:pt>
                <c:pt idx="786">
                  <c:v>-87</c:v>
                </c:pt>
                <c:pt idx="787">
                  <c:v>-87.9</c:v>
                </c:pt>
                <c:pt idx="788">
                  <c:v>-87.9</c:v>
                </c:pt>
                <c:pt idx="789">
                  <c:v>-87.4</c:v>
                </c:pt>
                <c:pt idx="790">
                  <c:v>-82.8</c:v>
                </c:pt>
                <c:pt idx="791">
                  <c:v>-84.6</c:v>
                </c:pt>
                <c:pt idx="792">
                  <c:v>-87.9</c:v>
                </c:pt>
                <c:pt idx="793">
                  <c:v>-87.9</c:v>
                </c:pt>
                <c:pt idx="794">
                  <c:v>-85.8</c:v>
                </c:pt>
                <c:pt idx="795">
                  <c:v>-86.1</c:v>
                </c:pt>
                <c:pt idx="796">
                  <c:v>-87</c:v>
                </c:pt>
                <c:pt idx="797">
                  <c:v>-87.9</c:v>
                </c:pt>
                <c:pt idx="798">
                  <c:v>-86.4</c:v>
                </c:pt>
                <c:pt idx="799">
                  <c:v>-87.4</c:v>
                </c:pt>
                <c:pt idx="800">
                  <c:v>-87.1</c:v>
                </c:pt>
                <c:pt idx="801">
                  <c:v>-85.5</c:v>
                </c:pt>
                <c:pt idx="802">
                  <c:v>-87.9</c:v>
                </c:pt>
                <c:pt idx="803">
                  <c:v>-86.8</c:v>
                </c:pt>
                <c:pt idx="804">
                  <c:v>-87.9</c:v>
                </c:pt>
                <c:pt idx="805">
                  <c:v>-85.2</c:v>
                </c:pt>
                <c:pt idx="806">
                  <c:v>-85.5</c:v>
                </c:pt>
                <c:pt idx="807">
                  <c:v>-85.8</c:v>
                </c:pt>
                <c:pt idx="808">
                  <c:v>-87.9</c:v>
                </c:pt>
                <c:pt idx="809">
                  <c:v>-85</c:v>
                </c:pt>
                <c:pt idx="810">
                  <c:v>-87.9</c:v>
                </c:pt>
                <c:pt idx="811">
                  <c:v>-84.9</c:v>
                </c:pt>
                <c:pt idx="812">
                  <c:v>-85.1</c:v>
                </c:pt>
                <c:pt idx="813">
                  <c:v>-87.9</c:v>
                </c:pt>
                <c:pt idx="814">
                  <c:v>-85.1</c:v>
                </c:pt>
                <c:pt idx="815">
                  <c:v>-85.5</c:v>
                </c:pt>
                <c:pt idx="816">
                  <c:v>-85.3</c:v>
                </c:pt>
                <c:pt idx="817">
                  <c:v>-87.9</c:v>
                </c:pt>
                <c:pt idx="818">
                  <c:v>-85</c:v>
                </c:pt>
                <c:pt idx="819">
                  <c:v>-87.9</c:v>
                </c:pt>
                <c:pt idx="820">
                  <c:v>-86.2</c:v>
                </c:pt>
                <c:pt idx="821">
                  <c:v>-85.2</c:v>
                </c:pt>
                <c:pt idx="822">
                  <c:v>-85.3</c:v>
                </c:pt>
                <c:pt idx="823">
                  <c:v>-84.5</c:v>
                </c:pt>
                <c:pt idx="824">
                  <c:v>-85</c:v>
                </c:pt>
                <c:pt idx="825">
                  <c:v>-84.7</c:v>
                </c:pt>
                <c:pt idx="826">
                  <c:v>-87.8</c:v>
                </c:pt>
                <c:pt idx="827">
                  <c:v>-87.8</c:v>
                </c:pt>
                <c:pt idx="828">
                  <c:v>-87.8</c:v>
                </c:pt>
                <c:pt idx="829">
                  <c:v>-87.8</c:v>
                </c:pt>
                <c:pt idx="830">
                  <c:v>-87.2</c:v>
                </c:pt>
                <c:pt idx="831">
                  <c:v>-87.8</c:v>
                </c:pt>
                <c:pt idx="832">
                  <c:v>-87.8</c:v>
                </c:pt>
                <c:pt idx="833">
                  <c:v>-84.6</c:v>
                </c:pt>
                <c:pt idx="834">
                  <c:v>-83.8</c:v>
                </c:pt>
                <c:pt idx="835">
                  <c:v>-84.6</c:v>
                </c:pt>
                <c:pt idx="836">
                  <c:v>-87.8</c:v>
                </c:pt>
                <c:pt idx="837">
                  <c:v>-85.5</c:v>
                </c:pt>
                <c:pt idx="838">
                  <c:v>-84.5</c:v>
                </c:pt>
                <c:pt idx="839">
                  <c:v>-87.8</c:v>
                </c:pt>
                <c:pt idx="840">
                  <c:v>-86.4</c:v>
                </c:pt>
                <c:pt idx="841">
                  <c:v>-86.3</c:v>
                </c:pt>
                <c:pt idx="842">
                  <c:v>-87.8</c:v>
                </c:pt>
                <c:pt idx="843">
                  <c:v>-86.4</c:v>
                </c:pt>
                <c:pt idx="844">
                  <c:v>-87.8</c:v>
                </c:pt>
                <c:pt idx="845">
                  <c:v>-87</c:v>
                </c:pt>
                <c:pt idx="846">
                  <c:v>-86.7</c:v>
                </c:pt>
                <c:pt idx="847">
                  <c:v>-86.5</c:v>
                </c:pt>
                <c:pt idx="848">
                  <c:v>-87.8</c:v>
                </c:pt>
                <c:pt idx="849">
                  <c:v>-84.6</c:v>
                </c:pt>
                <c:pt idx="850">
                  <c:v>-83.8</c:v>
                </c:pt>
                <c:pt idx="851">
                  <c:v>-85.6</c:v>
                </c:pt>
                <c:pt idx="852">
                  <c:v>-86.1</c:v>
                </c:pt>
                <c:pt idx="853">
                  <c:v>-87.7</c:v>
                </c:pt>
                <c:pt idx="854">
                  <c:v>-83.9</c:v>
                </c:pt>
                <c:pt idx="855">
                  <c:v>-87.7</c:v>
                </c:pt>
                <c:pt idx="856">
                  <c:v>-84.1</c:v>
                </c:pt>
                <c:pt idx="857">
                  <c:v>-85</c:v>
                </c:pt>
                <c:pt idx="858">
                  <c:v>-85.9</c:v>
                </c:pt>
                <c:pt idx="859">
                  <c:v>-87.7</c:v>
                </c:pt>
                <c:pt idx="860">
                  <c:v>-86.4</c:v>
                </c:pt>
                <c:pt idx="861">
                  <c:v>-86</c:v>
                </c:pt>
                <c:pt idx="862">
                  <c:v>-85.4</c:v>
                </c:pt>
                <c:pt idx="863">
                  <c:v>-85</c:v>
                </c:pt>
                <c:pt idx="864">
                  <c:v>-87.7</c:v>
                </c:pt>
                <c:pt idx="865">
                  <c:v>-86.3</c:v>
                </c:pt>
                <c:pt idx="866">
                  <c:v>-86.2</c:v>
                </c:pt>
                <c:pt idx="867">
                  <c:v>-84.7</c:v>
                </c:pt>
                <c:pt idx="868">
                  <c:v>-87.5</c:v>
                </c:pt>
                <c:pt idx="869">
                  <c:v>-86.6</c:v>
                </c:pt>
                <c:pt idx="870">
                  <c:v>-86.6</c:v>
                </c:pt>
                <c:pt idx="871">
                  <c:v>-87.4</c:v>
                </c:pt>
                <c:pt idx="872">
                  <c:v>-85.2</c:v>
                </c:pt>
                <c:pt idx="873">
                  <c:v>-87.7</c:v>
                </c:pt>
                <c:pt idx="874">
                  <c:v>-85.5</c:v>
                </c:pt>
                <c:pt idx="875">
                  <c:v>-84.7</c:v>
                </c:pt>
                <c:pt idx="876">
                  <c:v>-87.7</c:v>
                </c:pt>
                <c:pt idx="877">
                  <c:v>-82.9</c:v>
                </c:pt>
                <c:pt idx="878">
                  <c:v>-82.7</c:v>
                </c:pt>
                <c:pt idx="879">
                  <c:v>-84.5</c:v>
                </c:pt>
                <c:pt idx="880">
                  <c:v>-87.7</c:v>
                </c:pt>
                <c:pt idx="881">
                  <c:v>-87.7</c:v>
                </c:pt>
                <c:pt idx="882">
                  <c:v>-87.7</c:v>
                </c:pt>
                <c:pt idx="883">
                  <c:v>-86.2</c:v>
                </c:pt>
                <c:pt idx="884">
                  <c:v>-87.7</c:v>
                </c:pt>
                <c:pt idx="885">
                  <c:v>-87.7</c:v>
                </c:pt>
                <c:pt idx="886">
                  <c:v>-87.1</c:v>
                </c:pt>
                <c:pt idx="887">
                  <c:v>-87.7</c:v>
                </c:pt>
                <c:pt idx="888">
                  <c:v>-85.4</c:v>
                </c:pt>
                <c:pt idx="889">
                  <c:v>-85.5</c:v>
                </c:pt>
                <c:pt idx="890">
                  <c:v>-84</c:v>
                </c:pt>
                <c:pt idx="891">
                  <c:v>-84</c:v>
                </c:pt>
                <c:pt idx="892">
                  <c:v>-86.1</c:v>
                </c:pt>
                <c:pt idx="893">
                  <c:v>-84.8</c:v>
                </c:pt>
                <c:pt idx="894">
                  <c:v>-87.7</c:v>
                </c:pt>
                <c:pt idx="895">
                  <c:v>-87.7</c:v>
                </c:pt>
                <c:pt idx="896">
                  <c:v>-87.3</c:v>
                </c:pt>
                <c:pt idx="897">
                  <c:v>-85.3</c:v>
                </c:pt>
                <c:pt idx="898">
                  <c:v>-85</c:v>
                </c:pt>
                <c:pt idx="899">
                  <c:v>-85.3</c:v>
                </c:pt>
                <c:pt idx="900">
                  <c:v>-87.6</c:v>
                </c:pt>
                <c:pt idx="901">
                  <c:v>-86.2</c:v>
                </c:pt>
                <c:pt idx="902">
                  <c:v>-85.3</c:v>
                </c:pt>
                <c:pt idx="903">
                  <c:v>-84.6</c:v>
                </c:pt>
                <c:pt idx="904">
                  <c:v>-84.8</c:v>
                </c:pt>
                <c:pt idx="905">
                  <c:v>-84.2</c:v>
                </c:pt>
                <c:pt idx="906">
                  <c:v>-84.9</c:v>
                </c:pt>
                <c:pt idx="907">
                  <c:v>-86.4</c:v>
                </c:pt>
                <c:pt idx="908">
                  <c:v>-84.5</c:v>
                </c:pt>
                <c:pt idx="909">
                  <c:v>-87.7</c:v>
                </c:pt>
                <c:pt idx="910">
                  <c:v>-86.2</c:v>
                </c:pt>
                <c:pt idx="911">
                  <c:v>-87.7</c:v>
                </c:pt>
                <c:pt idx="912">
                  <c:v>-86.2</c:v>
                </c:pt>
                <c:pt idx="913">
                  <c:v>-83.4</c:v>
                </c:pt>
                <c:pt idx="914">
                  <c:v>-85.5</c:v>
                </c:pt>
                <c:pt idx="915">
                  <c:v>-87.7</c:v>
                </c:pt>
                <c:pt idx="916">
                  <c:v>-86.1</c:v>
                </c:pt>
                <c:pt idx="917">
                  <c:v>-84.9</c:v>
                </c:pt>
                <c:pt idx="918">
                  <c:v>-87.7</c:v>
                </c:pt>
                <c:pt idx="919">
                  <c:v>-86.9</c:v>
                </c:pt>
                <c:pt idx="920">
                  <c:v>-84.3</c:v>
                </c:pt>
                <c:pt idx="921">
                  <c:v>-87.7</c:v>
                </c:pt>
                <c:pt idx="922">
                  <c:v>-87.7</c:v>
                </c:pt>
                <c:pt idx="923">
                  <c:v>-86.4</c:v>
                </c:pt>
                <c:pt idx="924">
                  <c:v>-86.4</c:v>
                </c:pt>
                <c:pt idx="925">
                  <c:v>-87.7</c:v>
                </c:pt>
                <c:pt idx="926">
                  <c:v>-84.4</c:v>
                </c:pt>
                <c:pt idx="927">
                  <c:v>-85.4</c:v>
                </c:pt>
                <c:pt idx="928">
                  <c:v>-84</c:v>
                </c:pt>
                <c:pt idx="929">
                  <c:v>-84.7</c:v>
                </c:pt>
                <c:pt idx="930">
                  <c:v>-87.7</c:v>
                </c:pt>
                <c:pt idx="931">
                  <c:v>-87.7</c:v>
                </c:pt>
                <c:pt idx="932">
                  <c:v>-85.4</c:v>
                </c:pt>
                <c:pt idx="933">
                  <c:v>-87.7</c:v>
                </c:pt>
                <c:pt idx="934">
                  <c:v>-87.7</c:v>
                </c:pt>
                <c:pt idx="935">
                  <c:v>-86.6</c:v>
                </c:pt>
                <c:pt idx="936">
                  <c:v>-83.2</c:v>
                </c:pt>
                <c:pt idx="937">
                  <c:v>-85.2</c:v>
                </c:pt>
                <c:pt idx="938">
                  <c:v>-82.8</c:v>
                </c:pt>
                <c:pt idx="939">
                  <c:v>-87.7</c:v>
                </c:pt>
                <c:pt idx="940">
                  <c:v>-87.4</c:v>
                </c:pt>
                <c:pt idx="941">
                  <c:v>-85</c:v>
                </c:pt>
                <c:pt idx="942">
                  <c:v>-87.5</c:v>
                </c:pt>
                <c:pt idx="943">
                  <c:v>-85.6</c:v>
                </c:pt>
                <c:pt idx="944">
                  <c:v>-86.6</c:v>
                </c:pt>
                <c:pt idx="945">
                  <c:v>-85.7</c:v>
                </c:pt>
                <c:pt idx="946">
                  <c:v>-87.6</c:v>
                </c:pt>
                <c:pt idx="947">
                  <c:v>-87.6</c:v>
                </c:pt>
                <c:pt idx="948">
                  <c:v>-86.4</c:v>
                </c:pt>
                <c:pt idx="949">
                  <c:v>-87.6</c:v>
                </c:pt>
                <c:pt idx="950">
                  <c:v>-87.6</c:v>
                </c:pt>
                <c:pt idx="951">
                  <c:v>-85.7</c:v>
                </c:pt>
                <c:pt idx="952">
                  <c:v>-87.6</c:v>
                </c:pt>
                <c:pt idx="953">
                  <c:v>-84.8</c:v>
                </c:pt>
                <c:pt idx="954">
                  <c:v>-85.7</c:v>
                </c:pt>
                <c:pt idx="955">
                  <c:v>-87.6</c:v>
                </c:pt>
                <c:pt idx="956">
                  <c:v>-87.6</c:v>
                </c:pt>
                <c:pt idx="957">
                  <c:v>-82</c:v>
                </c:pt>
                <c:pt idx="958">
                  <c:v>-85.3</c:v>
                </c:pt>
                <c:pt idx="959">
                  <c:v>-84.4</c:v>
                </c:pt>
                <c:pt idx="960">
                  <c:v>-87.3</c:v>
                </c:pt>
                <c:pt idx="961">
                  <c:v>-85.6</c:v>
                </c:pt>
                <c:pt idx="962">
                  <c:v>-87.6</c:v>
                </c:pt>
                <c:pt idx="963">
                  <c:v>-87.6</c:v>
                </c:pt>
                <c:pt idx="964">
                  <c:v>-87.6</c:v>
                </c:pt>
                <c:pt idx="965">
                  <c:v>-86.7</c:v>
                </c:pt>
                <c:pt idx="966">
                  <c:v>-85.9</c:v>
                </c:pt>
                <c:pt idx="967">
                  <c:v>-86.8</c:v>
                </c:pt>
                <c:pt idx="968">
                  <c:v>-87.6</c:v>
                </c:pt>
                <c:pt idx="969">
                  <c:v>-84.4</c:v>
                </c:pt>
                <c:pt idx="970">
                  <c:v>-87.6</c:v>
                </c:pt>
                <c:pt idx="971">
                  <c:v>-87.6</c:v>
                </c:pt>
                <c:pt idx="972">
                  <c:v>-85.8</c:v>
                </c:pt>
                <c:pt idx="973">
                  <c:v>-87.6</c:v>
                </c:pt>
                <c:pt idx="974">
                  <c:v>-86.8</c:v>
                </c:pt>
                <c:pt idx="975">
                  <c:v>-87.6</c:v>
                </c:pt>
                <c:pt idx="976">
                  <c:v>-87.6</c:v>
                </c:pt>
                <c:pt idx="977">
                  <c:v>-86.9</c:v>
                </c:pt>
                <c:pt idx="978">
                  <c:v>-86.9</c:v>
                </c:pt>
                <c:pt idx="979">
                  <c:v>-87.6</c:v>
                </c:pt>
                <c:pt idx="980">
                  <c:v>-86</c:v>
                </c:pt>
                <c:pt idx="981">
                  <c:v>-86.6</c:v>
                </c:pt>
                <c:pt idx="982">
                  <c:v>-86.5</c:v>
                </c:pt>
                <c:pt idx="983">
                  <c:v>-87.6</c:v>
                </c:pt>
                <c:pt idx="984">
                  <c:v>-84</c:v>
                </c:pt>
                <c:pt idx="985">
                  <c:v>-85.8</c:v>
                </c:pt>
                <c:pt idx="986">
                  <c:v>-85.5</c:v>
                </c:pt>
                <c:pt idx="987">
                  <c:v>-84.2</c:v>
                </c:pt>
                <c:pt idx="988">
                  <c:v>-84.3</c:v>
                </c:pt>
                <c:pt idx="989">
                  <c:v>-84.6</c:v>
                </c:pt>
                <c:pt idx="990">
                  <c:v>-85.1</c:v>
                </c:pt>
                <c:pt idx="991">
                  <c:v>-87.6</c:v>
                </c:pt>
                <c:pt idx="992">
                  <c:v>-84.7</c:v>
                </c:pt>
                <c:pt idx="993">
                  <c:v>-84</c:v>
                </c:pt>
                <c:pt idx="994">
                  <c:v>-84.6</c:v>
                </c:pt>
                <c:pt idx="995">
                  <c:v>-87.5</c:v>
                </c:pt>
                <c:pt idx="996">
                  <c:v>-86.8</c:v>
                </c:pt>
                <c:pt idx="997">
                  <c:v>-86.3</c:v>
                </c:pt>
                <c:pt idx="998">
                  <c:v>-85.2</c:v>
                </c:pt>
                <c:pt idx="999">
                  <c:v>-87.5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B!$E$1:$E$4</c:f>
              <c:strCache>
                <c:ptCount val="1"/>
                <c:pt idx="0">
                  <c:v>B2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B!$D$5:$D$1004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B!$E$5:$E$1004</c:f>
              <c:numCache>
                <c:formatCode>0.00E+00</c:formatCode>
                <c:ptCount val="1000"/>
                <c:pt idx="0">
                  <c:v>-84.8</c:v>
                </c:pt>
                <c:pt idx="1">
                  <c:v>-83.8</c:v>
                </c:pt>
                <c:pt idx="2">
                  <c:v>-85.6</c:v>
                </c:pt>
                <c:pt idx="3">
                  <c:v>-85.4</c:v>
                </c:pt>
                <c:pt idx="4">
                  <c:v>-85.4</c:v>
                </c:pt>
                <c:pt idx="5">
                  <c:v>-88</c:v>
                </c:pt>
                <c:pt idx="6">
                  <c:v>-86.1</c:v>
                </c:pt>
                <c:pt idx="7">
                  <c:v>-87.1</c:v>
                </c:pt>
                <c:pt idx="8">
                  <c:v>-84.5</c:v>
                </c:pt>
                <c:pt idx="9">
                  <c:v>-88</c:v>
                </c:pt>
                <c:pt idx="10">
                  <c:v>-88</c:v>
                </c:pt>
                <c:pt idx="11">
                  <c:v>-86</c:v>
                </c:pt>
                <c:pt idx="12">
                  <c:v>-86.2</c:v>
                </c:pt>
                <c:pt idx="13">
                  <c:v>-86.1</c:v>
                </c:pt>
                <c:pt idx="14">
                  <c:v>-87.8</c:v>
                </c:pt>
                <c:pt idx="15">
                  <c:v>-88</c:v>
                </c:pt>
                <c:pt idx="16">
                  <c:v>-82.3</c:v>
                </c:pt>
                <c:pt idx="17">
                  <c:v>-88</c:v>
                </c:pt>
                <c:pt idx="18">
                  <c:v>-84</c:v>
                </c:pt>
                <c:pt idx="19">
                  <c:v>-84.9</c:v>
                </c:pt>
                <c:pt idx="20">
                  <c:v>-84.2</c:v>
                </c:pt>
                <c:pt idx="21">
                  <c:v>-88.1</c:v>
                </c:pt>
                <c:pt idx="22">
                  <c:v>-88.1</c:v>
                </c:pt>
                <c:pt idx="23">
                  <c:v>-85.7</c:v>
                </c:pt>
                <c:pt idx="24">
                  <c:v>-87</c:v>
                </c:pt>
                <c:pt idx="25">
                  <c:v>-84.7</c:v>
                </c:pt>
                <c:pt idx="26">
                  <c:v>-85.4</c:v>
                </c:pt>
                <c:pt idx="27">
                  <c:v>-88.1</c:v>
                </c:pt>
                <c:pt idx="28">
                  <c:v>-85.7</c:v>
                </c:pt>
                <c:pt idx="29">
                  <c:v>-85.6</c:v>
                </c:pt>
                <c:pt idx="30">
                  <c:v>-83.1</c:v>
                </c:pt>
                <c:pt idx="31">
                  <c:v>-85.5</c:v>
                </c:pt>
                <c:pt idx="32">
                  <c:v>-88.1</c:v>
                </c:pt>
                <c:pt idx="33">
                  <c:v>-85.8</c:v>
                </c:pt>
                <c:pt idx="34">
                  <c:v>-85.3</c:v>
                </c:pt>
                <c:pt idx="35">
                  <c:v>-88.1</c:v>
                </c:pt>
                <c:pt idx="36">
                  <c:v>-88.1</c:v>
                </c:pt>
                <c:pt idx="37">
                  <c:v>-88.1</c:v>
                </c:pt>
                <c:pt idx="38">
                  <c:v>-88.1</c:v>
                </c:pt>
                <c:pt idx="39">
                  <c:v>-88.1</c:v>
                </c:pt>
                <c:pt idx="40">
                  <c:v>-86.6</c:v>
                </c:pt>
                <c:pt idx="41">
                  <c:v>-86</c:v>
                </c:pt>
                <c:pt idx="42">
                  <c:v>-85.8</c:v>
                </c:pt>
                <c:pt idx="43">
                  <c:v>-86.5</c:v>
                </c:pt>
                <c:pt idx="44">
                  <c:v>-88.1</c:v>
                </c:pt>
                <c:pt idx="45">
                  <c:v>-85</c:v>
                </c:pt>
                <c:pt idx="46">
                  <c:v>-88.1</c:v>
                </c:pt>
                <c:pt idx="47">
                  <c:v>-88.1</c:v>
                </c:pt>
                <c:pt idx="48">
                  <c:v>-87.7</c:v>
                </c:pt>
                <c:pt idx="49">
                  <c:v>-87.7</c:v>
                </c:pt>
                <c:pt idx="50">
                  <c:v>-83.5</c:v>
                </c:pt>
                <c:pt idx="51">
                  <c:v>-85.9</c:v>
                </c:pt>
                <c:pt idx="52">
                  <c:v>-88.1</c:v>
                </c:pt>
                <c:pt idx="53">
                  <c:v>-86.1</c:v>
                </c:pt>
                <c:pt idx="54">
                  <c:v>-88.1</c:v>
                </c:pt>
                <c:pt idx="55">
                  <c:v>-83.6</c:v>
                </c:pt>
                <c:pt idx="56">
                  <c:v>-88.1</c:v>
                </c:pt>
                <c:pt idx="57">
                  <c:v>-88.1</c:v>
                </c:pt>
                <c:pt idx="58">
                  <c:v>-88.1</c:v>
                </c:pt>
                <c:pt idx="59">
                  <c:v>-88.1</c:v>
                </c:pt>
                <c:pt idx="60">
                  <c:v>-84.6</c:v>
                </c:pt>
                <c:pt idx="61">
                  <c:v>-88.1</c:v>
                </c:pt>
                <c:pt idx="62">
                  <c:v>-83</c:v>
                </c:pt>
                <c:pt idx="63">
                  <c:v>-87.9</c:v>
                </c:pt>
                <c:pt idx="64">
                  <c:v>-87.6</c:v>
                </c:pt>
                <c:pt idx="65">
                  <c:v>-84.4</c:v>
                </c:pt>
                <c:pt idx="66">
                  <c:v>-87</c:v>
                </c:pt>
                <c:pt idx="67">
                  <c:v>-88.1</c:v>
                </c:pt>
                <c:pt idx="68">
                  <c:v>-88.1</c:v>
                </c:pt>
                <c:pt idx="69">
                  <c:v>-88.1</c:v>
                </c:pt>
                <c:pt idx="70">
                  <c:v>-85.4</c:v>
                </c:pt>
                <c:pt idx="71">
                  <c:v>-88.1</c:v>
                </c:pt>
                <c:pt idx="72">
                  <c:v>-86</c:v>
                </c:pt>
                <c:pt idx="73">
                  <c:v>-85.6</c:v>
                </c:pt>
                <c:pt idx="74">
                  <c:v>-86.7</c:v>
                </c:pt>
                <c:pt idx="75">
                  <c:v>-84.4</c:v>
                </c:pt>
                <c:pt idx="76">
                  <c:v>-86.1</c:v>
                </c:pt>
                <c:pt idx="77">
                  <c:v>-87.3</c:v>
                </c:pt>
                <c:pt idx="78">
                  <c:v>-88.2</c:v>
                </c:pt>
                <c:pt idx="79">
                  <c:v>-88.2</c:v>
                </c:pt>
                <c:pt idx="80">
                  <c:v>-85.8</c:v>
                </c:pt>
                <c:pt idx="81">
                  <c:v>-84.9</c:v>
                </c:pt>
                <c:pt idx="82">
                  <c:v>-88.2</c:v>
                </c:pt>
                <c:pt idx="83">
                  <c:v>-85.4</c:v>
                </c:pt>
                <c:pt idx="84">
                  <c:v>-88.2</c:v>
                </c:pt>
                <c:pt idx="85">
                  <c:v>-84.7</c:v>
                </c:pt>
                <c:pt idx="86">
                  <c:v>-84.8</c:v>
                </c:pt>
                <c:pt idx="87">
                  <c:v>-84.8</c:v>
                </c:pt>
                <c:pt idx="88">
                  <c:v>-87.7</c:v>
                </c:pt>
                <c:pt idx="89">
                  <c:v>-85.8</c:v>
                </c:pt>
                <c:pt idx="90">
                  <c:v>-86.4</c:v>
                </c:pt>
                <c:pt idx="91">
                  <c:v>-87.2</c:v>
                </c:pt>
                <c:pt idx="92">
                  <c:v>-86.7</c:v>
                </c:pt>
                <c:pt idx="93">
                  <c:v>-85.6</c:v>
                </c:pt>
                <c:pt idx="94">
                  <c:v>-88.2</c:v>
                </c:pt>
                <c:pt idx="95">
                  <c:v>-86.7</c:v>
                </c:pt>
                <c:pt idx="96">
                  <c:v>-86.3</c:v>
                </c:pt>
                <c:pt idx="97">
                  <c:v>-85.4</c:v>
                </c:pt>
                <c:pt idx="98">
                  <c:v>-88.2</c:v>
                </c:pt>
                <c:pt idx="99">
                  <c:v>-85.4</c:v>
                </c:pt>
                <c:pt idx="100">
                  <c:v>-85.1</c:v>
                </c:pt>
                <c:pt idx="101">
                  <c:v>-85.9</c:v>
                </c:pt>
                <c:pt idx="102">
                  <c:v>-85.7</c:v>
                </c:pt>
                <c:pt idx="103">
                  <c:v>-85.4</c:v>
                </c:pt>
                <c:pt idx="104">
                  <c:v>-83.1</c:v>
                </c:pt>
                <c:pt idx="105">
                  <c:v>-85.7</c:v>
                </c:pt>
                <c:pt idx="106">
                  <c:v>-88.2</c:v>
                </c:pt>
                <c:pt idx="107">
                  <c:v>-86.9</c:v>
                </c:pt>
                <c:pt idx="108">
                  <c:v>-85</c:v>
                </c:pt>
                <c:pt idx="109">
                  <c:v>-84.6</c:v>
                </c:pt>
                <c:pt idx="110">
                  <c:v>-88.2</c:v>
                </c:pt>
                <c:pt idx="111">
                  <c:v>-88.2</c:v>
                </c:pt>
                <c:pt idx="112">
                  <c:v>-88.2</c:v>
                </c:pt>
                <c:pt idx="113">
                  <c:v>-87.6</c:v>
                </c:pt>
                <c:pt idx="114">
                  <c:v>-85.8</c:v>
                </c:pt>
                <c:pt idx="115">
                  <c:v>-85.5</c:v>
                </c:pt>
                <c:pt idx="116">
                  <c:v>-85.9</c:v>
                </c:pt>
                <c:pt idx="117">
                  <c:v>-87.4</c:v>
                </c:pt>
                <c:pt idx="118">
                  <c:v>-86.3</c:v>
                </c:pt>
                <c:pt idx="119">
                  <c:v>-84.2</c:v>
                </c:pt>
                <c:pt idx="120">
                  <c:v>-87.2</c:v>
                </c:pt>
                <c:pt idx="121">
                  <c:v>-86.7</c:v>
                </c:pt>
                <c:pt idx="122">
                  <c:v>-87.3</c:v>
                </c:pt>
                <c:pt idx="123">
                  <c:v>-85.3</c:v>
                </c:pt>
                <c:pt idx="124">
                  <c:v>-88.2</c:v>
                </c:pt>
                <c:pt idx="125">
                  <c:v>-88.2</c:v>
                </c:pt>
                <c:pt idx="126">
                  <c:v>-87.2</c:v>
                </c:pt>
                <c:pt idx="127">
                  <c:v>-86.7</c:v>
                </c:pt>
                <c:pt idx="128">
                  <c:v>-86.7</c:v>
                </c:pt>
                <c:pt idx="129">
                  <c:v>-85.5</c:v>
                </c:pt>
                <c:pt idx="130">
                  <c:v>-85.8</c:v>
                </c:pt>
                <c:pt idx="131">
                  <c:v>-85.9</c:v>
                </c:pt>
                <c:pt idx="132">
                  <c:v>-86.5</c:v>
                </c:pt>
                <c:pt idx="133">
                  <c:v>-87.4</c:v>
                </c:pt>
                <c:pt idx="134">
                  <c:v>-84.8</c:v>
                </c:pt>
                <c:pt idx="135">
                  <c:v>-87.1</c:v>
                </c:pt>
                <c:pt idx="136">
                  <c:v>-86.3</c:v>
                </c:pt>
                <c:pt idx="137">
                  <c:v>-86.9</c:v>
                </c:pt>
                <c:pt idx="138">
                  <c:v>-85.7</c:v>
                </c:pt>
                <c:pt idx="139">
                  <c:v>-87.1</c:v>
                </c:pt>
                <c:pt idx="140">
                  <c:v>-85.9</c:v>
                </c:pt>
                <c:pt idx="141">
                  <c:v>-86.1</c:v>
                </c:pt>
                <c:pt idx="142">
                  <c:v>-84.6</c:v>
                </c:pt>
                <c:pt idx="143">
                  <c:v>-88.2</c:v>
                </c:pt>
                <c:pt idx="144">
                  <c:v>-87.2</c:v>
                </c:pt>
                <c:pt idx="145">
                  <c:v>-88.2</c:v>
                </c:pt>
                <c:pt idx="146">
                  <c:v>-87.9</c:v>
                </c:pt>
                <c:pt idx="147">
                  <c:v>-86.1</c:v>
                </c:pt>
                <c:pt idx="148">
                  <c:v>-88.2</c:v>
                </c:pt>
                <c:pt idx="149">
                  <c:v>-86.5</c:v>
                </c:pt>
                <c:pt idx="150">
                  <c:v>-86.1</c:v>
                </c:pt>
                <c:pt idx="151">
                  <c:v>-88.2</c:v>
                </c:pt>
                <c:pt idx="152">
                  <c:v>-84.5</c:v>
                </c:pt>
                <c:pt idx="153">
                  <c:v>-86.7</c:v>
                </c:pt>
                <c:pt idx="154">
                  <c:v>-87.7</c:v>
                </c:pt>
                <c:pt idx="155">
                  <c:v>-88.2</c:v>
                </c:pt>
                <c:pt idx="156">
                  <c:v>-85.3</c:v>
                </c:pt>
                <c:pt idx="157">
                  <c:v>-88.2</c:v>
                </c:pt>
                <c:pt idx="158">
                  <c:v>-88.2</c:v>
                </c:pt>
                <c:pt idx="159">
                  <c:v>-87.5</c:v>
                </c:pt>
                <c:pt idx="160">
                  <c:v>-88.2</c:v>
                </c:pt>
                <c:pt idx="161">
                  <c:v>-85.2</c:v>
                </c:pt>
                <c:pt idx="162">
                  <c:v>-87.4</c:v>
                </c:pt>
                <c:pt idx="163">
                  <c:v>-88.2</c:v>
                </c:pt>
                <c:pt idx="164">
                  <c:v>-87.5</c:v>
                </c:pt>
                <c:pt idx="165">
                  <c:v>-86.6</c:v>
                </c:pt>
                <c:pt idx="166">
                  <c:v>-84.8</c:v>
                </c:pt>
                <c:pt idx="167">
                  <c:v>-88.2</c:v>
                </c:pt>
                <c:pt idx="168">
                  <c:v>-86</c:v>
                </c:pt>
                <c:pt idx="169">
                  <c:v>-87.6</c:v>
                </c:pt>
                <c:pt idx="170">
                  <c:v>-86.3</c:v>
                </c:pt>
                <c:pt idx="171">
                  <c:v>-87.6</c:v>
                </c:pt>
                <c:pt idx="172">
                  <c:v>-88.2</c:v>
                </c:pt>
                <c:pt idx="173">
                  <c:v>-86.1</c:v>
                </c:pt>
                <c:pt idx="174">
                  <c:v>-88.2</c:v>
                </c:pt>
                <c:pt idx="175">
                  <c:v>-88.2</c:v>
                </c:pt>
                <c:pt idx="176">
                  <c:v>-88.2</c:v>
                </c:pt>
                <c:pt idx="177">
                  <c:v>-86.6</c:v>
                </c:pt>
                <c:pt idx="178">
                  <c:v>-87.8</c:v>
                </c:pt>
                <c:pt idx="179">
                  <c:v>-87.2</c:v>
                </c:pt>
                <c:pt idx="180">
                  <c:v>-88.2</c:v>
                </c:pt>
                <c:pt idx="181">
                  <c:v>-86.3</c:v>
                </c:pt>
                <c:pt idx="182">
                  <c:v>-85.3</c:v>
                </c:pt>
                <c:pt idx="183">
                  <c:v>-86.9</c:v>
                </c:pt>
                <c:pt idx="184">
                  <c:v>-88.2</c:v>
                </c:pt>
                <c:pt idx="185">
                  <c:v>-88.2</c:v>
                </c:pt>
                <c:pt idx="186">
                  <c:v>-85.5</c:v>
                </c:pt>
                <c:pt idx="187">
                  <c:v>-82.9</c:v>
                </c:pt>
                <c:pt idx="188">
                  <c:v>-88.2</c:v>
                </c:pt>
                <c:pt idx="189">
                  <c:v>-86</c:v>
                </c:pt>
                <c:pt idx="190">
                  <c:v>-82.8</c:v>
                </c:pt>
                <c:pt idx="191">
                  <c:v>-85.1</c:v>
                </c:pt>
                <c:pt idx="192">
                  <c:v>-88.2</c:v>
                </c:pt>
                <c:pt idx="193">
                  <c:v>-88.2</c:v>
                </c:pt>
                <c:pt idx="194">
                  <c:v>-85.1</c:v>
                </c:pt>
                <c:pt idx="195">
                  <c:v>-86.9</c:v>
                </c:pt>
                <c:pt idx="196">
                  <c:v>-88.1</c:v>
                </c:pt>
                <c:pt idx="197">
                  <c:v>-85.3</c:v>
                </c:pt>
                <c:pt idx="198">
                  <c:v>-84.7</c:v>
                </c:pt>
                <c:pt idx="199">
                  <c:v>-88.2</c:v>
                </c:pt>
                <c:pt idx="200">
                  <c:v>-87.1</c:v>
                </c:pt>
                <c:pt idx="201">
                  <c:v>-85</c:v>
                </c:pt>
                <c:pt idx="202">
                  <c:v>-87.1</c:v>
                </c:pt>
                <c:pt idx="203">
                  <c:v>-86</c:v>
                </c:pt>
                <c:pt idx="204">
                  <c:v>-84.5</c:v>
                </c:pt>
                <c:pt idx="205">
                  <c:v>-88.2</c:v>
                </c:pt>
                <c:pt idx="206">
                  <c:v>-86.6</c:v>
                </c:pt>
                <c:pt idx="207">
                  <c:v>-88.2</c:v>
                </c:pt>
                <c:pt idx="208">
                  <c:v>-88.2</c:v>
                </c:pt>
                <c:pt idx="209">
                  <c:v>-88.2</c:v>
                </c:pt>
                <c:pt idx="210">
                  <c:v>-87.5</c:v>
                </c:pt>
                <c:pt idx="211">
                  <c:v>-85.9</c:v>
                </c:pt>
                <c:pt idx="212">
                  <c:v>-85</c:v>
                </c:pt>
                <c:pt idx="213">
                  <c:v>-84.7</c:v>
                </c:pt>
                <c:pt idx="214">
                  <c:v>-86.5</c:v>
                </c:pt>
                <c:pt idx="215">
                  <c:v>-83.9</c:v>
                </c:pt>
                <c:pt idx="216">
                  <c:v>-88.2</c:v>
                </c:pt>
                <c:pt idx="217">
                  <c:v>-88.2</c:v>
                </c:pt>
                <c:pt idx="218">
                  <c:v>-84.4</c:v>
                </c:pt>
                <c:pt idx="219">
                  <c:v>-86.6</c:v>
                </c:pt>
                <c:pt idx="220">
                  <c:v>-88.2</c:v>
                </c:pt>
                <c:pt idx="221">
                  <c:v>-88.2</c:v>
                </c:pt>
                <c:pt idx="222">
                  <c:v>-84.8</c:v>
                </c:pt>
                <c:pt idx="223">
                  <c:v>-87.1</c:v>
                </c:pt>
                <c:pt idx="224">
                  <c:v>-88.1</c:v>
                </c:pt>
                <c:pt idx="225">
                  <c:v>-85.4</c:v>
                </c:pt>
                <c:pt idx="226">
                  <c:v>-88.1</c:v>
                </c:pt>
                <c:pt idx="227">
                  <c:v>-85.7</c:v>
                </c:pt>
                <c:pt idx="228">
                  <c:v>-85.4</c:v>
                </c:pt>
                <c:pt idx="229">
                  <c:v>-84.2</c:v>
                </c:pt>
                <c:pt idx="230">
                  <c:v>-87.8</c:v>
                </c:pt>
                <c:pt idx="231">
                  <c:v>-84.8</c:v>
                </c:pt>
                <c:pt idx="232">
                  <c:v>-87.3</c:v>
                </c:pt>
                <c:pt idx="233">
                  <c:v>-88.2</c:v>
                </c:pt>
                <c:pt idx="234">
                  <c:v>-88.2</c:v>
                </c:pt>
                <c:pt idx="235">
                  <c:v>-85.6</c:v>
                </c:pt>
                <c:pt idx="236">
                  <c:v>-88.2</c:v>
                </c:pt>
                <c:pt idx="237">
                  <c:v>-87.4</c:v>
                </c:pt>
                <c:pt idx="238">
                  <c:v>-88.2</c:v>
                </c:pt>
                <c:pt idx="239">
                  <c:v>-87</c:v>
                </c:pt>
                <c:pt idx="240">
                  <c:v>-84.3</c:v>
                </c:pt>
                <c:pt idx="241">
                  <c:v>-88.2</c:v>
                </c:pt>
                <c:pt idx="242">
                  <c:v>-87.1</c:v>
                </c:pt>
                <c:pt idx="243">
                  <c:v>-86.8</c:v>
                </c:pt>
                <c:pt idx="244">
                  <c:v>-88.1</c:v>
                </c:pt>
                <c:pt idx="245">
                  <c:v>-86.2</c:v>
                </c:pt>
                <c:pt idx="246">
                  <c:v>-87.2</c:v>
                </c:pt>
                <c:pt idx="247">
                  <c:v>-84.9</c:v>
                </c:pt>
                <c:pt idx="248">
                  <c:v>-87.5</c:v>
                </c:pt>
                <c:pt idx="249">
                  <c:v>-84.5</c:v>
                </c:pt>
                <c:pt idx="250">
                  <c:v>-88.2</c:v>
                </c:pt>
                <c:pt idx="251">
                  <c:v>-85.8</c:v>
                </c:pt>
                <c:pt idx="252">
                  <c:v>-86.7</c:v>
                </c:pt>
                <c:pt idx="253">
                  <c:v>-85.9</c:v>
                </c:pt>
                <c:pt idx="254">
                  <c:v>-87.6</c:v>
                </c:pt>
                <c:pt idx="255">
                  <c:v>-88.2</c:v>
                </c:pt>
                <c:pt idx="256">
                  <c:v>-86.7</c:v>
                </c:pt>
                <c:pt idx="257">
                  <c:v>-85.1</c:v>
                </c:pt>
                <c:pt idx="258">
                  <c:v>-88.2</c:v>
                </c:pt>
                <c:pt idx="259">
                  <c:v>-88.2</c:v>
                </c:pt>
                <c:pt idx="260">
                  <c:v>-88.2</c:v>
                </c:pt>
                <c:pt idx="261">
                  <c:v>-87.2</c:v>
                </c:pt>
                <c:pt idx="262">
                  <c:v>-85.3</c:v>
                </c:pt>
                <c:pt idx="263">
                  <c:v>-87.2</c:v>
                </c:pt>
                <c:pt idx="264">
                  <c:v>-88.2</c:v>
                </c:pt>
                <c:pt idx="265">
                  <c:v>-88</c:v>
                </c:pt>
                <c:pt idx="266">
                  <c:v>-88.2</c:v>
                </c:pt>
                <c:pt idx="267">
                  <c:v>-88.2</c:v>
                </c:pt>
                <c:pt idx="268">
                  <c:v>-84</c:v>
                </c:pt>
                <c:pt idx="269">
                  <c:v>-87.5</c:v>
                </c:pt>
                <c:pt idx="270">
                  <c:v>-85.1</c:v>
                </c:pt>
                <c:pt idx="271">
                  <c:v>-85.6</c:v>
                </c:pt>
                <c:pt idx="272">
                  <c:v>-88.2</c:v>
                </c:pt>
                <c:pt idx="273">
                  <c:v>-88.2</c:v>
                </c:pt>
                <c:pt idx="274">
                  <c:v>-86</c:v>
                </c:pt>
                <c:pt idx="275">
                  <c:v>-88.2</c:v>
                </c:pt>
                <c:pt idx="276">
                  <c:v>-88.2</c:v>
                </c:pt>
                <c:pt idx="277">
                  <c:v>-87.4</c:v>
                </c:pt>
                <c:pt idx="278">
                  <c:v>-88.2</c:v>
                </c:pt>
                <c:pt idx="279">
                  <c:v>-85.6</c:v>
                </c:pt>
                <c:pt idx="280">
                  <c:v>-87.9</c:v>
                </c:pt>
                <c:pt idx="281">
                  <c:v>-84.8</c:v>
                </c:pt>
                <c:pt idx="282">
                  <c:v>-84.4</c:v>
                </c:pt>
                <c:pt idx="283">
                  <c:v>-86.3</c:v>
                </c:pt>
                <c:pt idx="284">
                  <c:v>-84.5</c:v>
                </c:pt>
                <c:pt idx="285">
                  <c:v>-85.4</c:v>
                </c:pt>
                <c:pt idx="286">
                  <c:v>-88.2</c:v>
                </c:pt>
                <c:pt idx="287">
                  <c:v>-88.2</c:v>
                </c:pt>
                <c:pt idx="288">
                  <c:v>-87.5</c:v>
                </c:pt>
                <c:pt idx="289">
                  <c:v>-88.2</c:v>
                </c:pt>
                <c:pt idx="290">
                  <c:v>-86.4</c:v>
                </c:pt>
                <c:pt idx="291">
                  <c:v>-85.7</c:v>
                </c:pt>
                <c:pt idx="292">
                  <c:v>-86.1</c:v>
                </c:pt>
                <c:pt idx="293">
                  <c:v>-86.2</c:v>
                </c:pt>
                <c:pt idx="294">
                  <c:v>-85.9</c:v>
                </c:pt>
                <c:pt idx="295">
                  <c:v>-88.3</c:v>
                </c:pt>
                <c:pt idx="296">
                  <c:v>-82.8</c:v>
                </c:pt>
                <c:pt idx="297">
                  <c:v>-88.3</c:v>
                </c:pt>
                <c:pt idx="298">
                  <c:v>-85.4</c:v>
                </c:pt>
                <c:pt idx="299">
                  <c:v>-87.5</c:v>
                </c:pt>
                <c:pt idx="300">
                  <c:v>-84.3</c:v>
                </c:pt>
                <c:pt idx="301">
                  <c:v>-88.3</c:v>
                </c:pt>
                <c:pt idx="302">
                  <c:v>-85.7</c:v>
                </c:pt>
                <c:pt idx="303">
                  <c:v>-85.4</c:v>
                </c:pt>
                <c:pt idx="304">
                  <c:v>-88.3</c:v>
                </c:pt>
                <c:pt idx="305">
                  <c:v>-85.5</c:v>
                </c:pt>
                <c:pt idx="306">
                  <c:v>-86.2</c:v>
                </c:pt>
                <c:pt idx="307">
                  <c:v>-86.3</c:v>
                </c:pt>
                <c:pt idx="308">
                  <c:v>-87.9</c:v>
                </c:pt>
                <c:pt idx="309">
                  <c:v>-84.6</c:v>
                </c:pt>
                <c:pt idx="310">
                  <c:v>-86.1</c:v>
                </c:pt>
                <c:pt idx="311">
                  <c:v>-83.8</c:v>
                </c:pt>
                <c:pt idx="312">
                  <c:v>-86.2</c:v>
                </c:pt>
                <c:pt idx="313">
                  <c:v>-85.8</c:v>
                </c:pt>
                <c:pt idx="314">
                  <c:v>-88.3</c:v>
                </c:pt>
                <c:pt idx="315">
                  <c:v>-68.599999999999994</c:v>
                </c:pt>
                <c:pt idx="316">
                  <c:v>-61.9</c:v>
                </c:pt>
                <c:pt idx="317">
                  <c:v>-59.3</c:v>
                </c:pt>
                <c:pt idx="318">
                  <c:v>-59</c:v>
                </c:pt>
                <c:pt idx="319">
                  <c:v>-80.400000000000006</c:v>
                </c:pt>
                <c:pt idx="320">
                  <c:v>-85.2</c:v>
                </c:pt>
                <c:pt idx="321">
                  <c:v>-87.9</c:v>
                </c:pt>
                <c:pt idx="322">
                  <c:v>-83.6</c:v>
                </c:pt>
                <c:pt idx="323">
                  <c:v>-87</c:v>
                </c:pt>
                <c:pt idx="324">
                  <c:v>-88.3</c:v>
                </c:pt>
                <c:pt idx="325">
                  <c:v>-88.3</c:v>
                </c:pt>
                <c:pt idx="326">
                  <c:v>-86.5</c:v>
                </c:pt>
                <c:pt idx="327">
                  <c:v>-86.5</c:v>
                </c:pt>
                <c:pt idx="328">
                  <c:v>-86.9</c:v>
                </c:pt>
                <c:pt idx="329">
                  <c:v>-88.3</c:v>
                </c:pt>
                <c:pt idx="330">
                  <c:v>-87.9</c:v>
                </c:pt>
                <c:pt idx="331">
                  <c:v>-86.3</c:v>
                </c:pt>
                <c:pt idx="332">
                  <c:v>-87.5</c:v>
                </c:pt>
                <c:pt idx="333">
                  <c:v>-88.3</c:v>
                </c:pt>
                <c:pt idx="334">
                  <c:v>-88.3</c:v>
                </c:pt>
                <c:pt idx="335">
                  <c:v>-85.1</c:v>
                </c:pt>
                <c:pt idx="336">
                  <c:v>-87.2</c:v>
                </c:pt>
                <c:pt idx="337">
                  <c:v>-87.9</c:v>
                </c:pt>
                <c:pt idx="338">
                  <c:v>-87.9</c:v>
                </c:pt>
                <c:pt idx="339">
                  <c:v>-84.4</c:v>
                </c:pt>
                <c:pt idx="340">
                  <c:v>-88.3</c:v>
                </c:pt>
                <c:pt idx="341">
                  <c:v>-86</c:v>
                </c:pt>
                <c:pt idx="342">
                  <c:v>-85.4</c:v>
                </c:pt>
                <c:pt idx="343">
                  <c:v>-84.7</c:v>
                </c:pt>
                <c:pt idx="344">
                  <c:v>-88.3</c:v>
                </c:pt>
                <c:pt idx="345">
                  <c:v>-87.2</c:v>
                </c:pt>
                <c:pt idx="346">
                  <c:v>-88.3</c:v>
                </c:pt>
                <c:pt idx="347">
                  <c:v>-84.7</c:v>
                </c:pt>
                <c:pt idx="348">
                  <c:v>-85.7</c:v>
                </c:pt>
                <c:pt idx="349">
                  <c:v>-84.5</c:v>
                </c:pt>
                <c:pt idx="350">
                  <c:v>-88.3</c:v>
                </c:pt>
                <c:pt idx="351">
                  <c:v>-88.3</c:v>
                </c:pt>
                <c:pt idx="352">
                  <c:v>-88.3</c:v>
                </c:pt>
                <c:pt idx="353">
                  <c:v>-88</c:v>
                </c:pt>
                <c:pt idx="354">
                  <c:v>-86.1</c:v>
                </c:pt>
                <c:pt idx="355">
                  <c:v>-87.8</c:v>
                </c:pt>
                <c:pt idx="356">
                  <c:v>-87.9</c:v>
                </c:pt>
                <c:pt idx="357">
                  <c:v>-87.2</c:v>
                </c:pt>
                <c:pt idx="358">
                  <c:v>-88.3</c:v>
                </c:pt>
                <c:pt idx="359">
                  <c:v>-88.3</c:v>
                </c:pt>
                <c:pt idx="360">
                  <c:v>-88.3</c:v>
                </c:pt>
                <c:pt idx="361">
                  <c:v>-86</c:v>
                </c:pt>
                <c:pt idx="362">
                  <c:v>-86.9</c:v>
                </c:pt>
                <c:pt idx="363">
                  <c:v>-88.3</c:v>
                </c:pt>
                <c:pt idx="364">
                  <c:v>-88.3</c:v>
                </c:pt>
                <c:pt idx="365">
                  <c:v>-85.1</c:v>
                </c:pt>
                <c:pt idx="366">
                  <c:v>-86</c:v>
                </c:pt>
                <c:pt idx="367">
                  <c:v>-88.3</c:v>
                </c:pt>
                <c:pt idx="368">
                  <c:v>-88.3</c:v>
                </c:pt>
                <c:pt idx="369">
                  <c:v>-84.7</c:v>
                </c:pt>
                <c:pt idx="370">
                  <c:v>-88.3</c:v>
                </c:pt>
                <c:pt idx="371">
                  <c:v>-88.3</c:v>
                </c:pt>
                <c:pt idx="372">
                  <c:v>-87</c:v>
                </c:pt>
                <c:pt idx="373">
                  <c:v>-86</c:v>
                </c:pt>
                <c:pt idx="374">
                  <c:v>-85.6</c:v>
                </c:pt>
                <c:pt idx="375">
                  <c:v>-88.3</c:v>
                </c:pt>
                <c:pt idx="376">
                  <c:v>-86.4</c:v>
                </c:pt>
                <c:pt idx="377">
                  <c:v>-88.3</c:v>
                </c:pt>
                <c:pt idx="378">
                  <c:v>-88.3</c:v>
                </c:pt>
                <c:pt idx="379">
                  <c:v>-87.2</c:v>
                </c:pt>
                <c:pt idx="380">
                  <c:v>-87</c:v>
                </c:pt>
                <c:pt idx="381">
                  <c:v>-88</c:v>
                </c:pt>
                <c:pt idx="382">
                  <c:v>-83.7</c:v>
                </c:pt>
                <c:pt idx="383">
                  <c:v>-85.4</c:v>
                </c:pt>
                <c:pt idx="384">
                  <c:v>-86.6</c:v>
                </c:pt>
                <c:pt idx="385">
                  <c:v>-86.2</c:v>
                </c:pt>
                <c:pt idx="386">
                  <c:v>-86.2</c:v>
                </c:pt>
                <c:pt idx="387">
                  <c:v>-88.3</c:v>
                </c:pt>
                <c:pt idx="388">
                  <c:v>-86.5</c:v>
                </c:pt>
                <c:pt idx="389">
                  <c:v>-88.3</c:v>
                </c:pt>
                <c:pt idx="390">
                  <c:v>-88.3</c:v>
                </c:pt>
                <c:pt idx="391">
                  <c:v>-86.3</c:v>
                </c:pt>
                <c:pt idx="392">
                  <c:v>-86.3</c:v>
                </c:pt>
                <c:pt idx="393">
                  <c:v>-88.3</c:v>
                </c:pt>
                <c:pt idx="394">
                  <c:v>-84.7</c:v>
                </c:pt>
                <c:pt idx="395">
                  <c:v>-87.1</c:v>
                </c:pt>
                <c:pt idx="396">
                  <c:v>-86.3</c:v>
                </c:pt>
                <c:pt idx="397">
                  <c:v>-88.3</c:v>
                </c:pt>
                <c:pt idx="398">
                  <c:v>-86.6</c:v>
                </c:pt>
                <c:pt idx="399">
                  <c:v>-88.3</c:v>
                </c:pt>
                <c:pt idx="400">
                  <c:v>-86.6</c:v>
                </c:pt>
                <c:pt idx="401">
                  <c:v>-86</c:v>
                </c:pt>
                <c:pt idx="402">
                  <c:v>-86.7</c:v>
                </c:pt>
                <c:pt idx="403">
                  <c:v>-87.8</c:v>
                </c:pt>
                <c:pt idx="404">
                  <c:v>-86.2</c:v>
                </c:pt>
                <c:pt idx="405">
                  <c:v>-87.1</c:v>
                </c:pt>
                <c:pt idx="406">
                  <c:v>-86.6</c:v>
                </c:pt>
                <c:pt idx="407">
                  <c:v>-88.3</c:v>
                </c:pt>
                <c:pt idx="408">
                  <c:v>-88.3</c:v>
                </c:pt>
                <c:pt idx="409">
                  <c:v>-87.9</c:v>
                </c:pt>
                <c:pt idx="410">
                  <c:v>-88.3</c:v>
                </c:pt>
                <c:pt idx="411">
                  <c:v>-84.8</c:v>
                </c:pt>
                <c:pt idx="412">
                  <c:v>-88.1</c:v>
                </c:pt>
                <c:pt idx="413">
                  <c:v>-88.3</c:v>
                </c:pt>
                <c:pt idx="414">
                  <c:v>-88.3</c:v>
                </c:pt>
                <c:pt idx="415">
                  <c:v>-88.3</c:v>
                </c:pt>
                <c:pt idx="416">
                  <c:v>-88.3</c:v>
                </c:pt>
                <c:pt idx="417">
                  <c:v>-85.2</c:v>
                </c:pt>
                <c:pt idx="418">
                  <c:v>-83.7</c:v>
                </c:pt>
                <c:pt idx="419">
                  <c:v>-87.5</c:v>
                </c:pt>
                <c:pt idx="420">
                  <c:v>-88.2</c:v>
                </c:pt>
                <c:pt idx="421">
                  <c:v>-88.3</c:v>
                </c:pt>
                <c:pt idx="422">
                  <c:v>-86.6</c:v>
                </c:pt>
                <c:pt idx="423">
                  <c:v>-87.3</c:v>
                </c:pt>
                <c:pt idx="424">
                  <c:v>-86.4</c:v>
                </c:pt>
                <c:pt idx="425">
                  <c:v>-83.7</c:v>
                </c:pt>
                <c:pt idx="426">
                  <c:v>-86.8</c:v>
                </c:pt>
                <c:pt idx="427">
                  <c:v>-87.5</c:v>
                </c:pt>
                <c:pt idx="428">
                  <c:v>-86.8</c:v>
                </c:pt>
                <c:pt idx="429">
                  <c:v>-86.6</c:v>
                </c:pt>
                <c:pt idx="430">
                  <c:v>-85.9</c:v>
                </c:pt>
                <c:pt idx="431">
                  <c:v>-88.3</c:v>
                </c:pt>
                <c:pt idx="432">
                  <c:v>-88.2</c:v>
                </c:pt>
                <c:pt idx="433">
                  <c:v>-87.6</c:v>
                </c:pt>
                <c:pt idx="434">
                  <c:v>-87.2</c:v>
                </c:pt>
                <c:pt idx="435">
                  <c:v>-88.2</c:v>
                </c:pt>
                <c:pt idx="436">
                  <c:v>-85.8</c:v>
                </c:pt>
                <c:pt idx="437">
                  <c:v>-88.2</c:v>
                </c:pt>
                <c:pt idx="438">
                  <c:v>-88.2</c:v>
                </c:pt>
                <c:pt idx="439">
                  <c:v>-84.2</c:v>
                </c:pt>
                <c:pt idx="440">
                  <c:v>-84.8</c:v>
                </c:pt>
                <c:pt idx="441">
                  <c:v>-87</c:v>
                </c:pt>
                <c:pt idx="442">
                  <c:v>-88.2</c:v>
                </c:pt>
                <c:pt idx="443">
                  <c:v>-88.2</c:v>
                </c:pt>
                <c:pt idx="444">
                  <c:v>-85.1</c:v>
                </c:pt>
                <c:pt idx="445">
                  <c:v>-87.2</c:v>
                </c:pt>
                <c:pt idx="446">
                  <c:v>-87.8</c:v>
                </c:pt>
                <c:pt idx="447">
                  <c:v>-85.6</c:v>
                </c:pt>
                <c:pt idx="448">
                  <c:v>-85.6</c:v>
                </c:pt>
                <c:pt idx="449">
                  <c:v>-84.2</c:v>
                </c:pt>
                <c:pt idx="450">
                  <c:v>-85</c:v>
                </c:pt>
                <c:pt idx="451">
                  <c:v>-88.2</c:v>
                </c:pt>
                <c:pt idx="452">
                  <c:v>-83.4</c:v>
                </c:pt>
                <c:pt idx="453">
                  <c:v>-88.2</c:v>
                </c:pt>
                <c:pt idx="454">
                  <c:v>-86.8</c:v>
                </c:pt>
                <c:pt idx="455">
                  <c:v>-85.3</c:v>
                </c:pt>
                <c:pt idx="456">
                  <c:v>-88.2</c:v>
                </c:pt>
                <c:pt idx="457">
                  <c:v>-86.7</c:v>
                </c:pt>
                <c:pt idx="458">
                  <c:v>-86.9</c:v>
                </c:pt>
                <c:pt idx="459">
                  <c:v>-88.2</c:v>
                </c:pt>
                <c:pt idx="460">
                  <c:v>-86.8</c:v>
                </c:pt>
                <c:pt idx="461">
                  <c:v>-88.2</c:v>
                </c:pt>
                <c:pt idx="462">
                  <c:v>-87.8</c:v>
                </c:pt>
                <c:pt idx="463">
                  <c:v>-85.2</c:v>
                </c:pt>
                <c:pt idx="464">
                  <c:v>-88.2</c:v>
                </c:pt>
                <c:pt idx="465">
                  <c:v>-87.1</c:v>
                </c:pt>
                <c:pt idx="466">
                  <c:v>-86.5</c:v>
                </c:pt>
                <c:pt idx="467">
                  <c:v>-88.1</c:v>
                </c:pt>
                <c:pt idx="468">
                  <c:v>-88.2</c:v>
                </c:pt>
                <c:pt idx="469">
                  <c:v>-86.1</c:v>
                </c:pt>
                <c:pt idx="470">
                  <c:v>-84</c:v>
                </c:pt>
                <c:pt idx="471">
                  <c:v>-88.2</c:v>
                </c:pt>
                <c:pt idx="472">
                  <c:v>-84.9</c:v>
                </c:pt>
                <c:pt idx="473">
                  <c:v>-88.2</c:v>
                </c:pt>
                <c:pt idx="474">
                  <c:v>-84.1</c:v>
                </c:pt>
                <c:pt idx="475">
                  <c:v>-85.5</c:v>
                </c:pt>
                <c:pt idx="476">
                  <c:v>-88.2</c:v>
                </c:pt>
                <c:pt idx="477">
                  <c:v>-88</c:v>
                </c:pt>
                <c:pt idx="478">
                  <c:v>-86</c:v>
                </c:pt>
                <c:pt idx="479">
                  <c:v>-84.6</c:v>
                </c:pt>
                <c:pt idx="480">
                  <c:v>-88.2</c:v>
                </c:pt>
                <c:pt idx="481">
                  <c:v>-86</c:v>
                </c:pt>
                <c:pt idx="482">
                  <c:v>-87</c:v>
                </c:pt>
                <c:pt idx="483">
                  <c:v>-86.7</c:v>
                </c:pt>
                <c:pt idx="484">
                  <c:v>-84.7</c:v>
                </c:pt>
                <c:pt idx="485">
                  <c:v>-86.2</c:v>
                </c:pt>
                <c:pt idx="486">
                  <c:v>-86.1</c:v>
                </c:pt>
                <c:pt idx="487">
                  <c:v>-88.2</c:v>
                </c:pt>
                <c:pt idx="488">
                  <c:v>-86.5</c:v>
                </c:pt>
                <c:pt idx="489">
                  <c:v>-84.1</c:v>
                </c:pt>
                <c:pt idx="490">
                  <c:v>-86.9</c:v>
                </c:pt>
                <c:pt idx="491">
                  <c:v>-84.1</c:v>
                </c:pt>
                <c:pt idx="492">
                  <c:v>-86.4</c:v>
                </c:pt>
                <c:pt idx="493">
                  <c:v>-86</c:v>
                </c:pt>
                <c:pt idx="494">
                  <c:v>-88.2</c:v>
                </c:pt>
                <c:pt idx="495">
                  <c:v>-85.1</c:v>
                </c:pt>
                <c:pt idx="496">
                  <c:v>-85.5</c:v>
                </c:pt>
                <c:pt idx="497">
                  <c:v>-84.7</c:v>
                </c:pt>
                <c:pt idx="498">
                  <c:v>-87</c:v>
                </c:pt>
                <c:pt idx="499">
                  <c:v>-85.6</c:v>
                </c:pt>
                <c:pt idx="500">
                  <c:v>-86.3</c:v>
                </c:pt>
                <c:pt idx="501">
                  <c:v>-83.6</c:v>
                </c:pt>
                <c:pt idx="502">
                  <c:v>-88.2</c:v>
                </c:pt>
                <c:pt idx="503">
                  <c:v>-87.3</c:v>
                </c:pt>
                <c:pt idx="504">
                  <c:v>-84.6</c:v>
                </c:pt>
                <c:pt idx="505">
                  <c:v>-88.1</c:v>
                </c:pt>
                <c:pt idx="506">
                  <c:v>-87.1</c:v>
                </c:pt>
                <c:pt idx="507">
                  <c:v>-87.2</c:v>
                </c:pt>
                <c:pt idx="508">
                  <c:v>-85.6</c:v>
                </c:pt>
                <c:pt idx="509">
                  <c:v>-85.1</c:v>
                </c:pt>
                <c:pt idx="510">
                  <c:v>-86.1</c:v>
                </c:pt>
                <c:pt idx="511">
                  <c:v>-88.1</c:v>
                </c:pt>
                <c:pt idx="512">
                  <c:v>-85.4</c:v>
                </c:pt>
                <c:pt idx="513">
                  <c:v>-88.1</c:v>
                </c:pt>
                <c:pt idx="514">
                  <c:v>-88.1</c:v>
                </c:pt>
                <c:pt idx="515">
                  <c:v>-88.1</c:v>
                </c:pt>
                <c:pt idx="516">
                  <c:v>-85.9</c:v>
                </c:pt>
                <c:pt idx="517">
                  <c:v>-87.9</c:v>
                </c:pt>
                <c:pt idx="518">
                  <c:v>-83.3</c:v>
                </c:pt>
                <c:pt idx="519">
                  <c:v>-85.2</c:v>
                </c:pt>
                <c:pt idx="520">
                  <c:v>-86.5</c:v>
                </c:pt>
                <c:pt idx="521">
                  <c:v>-87.6</c:v>
                </c:pt>
                <c:pt idx="522">
                  <c:v>-84.7</c:v>
                </c:pt>
                <c:pt idx="523">
                  <c:v>-84.7</c:v>
                </c:pt>
                <c:pt idx="524">
                  <c:v>-86.9</c:v>
                </c:pt>
                <c:pt idx="525">
                  <c:v>-87.4</c:v>
                </c:pt>
                <c:pt idx="526">
                  <c:v>-84.1</c:v>
                </c:pt>
                <c:pt idx="527">
                  <c:v>-85.7</c:v>
                </c:pt>
                <c:pt idx="528">
                  <c:v>-84.9</c:v>
                </c:pt>
                <c:pt idx="529">
                  <c:v>-86.9</c:v>
                </c:pt>
                <c:pt idx="530">
                  <c:v>-88.1</c:v>
                </c:pt>
                <c:pt idx="531">
                  <c:v>-88.1</c:v>
                </c:pt>
                <c:pt idx="532">
                  <c:v>-86.8</c:v>
                </c:pt>
                <c:pt idx="533">
                  <c:v>-83.7</c:v>
                </c:pt>
                <c:pt idx="534">
                  <c:v>-83.8</c:v>
                </c:pt>
                <c:pt idx="535">
                  <c:v>-88.1</c:v>
                </c:pt>
                <c:pt idx="536">
                  <c:v>-88.1</c:v>
                </c:pt>
                <c:pt idx="537">
                  <c:v>-88.1</c:v>
                </c:pt>
                <c:pt idx="538">
                  <c:v>-86.8</c:v>
                </c:pt>
                <c:pt idx="539">
                  <c:v>-85.4</c:v>
                </c:pt>
                <c:pt idx="540">
                  <c:v>-84.8</c:v>
                </c:pt>
                <c:pt idx="541">
                  <c:v>-85.2</c:v>
                </c:pt>
                <c:pt idx="542">
                  <c:v>-87.1</c:v>
                </c:pt>
                <c:pt idx="543">
                  <c:v>-84.8</c:v>
                </c:pt>
                <c:pt idx="544">
                  <c:v>-86.1</c:v>
                </c:pt>
                <c:pt idx="545">
                  <c:v>-85.8</c:v>
                </c:pt>
                <c:pt idx="546">
                  <c:v>-87.2</c:v>
                </c:pt>
                <c:pt idx="547">
                  <c:v>-85.3</c:v>
                </c:pt>
                <c:pt idx="548">
                  <c:v>-85.5</c:v>
                </c:pt>
                <c:pt idx="549">
                  <c:v>-85.3</c:v>
                </c:pt>
                <c:pt idx="550">
                  <c:v>-88.1</c:v>
                </c:pt>
                <c:pt idx="551">
                  <c:v>-85.3</c:v>
                </c:pt>
                <c:pt idx="552">
                  <c:v>-84.4</c:v>
                </c:pt>
                <c:pt idx="553">
                  <c:v>-88.1</c:v>
                </c:pt>
                <c:pt idx="554">
                  <c:v>-87.3</c:v>
                </c:pt>
                <c:pt idx="555">
                  <c:v>-85.4</c:v>
                </c:pt>
                <c:pt idx="556">
                  <c:v>-86.9</c:v>
                </c:pt>
                <c:pt idx="557">
                  <c:v>-88.1</c:v>
                </c:pt>
                <c:pt idx="558">
                  <c:v>-88.1</c:v>
                </c:pt>
                <c:pt idx="559">
                  <c:v>-88.1</c:v>
                </c:pt>
                <c:pt idx="560">
                  <c:v>-88.1</c:v>
                </c:pt>
                <c:pt idx="561">
                  <c:v>-88.1</c:v>
                </c:pt>
                <c:pt idx="562">
                  <c:v>-83.9</c:v>
                </c:pt>
                <c:pt idx="563">
                  <c:v>-85.9</c:v>
                </c:pt>
                <c:pt idx="564">
                  <c:v>-84.7</c:v>
                </c:pt>
                <c:pt idx="565">
                  <c:v>-88.1</c:v>
                </c:pt>
                <c:pt idx="566">
                  <c:v>-88.1</c:v>
                </c:pt>
                <c:pt idx="567">
                  <c:v>-88.1</c:v>
                </c:pt>
                <c:pt idx="568">
                  <c:v>-88.1</c:v>
                </c:pt>
                <c:pt idx="569">
                  <c:v>-87.4</c:v>
                </c:pt>
                <c:pt idx="570">
                  <c:v>-87.8</c:v>
                </c:pt>
                <c:pt idx="571">
                  <c:v>-86.9</c:v>
                </c:pt>
                <c:pt idx="572">
                  <c:v>-86.3</c:v>
                </c:pt>
                <c:pt idx="573">
                  <c:v>-87</c:v>
                </c:pt>
                <c:pt idx="574">
                  <c:v>-86.5</c:v>
                </c:pt>
                <c:pt idx="575">
                  <c:v>-88.1</c:v>
                </c:pt>
                <c:pt idx="576">
                  <c:v>-88.1</c:v>
                </c:pt>
                <c:pt idx="577">
                  <c:v>-86.6</c:v>
                </c:pt>
                <c:pt idx="578">
                  <c:v>-88.1</c:v>
                </c:pt>
                <c:pt idx="579">
                  <c:v>-87.4</c:v>
                </c:pt>
                <c:pt idx="580">
                  <c:v>-85</c:v>
                </c:pt>
                <c:pt idx="581">
                  <c:v>-83.6</c:v>
                </c:pt>
                <c:pt idx="582">
                  <c:v>-88.1</c:v>
                </c:pt>
                <c:pt idx="583">
                  <c:v>-84.3</c:v>
                </c:pt>
                <c:pt idx="584">
                  <c:v>-88.1</c:v>
                </c:pt>
                <c:pt idx="585">
                  <c:v>-88</c:v>
                </c:pt>
                <c:pt idx="586">
                  <c:v>-84.5</c:v>
                </c:pt>
                <c:pt idx="587">
                  <c:v>-85.7</c:v>
                </c:pt>
                <c:pt idx="588">
                  <c:v>-88.1</c:v>
                </c:pt>
                <c:pt idx="589">
                  <c:v>-86.1</c:v>
                </c:pt>
                <c:pt idx="590">
                  <c:v>-86.7</c:v>
                </c:pt>
                <c:pt idx="591">
                  <c:v>-87</c:v>
                </c:pt>
                <c:pt idx="592">
                  <c:v>-88.1</c:v>
                </c:pt>
                <c:pt idx="593">
                  <c:v>-88.1</c:v>
                </c:pt>
                <c:pt idx="594">
                  <c:v>-84.3</c:v>
                </c:pt>
                <c:pt idx="595">
                  <c:v>-85.2</c:v>
                </c:pt>
                <c:pt idx="596">
                  <c:v>-88.1</c:v>
                </c:pt>
                <c:pt idx="597">
                  <c:v>-85.2</c:v>
                </c:pt>
                <c:pt idx="598">
                  <c:v>-88.1</c:v>
                </c:pt>
                <c:pt idx="599">
                  <c:v>-83.9</c:v>
                </c:pt>
                <c:pt idx="600">
                  <c:v>-87</c:v>
                </c:pt>
                <c:pt idx="601">
                  <c:v>-88.1</c:v>
                </c:pt>
                <c:pt idx="602">
                  <c:v>-86.1</c:v>
                </c:pt>
                <c:pt idx="603">
                  <c:v>-85.7</c:v>
                </c:pt>
                <c:pt idx="604">
                  <c:v>-88.1</c:v>
                </c:pt>
                <c:pt idx="605">
                  <c:v>-87.8</c:v>
                </c:pt>
                <c:pt idx="606">
                  <c:v>-88.1</c:v>
                </c:pt>
                <c:pt idx="607">
                  <c:v>-88.1</c:v>
                </c:pt>
                <c:pt idx="608">
                  <c:v>-86.4</c:v>
                </c:pt>
                <c:pt idx="609">
                  <c:v>-84.5</c:v>
                </c:pt>
                <c:pt idx="610">
                  <c:v>-85.5</c:v>
                </c:pt>
                <c:pt idx="611">
                  <c:v>-86</c:v>
                </c:pt>
                <c:pt idx="612">
                  <c:v>-85.2</c:v>
                </c:pt>
                <c:pt idx="613">
                  <c:v>-85.7</c:v>
                </c:pt>
                <c:pt idx="614">
                  <c:v>-87.5</c:v>
                </c:pt>
                <c:pt idx="615">
                  <c:v>-85.1</c:v>
                </c:pt>
                <c:pt idx="616">
                  <c:v>-86.2</c:v>
                </c:pt>
                <c:pt idx="617">
                  <c:v>-86.8</c:v>
                </c:pt>
                <c:pt idx="618">
                  <c:v>-83.9</c:v>
                </c:pt>
                <c:pt idx="619">
                  <c:v>-88.1</c:v>
                </c:pt>
                <c:pt idx="620">
                  <c:v>-88.1</c:v>
                </c:pt>
                <c:pt idx="621">
                  <c:v>-88.1</c:v>
                </c:pt>
                <c:pt idx="622">
                  <c:v>-85.8</c:v>
                </c:pt>
                <c:pt idx="623">
                  <c:v>-88.1</c:v>
                </c:pt>
                <c:pt idx="624">
                  <c:v>-85.8</c:v>
                </c:pt>
                <c:pt idx="625">
                  <c:v>-87.5</c:v>
                </c:pt>
                <c:pt idx="626">
                  <c:v>-84.4</c:v>
                </c:pt>
                <c:pt idx="627">
                  <c:v>-87.2</c:v>
                </c:pt>
                <c:pt idx="628">
                  <c:v>-86.9</c:v>
                </c:pt>
                <c:pt idx="629">
                  <c:v>-84.4</c:v>
                </c:pt>
                <c:pt idx="630">
                  <c:v>-85.2</c:v>
                </c:pt>
                <c:pt idx="631">
                  <c:v>-88.1</c:v>
                </c:pt>
                <c:pt idx="632">
                  <c:v>-86.2</c:v>
                </c:pt>
                <c:pt idx="633">
                  <c:v>-85.5</c:v>
                </c:pt>
                <c:pt idx="634">
                  <c:v>-88.1</c:v>
                </c:pt>
                <c:pt idx="635">
                  <c:v>-88.1</c:v>
                </c:pt>
                <c:pt idx="636">
                  <c:v>-87.3</c:v>
                </c:pt>
                <c:pt idx="637">
                  <c:v>-87.5</c:v>
                </c:pt>
                <c:pt idx="638">
                  <c:v>-83.7</c:v>
                </c:pt>
                <c:pt idx="639">
                  <c:v>-87.2</c:v>
                </c:pt>
                <c:pt idx="640">
                  <c:v>-86.3</c:v>
                </c:pt>
                <c:pt idx="641">
                  <c:v>-86.7</c:v>
                </c:pt>
                <c:pt idx="642">
                  <c:v>-86.7</c:v>
                </c:pt>
                <c:pt idx="643">
                  <c:v>-87.4</c:v>
                </c:pt>
                <c:pt idx="644">
                  <c:v>-85.4</c:v>
                </c:pt>
                <c:pt idx="645">
                  <c:v>-88.1</c:v>
                </c:pt>
                <c:pt idx="646">
                  <c:v>-88.1</c:v>
                </c:pt>
                <c:pt idx="647">
                  <c:v>-85</c:v>
                </c:pt>
                <c:pt idx="648">
                  <c:v>-88</c:v>
                </c:pt>
                <c:pt idx="649">
                  <c:v>-84.4</c:v>
                </c:pt>
                <c:pt idx="650">
                  <c:v>-86.8</c:v>
                </c:pt>
                <c:pt idx="651">
                  <c:v>-86.4</c:v>
                </c:pt>
                <c:pt idx="652">
                  <c:v>-86</c:v>
                </c:pt>
                <c:pt idx="653">
                  <c:v>-88.1</c:v>
                </c:pt>
                <c:pt idx="654">
                  <c:v>-87.3</c:v>
                </c:pt>
                <c:pt idx="655">
                  <c:v>-87.1</c:v>
                </c:pt>
                <c:pt idx="656">
                  <c:v>-88.1</c:v>
                </c:pt>
                <c:pt idx="657">
                  <c:v>-86.2</c:v>
                </c:pt>
                <c:pt idx="658">
                  <c:v>-87.9</c:v>
                </c:pt>
                <c:pt idx="659">
                  <c:v>-83.8</c:v>
                </c:pt>
                <c:pt idx="660">
                  <c:v>-88.1</c:v>
                </c:pt>
                <c:pt idx="661">
                  <c:v>-84.4</c:v>
                </c:pt>
                <c:pt idx="662">
                  <c:v>-85.1</c:v>
                </c:pt>
                <c:pt idx="663">
                  <c:v>-83</c:v>
                </c:pt>
                <c:pt idx="664">
                  <c:v>-84.2</c:v>
                </c:pt>
                <c:pt idx="665">
                  <c:v>-88.1</c:v>
                </c:pt>
                <c:pt idx="666">
                  <c:v>-88.1</c:v>
                </c:pt>
                <c:pt idx="667">
                  <c:v>-88.1</c:v>
                </c:pt>
                <c:pt idx="668">
                  <c:v>-88.1</c:v>
                </c:pt>
                <c:pt idx="669">
                  <c:v>-88.1</c:v>
                </c:pt>
                <c:pt idx="670">
                  <c:v>-85.3</c:v>
                </c:pt>
                <c:pt idx="671">
                  <c:v>-86.1</c:v>
                </c:pt>
                <c:pt idx="672">
                  <c:v>-88.1</c:v>
                </c:pt>
                <c:pt idx="673">
                  <c:v>-85.4</c:v>
                </c:pt>
                <c:pt idx="674">
                  <c:v>-88.1</c:v>
                </c:pt>
                <c:pt idx="675">
                  <c:v>-85.3</c:v>
                </c:pt>
                <c:pt idx="676">
                  <c:v>-83.3</c:v>
                </c:pt>
                <c:pt idx="677">
                  <c:v>-85.2</c:v>
                </c:pt>
                <c:pt idx="678">
                  <c:v>-88.1</c:v>
                </c:pt>
                <c:pt idx="679">
                  <c:v>-85</c:v>
                </c:pt>
                <c:pt idx="680">
                  <c:v>-88</c:v>
                </c:pt>
                <c:pt idx="681">
                  <c:v>-84.7</c:v>
                </c:pt>
                <c:pt idx="682">
                  <c:v>-86.7</c:v>
                </c:pt>
                <c:pt idx="683">
                  <c:v>-88</c:v>
                </c:pt>
                <c:pt idx="684">
                  <c:v>-88</c:v>
                </c:pt>
                <c:pt idx="685">
                  <c:v>-85.7</c:v>
                </c:pt>
                <c:pt idx="686">
                  <c:v>-85.1</c:v>
                </c:pt>
                <c:pt idx="687">
                  <c:v>-88</c:v>
                </c:pt>
                <c:pt idx="688">
                  <c:v>-82.9</c:v>
                </c:pt>
                <c:pt idx="689">
                  <c:v>-87.7</c:v>
                </c:pt>
                <c:pt idx="690">
                  <c:v>-88</c:v>
                </c:pt>
                <c:pt idx="691">
                  <c:v>-87.2</c:v>
                </c:pt>
                <c:pt idx="692">
                  <c:v>-87.8</c:v>
                </c:pt>
                <c:pt idx="693">
                  <c:v>-88</c:v>
                </c:pt>
                <c:pt idx="694">
                  <c:v>-83.4</c:v>
                </c:pt>
                <c:pt idx="695">
                  <c:v>-85.4</c:v>
                </c:pt>
                <c:pt idx="696">
                  <c:v>-86.5</c:v>
                </c:pt>
                <c:pt idx="697">
                  <c:v>-88</c:v>
                </c:pt>
                <c:pt idx="698">
                  <c:v>-87.1</c:v>
                </c:pt>
                <c:pt idx="699">
                  <c:v>-85.9</c:v>
                </c:pt>
                <c:pt idx="700">
                  <c:v>-88</c:v>
                </c:pt>
                <c:pt idx="701">
                  <c:v>-88</c:v>
                </c:pt>
                <c:pt idx="702">
                  <c:v>-88</c:v>
                </c:pt>
                <c:pt idx="703">
                  <c:v>-86.9</c:v>
                </c:pt>
                <c:pt idx="704">
                  <c:v>-84.7</c:v>
                </c:pt>
                <c:pt idx="705">
                  <c:v>-85.1</c:v>
                </c:pt>
                <c:pt idx="706">
                  <c:v>-88</c:v>
                </c:pt>
                <c:pt idx="707">
                  <c:v>-87</c:v>
                </c:pt>
                <c:pt idx="708">
                  <c:v>-88</c:v>
                </c:pt>
                <c:pt idx="709">
                  <c:v>-83.9</c:v>
                </c:pt>
                <c:pt idx="710">
                  <c:v>-88</c:v>
                </c:pt>
                <c:pt idx="711">
                  <c:v>-88</c:v>
                </c:pt>
                <c:pt idx="712">
                  <c:v>-88</c:v>
                </c:pt>
                <c:pt idx="713">
                  <c:v>-88</c:v>
                </c:pt>
                <c:pt idx="714">
                  <c:v>-84.9</c:v>
                </c:pt>
                <c:pt idx="715">
                  <c:v>-86.9</c:v>
                </c:pt>
                <c:pt idx="716">
                  <c:v>-88</c:v>
                </c:pt>
                <c:pt idx="717">
                  <c:v>-88</c:v>
                </c:pt>
                <c:pt idx="718">
                  <c:v>-85.1</c:v>
                </c:pt>
                <c:pt idx="719">
                  <c:v>-88</c:v>
                </c:pt>
                <c:pt idx="720">
                  <c:v>-88</c:v>
                </c:pt>
                <c:pt idx="721">
                  <c:v>-87.3</c:v>
                </c:pt>
                <c:pt idx="722">
                  <c:v>-85.9</c:v>
                </c:pt>
                <c:pt idx="723">
                  <c:v>-88</c:v>
                </c:pt>
                <c:pt idx="724">
                  <c:v>-85.5</c:v>
                </c:pt>
                <c:pt idx="725">
                  <c:v>-86.9</c:v>
                </c:pt>
                <c:pt idx="726">
                  <c:v>-88</c:v>
                </c:pt>
                <c:pt idx="727">
                  <c:v>-85.3</c:v>
                </c:pt>
                <c:pt idx="728">
                  <c:v>-88</c:v>
                </c:pt>
                <c:pt idx="729">
                  <c:v>-83</c:v>
                </c:pt>
                <c:pt idx="730">
                  <c:v>-88</c:v>
                </c:pt>
                <c:pt idx="731">
                  <c:v>-86.3</c:v>
                </c:pt>
                <c:pt idx="732">
                  <c:v>-87.7</c:v>
                </c:pt>
                <c:pt idx="733">
                  <c:v>-88</c:v>
                </c:pt>
                <c:pt idx="734">
                  <c:v>-84.8</c:v>
                </c:pt>
                <c:pt idx="735">
                  <c:v>-88</c:v>
                </c:pt>
                <c:pt idx="736">
                  <c:v>-84.4</c:v>
                </c:pt>
                <c:pt idx="737">
                  <c:v>-88</c:v>
                </c:pt>
                <c:pt idx="738">
                  <c:v>-86.5</c:v>
                </c:pt>
                <c:pt idx="739">
                  <c:v>-86.4</c:v>
                </c:pt>
                <c:pt idx="740">
                  <c:v>-88</c:v>
                </c:pt>
                <c:pt idx="741">
                  <c:v>-88</c:v>
                </c:pt>
                <c:pt idx="742">
                  <c:v>-88</c:v>
                </c:pt>
                <c:pt idx="743">
                  <c:v>-85.3</c:v>
                </c:pt>
                <c:pt idx="744">
                  <c:v>-87.7</c:v>
                </c:pt>
                <c:pt idx="745">
                  <c:v>-88</c:v>
                </c:pt>
                <c:pt idx="746">
                  <c:v>-84.2</c:v>
                </c:pt>
                <c:pt idx="747">
                  <c:v>-85.9</c:v>
                </c:pt>
                <c:pt idx="748">
                  <c:v>-85.8</c:v>
                </c:pt>
                <c:pt idx="749">
                  <c:v>-84.2</c:v>
                </c:pt>
                <c:pt idx="750">
                  <c:v>-88</c:v>
                </c:pt>
                <c:pt idx="751">
                  <c:v>-84.3</c:v>
                </c:pt>
                <c:pt idx="752">
                  <c:v>-88</c:v>
                </c:pt>
                <c:pt idx="753">
                  <c:v>-86.5</c:v>
                </c:pt>
                <c:pt idx="754">
                  <c:v>-88</c:v>
                </c:pt>
                <c:pt idx="755">
                  <c:v>-85.1</c:v>
                </c:pt>
                <c:pt idx="756">
                  <c:v>-88</c:v>
                </c:pt>
                <c:pt idx="757">
                  <c:v>-85.4</c:v>
                </c:pt>
                <c:pt idx="758">
                  <c:v>-88</c:v>
                </c:pt>
                <c:pt idx="759">
                  <c:v>-84.1</c:v>
                </c:pt>
                <c:pt idx="760">
                  <c:v>-86.2</c:v>
                </c:pt>
                <c:pt idx="761">
                  <c:v>-84.4</c:v>
                </c:pt>
                <c:pt idx="762">
                  <c:v>-84.4</c:v>
                </c:pt>
                <c:pt idx="763">
                  <c:v>-85.1</c:v>
                </c:pt>
                <c:pt idx="764">
                  <c:v>-87.5</c:v>
                </c:pt>
                <c:pt idx="765">
                  <c:v>-87.2</c:v>
                </c:pt>
                <c:pt idx="766">
                  <c:v>-88</c:v>
                </c:pt>
                <c:pt idx="767">
                  <c:v>-87.9</c:v>
                </c:pt>
                <c:pt idx="768">
                  <c:v>-86.7</c:v>
                </c:pt>
                <c:pt idx="769">
                  <c:v>-87.9</c:v>
                </c:pt>
                <c:pt idx="770">
                  <c:v>-85.2</c:v>
                </c:pt>
                <c:pt idx="771">
                  <c:v>-87.2</c:v>
                </c:pt>
                <c:pt idx="772">
                  <c:v>-87.3</c:v>
                </c:pt>
                <c:pt idx="773">
                  <c:v>-85.1</c:v>
                </c:pt>
                <c:pt idx="774">
                  <c:v>-82.5</c:v>
                </c:pt>
                <c:pt idx="775">
                  <c:v>-83.8</c:v>
                </c:pt>
                <c:pt idx="776">
                  <c:v>-83.1</c:v>
                </c:pt>
                <c:pt idx="777">
                  <c:v>-87.9</c:v>
                </c:pt>
                <c:pt idx="778">
                  <c:v>-87.9</c:v>
                </c:pt>
                <c:pt idx="779">
                  <c:v>-87.9</c:v>
                </c:pt>
                <c:pt idx="780">
                  <c:v>-85.7</c:v>
                </c:pt>
                <c:pt idx="781">
                  <c:v>-87.9</c:v>
                </c:pt>
                <c:pt idx="782">
                  <c:v>-84.9</c:v>
                </c:pt>
                <c:pt idx="783">
                  <c:v>-85.3</c:v>
                </c:pt>
                <c:pt idx="784">
                  <c:v>-86.3</c:v>
                </c:pt>
                <c:pt idx="785">
                  <c:v>-85.1</c:v>
                </c:pt>
                <c:pt idx="786">
                  <c:v>-87.9</c:v>
                </c:pt>
                <c:pt idx="787">
                  <c:v>-87.9</c:v>
                </c:pt>
                <c:pt idx="788">
                  <c:v>-83.6</c:v>
                </c:pt>
                <c:pt idx="789">
                  <c:v>-85.1</c:v>
                </c:pt>
                <c:pt idx="790">
                  <c:v>-87.9</c:v>
                </c:pt>
                <c:pt idx="791">
                  <c:v>-87.9</c:v>
                </c:pt>
                <c:pt idx="792">
                  <c:v>-86.9</c:v>
                </c:pt>
                <c:pt idx="793">
                  <c:v>-85.7</c:v>
                </c:pt>
                <c:pt idx="794">
                  <c:v>-86.3</c:v>
                </c:pt>
                <c:pt idx="795">
                  <c:v>-86.1</c:v>
                </c:pt>
                <c:pt idx="796">
                  <c:v>-87.9</c:v>
                </c:pt>
                <c:pt idx="797">
                  <c:v>-85.9</c:v>
                </c:pt>
                <c:pt idx="798">
                  <c:v>-87.9</c:v>
                </c:pt>
                <c:pt idx="799">
                  <c:v>-84.2</c:v>
                </c:pt>
                <c:pt idx="800">
                  <c:v>-87.9</c:v>
                </c:pt>
                <c:pt idx="801">
                  <c:v>-87.9</c:v>
                </c:pt>
                <c:pt idx="802">
                  <c:v>-87.9</c:v>
                </c:pt>
                <c:pt idx="803">
                  <c:v>-87.4</c:v>
                </c:pt>
                <c:pt idx="804">
                  <c:v>-87.9</c:v>
                </c:pt>
                <c:pt idx="805">
                  <c:v>-83.6</c:v>
                </c:pt>
                <c:pt idx="806">
                  <c:v>-87.1</c:v>
                </c:pt>
                <c:pt idx="807">
                  <c:v>-87.1</c:v>
                </c:pt>
                <c:pt idx="808">
                  <c:v>-85.5</c:v>
                </c:pt>
                <c:pt idx="809">
                  <c:v>-85.6</c:v>
                </c:pt>
                <c:pt idx="810">
                  <c:v>-87.9</c:v>
                </c:pt>
                <c:pt idx="811">
                  <c:v>-87.9</c:v>
                </c:pt>
                <c:pt idx="812">
                  <c:v>-87.9</c:v>
                </c:pt>
                <c:pt idx="813">
                  <c:v>-87.9</c:v>
                </c:pt>
                <c:pt idx="814">
                  <c:v>-87.8</c:v>
                </c:pt>
                <c:pt idx="815">
                  <c:v>-86.4</c:v>
                </c:pt>
                <c:pt idx="816">
                  <c:v>-85.4</c:v>
                </c:pt>
                <c:pt idx="817">
                  <c:v>-87.9</c:v>
                </c:pt>
                <c:pt idx="818">
                  <c:v>-87.9</c:v>
                </c:pt>
                <c:pt idx="819">
                  <c:v>-87.9</c:v>
                </c:pt>
                <c:pt idx="820">
                  <c:v>-87.8</c:v>
                </c:pt>
                <c:pt idx="821">
                  <c:v>-86.6</c:v>
                </c:pt>
                <c:pt idx="822">
                  <c:v>-86.2</c:v>
                </c:pt>
                <c:pt idx="823">
                  <c:v>-87.8</c:v>
                </c:pt>
                <c:pt idx="824">
                  <c:v>-87.8</c:v>
                </c:pt>
                <c:pt idx="825">
                  <c:v>-85.9</c:v>
                </c:pt>
                <c:pt idx="826">
                  <c:v>-86.5</c:v>
                </c:pt>
                <c:pt idx="827">
                  <c:v>-83.1</c:v>
                </c:pt>
                <c:pt idx="828">
                  <c:v>-84.9</c:v>
                </c:pt>
                <c:pt idx="829">
                  <c:v>-87.8</c:v>
                </c:pt>
                <c:pt idx="830">
                  <c:v>-86.9</c:v>
                </c:pt>
                <c:pt idx="831">
                  <c:v>-86.1</c:v>
                </c:pt>
                <c:pt idx="832">
                  <c:v>-87.8</c:v>
                </c:pt>
                <c:pt idx="833">
                  <c:v>-87.8</c:v>
                </c:pt>
                <c:pt idx="834">
                  <c:v>-87.2</c:v>
                </c:pt>
                <c:pt idx="835">
                  <c:v>-84.9</c:v>
                </c:pt>
                <c:pt idx="836">
                  <c:v>-84</c:v>
                </c:pt>
                <c:pt idx="837">
                  <c:v>-86.4</c:v>
                </c:pt>
                <c:pt idx="838">
                  <c:v>-87.8</c:v>
                </c:pt>
                <c:pt idx="839">
                  <c:v>-87.8</c:v>
                </c:pt>
                <c:pt idx="840">
                  <c:v>-87.8</c:v>
                </c:pt>
                <c:pt idx="841">
                  <c:v>-85.5</c:v>
                </c:pt>
                <c:pt idx="842">
                  <c:v>-87.8</c:v>
                </c:pt>
                <c:pt idx="843">
                  <c:v>-87.8</c:v>
                </c:pt>
                <c:pt idx="844">
                  <c:v>-85.9</c:v>
                </c:pt>
                <c:pt idx="845">
                  <c:v>-85.8</c:v>
                </c:pt>
                <c:pt idx="846">
                  <c:v>-85.1</c:v>
                </c:pt>
                <c:pt idx="847">
                  <c:v>-87.8</c:v>
                </c:pt>
                <c:pt idx="848">
                  <c:v>-87.8</c:v>
                </c:pt>
                <c:pt idx="849">
                  <c:v>-86.2</c:v>
                </c:pt>
                <c:pt idx="850">
                  <c:v>-82.7</c:v>
                </c:pt>
                <c:pt idx="851">
                  <c:v>-82.4</c:v>
                </c:pt>
                <c:pt idx="852">
                  <c:v>-85.3</c:v>
                </c:pt>
                <c:pt idx="853">
                  <c:v>-85.9</c:v>
                </c:pt>
                <c:pt idx="854">
                  <c:v>-84.6</c:v>
                </c:pt>
                <c:pt idx="855">
                  <c:v>-87.7</c:v>
                </c:pt>
                <c:pt idx="856">
                  <c:v>-87.3</c:v>
                </c:pt>
                <c:pt idx="857">
                  <c:v>-87.7</c:v>
                </c:pt>
                <c:pt idx="858">
                  <c:v>-87.7</c:v>
                </c:pt>
                <c:pt idx="859">
                  <c:v>-86.9</c:v>
                </c:pt>
                <c:pt idx="860">
                  <c:v>-87.7</c:v>
                </c:pt>
                <c:pt idx="861">
                  <c:v>-87.7</c:v>
                </c:pt>
                <c:pt idx="862">
                  <c:v>-87.7</c:v>
                </c:pt>
                <c:pt idx="863">
                  <c:v>-85</c:v>
                </c:pt>
                <c:pt idx="864">
                  <c:v>-87.7</c:v>
                </c:pt>
                <c:pt idx="865">
                  <c:v>-86.3</c:v>
                </c:pt>
                <c:pt idx="866">
                  <c:v>-87.7</c:v>
                </c:pt>
                <c:pt idx="867">
                  <c:v>-85.7</c:v>
                </c:pt>
                <c:pt idx="868">
                  <c:v>-87.7</c:v>
                </c:pt>
                <c:pt idx="869">
                  <c:v>-85.2</c:v>
                </c:pt>
                <c:pt idx="870">
                  <c:v>-87.7</c:v>
                </c:pt>
                <c:pt idx="871">
                  <c:v>-87.7</c:v>
                </c:pt>
                <c:pt idx="872">
                  <c:v>-86.3</c:v>
                </c:pt>
                <c:pt idx="873">
                  <c:v>-84.1</c:v>
                </c:pt>
                <c:pt idx="874">
                  <c:v>-85.8</c:v>
                </c:pt>
                <c:pt idx="875">
                  <c:v>-87.7</c:v>
                </c:pt>
                <c:pt idx="876">
                  <c:v>-86.8</c:v>
                </c:pt>
                <c:pt idx="877">
                  <c:v>-85.4</c:v>
                </c:pt>
                <c:pt idx="878">
                  <c:v>-87.7</c:v>
                </c:pt>
                <c:pt idx="879">
                  <c:v>-85.2</c:v>
                </c:pt>
                <c:pt idx="880">
                  <c:v>-85.9</c:v>
                </c:pt>
                <c:pt idx="881">
                  <c:v>-85.7</c:v>
                </c:pt>
                <c:pt idx="882">
                  <c:v>-85.4</c:v>
                </c:pt>
                <c:pt idx="883">
                  <c:v>-83.3</c:v>
                </c:pt>
                <c:pt idx="884">
                  <c:v>-85.8</c:v>
                </c:pt>
                <c:pt idx="885">
                  <c:v>-87.7</c:v>
                </c:pt>
                <c:pt idx="886">
                  <c:v>-87.4</c:v>
                </c:pt>
                <c:pt idx="887">
                  <c:v>-85.9</c:v>
                </c:pt>
                <c:pt idx="888">
                  <c:v>-87.7</c:v>
                </c:pt>
                <c:pt idx="889">
                  <c:v>-84.4</c:v>
                </c:pt>
                <c:pt idx="890">
                  <c:v>-84.6</c:v>
                </c:pt>
                <c:pt idx="891">
                  <c:v>-87</c:v>
                </c:pt>
                <c:pt idx="892">
                  <c:v>-87.7</c:v>
                </c:pt>
                <c:pt idx="893">
                  <c:v>-86.7</c:v>
                </c:pt>
                <c:pt idx="894">
                  <c:v>-85</c:v>
                </c:pt>
                <c:pt idx="895">
                  <c:v>-87.7</c:v>
                </c:pt>
                <c:pt idx="896">
                  <c:v>-86.4</c:v>
                </c:pt>
                <c:pt idx="897">
                  <c:v>-87.7</c:v>
                </c:pt>
                <c:pt idx="898">
                  <c:v>-87.7</c:v>
                </c:pt>
                <c:pt idx="899">
                  <c:v>-87.7</c:v>
                </c:pt>
                <c:pt idx="900">
                  <c:v>-84.8</c:v>
                </c:pt>
                <c:pt idx="901">
                  <c:v>-84.8</c:v>
                </c:pt>
                <c:pt idx="902">
                  <c:v>-84.1</c:v>
                </c:pt>
                <c:pt idx="903">
                  <c:v>-83.6</c:v>
                </c:pt>
                <c:pt idx="904">
                  <c:v>-87.7</c:v>
                </c:pt>
                <c:pt idx="905">
                  <c:v>-86.5</c:v>
                </c:pt>
                <c:pt idx="906">
                  <c:v>-85</c:v>
                </c:pt>
                <c:pt idx="907">
                  <c:v>-86.3</c:v>
                </c:pt>
                <c:pt idx="908">
                  <c:v>-86.2</c:v>
                </c:pt>
                <c:pt idx="909">
                  <c:v>-86.1</c:v>
                </c:pt>
                <c:pt idx="910">
                  <c:v>-86.2</c:v>
                </c:pt>
                <c:pt idx="911">
                  <c:v>-87.5</c:v>
                </c:pt>
                <c:pt idx="912">
                  <c:v>-87.7</c:v>
                </c:pt>
                <c:pt idx="913">
                  <c:v>-85.2</c:v>
                </c:pt>
                <c:pt idx="914">
                  <c:v>-87.7</c:v>
                </c:pt>
                <c:pt idx="915">
                  <c:v>-84.4</c:v>
                </c:pt>
                <c:pt idx="916">
                  <c:v>-86.5</c:v>
                </c:pt>
                <c:pt idx="917">
                  <c:v>-85.7</c:v>
                </c:pt>
                <c:pt idx="918">
                  <c:v>-87.7</c:v>
                </c:pt>
                <c:pt idx="919">
                  <c:v>-87.7</c:v>
                </c:pt>
                <c:pt idx="920">
                  <c:v>-87.7</c:v>
                </c:pt>
                <c:pt idx="921">
                  <c:v>-85.8</c:v>
                </c:pt>
                <c:pt idx="922">
                  <c:v>-84.3</c:v>
                </c:pt>
                <c:pt idx="923">
                  <c:v>-87.7</c:v>
                </c:pt>
                <c:pt idx="924">
                  <c:v>-84.1</c:v>
                </c:pt>
                <c:pt idx="925">
                  <c:v>-86.6</c:v>
                </c:pt>
                <c:pt idx="926">
                  <c:v>-86.8</c:v>
                </c:pt>
                <c:pt idx="927">
                  <c:v>-84.8</c:v>
                </c:pt>
                <c:pt idx="928">
                  <c:v>-83.1</c:v>
                </c:pt>
                <c:pt idx="929">
                  <c:v>-85.3</c:v>
                </c:pt>
                <c:pt idx="930">
                  <c:v>-86.5</c:v>
                </c:pt>
                <c:pt idx="931">
                  <c:v>-87.3</c:v>
                </c:pt>
                <c:pt idx="932">
                  <c:v>-86.8</c:v>
                </c:pt>
                <c:pt idx="933">
                  <c:v>-86.6</c:v>
                </c:pt>
                <c:pt idx="934">
                  <c:v>-85.5</c:v>
                </c:pt>
                <c:pt idx="935">
                  <c:v>-87.7</c:v>
                </c:pt>
                <c:pt idx="936">
                  <c:v>-86.2</c:v>
                </c:pt>
                <c:pt idx="937">
                  <c:v>-87.7</c:v>
                </c:pt>
                <c:pt idx="938">
                  <c:v>-87.7</c:v>
                </c:pt>
                <c:pt idx="939">
                  <c:v>-87.7</c:v>
                </c:pt>
                <c:pt idx="940">
                  <c:v>-85.8</c:v>
                </c:pt>
                <c:pt idx="941">
                  <c:v>-87.7</c:v>
                </c:pt>
                <c:pt idx="942">
                  <c:v>-87.6</c:v>
                </c:pt>
                <c:pt idx="943">
                  <c:v>-87.6</c:v>
                </c:pt>
                <c:pt idx="944">
                  <c:v>-87.6</c:v>
                </c:pt>
                <c:pt idx="945">
                  <c:v>-87.6</c:v>
                </c:pt>
                <c:pt idx="946">
                  <c:v>-87.6</c:v>
                </c:pt>
                <c:pt idx="947">
                  <c:v>-84.3</c:v>
                </c:pt>
                <c:pt idx="948">
                  <c:v>-84.8</c:v>
                </c:pt>
                <c:pt idx="949">
                  <c:v>-85.7</c:v>
                </c:pt>
                <c:pt idx="950">
                  <c:v>-87.6</c:v>
                </c:pt>
                <c:pt idx="951">
                  <c:v>-86.7</c:v>
                </c:pt>
                <c:pt idx="952">
                  <c:v>-85.2</c:v>
                </c:pt>
                <c:pt idx="953">
                  <c:v>-84.9</c:v>
                </c:pt>
                <c:pt idx="954">
                  <c:v>-86.1</c:v>
                </c:pt>
                <c:pt idx="955">
                  <c:v>-86</c:v>
                </c:pt>
                <c:pt idx="956">
                  <c:v>-87.6</c:v>
                </c:pt>
                <c:pt idx="957">
                  <c:v>-87.6</c:v>
                </c:pt>
                <c:pt idx="958">
                  <c:v>-87.6</c:v>
                </c:pt>
                <c:pt idx="959">
                  <c:v>-83.4</c:v>
                </c:pt>
                <c:pt idx="960">
                  <c:v>-85.7</c:v>
                </c:pt>
                <c:pt idx="961">
                  <c:v>-86.5</c:v>
                </c:pt>
                <c:pt idx="962">
                  <c:v>-86.6</c:v>
                </c:pt>
                <c:pt idx="963">
                  <c:v>-87.6</c:v>
                </c:pt>
                <c:pt idx="964">
                  <c:v>-85</c:v>
                </c:pt>
                <c:pt idx="965">
                  <c:v>-87.6</c:v>
                </c:pt>
                <c:pt idx="966">
                  <c:v>-87.6</c:v>
                </c:pt>
                <c:pt idx="967">
                  <c:v>-87.6</c:v>
                </c:pt>
                <c:pt idx="968">
                  <c:v>-87.6</c:v>
                </c:pt>
                <c:pt idx="969">
                  <c:v>-86.4</c:v>
                </c:pt>
                <c:pt idx="970">
                  <c:v>-87.6</c:v>
                </c:pt>
                <c:pt idx="971">
                  <c:v>-87.1</c:v>
                </c:pt>
                <c:pt idx="972">
                  <c:v>-85.3</c:v>
                </c:pt>
                <c:pt idx="973">
                  <c:v>-85.3</c:v>
                </c:pt>
                <c:pt idx="974">
                  <c:v>-85</c:v>
                </c:pt>
                <c:pt idx="975">
                  <c:v>-87.1</c:v>
                </c:pt>
                <c:pt idx="976">
                  <c:v>-84.9</c:v>
                </c:pt>
                <c:pt idx="977">
                  <c:v>-87.6</c:v>
                </c:pt>
                <c:pt idx="978">
                  <c:v>-84.1</c:v>
                </c:pt>
                <c:pt idx="979">
                  <c:v>-84.6</c:v>
                </c:pt>
                <c:pt idx="980">
                  <c:v>-85.2</c:v>
                </c:pt>
                <c:pt idx="981">
                  <c:v>-87.6</c:v>
                </c:pt>
                <c:pt idx="982">
                  <c:v>-85.6</c:v>
                </c:pt>
                <c:pt idx="983">
                  <c:v>-87.3</c:v>
                </c:pt>
                <c:pt idx="984">
                  <c:v>-86.1</c:v>
                </c:pt>
                <c:pt idx="985">
                  <c:v>-87.6</c:v>
                </c:pt>
                <c:pt idx="986">
                  <c:v>-84.3</c:v>
                </c:pt>
                <c:pt idx="987">
                  <c:v>-87.6</c:v>
                </c:pt>
                <c:pt idx="988">
                  <c:v>-87.6</c:v>
                </c:pt>
                <c:pt idx="989">
                  <c:v>-85.2</c:v>
                </c:pt>
                <c:pt idx="990">
                  <c:v>-87.6</c:v>
                </c:pt>
                <c:pt idx="991">
                  <c:v>-83.6</c:v>
                </c:pt>
                <c:pt idx="992">
                  <c:v>-85.2</c:v>
                </c:pt>
                <c:pt idx="993">
                  <c:v>-87.6</c:v>
                </c:pt>
                <c:pt idx="994">
                  <c:v>-87.5</c:v>
                </c:pt>
                <c:pt idx="995">
                  <c:v>-84.5</c:v>
                </c:pt>
                <c:pt idx="996">
                  <c:v>-85.7</c:v>
                </c:pt>
                <c:pt idx="997">
                  <c:v>-85.7</c:v>
                </c:pt>
                <c:pt idx="998">
                  <c:v>-85.1</c:v>
                </c:pt>
                <c:pt idx="999">
                  <c:v>-85.4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B!$H$1:$H$4</c:f>
              <c:strCache>
                <c:ptCount val="1"/>
                <c:pt idx="0">
                  <c:v>B3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B!$G$5:$G$1004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B!$H$5:$H$1004</c:f>
              <c:numCache>
                <c:formatCode>0.00E+00</c:formatCode>
                <c:ptCount val="1000"/>
                <c:pt idx="0">
                  <c:v>-82.3</c:v>
                </c:pt>
                <c:pt idx="1">
                  <c:v>-83.7</c:v>
                </c:pt>
                <c:pt idx="2">
                  <c:v>-83</c:v>
                </c:pt>
                <c:pt idx="3">
                  <c:v>-84.1</c:v>
                </c:pt>
                <c:pt idx="4">
                  <c:v>-82.8</c:v>
                </c:pt>
                <c:pt idx="5">
                  <c:v>-82.8</c:v>
                </c:pt>
                <c:pt idx="6">
                  <c:v>-84.4</c:v>
                </c:pt>
                <c:pt idx="7">
                  <c:v>-82.8</c:v>
                </c:pt>
                <c:pt idx="8">
                  <c:v>-83.9</c:v>
                </c:pt>
                <c:pt idx="9">
                  <c:v>-82.9</c:v>
                </c:pt>
                <c:pt idx="10">
                  <c:v>-84.1</c:v>
                </c:pt>
                <c:pt idx="11">
                  <c:v>-84.4</c:v>
                </c:pt>
                <c:pt idx="12">
                  <c:v>-83.3</c:v>
                </c:pt>
                <c:pt idx="13">
                  <c:v>-83.8</c:v>
                </c:pt>
                <c:pt idx="14">
                  <c:v>-82.2</c:v>
                </c:pt>
                <c:pt idx="15">
                  <c:v>-82.5</c:v>
                </c:pt>
                <c:pt idx="16">
                  <c:v>-83.8</c:v>
                </c:pt>
                <c:pt idx="17">
                  <c:v>-82.7</c:v>
                </c:pt>
                <c:pt idx="18">
                  <c:v>-83.9</c:v>
                </c:pt>
                <c:pt idx="19">
                  <c:v>-84.7</c:v>
                </c:pt>
                <c:pt idx="20">
                  <c:v>-85.1</c:v>
                </c:pt>
                <c:pt idx="21">
                  <c:v>-84.7</c:v>
                </c:pt>
                <c:pt idx="22">
                  <c:v>-82.4</c:v>
                </c:pt>
                <c:pt idx="23">
                  <c:v>-82.6</c:v>
                </c:pt>
                <c:pt idx="24">
                  <c:v>-83.3</c:v>
                </c:pt>
                <c:pt idx="25">
                  <c:v>-85.4</c:v>
                </c:pt>
                <c:pt idx="26">
                  <c:v>-85.3</c:v>
                </c:pt>
                <c:pt idx="27">
                  <c:v>-83.5</c:v>
                </c:pt>
                <c:pt idx="28">
                  <c:v>-83.8</c:v>
                </c:pt>
                <c:pt idx="29">
                  <c:v>-83.4</c:v>
                </c:pt>
                <c:pt idx="30">
                  <c:v>-82.8</c:v>
                </c:pt>
                <c:pt idx="31">
                  <c:v>-82.1</c:v>
                </c:pt>
                <c:pt idx="32">
                  <c:v>-83.7</c:v>
                </c:pt>
                <c:pt idx="33">
                  <c:v>-84.4</c:v>
                </c:pt>
                <c:pt idx="34">
                  <c:v>-84.5</c:v>
                </c:pt>
                <c:pt idx="35">
                  <c:v>-84.4</c:v>
                </c:pt>
                <c:pt idx="36">
                  <c:v>-84.2</c:v>
                </c:pt>
                <c:pt idx="37">
                  <c:v>-83.9</c:v>
                </c:pt>
                <c:pt idx="38">
                  <c:v>-84.8</c:v>
                </c:pt>
                <c:pt idx="39">
                  <c:v>-82.5</c:v>
                </c:pt>
                <c:pt idx="40">
                  <c:v>-82.1</c:v>
                </c:pt>
                <c:pt idx="41">
                  <c:v>-83.4</c:v>
                </c:pt>
                <c:pt idx="42">
                  <c:v>-84.4</c:v>
                </c:pt>
                <c:pt idx="43">
                  <c:v>-82.1</c:v>
                </c:pt>
                <c:pt idx="44">
                  <c:v>-85.5</c:v>
                </c:pt>
                <c:pt idx="45">
                  <c:v>-83.5</c:v>
                </c:pt>
                <c:pt idx="46">
                  <c:v>-83.8</c:v>
                </c:pt>
                <c:pt idx="47">
                  <c:v>-82.7</c:v>
                </c:pt>
                <c:pt idx="48">
                  <c:v>-84.3</c:v>
                </c:pt>
                <c:pt idx="49">
                  <c:v>-83.8</c:v>
                </c:pt>
                <c:pt idx="50">
                  <c:v>-83.2</c:v>
                </c:pt>
                <c:pt idx="51">
                  <c:v>-82.9</c:v>
                </c:pt>
                <c:pt idx="52">
                  <c:v>-82.5</c:v>
                </c:pt>
                <c:pt idx="53">
                  <c:v>-83.7</c:v>
                </c:pt>
                <c:pt idx="54">
                  <c:v>-84.8</c:v>
                </c:pt>
                <c:pt idx="55">
                  <c:v>-83.1</c:v>
                </c:pt>
                <c:pt idx="56">
                  <c:v>-83</c:v>
                </c:pt>
                <c:pt idx="57">
                  <c:v>-82.4</c:v>
                </c:pt>
                <c:pt idx="58">
                  <c:v>-81.900000000000006</c:v>
                </c:pt>
                <c:pt idx="59">
                  <c:v>-82.4</c:v>
                </c:pt>
                <c:pt idx="60">
                  <c:v>-82.2</c:v>
                </c:pt>
                <c:pt idx="61">
                  <c:v>-84.2</c:v>
                </c:pt>
                <c:pt idx="62">
                  <c:v>-82.6</c:v>
                </c:pt>
                <c:pt idx="63">
                  <c:v>-86.6</c:v>
                </c:pt>
                <c:pt idx="64">
                  <c:v>-83.8</c:v>
                </c:pt>
                <c:pt idx="65">
                  <c:v>-83.1</c:v>
                </c:pt>
                <c:pt idx="66">
                  <c:v>-83.6</c:v>
                </c:pt>
                <c:pt idx="67">
                  <c:v>-83.8</c:v>
                </c:pt>
                <c:pt idx="68">
                  <c:v>-84.5</c:v>
                </c:pt>
                <c:pt idx="69">
                  <c:v>-84.3</c:v>
                </c:pt>
                <c:pt idx="70">
                  <c:v>-83.8</c:v>
                </c:pt>
                <c:pt idx="71">
                  <c:v>-83.3</c:v>
                </c:pt>
                <c:pt idx="72">
                  <c:v>-82.7</c:v>
                </c:pt>
                <c:pt idx="73">
                  <c:v>-84.5</c:v>
                </c:pt>
                <c:pt idx="74">
                  <c:v>-81.5</c:v>
                </c:pt>
                <c:pt idx="75">
                  <c:v>-83</c:v>
                </c:pt>
                <c:pt idx="76">
                  <c:v>-81.2</c:v>
                </c:pt>
                <c:pt idx="77">
                  <c:v>-83.4</c:v>
                </c:pt>
                <c:pt idx="78">
                  <c:v>-84.4</c:v>
                </c:pt>
                <c:pt idx="79">
                  <c:v>-83.3</c:v>
                </c:pt>
                <c:pt idx="80">
                  <c:v>-83.9</c:v>
                </c:pt>
                <c:pt idx="81">
                  <c:v>-83.4</c:v>
                </c:pt>
                <c:pt idx="82">
                  <c:v>-83</c:v>
                </c:pt>
                <c:pt idx="83">
                  <c:v>-82.8</c:v>
                </c:pt>
                <c:pt idx="84">
                  <c:v>-82.3</c:v>
                </c:pt>
                <c:pt idx="85">
                  <c:v>-84.2</c:v>
                </c:pt>
                <c:pt idx="86">
                  <c:v>-84</c:v>
                </c:pt>
                <c:pt idx="87">
                  <c:v>-83.6</c:v>
                </c:pt>
                <c:pt idx="88">
                  <c:v>-82.2</c:v>
                </c:pt>
                <c:pt idx="89">
                  <c:v>-83.7</c:v>
                </c:pt>
                <c:pt idx="90">
                  <c:v>-84.1</c:v>
                </c:pt>
                <c:pt idx="91">
                  <c:v>-82.2</c:v>
                </c:pt>
                <c:pt idx="92">
                  <c:v>-83.5</c:v>
                </c:pt>
                <c:pt idx="93">
                  <c:v>-82.9</c:v>
                </c:pt>
                <c:pt idx="94">
                  <c:v>-84.1</c:v>
                </c:pt>
                <c:pt idx="95">
                  <c:v>-84.2</c:v>
                </c:pt>
                <c:pt idx="96">
                  <c:v>-83.1</c:v>
                </c:pt>
                <c:pt idx="97">
                  <c:v>-81.8</c:v>
                </c:pt>
                <c:pt idx="98">
                  <c:v>-86</c:v>
                </c:pt>
                <c:pt idx="99">
                  <c:v>-83.3</c:v>
                </c:pt>
                <c:pt idx="100">
                  <c:v>-84.8</c:v>
                </c:pt>
                <c:pt idx="101">
                  <c:v>-84.6</c:v>
                </c:pt>
                <c:pt idx="102">
                  <c:v>-81.8</c:v>
                </c:pt>
                <c:pt idx="103">
                  <c:v>-82.2</c:v>
                </c:pt>
                <c:pt idx="104">
                  <c:v>-82.7</c:v>
                </c:pt>
                <c:pt idx="105">
                  <c:v>-81.900000000000006</c:v>
                </c:pt>
                <c:pt idx="106">
                  <c:v>-84</c:v>
                </c:pt>
                <c:pt idx="107">
                  <c:v>-84</c:v>
                </c:pt>
                <c:pt idx="108">
                  <c:v>-82.5</c:v>
                </c:pt>
                <c:pt idx="109">
                  <c:v>-83.4</c:v>
                </c:pt>
                <c:pt idx="110">
                  <c:v>-84.3</c:v>
                </c:pt>
                <c:pt idx="111">
                  <c:v>-83.9</c:v>
                </c:pt>
                <c:pt idx="112">
                  <c:v>-83.4</c:v>
                </c:pt>
                <c:pt idx="113">
                  <c:v>-83.7</c:v>
                </c:pt>
                <c:pt idx="114">
                  <c:v>-84.7</c:v>
                </c:pt>
                <c:pt idx="115">
                  <c:v>-84.1</c:v>
                </c:pt>
                <c:pt idx="116">
                  <c:v>-83</c:v>
                </c:pt>
                <c:pt idx="117">
                  <c:v>-83</c:v>
                </c:pt>
                <c:pt idx="118">
                  <c:v>-83.1</c:v>
                </c:pt>
                <c:pt idx="119">
                  <c:v>-84.3</c:v>
                </c:pt>
                <c:pt idx="120">
                  <c:v>-84</c:v>
                </c:pt>
                <c:pt idx="121">
                  <c:v>-84.1</c:v>
                </c:pt>
                <c:pt idx="122">
                  <c:v>-82.8</c:v>
                </c:pt>
                <c:pt idx="123">
                  <c:v>-84.1</c:v>
                </c:pt>
                <c:pt idx="124">
                  <c:v>-82.8</c:v>
                </c:pt>
                <c:pt idx="125">
                  <c:v>-84.1</c:v>
                </c:pt>
                <c:pt idx="126">
                  <c:v>-84.4</c:v>
                </c:pt>
                <c:pt idx="127">
                  <c:v>-83.9</c:v>
                </c:pt>
                <c:pt idx="128">
                  <c:v>-82.6</c:v>
                </c:pt>
                <c:pt idx="129">
                  <c:v>-82.9</c:v>
                </c:pt>
                <c:pt idx="130">
                  <c:v>-85.4</c:v>
                </c:pt>
                <c:pt idx="131">
                  <c:v>-83.5</c:v>
                </c:pt>
                <c:pt idx="132">
                  <c:v>-82.6</c:v>
                </c:pt>
                <c:pt idx="133">
                  <c:v>-84.7</c:v>
                </c:pt>
                <c:pt idx="134">
                  <c:v>-85.2</c:v>
                </c:pt>
                <c:pt idx="135">
                  <c:v>-84.7</c:v>
                </c:pt>
                <c:pt idx="136">
                  <c:v>-82.8</c:v>
                </c:pt>
                <c:pt idx="137">
                  <c:v>-82.5</c:v>
                </c:pt>
                <c:pt idx="138">
                  <c:v>-83.6</c:v>
                </c:pt>
                <c:pt idx="139">
                  <c:v>-83.1</c:v>
                </c:pt>
                <c:pt idx="140">
                  <c:v>-82.5</c:v>
                </c:pt>
                <c:pt idx="141">
                  <c:v>-82.8</c:v>
                </c:pt>
                <c:pt idx="142">
                  <c:v>-85.4</c:v>
                </c:pt>
                <c:pt idx="143">
                  <c:v>-85.6</c:v>
                </c:pt>
                <c:pt idx="144">
                  <c:v>-83</c:v>
                </c:pt>
                <c:pt idx="145">
                  <c:v>-83.5</c:v>
                </c:pt>
                <c:pt idx="146">
                  <c:v>-83.9</c:v>
                </c:pt>
                <c:pt idx="147">
                  <c:v>-85.4</c:v>
                </c:pt>
                <c:pt idx="148">
                  <c:v>-84.6</c:v>
                </c:pt>
                <c:pt idx="149">
                  <c:v>-81.8</c:v>
                </c:pt>
                <c:pt idx="150">
                  <c:v>-83.2</c:v>
                </c:pt>
                <c:pt idx="151">
                  <c:v>-83.4</c:v>
                </c:pt>
                <c:pt idx="152">
                  <c:v>-86</c:v>
                </c:pt>
                <c:pt idx="153">
                  <c:v>-83.5</c:v>
                </c:pt>
                <c:pt idx="154">
                  <c:v>-84.9</c:v>
                </c:pt>
                <c:pt idx="155">
                  <c:v>-86.4</c:v>
                </c:pt>
                <c:pt idx="156">
                  <c:v>-81.900000000000006</c:v>
                </c:pt>
                <c:pt idx="157">
                  <c:v>-83.3</c:v>
                </c:pt>
                <c:pt idx="158">
                  <c:v>-83.8</c:v>
                </c:pt>
                <c:pt idx="159">
                  <c:v>-84.6</c:v>
                </c:pt>
                <c:pt idx="160">
                  <c:v>-84.6</c:v>
                </c:pt>
                <c:pt idx="161">
                  <c:v>-84.1</c:v>
                </c:pt>
                <c:pt idx="162">
                  <c:v>-85.9</c:v>
                </c:pt>
                <c:pt idx="163">
                  <c:v>-83.9</c:v>
                </c:pt>
                <c:pt idx="164">
                  <c:v>-84.4</c:v>
                </c:pt>
                <c:pt idx="165">
                  <c:v>-83.3</c:v>
                </c:pt>
                <c:pt idx="166">
                  <c:v>-83.5</c:v>
                </c:pt>
                <c:pt idx="167">
                  <c:v>-84.3</c:v>
                </c:pt>
                <c:pt idx="168">
                  <c:v>-83.9</c:v>
                </c:pt>
                <c:pt idx="169">
                  <c:v>-83.5</c:v>
                </c:pt>
                <c:pt idx="170">
                  <c:v>-82.6</c:v>
                </c:pt>
                <c:pt idx="171">
                  <c:v>-82.8</c:v>
                </c:pt>
                <c:pt idx="172">
                  <c:v>-83.6</c:v>
                </c:pt>
                <c:pt idx="173">
                  <c:v>-82.2</c:v>
                </c:pt>
                <c:pt idx="174">
                  <c:v>-83</c:v>
                </c:pt>
                <c:pt idx="175">
                  <c:v>-84.1</c:v>
                </c:pt>
                <c:pt idx="176">
                  <c:v>-85.2</c:v>
                </c:pt>
                <c:pt idx="177">
                  <c:v>-84.8</c:v>
                </c:pt>
                <c:pt idx="178">
                  <c:v>-84.7</c:v>
                </c:pt>
                <c:pt idx="179">
                  <c:v>-82.9</c:v>
                </c:pt>
                <c:pt idx="180">
                  <c:v>-82.8</c:v>
                </c:pt>
                <c:pt idx="181">
                  <c:v>-83.1</c:v>
                </c:pt>
                <c:pt idx="182">
                  <c:v>-82.4</c:v>
                </c:pt>
                <c:pt idx="183">
                  <c:v>-85</c:v>
                </c:pt>
                <c:pt idx="184">
                  <c:v>-83.1</c:v>
                </c:pt>
                <c:pt idx="185">
                  <c:v>-83.5</c:v>
                </c:pt>
                <c:pt idx="186">
                  <c:v>-84.8</c:v>
                </c:pt>
                <c:pt idx="187">
                  <c:v>-82.5</c:v>
                </c:pt>
                <c:pt idx="188">
                  <c:v>-84.6</c:v>
                </c:pt>
                <c:pt idx="189">
                  <c:v>-83.7</c:v>
                </c:pt>
                <c:pt idx="190">
                  <c:v>-83.6</c:v>
                </c:pt>
                <c:pt idx="191">
                  <c:v>-82.3</c:v>
                </c:pt>
                <c:pt idx="192">
                  <c:v>-83</c:v>
                </c:pt>
                <c:pt idx="193">
                  <c:v>-82.3</c:v>
                </c:pt>
                <c:pt idx="194">
                  <c:v>-81.400000000000006</c:v>
                </c:pt>
                <c:pt idx="195">
                  <c:v>-83.4</c:v>
                </c:pt>
                <c:pt idx="196">
                  <c:v>-82.6</c:v>
                </c:pt>
                <c:pt idx="197">
                  <c:v>-84.2</c:v>
                </c:pt>
                <c:pt idx="198">
                  <c:v>-82.9</c:v>
                </c:pt>
                <c:pt idx="199">
                  <c:v>-83.7</c:v>
                </c:pt>
                <c:pt idx="200">
                  <c:v>-84.2</c:v>
                </c:pt>
                <c:pt idx="201">
                  <c:v>-83</c:v>
                </c:pt>
                <c:pt idx="202">
                  <c:v>-84.2</c:v>
                </c:pt>
                <c:pt idx="203">
                  <c:v>-81.599999999999994</c:v>
                </c:pt>
                <c:pt idx="204">
                  <c:v>-82.7</c:v>
                </c:pt>
                <c:pt idx="205">
                  <c:v>-82.6</c:v>
                </c:pt>
                <c:pt idx="206">
                  <c:v>-84.8</c:v>
                </c:pt>
                <c:pt idx="207">
                  <c:v>-83.5</c:v>
                </c:pt>
                <c:pt idx="208">
                  <c:v>-83.4</c:v>
                </c:pt>
                <c:pt idx="209">
                  <c:v>-86.7</c:v>
                </c:pt>
                <c:pt idx="210">
                  <c:v>-83.4</c:v>
                </c:pt>
                <c:pt idx="211">
                  <c:v>-82.7</c:v>
                </c:pt>
                <c:pt idx="212">
                  <c:v>-82.7</c:v>
                </c:pt>
                <c:pt idx="213">
                  <c:v>-85.4</c:v>
                </c:pt>
                <c:pt idx="214">
                  <c:v>-83.3</c:v>
                </c:pt>
                <c:pt idx="215">
                  <c:v>-84.8</c:v>
                </c:pt>
                <c:pt idx="216">
                  <c:v>-84.1</c:v>
                </c:pt>
                <c:pt idx="217">
                  <c:v>-83.5</c:v>
                </c:pt>
                <c:pt idx="218">
                  <c:v>-83.4</c:v>
                </c:pt>
                <c:pt idx="219">
                  <c:v>-83.2</c:v>
                </c:pt>
                <c:pt idx="220">
                  <c:v>-85.7</c:v>
                </c:pt>
                <c:pt idx="221">
                  <c:v>-83.1</c:v>
                </c:pt>
                <c:pt idx="222">
                  <c:v>-84.7</c:v>
                </c:pt>
                <c:pt idx="223">
                  <c:v>-82.7</c:v>
                </c:pt>
                <c:pt idx="224">
                  <c:v>-83.5</c:v>
                </c:pt>
                <c:pt idx="225">
                  <c:v>-83</c:v>
                </c:pt>
                <c:pt idx="226">
                  <c:v>-83.7</c:v>
                </c:pt>
                <c:pt idx="227">
                  <c:v>-83</c:v>
                </c:pt>
                <c:pt idx="228">
                  <c:v>-81.599999999999994</c:v>
                </c:pt>
                <c:pt idx="229">
                  <c:v>-84.1</c:v>
                </c:pt>
                <c:pt idx="230">
                  <c:v>-84.1</c:v>
                </c:pt>
                <c:pt idx="231">
                  <c:v>-83.7</c:v>
                </c:pt>
                <c:pt idx="232">
                  <c:v>-83.7</c:v>
                </c:pt>
                <c:pt idx="233">
                  <c:v>-82.3</c:v>
                </c:pt>
                <c:pt idx="234">
                  <c:v>-83.1</c:v>
                </c:pt>
                <c:pt idx="235">
                  <c:v>-84.1</c:v>
                </c:pt>
                <c:pt idx="236">
                  <c:v>-84.1</c:v>
                </c:pt>
                <c:pt idx="237">
                  <c:v>-84.5</c:v>
                </c:pt>
                <c:pt idx="238">
                  <c:v>-83.1</c:v>
                </c:pt>
                <c:pt idx="239">
                  <c:v>-83.6</c:v>
                </c:pt>
                <c:pt idx="240">
                  <c:v>-84.2</c:v>
                </c:pt>
                <c:pt idx="241">
                  <c:v>-83.4</c:v>
                </c:pt>
                <c:pt idx="242">
                  <c:v>-82.9</c:v>
                </c:pt>
                <c:pt idx="243">
                  <c:v>-83.1</c:v>
                </c:pt>
                <c:pt idx="244">
                  <c:v>-83</c:v>
                </c:pt>
                <c:pt idx="245">
                  <c:v>-83.4</c:v>
                </c:pt>
                <c:pt idx="246">
                  <c:v>-83.5</c:v>
                </c:pt>
                <c:pt idx="247">
                  <c:v>-82.5</c:v>
                </c:pt>
                <c:pt idx="248">
                  <c:v>-84.2</c:v>
                </c:pt>
                <c:pt idx="249">
                  <c:v>-83.5</c:v>
                </c:pt>
                <c:pt idx="250">
                  <c:v>-83.2</c:v>
                </c:pt>
                <c:pt idx="251">
                  <c:v>-83.6</c:v>
                </c:pt>
                <c:pt idx="252">
                  <c:v>-84.6</c:v>
                </c:pt>
                <c:pt idx="253">
                  <c:v>-85.2</c:v>
                </c:pt>
                <c:pt idx="254">
                  <c:v>-84.4</c:v>
                </c:pt>
                <c:pt idx="255">
                  <c:v>-83.4</c:v>
                </c:pt>
                <c:pt idx="256">
                  <c:v>-85.2</c:v>
                </c:pt>
                <c:pt idx="257">
                  <c:v>-83.2</c:v>
                </c:pt>
                <c:pt idx="258">
                  <c:v>-83.3</c:v>
                </c:pt>
                <c:pt idx="259">
                  <c:v>-82.6</c:v>
                </c:pt>
                <c:pt idx="260">
                  <c:v>-84.5</c:v>
                </c:pt>
                <c:pt idx="261">
                  <c:v>-85</c:v>
                </c:pt>
                <c:pt idx="262">
                  <c:v>-84.8</c:v>
                </c:pt>
                <c:pt idx="263">
                  <c:v>-83.1</c:v>
                </c:pt>
                <c:pt idx="264">
                  <c:v>-82.6</c:v>
                </c:pt>
                <c:pt idx="265">
                  <c:v>-83.1</c:v>
                </c:pt>
                <c:pt idx="266">
                  <c:v>-82.9</c:v>
                </c:pt>
                <c:pt idx="267">
                  <c:v>-84.8</c:v>
                </c:pt>
                <c:pt idx="268">
                  <c:v>-83.2</c:v>
                </c:pt>
                <c:pt idx="269">
                  <c:v>-85.2</c:v>
                </c:pt>
                <c:pt idx="270">
                  <c:v>-82.3</c:v>
                </c:pt>
                <c:pt idx="271">
                  <c:v>-85.5</c:v>
                </c:pt>
                <c:pt idx="272">
                  <c:v>-85.4</c:v>
                </c:pt>
                <c:pt idx="273">
                  <c:v>-84.3</c:v>
                </c:pt>
                <c:pt idx="274">
                  <c:v>-84</c:v>
                </c:pt>
                <c:pt idx="275">
                  <c:v>-82.4</c:v>
                </c:pt>
                <c:pt idx="276">
                  <c:v>-83.1</c:v>
                </c:pt>
                <c:pt idx="277">
                  <c:v>-83.4</c:v>
                </c:pt>
                <c:pt idx="278">
                  <c:v>-82.3</c:v>
                </c:pt>
                <c:pt idx="279">
                  <c:v>-82.4</c:v>
                </c:pt>
                <c:pt idx="280">
                  <c:v>-83.2</c:v>
                </c:pt>
                <c:pt idx="281">
                  <c:v>-82.1</c:v>
                </c:pt>
                <c:pt idx="282">
                  <c:v>-83.6</c:v>
                </c:pt>
                <c:pt idx="283">
                  <c:v>-83.4</c:v>
                </c:pt>
                <c:pt idx="284">
                  <c:v>-83.2</c:v>
                </c:pt>
                <c:pt idx="285">
                  <c:v>-82.3</c:v>
                </c:pt>
                <c:pt idx="286">
                  <c:v>-83.6</c:v>
                </c:pt>
                <c:pt idx="287">
                  <c:v>-84</c:v>
                </c:pt>
                <c:pt idx="288">
                  <c:v>-83.9</c:v>
                </c:pt>
                <c:pt idx="289">
                  <c:v>-83.7</c:v>
                </c:pt>
                <c:pt idx="290">
                  <c:v>-85.8</c:v>
                </c:pt>
                <c:pt idx="291">
                  <c:v>-82.7</c:v>
                </c:pt>
                <c:pt idx="292">
                  <c:v>-83.3</c:v>
                </c:pt>
                <c:pt idx="293">
                  <c:v>-87.3</c:v>
                </c:pt>
                <c:pt idx="294">
                  <c:v>-82.3</c:v>
                </c:pt>
                <c:pt idx="295">
                  <c:v>-83.8</c:v>
                </c:pt>
                <c:pt idx="296">
                  <c:v>-84.8</c:v>
                </c:pt>
                <c:pt idx="297">
                  <c:v>-83.8</c:v>
                </c:pt>
                <c:pt idx="298">
                  <c:v>-82.5</c:v>
                </c:pt>
                <c:pt idx="299">
                  <c:v>-81.8</c:v>
                </c:pt>
                <c:pt idx="300">
                  <c:v>-83.7</c:v>
                </c:pt>
                <c:pt idx="301">
                  <c:v>-83.5</c:v>
                </c:pt>
                <c:pt idx="302">
                  <c:v>-83</c:v>
                </c:pt>
                <c:pt idx="303">
                  <c:v>-83.3</c:v>
                </c:pt>
                <c:pt idx="304">
                  <c:v>-82.7</c:v>
                </c:pt>
                <c:pt idx="305">
                  <c:v>-84.5</c:v>
                </c:pt>
                <c:pt idx="306">
                  <c:v>-83.1</c:v>
                </c:pt>
                <c:pt idx="307">
                  <c:v>-82.7</c:v>
                </c:pt>
                <c:pt idx="308">
                  <c:v>-82.7</c:v>
                </c:pt>
                <c:pt idx="309">
                  <c:v>-82.4</c:v>
                </c:pt>
                <c:pt idx="310">
                  <c:v>-82.1</c:v>
                </c:pt>
                <c:pt idx="311">
                  <c:v>-84.3</c:v>
                </c:pt>
                <c:pt idx="312">
                  <c:v>-83.3</c:v>
                </c:pt>
                <c:pt idx="313">
                  <c:v>-82.9</c:v>
                </c:pt>
                <c:pt idx="314">
                  <c:v>-83.3</c:v>
                </c:pt>
                <c:pt idx="315">
                  <c:v>-82.6</c:v>
                </c:pt>
                <c:pt idx="316">
                  <c:v>-84.5</c:v>
                </c:pt>
                <c:pt idx="317">
                  <c:v>-84.5</c:v>
                </c:pt>
                <c:pt idx="318">
                  <c:v>-82.3</c:v>
                </c:pt>
                <c:pt idx="319">
                  <c:v>-83</c:v>
                </c:pt>
                <c:pt idx="320">
                  <c:v>-83.9</c:v>
                </c:pt>
                <c:pt idx="321">
                  <c:v>-85</c:v>
                </c:pt>
                <c:pt idx="322">
                  <c:v>-83.1</c:v>
                </c:pt>
                <c:pt idx="323">
                  <c:v>-83.3</c:v>
                </c:pt>
                <c:pt idx="324">
                  <c:v>-83.2</c:v>
                </c:pt>
                <c:pt idx="325">
                  <c:v>-83.6</c:v>
                </c:pt>
                <c:pt idx="326">
                  <c:v>-83.9</c:v>
                </c:pt>
                <c:pt idx="327">
                  <c:v>-83.4</c:v>
                </c:pt>
                <c:pt idx="328">
                  <c:v>-82.8</c:v>
                </c:pt>
                <c:pt idx="329">
                  <c:v>-82.4</c:v>
                </c:pt>
                <c:pt idx="330">
                  <c:v>-84.1</c:v>
                </c:pt>
                <c:pt idx="331">
                  <c:v>-83.3</c:v>
                </c:pt>
                <c:pt idx="332">
                  <c:v>-81.5</c:v>
                </c:pt>
                <c:pt idx="333">
                  <c:v>-84.8</c:v>
                </c:pt>
                <c:pt idx="334">
                  <c:v>-84.7</c:v>
                </c:pt>
                <c:pt idx="335">
                  <c:v>-83.5</c:v>
                </c:pt>
                <c:pt idx="336">
                  <c:v>-83.9</c:v>
                </c:pt>
                <c:pt idx="337">
                  <c:v>-83.2</c:v>
                </c:pt>
                <c:pt idx="338">
                  <c:v>-82.7</c:v>
                </c:pt>
                <c:pt idx="339">
                  <c:v>-82.4</c:v>
                </c:pt>
                <c:pt idx="340">
                  <c:v>-81.8</c:v>
                </c:pt>
                <c:pt idx="341">
                  <c:v>-83.3</c:v>
                </c:pt>
                <c:pt idx="342">
                  <c:v>-84.6</c:v>
                </c:pt>
                <c:pt idx="343">
                  <c:v>-84</c:v>
                </c:pt>
                <c:pt idx="344">
                  <c:v>-83.5</c:v>
                </c:pt>
                <c:pt idx="345">
                  <c:v>-85.6</c:v>
                </c:pt>
                <c:pt idx="346">
                  <c:v>-81.900000000000006</c:v>
                </c:pt>
                <c:pt idx="347">
                  <c:v>-84.2</c:v>
                </c:pt>
                <c:pt idx="348">
                  <c:v>-83.1</c:v>
                </c:pt>
                <c:pt idx="349">
                  <c:v>-84.4</c:v>
                </c:pt>
                <c:pt idx="350">
                  <c:v>-84.1</c:v>
                </c:pt>
                <c:pt idx="351">
                  <c:v>-83.8</c:v>
                </c:pt>
                <c:pt idx="352">
                  <c:v>-83.2</c:v>
                </c:pt>
                <c:pt idx="353">
                  <c:v>-84.5</c:v>
                </c:pt>
                <c:pt idx="354">
                  <c:v>-83.3</c:v>
                </c:pt>
                <c:pt idx="355">
                  <c:v>-83.4</c:v>
                </c:pt>
                <c:pt idx="356">
                  <c:v>-84.7</c:v>
                </c:pt>
                <c:pt idx="357">
                  <c:v>-82.8</c:v>
                </c:pt>
                <c:pt idx="358">
                  <c:v>-84</c:v>
                </c:pt>
                <c:pt idx="359">
                  <c:v>-83.1</c:v>
                </c:pt>
                <c:pt idx="360">
                  <c:v>-83.6</c:v>
                </c:pt>
                <c:pt idx="361">
                  <c:v>-83.9</c:v>
                </c:pt>
                <c:pt idx="362">
                  <c:v>-82.5</c:v>
                </c:pt>
                <c:pt idx="363">
                  <c:v>-86</c:v>
                </c:pt>
                <c:pt idx="364">
                  <c:v>-82.8</c:v>
                </c:pt>
                <c:pt idx="365">
                  <c:v>-82.1</c:v>
                </c:pt>
                <c:pt idx="366">
                  <c:v>-86.2</c:v>
                </c:pt>
                <c:pt idx="367">
                  <c:v>-84</c:v>
                </c:pt>
                <c:pt idx="368">
                  <c:v>-82.4</c:v>
                </c:pt>
                <c:pt idx="369">
                  <c:v>-83.4</c:v>
                </c:pt>
                <c:pt idx="370">
                  <c:v>-82.5</c:v>
                </c:pt>
                <c:pt idx="371">
                  <c:v>-82.6</c:v>
                </c:pt>
                <c:pt idx="372">
                  <c:v>-84.5</c:v>
                </c:pt>
                <c:pt idx="373">
                  <c:v>-83.2</c:v>
                </c:pt>
                <c:pt idx="374">
                  <c:v>-84.1</c:v>
                </c:pt>
                <c:pt idx="375">
                  <c:v>-81.900000000000006</c:v>
                </c:pt>
                <c:pt idx="376">
                  <c:v>-84.3</c:v>
                </c:pt>
                <c:pt idx="377">
                  <c:v>-85.5</c:v>
                </c:pt>
                <c:pt idx="378">
                  <c:v>-82.5</c:v>
                </c:pt>
                <c:pt idx="379">
                  <c:v>-84.1</c:v>
                </c:pt>
                <c:pt idx="380">
                  <c:v>-82.5</c:v>
                </c:pt>
                <c:pt idx="381">
                  <c:v>-84.1</c:v>
                </c:pt>
                <c:pt idx="382">
                  <c:v>-82.8</c:v>
                </c:pt>
                <c:pt idx="383">
                  <c:v>-83.9</c:v>
                </c:pt>
                <c:pt idx="384">
                  <c:v>-84.2</c:v>
                </c:pt>
                <c:pt idx="385">
                  <c:v>-84.7</c:v>
                </c:pt>
                <c:pt idx="386">
                  <c:v>-82.1</c:v>
                </c:pt>
                <c:pt idx="387">
                  <c:v>-82.8</c:v>
                </c:pt>
                <c:pt idx="388">
                  <c:v>-83.6</c:v>
                </c:pt>
                <c:pt idx="389">
                  <c:v>-82.3</c:v>
                </c:pt>
                <c:pt idx="390">
                  <c:v>-83.5</c:v>
                </c:pt>
                <c:pt idx="391">
                  <c:v>-83.6</c:v>
                </c:pt>
                <c:pt idx="392">
                  <c:v>-78.8</c:v>
                </c:pt>
                <c:pt idx="393">
                  <c:v>-55.3</c:v>
                </c:pt>
                <c:pt idx="394">
                  <c:v>-55</c:v>
                </c:pt>
                <c:pt idx="395">
                  <c:v>-52</c:v>
                </c:pt>
                <c:pt idx="396">
                  <c:v>-52.3</c:v>
                </c:pt>
                <c:pt idx="397">
                  <c:v>-82.1</c:v>
                </c:pt>
                <c:pt idx="398">
                  <c:v>-83.3</c:v>
                </c:pt>
                <c:pt idx="399">
                  <c:v>-83.4</c:v>
                </c:pt>
                <c:pt idx="400">
                  <c:v>-82.1</c:v>
                </c:pt>
                <c:pt idx="401">
                  <c:v>-82.1</c:v>
                </c:pt>
                <c:pt idx="402">
                  <c:v>-84.5</c:v>
                </c:pt>
                <c:pt idx="403">
                  <c:v>-83.4</c:v>
                </c:pt>
                <c:pt idx="404">
                  <c:v>-82.8</c:v>
                </c:pt>
                <c:pt idx="405">
                  <c:v>-83.2</c:v>
                </c:pt>
                <c:pt idx="406">
                  <c:v>-82.2</c:v>
                </c:pt>
                <c:pt idx="407">
                  <c:v>-84.2</c:v>
                </c:pt>
                <c:pt idx="408">
                  <c:v>-83</c:v>
                </c:pt>
                <c:pt idx="409">
                  <c:v>-84.9</c:v>
                </c:pt>
                <c:pt idx="410">
                  <c:v>-83.1</c:v>
                </c:pt>
                <c:pt idx="411">
                  <c:v>-81.5</c:v>
                </c:pt>
                <c:pt idx="412">
                  <c:v>-82.5</c:v>
                </c:pt>
                <c:pt idx="413">
                  <c:v>-82.5</c:v>
                </c:pt>
                <c:pt idx="414">
                  <c:v>-83.4</c:v>
                </c:pt>
                <c:pt idx="415">
                  <c:v>-82.9</c:v>
                </c:pt>
                <c:pt idx="416">
                  <c:v>-83</c:v>
                </c:pt>
                <c:pt idx="417">
                  <c:v>-82</c:v>
                </c:pt>
                <c:pt idx="418">
                  <c:v>-82.2</c:v>
                </c:pt>
                <c:pt idx="419">
                  <c:v>-82.8</c:v>
                </c:pt>
                <c:pt idx="420">
                  <c:v>-82.9</c:v>
                </c:pt>
                <c:pt idx="421">
                  <c:v>-82.5</c:v>
                </c:pt>
                <c:pt idx="422">
                  <c:v>-82.9</c:v>
                </c:pt>
                <c:pt idx="423">
                  <c:v>-83</c:v>
                </c:pt>
                <c:pt idx="424">
                  <c:v>-81.5</c:v>
                </c:pt>
                <c:pt idx="425">
                  <c:v>-83.1</c:v>
                </c:pt>
                <c:pt idx="426">
                  <c:v>-84.7</c:v>
                </c:pt>
                <c:pt idx="427">
                  <c:v>-82.8</c:v>
                </c:pt>
                <c:pt idx="428">
                  <c:v>-84.9</c:v>
                </c:pt>
                <c:pt idx="429">
                  <c:v>-85.6</c:v>
                </c:pt>
                <c:pt idx="430">
                  <c:v>-82.8</c:v>
                </c:pt>
                <c:pt idx="431">
                  <c:v>-82.7</c:v>
                </c:pt>
                <c:pt idx="432">
                  <c:v>-84.9</c:v>
                </c:pt>
                <c:pt idx="433">
                  <c:v>-82.3</c:v>
                </c:pt>
                <c:pt idx="434">
                  <c:v>-82.8</c:v>
                </c:pt>
                <c:pt idx="435">
                  <c:v>-84</c:v>
                </c:pt>
                <c:pt idx="436">
                  <c:v>-85.3</c:v>
                </c:pt>
                <c:pt idx="437">
                  <c:v>-82.8</c:v>
                </c:pt>
                <c:pt idx="438">
                  <c:v>-82.6</c:v>
                </c:pt>
                <c:pt idx="439">
                  <c:v>-82.9</c:v>
                </c:pt>
                <c:pt idx="440">
                  <c:v>-82.9</c:v>
                </c:pt>
                <c:pt idx="441">
                  <c:v>-83.5</c:v>
                </c:pt>
                <c:pt idx="442">
                  <c:v>-82.5</c:v>
                </c:pt>
                <c:pt idx="443">
                  <c:v>-81.8</c:v>
                </c:pt>
                <c:pt idx="444">
                  <c:v>-85</c:v>
                </c:pt>
                <c:pt idx="445">
                  <c:v>-85.5</c:v>
                </c:pt>
                <c:pt idx="446">
                  <c:v>-83.6</c:v>
                </c:pt>
                <c:pt idx="447">
                  <c:v>-83.3</c:v>
                </c:pt>
                <c:pt idx="448">
                  <c:v>-83.9</c:v>
                </c:pt>
                <c:pt idx="449">
                  <c:v>-82.3</c:v>
                </c:pt>
                <c:pt idx="450">
                  <c:v>-83.2</c:v>
                </c:pt>
                <c:pt idx="451">
                  <c:v>-83.2</c:v>
                </c:pt>
                <c:pt idx="452">
                  <c:v>-81.599999999999994</c:v>
                </c:pt>
                <c:pt idx="453">
                  <c:v>-82.8</c:v>
                </c:pt>
                <c:pt idx="454">
                  <c:v>-83.1</c:v>
                </c:pt>
                <c:pt idx="455">
                  <c:v>-82.9</c:v>
                </c:pt>
                <c:pt idx="456">
                  <c:v>-83.1</c:v>
                </c:pt>
                <c:pt idx="457">
                  <c:v>-83.5</c:v>
                </c:pt>
                <c:pt idx="458">
                  <c:v>-84.6</c:v>
                </c:pt>
                <c:pt idx="459">
                  <c:v>-82</c:v>
                </c:pt>
                <c:pt idx="460">
                  <c:v>-83</c:v>
                </c:pt>
                <c:pt idx="461">
                  <c:v>-83.5</c:v>
                </c:pt>
                <c:pt idx="462">
                  <c:v>-83.4</c:v>
                </c:pt>
                <c:pt idx="463">
                  <c:v>-82.8</c:v>
                </c:pt>
                <c:pt idx="464">
                  <c:v>-81.3</c:v>
                </c:pt>
                <c:pt idx="465">
                  <c:v>-83.2</c:v>
                </c:pt>
                <c:pt idx="466">
                  <c:v>-84.2</c:v>
                </c:pt>
                <c:pt idx="467">
                  <c:v>-82.6</c:v>
                </c:pt>
                <c:pt idx="468">
                  <c:v>-83.4</c:v>
                </c:pt>
                <c:pt idx="469">
                  <c:v>-82.7</c:v>
                </c:pt>
                <c:pt idx="470">
                  <c:v>-84.1</c:v>
                </c:pt>
                <c:pt idx="471">
                  <c:v>-83.2</c:v>
                </c:pt>
                <c:pt idx="472">
                  <c:v>-84.3</c:v>
                </c:pt>
                <c:pt idx="473">
                  <c:v>-84.1</c:v>
                </c:pt>
                <c:pt idx="474">
                  <c:v>-83.6</c:v>
                </c:pt>
                <c:pt idx="475">
                  <c:v>-82.9</c:v>
                </c:pt>
                <c:pt idx="476">
                  <c:v>-85.3</c:v>
                </c:pt>
                <c:pt idx="477">
                  <c:v>-81.599999999999994</c:v>
                </c:pt>
                <c:pt idx="478">
                  <c:v>-83.2</c:v>
                </c:pt>
                <c:pt idx="479">
                  <c:v>-85.7</c:v>
                </c:pt>
                <c:pt idx="480">
                  <c:v>-82.1</c:v>
                </c:pt>
                <c:pt idx="481">
                  <c:v>-82.5</c:v>
                </c:pt>
                <c:pt idx="482">
                  <c:v>-85.1</c:v>
                </c:pt>
                <c:pt idx="483">
                  <c:v>-82</c:v>
                </c:pt>
                <c:pt idx="484">
                  <c:v>-81.900000000000006</c:v>
                </c:pt>
                <c:pt idx="485">
                  <c:v>-84.5</c:v>
                </c:pt>
                <c:pt idx="486">
                  <c:v>-83.7</c:v>
                </c:pt>
                <c:pt idx="487">
                  <c:v>-81.8</c:v>
                </c:pt>
                <c:pt idx="488">
                  <c:v>-82.2</c:v>
                </c:pt>
                <c:pt idx="489">
                  <c:v>-82.4</c:v>
                </c:pt>
                <c:pt idx="490">
                  <c:v>-82.7</c:v>
                </c:pt>
                <c:pt idx="491">
                  <c:v>-83.5</c:v>
                </c:pt>
                <c:pt idx="492">
                  <c:v>-84.8</c:v>
                </c:pt>
                <c:pt idx="493">
                  <c:v>-83.5</c:v>
                </c:pt>
                <c:pt idx="494">
                  <c:v>-85.2</c:v>
                </c:pt>
                <c:pt idx="495">
                  <c:v>-83.5</c:v>
                </c:pt>
                <c:pt idx="496">
                  <c:v>-82.6</c:v>
                </c:pt>
                <c:pt idx="497">
                  <c:v>-82.4</c:v>
                </c:pt>
                <c:pt idx="498">
                  <c:v>-82.7</c:v>
                </c:pt>
                <c:pt idx="499">
                  <c:v>-81.7</c:v>
                </c:pt>
                <c:pt idx="500">
                  <c:v>-83.4</c:v>
                </c:pt>
                <c:pt idx="501">
                  <c:v>-84.9</c:v>
                </c:pt>
                <c:pt idx="502">
                  <c:v>-83</c:v>
                </c:pt>
                <c:pt idx="503">
                  <c:v>-82.4</c:v>
                </c:pt>
                <c:pt idx="504">
                  <c:v>-85.9</c:v>
                </c:pt>
                <c:pt idx="505">
                  <c:v>-83</c:v>
                </c:pt>
                <c:pt idx="506">
                  <c:v>-83.8</c:v>
                </c:pt>
                <c:pt idx="507">
                  <c:v>-84.4</c:v>
                </c:pt>
                <c:pt idx="508">
                  <c:v>-84.8</c:v>
                </c:pt>
                <c:pt idx="509">
                  <c:v>-84</c:v>
                </c:pt>
                <c:pt idx="510">
                  <c:v>-81.900000000000006</c:v>
                </c:pt>
                <c:pt idx="511">
                  <c:v>-82</c:v>
                </c:pt>
                <c:pt idx="512">
                  <c:v>-82.1</c:v>
                </c:pt>
                <c:pt idx="513">
                  <c:v>-83.2</c:v>
                </c:pt>
                <c:pt idx="514">
                  <c:v>-82.5</c:v>
                </c:pt>
                <c:pt idx="515">
                  <c:v>-81.7</c:v>
                </c:pt>
                <c:pt idx="516">
                  <c:v>-83.9</c:v>
                </c:pt>
                <c:pt idx="517">
                  <c:v>-83.3</c:v>
                </c:pt>
                <c:pt idx="518">
                  <c:v>-84.3</c:v>
                </c:pt>
                <c:pt idx="519">
                  <c:v>-83.1</c:v>
                </c:pt>
                <c:pt idx="520">
                  <c:v>-82.4</c:v>
                </c:pt>
                <c:pt idx="521">
                  <c:v>-83</c:v>
                </c:pt>
                <c:pt idx="522">
                  <c:v>-82.7</c:v>
                </c:pt>
                <c:pt idx="523">
                  <c:v>-82.1</c:v>
                </c:pt>
                <c:pt idx="524">
                  <c:v>-83.6</c:v>
                </c:pt>
                <c:pt idx="525">
                  <c:v>-81.5</c:v>
                </c:pt>
                <c:pt idx="526">
                  <c:v>-83.6</c:v>
                </c:pt>
                <c:pt idx="527">
                  <c:v>-83.6</c:v>
                </c:pt>
                <c:pt idx="528">
                  <c:v>-83.3</c:v>
                </c:pt>
                <c:pt idx="529">
                  <c:v>-82.9</c:v>
                </c:pt>
                <c:pt idx="530">
                  <c:v>-82.5</c:v>
                </c:pt>
                <c:pt idx="531">
                  <c:v>-84.8</c:v>
                </c:pt>
                <c:pt idx="532">
                  <c:v>-82.5</c:v>
                </c:pt>
                <c:pt idx="533">
                  <c:v>-82.3</c:v>
                </c:pt>
                <c:pt idx="534">
                  <c:v>-83.7</c:v>
                </c:pt>
                <c:pt idx="535">
                  <c:v>-83.4</c:v>
                </c:pt>
                <c:pt idx="536">
                  <c:v>-82.3</c:v>
                </c:pt>
                <c:pt idx="537">
                  <c:v>-83.2</c:v>
                </c:pt>
                <c:pt idx="538">
                  <c:v>-83.3</c:v>
                </c:pt>
                <c:pt idx="539">
                  <c:v>-83</c:v>
                </c:pt>
                <c:pt idx="540">
                  <c:v>-82.3</c:v>
                </c:pt>
                <c:pt idx="541">
                  <c:v>-83.3</c:v>
                </c:pt>
                <c:pt idx="542">
                  <c:v>-83.7</c:v>
                </c:pt>
                <c:pt idx="543">
                  <c:v>-84</c:v>
                </c:pt>
                <c:pt idx="544">
                  <c:v>-81.5</c:v>
                </c:pt>
                <c:pt idx="545">
                  <c:v>-83.3</c:v>
                </c:pt>
                <c:pt idx="546">
                  <c:v>-83.5</c:v>
                </c:pt>
                <c:pt idx="547">
                  <c:v>-83.2</c:v>
                </c:pt>
                <c:pt idx="548">
                  <c:v>-83.2</c:v>
                </c:pt>
                <c:pt idx="549">
                  <c:v>-82.9</c:v>
                </c:pt>
                <c:pt idx="550">
                  <c:v>-83.6</c:v>
                </c:pt>
                <c:pt idx="551">
                  <c:v>-81.8</c:v>
                </c:pt>
                <c:pt idx="552">
                  <c:v>-83.4</c:v>
                </c:pt>
                <c:pt idx="553">
                  <c:v>-82</c:v>
                </c:pt>
                <c:pt idx="554">
                  <c:v>-84</c:v>
                </c:pt>
                <c:pt idx="555">
                  <c:v>-82.9</c:v>
                </c:pt>
                <c:pt idx="556">
                  <c:v>-83.1</c:v>
                </c:pt>
                <c:pt idx="557">
                  <c:v>-84.1</c:v>
                </c:pt>
                <c:pt idx="558">
                  <c:v>-84</c:v>
                </c:pt>
                <c:pt idx="559">
                  <c:v>-84</c:v>
                </c:pt>
                <c:pt idx="560">
                  <c:v>-82.5</c:v>
                </c:pt>
                <c:pt idx="561">
                  <c:v>-84.1</c:v>
                </c:pt>
                <c:pt idx="562">
                  <c:v>-83.4</c:v>
                </c:pt>
                <c:pt idx="563">
                  <c:v>-81.8</c:v>
                </c:pt>
                <c:pt idx="564">
                  <c:v>-83.5</c:v>
                </c:pt>
                <c:pt idx="565">
                  <c:v>-83.6</c:v>
                </c:pt>
                <c:pt idx="566">
                  <c:v>-82.4</c:v>
                </c:pt>
                <c:pt idx="567">
                  <c:v>-82.6</c:v>
                </c:pt>
                <c:pt idx="568">
                  <c:v>-83.9</c:v>
                </c:pt>
                <c:pt idx="569">
                  <c:v>-82.9</c:v>
                </c:pt>
                <c:pt idx="570">
                  <c:v>-83.7</c:v>
                </c:pt>
                <c:pt idx="571">
                  <c:v>-82.7</c:v>
                </c:pt>
                <c:pt idx="572">
                  <c:v>-83.6</c:v>
                </c:pt>
                <c:pt idx="573">
                  <c:v>-82.5</c:v>
                </c:pt>
                <c:pt idx="574">
                  <c:v>-83.5</c:v>
                </c:pt>
                <c:pt idx="575">
                  <c:v>-84.1</c:v>
                </c:pt>
                <c:pt idx="576">
                  <c:v>-82.4</c:v>
                </c:pt>
                <c:pt idx="577">
                  <c:v>-81.900000000000006</c:v>
                </c:pt>
                <c:pt idx="578">
                  <c:v>-83.5</c:v>
                </c:pt>
                <c:pt idx="579">
                  <c:v>-82.3</c:v>
                </c:pt>
                <c:pt idx="580">
                  <c:v>-82.8</c:v>
                </c:pt>
                <c:pt idx="581">
                  <c:v>-82.6</c:v>
                </c:pt>
                <c:pt idx="582">
                  <c:v>-83</c:v>
                </c:pt>
                <c:pt idx="583">
                  <c:v>-82.8</c:v>
                </c:pt>
                <c:pt idx="584">
                  <c:v>-83.4</c:v>
                </c:pt>
                <c:pt idx="585">
                  <c:v>-81.7</c:v>
                </c:pt>
                <c:pt idx="586">
                  <c:v>-82.8</c:v>
                </c:pt>
                <c:pt idx="587">
                  <c:v>-83.6</c:v>
                </c:pt>
                <c:pt idx="588">
                  <c:v>-84.1</c:v>
                </c:pt>
                <c:pt idx="589">
                  <c:v>-83.4</c:v>
                </c:pt>
                <c:pt idx="590">
                  <c:v>-82.2</c:v>
                </c:pt>
                <c:pt idx="591">
                  <c:v>-83.4</c:v>
                </c:pt>
                <c:pt idx="592">
                  <c:v>-83.3</c:v>
                </c:pt>
                <c:pt idx="593">
                  <c:v>-84.3</c:v>
                </c:pt>
                <c:pt idx="594">
                  <c:v>-85.7</c:v>
                </c:pt>
                <c:pt idx="595">
                  <c:v>-84.1</c:v>
                </c:pt>
                <c:pt idx="596">
                  <c:v>-83.2</c:v>
                </c:pt>
                <c:pt idx="597">
                  <c:v>-83.2</c:v>
                </c:pt>
                <c:pt idx="598">
                  <c:v>-84.2</c:v>
                </c:pt>
                <c:pt idx="599">
                  <c:v>-82.9</c:v>
                </c:pt>
                <c:pt idx="600">
                  <c:v>-83.1</c:v>
                </c:pt>
                <c:pt idx="601">
                  <c:v>-83.2</c:v>
                </c:pt>
                <c:pt idx="602">
                  <c:v>-80.900000000000006</c:v>
                </c:pt>
                <c:pt idx="603">
                  <c:v>-83.3</c:v>
                </c:pt>
                <c:pt idx="604">
                  <c:v>-82.3</c:v>
                </c:pt>
                <c:pt idx="605">
                  <c:v>-83.6</c:v>
                </c:pt>
                <c:pt idx="606">
                  <c:v>-82.2</c:v>
                </c:pt>
                <c:pt idx="607">
                  <c:v>-82.6</c:v>
                </c:pt>
                <c:pt idx="608">
                  <c:v>-82.4</c:v>
                </c:pt>
                <c:pt idx="609">
                  <c:v>-82.6</c:v>
                </c:pt>
                <c:pt idx="610">
                  <c:v>-83.1</c:v>
                </c:pt>
                <c:pt idx="611">
                  <c:v>-84.3</c:v>
                </c:pt>
                <c:pt idx="612">
                  <c:v>-82.5</c:v>
                </c:pt>
                <c:pt idx="613">
                  <c:v>-82.6</c:v>
                </c:pt>
                <c:pt idx="614">
                  <c:v>-82.7</c:v>
                </c:pt>
                <c:pt idx="615">
                  <c:v>-85</c:v>
                </c:pt>
                <c:pt idx="616">
                  <c:v>-84.2</c:v>
                </c:pt>
                <c:pt idx="617">
                  <c:v>-84.4</c:v>
                </c:pt>
                <c:pt idx="618">
                  <c:v>-81.5</c:v>
                </c:pt>
                <c:pt idx="619">
                  <c:v>-82</c:v>
                </c:pt>
                <c:pt idx="620">
                  <c:v>-82.9</c:v>
                </c:pt>
                <c:pt idx="621">
                  <c:v>-83.7</c:v>
                </c:pt>
                <c:pt idx="622">
                  <c:v>-82.8</c:v>
                </c:pt>
                <c:pt idx="623">
                  <c:v>-82.6</c:v>
                </c:pt>
                <c:pt idx="624">
                  <c:v>-84.3</c:v>
                </c:pt>
                <c:pt idx="625">
                  <c:v>-82.4</c:v>
                </c:pt>
                <c:pt idx="626">
                  <c:v>-83</c:v>
                </c:pt>
                <c:pt idx="627">
                  <c:v>-83.1</c:v>
                </c:pt>
                <c:pt idx="628">
                  <c:v>-83.3</c:v>
                </c:pt>
                <c:pt idx="629">
                  <c:v>-84</c:v>
                </c:pt>
                <c:pt idx="630">
                  <c:v>-83.8</c:v>
                </c:pt>
                <c:pt idx="631">
                  <c:v>-82.7</c:v>
                </c:pt>
                <c:pt idx="632">
                  <c:v>-83.2</c:v>
                </c:pt>
                <c:pt idx="633">
                  <c:v>-82</c:v>
                </c:pt>
                <c:pt idx="634">
                  <c:v>-84.2</c:v>
                </c:pt>
                <c:pt idx="635">
                  <c:v>-83.5</c:v>
                </c:pt>
                <c:pt idx="636">
                  <c:v>-83.9</c:v>
                </c:pt>
                <c:pt idx="637">
                  <c:v>-85.5</c:v>
                </c:pt>
                <c:pt idx="638">
                  <c:v>-84.5</c:v>
                </c:pt>
                <c:pt idx="639">
                  <c:v>-82.8</c:v>
                </c:pt>
                <c:pt idx="640">
                  <c:v>-84.7</c:v>
                </c:pt>
                <c:pt idx="641">
                  <c:v>-82</c:v>
                </c:pt>
                <c:pt idx="642">
                  <c:v>-83.7</c:v>
                </c:pt>
                <c:pt idx="643">
                  <c:v>-82.8</c:v>
                </c:pt>
                <c:pt idx="644">
                  <c:v>-85.2</c:v>
                </c:pt>
                <c:pt idx="645">
                  <c:v>-83.3</c:v>
                </c:pt>
                <c:pt idx="646">
                  <c:v>-85.2</c:v>
                </c:pt>
                <c:pt idx="647">
                  <c:v>-82.5</c:v>
                </c:pt>
                <c:pt idx="648">
                  <c:v>-83.6</c:v>
                </c:pt>
                <c:pt idx="649">
                  <c:v>-83.7</c:v>
                </c:pt>
                <c:pt idx="650">
                  <c:v>-83</c:v>
                </c:pt>
                <c:pt idx="651">
                  <c:v>-82.5</c:v>
                </c:pt>
                <c:pt idx="652">
                  <c:v>-82.7</c:v>
                </c:pt>
                <c:pt idx="653">
                  <c:v>-83.3</c:v>
                </c:pt>
                <c:pt idx="654">
                  <c:v>-82.4</c:v>
                </c:pt>
                <c:pt idx="655">
                  <c:v>-83.7</c:v>
                </c:pt>
                <c:pt idx="656">
                  <c:v>-82.6</c:v>
                </c:pt>
                <c:pt idx="657">
                  <c:v>-83.9</c:v>
                </c:pt>
                <c:pt idx="658">
                  <c:v>-85.4</c:v>
                </c:pt>
                <c:pt idx="659">
                  <c:v>-82.9</c:v>
                </c:pt>
                <c:pt idx="660">
                  <c:v>-83</c:v>
                </c:pt>
                <c:pt idx="661">
                  <c:v>-83.4</c:v>
                </c:pt>
                <c:pt idx="662">
                  <c:v>-82.8</c:v>
                </c:pt>
                <c:pt idx="663">
                  <c:v>-83.9</c:v>
                </c:pt>
                <c:pt idx="664">
                  <c:v>-82.4</c:v>
                </c:pt>
                <c:pt idx="665">
                  <c:v>-82.9</c:v>
                </c:pt>
                <c:pt idx="666">
                  <c:v>-82.7</c:v>
                </c:pt>
                <c:pt idx="667">
                  <c:v>-83.1</c:v>
                </c:pt>
                <c:pt idx="668">
                  <c:v>-83.4</c:v>
                </c:pt>
                <c:pt idx="669">
                  <c:v>-82.8</c:v>
                </c:pt>
                <c:pt idx="670">
                  <c:v>-83.9</c:v>
                </c:pt>
                <c:pt idx="671">
                  <c:v>-84.9</c:v>
                </c:pt>
                <c:pt idx="672">
                  <c:v>-85.1</c:v>
                </c:pt>
                <c:pt idx="673">
                  <c:v>-83.2</c:v>
                </c:pt>
                <c:pt idx="674">
                  <c:v>-81.7</c:v>
                </c:pt>
                <c:pt idx="675">
                  <c:v>-83.1</c:v>
                </c:pt>
                <c:pt idx="676">
                  <c:v>-82.3</c:v>
                </c:pt>
                <c:pt idx="677">
                  <c:v>-82.2</c:v>
                </c:pt>
                <c:pt idx="678">
                  <c:v>-84.1</c:v>
                </c:pt>
                <c:pt idx="679">
                  <c:v>-84.5</c:v>
                </c:pt>
                <c:pt idx="680">
                  <c:v>-82.1</c:v>
                </c:pt>
                <c:pt idx="681">
                  <c:v>-83.8</c:v>
                </c:pt>
                <c:pt idx="682">
                  <c:v>-82.5</c:v>
                </c:pt>
                <c:pt idx="683">
                  <c:v>-83.2</c:v>
                </c:pt>
                <c:pt idx="684">
                  <c:v>-82.9</c:v>
                </c:pt>
                <c:pt idx="685">
                  <c:v>-83.3</c:v>
                </c:pt>
                <c:pt idx="686">
                  <c:v>-83.4</c:v>
                </c:pt>
                <c:pt idx="687">
                  <c:v>-83.3</c:v>
                </c:pt>
                <c:pt idx="688">
                  <c:v>-82.8</c:v>
                </c:pt>
                <c:pt idx="689">
                  <c:v>-85.2</c:v>
                </c:pt>
                <c:pt idx="690">
                  <c:v>-82.2</c:v>
                </c:pt>
                <c:pt idx="691">
                  <c:v>-85.8</c:v>
                </c:pt>
                <c:pt idx="692">
                  <c:v>-82.4</c:v>
                </c:pt>
                <c:pt idx="693">
                  <c:v>-81.900000000000006</c:v>
                </c:pt>
                <c:pt idx="694">
                  <c:v>-82.6</c:v>
                </c:pt>
                <c:pt idx="695">
                  <c:v>-83.3</c:v>
                </c:pt>
                <c:pt idx="696">
                  <c:v>-83.6</c:v>
                </c:pt>
                <c:pt idx="697">
                  <c:v>-86</c:v>
                </c:pt>
                <c:pt idx="698">
                  <c:v>-83.4</c:v>
                </c:pt>
                <c:pt idx="699">
                  <c:v>-85.2</c:v>
                </c:pt>
                <c:pt idx="700">
                  <c:v>-82.7</c:v>
                </c:pt>
                <c:pt idx="701">
                  <c:v>-81.900000000000006</c:v>
                </c:pt>
                <c:pt idx="702">
                  <c:v>-82.8</c:v>
                </c:pt>
                <c:pt idx="703">
                  <c:v>-83.4</c:v>
                </c:pt>
                <c:pt idx="704">
                  <c:v>-84.1</c:v>
                </c:pt>
                <c:pt idx="705">
                  <c:v>-84.1</c:v>
                </c:pt>
                <c:pt idx="706">
                  <c:v>-85</c:v>
                </c:pt>
                <c:pt idx="707">
                  <c:v>-82.3</c:v>
                </c:pt>
                <c:pt idx="708">
                  <c:v>-83</c:v>
                </c:pt>
                <c:pt idx="709">
                  <c:v>-82</c:v>
                </c:pt>
                <c:pt idx="710">
                  <c:v>-82.6</c:v>
                </c:pt>
                <c:pt idx="711">
                  <c:v>-83.5</c:v>
                </c:pt>
                <c:pt idx="712">
                  <c:v>-82.6</c:v>
                </c:pt>
                <c:pt idx="713">
                  <c:v>-83.6</c:v>
                </c:pt>
                <c:pt idx="714">
                  <c:v>-82.6</c:v>
                </c:pt>
                <c:pt idx="715">
                  <c:v>-82.9</c:v>
                </c:pt>
                <c:pt idx="716">
                  <c:v>-84.5</c:v>
                </c:pt>
                <c:pt idx="717">
                  <c:v>-82</c:v>
                </c:pt>
                <c:pt idx="718">
                  <c:v>-83.8</c:v>
                </c:pt>
                <c:pt idx="719">
                  <c:v>-82.5</c:v>
                </c:pt>
                <c:pt idx="720">
                  <c:v>-83.4</c:v>
                </c:pt>
                <c:pt idx="721">
                  <c:v>-82.5</c:v>
                </c:pt>
                <c:pt idx="722">
                  <c:v>-82.5</c:v>
                </c:pt>
                <c:pt idx="723">
                  <c:v>-84.1</c:v>
                </c:pt>
                <c:pt idx="724">
                  <c:v>-84.3</c:v>
                </c:pt>
                <c:pt idx="725">
                  <c:v>-81.5</c:v>
                </c:pt>
                <c:pt idx="726">
                  <c:v>-83.8</c:v>
                </c:pt>
                <c:pt idx="727">
                  <c:v>-84.6</c:v>
                </c:pt>
                <c:pt idx="728">
                  <c:v>-83.5</c:v>
                </c:pt>
                <c:pt idx="729">
                  <c:v>-86</c:v>
                </c:pt>
                <c:pt idx="730">
                  <c:v>-83.4</c:v>
                </c:pt>
                <c:pt idx="731">
                  <c:v>-83.5</c:v>
                </c:pt>
                <c:pt idx="732">
                  <c:v>-85.9</c:v>
                </c:pt>
                <c:pt idx="733">
                  <c:v>-85.1</c:v>
                </c:pt>
                <c:pt idx="734">
                  <c:v>-84.5</c:v>
                </c:pt>
                <c:pt idx="735">
                  <c:v>-83.1</c:v>
                </c:pt>
                <c:pt idx="736">
                  <c:v>-84.5</c:v>
                </c:pt>
                <c:pt idx="737">
                  <c:v>-85.1</c:v>
                </c:pt>
                <c:pt idx="738">
                  <c:v>-83.1</c:v>
                </c:pt>
                <c:pt idx="739">
                  <c:v>-83.1</c:v>
                </c:pt>
                <c:pt idx="740">
                  <c:v>-81.7</c:v>
                </c:pt>
                <c:pt idx="741">
                  <c:v>-83.7</c:v>
                </c:pt>
                <c:pt idx="742">
                  <c:v>-84</c:v>
                </c:pt>
                <c:pt idx="743">
                  <c:v>-82.1</c:v>
                </c:pt>
                <c:pt idx="744">
                  <c:v>-82.6</c:v>
                </c:pt>
                <c:pt idx="745">
                  <c:v>-85</c:v>
                </c:pt>
                <c:pt idx="746">
                  <c:v>-82.4</c:v>
                </c:pt>
                <c:pt idx="747">
                  <c:v>-83.1</c:v>
                </c:pt>
                <c:pt idx="748">
                  <c:v>-84.3</c:v>
                </c:pt>
                <c:pt idx="749">
                  <c:v>-82.5</c:v>
                </c:pt>
                <c:pt idx="750">
                  <c:v>-83.4</c:v>
                </c:pt>
                <c:pt idx="751">
                  <c:v>-82.4</c:v>
                </c:pt>
                <c:pt idx="752">
                  <c:v>-82.4</c:v>
                </c:pt>
                <c:pt idx="753">
                  <c:v>-85.2</c:v>
                </c:pt>
                <c:pt idx="754">
                  <c:v>-82.7</c:v>
                </c:pt>
                <c:pt idx="755">
                  <c:v>-82.8</c:v>
                </c:pt>
                <c:pt idx="756">
                  <c:v>-84.2</c:v>
                </c:pt>
                <c:pt idx="757">
                  <c:v>-84.2</c:v>
                </c:pt>
                <c:pt idx="758">
                  <c:v>-84.8</c:v>
                </c:pt>
                <c:pt idx="759">
                  <c:v>-83.3</c:v>
                </c:pt>
                <c:pt idx="760">
                  <c:v>-83.6</c:v>
                </c:pt>
                <c:pt idx="761">
                  <c:v>-83.9</c:v>
                </c:pt>
                <c:pt idx="762">
                  <c:v>-84.4</c:v>
                </c:pt>
                <c:pt idx="763">
                  <c:v>-83.1</c:v>
                </c:pt>
                <c:pt idx="764">
                  <c:v>-82.1</c:v>
                </c:pt>
                <c:pt idx="765">
                  <c:v>-82.8</c:v>
                </c:pt>
                <c:pt idx="766">
                  <c:v>-82.9</c:v>
                </c:pt>
                <c:pt idx="767">
                  <c:v>-82</c:v>
                </c:pt>
                <c:pt idx="768">
                  <c:v>-81.7</c:v>
                </c:pt>
                <c:pt idx="769">
                  <c:v>-84.1</c:v>
                </c:pt>
                <c:pt idx="770">
                  <c:v>-82.4</c:v>
                </c:pt>
                <c:pt idx="771">
                  <c:v>-82.4</c:v>
                </c:pt>
                <c:pt idx="772">
                  <c:v>-84.4</c:v>
                </c:pt>
                <c:pt idx="773">
                  <c:v>-82.9</c:v>
                </c:pt>
                <c:pt idx="774">
                  <c:v>-81.7</c:v>
                </c:pt>
                <c:pt idx="775">
                  <c:v>-82.4</c:v>
                </c:pt>
                <c:pt idx="776">
                  <c:v>-85.1</c:v>
                </c:pt>
                <c:pt idx="777">
                  <c:v>-81.400000000000006</c:v>
                </c:pt>
                <c:pt idx="778">
                  <c:v>-82.5</c:v>
                </c:pt>
                <c:pt idx="779">
                  <c:v>-84.3</c:v>
                </c:pt>
                <c:pt idx="780">
                  <c:v>-82.7</c:v>
                </c:pt>
                <c:pt idx="781">
                  <c:v>-82.9</c:v>
                </c:pt>
                <c:pt idx="782">
                  <c:v>-83.6</c:v>
                </c:pt>
                <c:pt idx="783">
                  <c:v>-83.2</c:v>
                </c:pt>
                <c:pt idx="784">
                  <c:v>-85.6</c:v>
                </c:pt>
                <c:pt idx="785">
                  <c:v>-84.2</c:v>
                </c:pt>
                <c:pt idx="786">
                  <c:v>-82.2</c:v>
                </c:pt>
                <c:pt idx="787">
                  <c:v>-82.6</c:v>
                </c:pt>
                <c:pt idx="788">
                  <c:v>-83</c:v>
                </c:pt>
                <c:pt idx="789">
                  <c:v>-83.5</c:v>
                </c:pt>
                <c:pt idx="790">
                  <c:v>-83.1</c:v>
                </c:pt>
                <c:pt idx="791">
                  <c:v>-83.5</c:v>
                </c:pt>
                <c:pt idx="792">
                  <c:v>-83.8</c:v>
                </c:pt>
                <c:pt idx="793">
                  <c:v>-83.7</c:v>
                </c:pt>
                <c:pt idx="794">
                  <c:v>-86.1</c:v>
                </c:pt>
                <c:pt idx="795">
                  <c:v>-82.5</c:v>
                </c:pt>
                <c:pt idx="796">
                  <c:v>-83.8</c:v>
                </c:pt>
                <c:pt idx="797">
                  <c:v>-84</c:v>
                </c:pt>
                <c:pt idx="798">
                  <c:v>-82.1</c:v>
                </c:pt>
                <c:pt idx="799">
                  <c:v>-82.2</c:v>
                </c:pt>
                <c:pt idx="800">
                  <c:v>-83.4</c:v>
                </c:pt>
                <c:pt idx="801">
                  <c:v>-82.7</c:v>
                </c:pt>
                <c:pt idx="802">
                  <c:v>-82.7</c:v>
                </c:pt>
                <c:pt idx="803">
                  <c:v>-82.5</c:v>
                </c:pt>
                <c:pt idx="804">
                  <c:v>-82.1</c:v>
                </c:pt>
                <c:pt idx="805">
                  <c:v>-83.2</c:v>
                </c:pt>
                <c:pt idx="806">
                  <c:v>-83.5</c:v>
                </c:pt>
                <c:pt idx="807">
                  <c:v>-83.6</c:v>
                </c:pt>
                <c:pt idx="808">
                  <c:v>-83.1</c:v>
                </c:pt>
                <c:pt idx="809">
                  <c:v>-81.7</c:v>
                </c:pt>
                <c:pt idx="810">
                  <c:v>-83.8</c:v>
                </c:pt>
                <c:pt idx="811">
                  <c:v>-82.6</c:v>
                </c:pt>
                <c:pt idx="812">
                  <c:v>-82.4</c:v>
                </c:pt>
                <c:pt idx="813">
                  <c:v>-82.1</c:v>
                </c:pt>
                <c:pt idx="814">
                  <c:v>-82.3</c:v>
                </c:pt>
                <c:pt idx="815">
                  <c:v>-82.4</c:v>
                </c:pt>
                <c:pt idx="816">
                  <c:v>-83.4</c:v>
                </c:pt>
                <c:pt idx="817">
                  <c:v>-82.8</c:v>
                </c:pt>
                <c:pt idx="818">
                  <c:v>-83.7</c:v>
                </c:pt>
                <c:pt idx="819">
                  <c:v>-82.2</c:v>
                </c:pt>
                <c:pt idx="820">
                  <c:v>-84.9</c:v>
                </c:pt>
                <c:pt idx="821">
                  <c:v>-83.7</c:v>
                </c:pt>
                <c:pt idx="822">
                  <c:v>-83.3</c:v>
                </c:pt>
                <c:pt idx="823">
                  <c:v>-83.5</c:v>
                </c:pt>
                <c:pt idx="824">
                  <c:v>-84.2</c:v>
                </c:pt>
                <c:pt idx="825">
                  <c:v>-82</c:v>
                </c:pt>
                <c:pt idx="826">
                  <c:v>-83.3</c:v>
                </c:pt>
                <c:pt idx="827">
                  <c:v>-82.7</c:v>
                </c:pt>
                <c:pt idx="828">
                  <c:v>-83.7</c:v>
                </c:pt>
                <c:pt idx="829">
                  <c:v>-83.2</c:v>
                </c:pt>
                <c:pt idx="830">
                  <c:v>-83.9</c:v>
                </c:pt>
                <c:pt idx="831">
                  <c:v>-82.9</c:v>
                </c:pt>
                <c:pt idx="832">
                  <c:v>-81.900000000000006</c:v>
                </c:pt>
                <c:pt idx="833">
                  <c:v>-81.8</c:v>
                </c:pt>
                <c:pt idx="834">
                  <c:v>-83.5</c:v>
                </c:pt>
                <c:pt idx="835">
                  <c:v>-83.3</c:v>
                </c:pt>
                <c:pt idx="836">
                  <c:v>-83</c:v>
                </c:pt>
                <c:pt idx="837">
                  <c:v>-83.3</c:v>
                </c:pt>
                <c:pt idx="838">
                  <c:v>-83</c:v>
                </c:pt>
                <c:pt idx="839">
                  <c:v>-83.2</c:v>
                </c:pt>
                <c:pt idx="840">
                  <c:v>-83.8</c:v>
                </c:pt>
                <c:pt idx="841">
                  <c:v>-83.3</c:v>
                </c:pt>
                <c:pt idx="842">
                  <c:v>-83.5</c:v>
                </c:pt>
                <c:pt idx="843">
                  <c:v>-83.7</c:v>
                </c:pt>
                <c:pt idx="844">
                  <c:v>-82.5</c:v>
                </c:pt>
                <c:pt idx="845">
                  <c:v>-83.4</c:v>
                </c:pt>
                <c:pt idx="846">
                  <c:v>-82.7</c:v>
                </c:pt>
                <c:pt idx="847">
                  <c:v>-83.2</c:v>
                </c:pt>
                <c:pt idx="848">
                  <c:v>-83.7</c:v>
                </c:pt>
                <c:pt idx="849">
                  <c:v>-82.4</c:v>
                </c:pt>
                <c:pt idx="850">
                  <c:v>-83</c:v>
                </c:pt>
                <c:pt idx="851">
                  <c:v>-83.9</c:v>
                </c:pt>
                <c:pt idx="852">
                  <c:v>-80.7</c:v>
                </c:pt>
                <c:pt idx="853">
                  <c:v>-82.5</c:v>
                </c:pt>
                <c:pt idx="854">
                  <c:v>-82.9</c:v>
                </c:pt>
                <c:pt idx="855">
                  <c:v>-82.2</c:v>
                </c:pt>
                <c:pt idx="856">
                  <c:v>-81.900000000000006</c:v>
                </c:pt>
                <c:pt idx="857">
                  <c:v>-81.099999999999994</c:v>
                </c:pt>
                <c:pt idx="858">
                  <c:v>-83</c:v>
                </c:pt>
                <c:pt idx="859">
                  <c:v>-83.7</c:v>
                </c:pt>
                <c:pt idx="860">
                  <c:v>-83.5</c:v>
                </c:pt>
                <c:pt idx="861">
                  <c:v>-85.2</c:v>
                </c:pt>
                <c:pt idx="862">
                  <c:v>-82.9</c:v>
                </c:pt>
                <c:pt idx="863">
                  <c:v>-82.5</c:v>
                </c:pt>
                <c:pt idx="864">
                  <c:v>-84.9</c:v>
                </c:pt>
                <c:pt idx="865">
                  <c:v>-82.4</c:v>
                </c:pt>
                <c:pt idx="866">
                  <c:v>-80.599999999999994</c:v>
                </c:pt>
                <c:pt idx="867">
                  <c:v>-84.1</c:v>
                </c:pt>
                <c:pt idx="868">
                  <c:v>-81.400000000000006</c:v>
                </c:pt>
                <c:pt idx="869">
                  <c:v>-82.8</c:v>
                </c:pt>
                <c:pt idx="870">
                  <c:v>-82.1</c:v>
                </c:pt>
                <c:pt idx="871">
                  <c:v>-83.8</c:v>
                </c:pt>
                <c:pt idx="872">
                  <c:v>-84.5</c:v>
                </c:pt>
                <c:pt idx="873">
                  <c:v>-84.8</c:v>
                </c:pt>
                <c:pt idx="874">
                  <c:v>-84</c:v>
                </c:pt>
                <c:pt idx="875">
                  <c:v>-83.4</c:v>
                </c:pt>
                <c:pt idx="876">
                  <c:v>-81.900000000000006</c:v>
                </c:pt>
                <c:pt idx="877">
                  <c:v>-82.1</c:v>
                </c:pt>
                <c:pt idx="878">
                  <c:v>-83.6</c:v>
                </c:pt>
                <c:pt idx="879">
                  <c:v>-82.1</c:v>
                </c:pt>
                <c:pt idx="880">
                  <c:v>-83</c:v>
                </c:pt>
                <c:pt idx="881">
                  <c:v>-82.8</c:v>
                </c:pt>
                <c:pt idx="882">
                  <c:v>-84.2</c:v>
                </c:pt>
                <c:pt idx="883">
                  <c:v>-83.5</c:v>
                </c:pt>
                <c:pt idx="884">
                  <c:v>-83.1</c:v>
                </c:pt>
                <c:pt idx="885">
                  <c:v>-83.5</c:v>
                </c:pt>
                <c:pt idx="886">
                  <c:v>-82.8</c:v>
                </c:pt>
                <c:pt idx="887">
                  <c:v>-83.1</c:v>
                </c:pt>
                <c:pt idx="888">
                  <c:v>-82.7</c:v>
                </c:pt>
                <c:pt idx="889">
                  <c:v>-82.7</c:v>
                </c:pt>
                <c:pt idx="890">
                  <c:v>-82</c:v>
                </c:pt>
                <c:pt idx="891">
                  <c:v>-81.5</c:v>
                </c:pt>
                <c:pt idx="892">
                  <c:v>-83.4</c:v>
                </c:pt>
                <c:pt idx="893">
                  <c:v>-82.8</c:v>
                </c:pt>
                <c:pt idx="894">
                  <c:v>-83.5</c:v>
                </c:pt>
                <c:pt idx="895">
                  <c:v>-83.7</c:v>
                </c:pt>
                <c:pt idx="896">
                  <c:v>-84.6</c:v>
                </c:pt>
                <c:pt idx="897">
                  <c:v>-83.1</c:v>
                </c:pt>
                <c:pt idx="898">
                  <c:v>-83.9</c:v>
                </c:pt>
                <c:pt idx="899">
                  <c:v>-82.4</c:v>
                </c:pt>
                <c:pt idx="900">
                  <c:v>-81.8</c:v>
                </c:pt>
                <c:pt idx="901">
                  <c:v>-81.099999999999994</c:v>
                </c:pt>
                <c:pt idx="902">
                  <c:v>-81.900000000000006</c:v>
                </c:pt>
                <c:pt idx="903">
                  <c:v>-82.7</c:v>
                </c:pt>
                <c:pt idx="904">
                  <c:v>-82.8</c:v>
                </c:pt>
                <c:pt idx="905">
                  <c:v>-82.6</c:v>
                </c:pt>
                <c:pt idx="906">
                  <c:v>-84.7</c:v>
                </c:pt>
                <c:pt idx="907">
                  <c:v>-82.2</c:v>
                </c:pt>
                <c:pt idx="908">
                  <c:v>-81.7</c:v>
                </c:pt>
                <c:pt idx="909">
                  <c:v>-81.2</c:v>
                </c:pt>
                <c:pt idx="910">
                  <c:v>-83.5</c:v>
                </c:pt>
                <c:pt idx="911">
                  <c:v>-84.9</c:v>
                </c:pt>
                <c:pt idx="912">
                  <c:v>-81.900000000000006</c:v>
                </c:pt>
                <c:pt idx="913">
                  <c:v>-82.1</c:v>
                </c:pt>
                <c:pt idx="914">
                  <c:v>-85.8</c:v>
                </c:pt>
                <c:pt idx="915">
                  <c:v>-81.8</c:v>
                </c:pt>
                <c:pt idx="916">
                  <c:v>-82.5</c:v>
                </c:pt>
                <c:pt idx="917">
                  <c:v>-83.3</c:v>
                </c:pt>
                <c:pt idx="918">
                  <c:v>-82.2</c:v>
                </c:pt>
                <c:pt idx="919">
                  <c:v>-83.8</c:v>
                </c:pt>
                <c:pt idx="920">
                  <c:v>-83.7</c:v>
                </c:pt>
                <c:pt idx="921">
                  <c:v>-84.4</c:v>
                </c:pt>
                <c:pt idx="922">
                  <c:v>-83.9</c:v>
                </c:pt>
                <c:pt idx="923">
                  <c:v>-81.400000000000006</c:v>
                </c:pt>
                <c:pt idx="924">
                  <c:v>-83.4</c:v>
                </c:pt>
                <c:pt idx="925">
                  <c:v>-81.900000000000006</c:v>
                </c:pt>
                <c:pt idx="926">
                  <c:v>-84.1</c:v>
                </c:pt>
                <c:pt idx="927">
                  <c:v>-83.4</c:v>
                </c:pt>
                <c:pt idx="928">
                  <c:v>-84</c:v>
                </c:pt>
                <c:pt idx="929">
                  <c:v>-82</c:v>
                </c:pt>
                <c:pt idx="930">
                  <c:v>-81.900000000000006</c:v>
                </c:pt>
                <c:pt idx="931">
                  <c:v>-83.3</c:v>
                </c:pt>
                <c:pt idx="932">
                  <c:v>-83.7</c:v>
                </c:pt>
                <c:pt idx="933">
                  <c:v>-84</c:v>
                </c:pt>
                <c:pt idx="934">
                  <c:v>-86.4</c:v>
                </c:pt>
                <c:pt idx="935">
                  <c:v>-82.5</c:v>
                </c:pt>
                <c:pt idx="936">
                  <c:v>-84</c:v>
                </c:pt>
                <c:pt idx="937">
                  <c:v>-83.7</c:v>
                </c:pt>
                <c:pt idx="938">
                  <c:v>-82.7</c:v>
                </c:pt>
                <c:pt idx="939">
                  <c:v>-83.6</c:v>
                </c:pt>
                <c:pt idx="940">
                  <c:v>-82.2</c:v>
                </c:pt>
                <c:pt idx="941">
                  <c:v>-83.6</c:v>
                </c:pt>
                <c:pt idx="942">
                  <c:v>-81.7</c:v>
                </c:pt>
                <c:pt idx="943">
                  <c:v>-82.7</c:v>
                </c:pt>
                <c:pt idx="944">
                  <c:v>-84.2</c:v>
                </c:pt>
                <c:pt idx="945">
                  <c:v>-82.7</c:v>
                </c:pt>
                <c:pt idx="946">
                  <c:v>-84.2</c:v>
                </c:pt>
                <c:pt idx="947">
                  <c:v>-83.7</c:v>
                </c:pt>
                <c:pt idx="948">
                  <c:v>-83.4</c:v>
                </c:pt>
                <c:pt idx="949">
                  <c:v>-84.2</c:v>
                </c:pt>
                <c:pt idx="950">
                  <c:v>-83.7</c:v>
                </c:pt>
                <c:pt idx="951">
                  <c:v>-84.3</c:v>
                </c:pt>
                <c:pt idx="952">
                  <c:v>-84.1</c:v>
                </c:pt>
                <c:pt idx="953">
                  <c:v>-82.8</c:v>
                </c:pt>
                <c:pt idx="954">
                  <c:v>-83</c:v>
                </c:pt>
                <c:pt idx="955">
                  <c:v>-85.1</c:v>
                </c:pt>
                <c:pt idx="956">
                  <c:v>-82.6</c:v>
                </c:pt>
                <c:pt idx="957">
                  <c:v>-82.1</c:v>
                </c:pt>
                <c:pt idx="958">
                  <c:v>-83.8</c:v>
                </c:pt>
                <c:pt idx="959">
                  <c:v>-81.5</c:v>
                </c:pt>
                <c:pt idx="960">
                  <c:v>-81.5</c:v>
                </c:pt>
                <c:pt idx="961">
                  <c:v>-83.7</c:v>
                </c:pt>
                <c:pt idx="962">
                  <c:v>-82.2</c:v>
                </c:pt>
                <c:pt idx="963">
                  <c:v>-81.3</c:v>
                </c:pt>
                <c:pt idx="964">
                  <c:v>-83.3</c:v>
                </c:pt>
                <c:pt idx="965">
                  <c:v>-82.2</c:v>
                </c:pt>
                <c:pt idx="966">
                  <c:v>-81.2</c:v>
                </c:pt>
                <c:pt idx="967">
                  <c:v>-84.7</c:v>
                </c:pt>
                <c:pt idx="968">
                  <c:v>-83.8</c:v>
                </c:pt>
                <c:pt idx="969">
                  <c:v>-82.4</c:v>
                </c:pt>
                <c:pt idx="970">
                  <c:v>-82.3</c:v>
                </c:pt>
                <c:pt idx="971">
                  <c:v>-82.2</c:v>
                </c:pt>
                <c:pt idx="972">
                  <c:v>-82.7</c:v>
                </c:pt>
                <c:pt idx="973">
                  <c:v>-82.4</c:v>
                </c:pt>
                <c:pt idx="974">
                  <c:v>-84</c:v>
                </c:pt>
                <c:pt idx="975">
                  <c:v>-82.3</c:v>
                </c:pt>
                <c:pt idx="976">
                  <c:v>-83.1</c:v>
                </c:pt>
                <c:pt idx="977">
                  <c:v>-83</c:v>
                </c:pt>
                <c:pt idx="978">
                  <c:v>-82.9</c:v>
                </c:pt>
                <c:pt idx="979">
                  <c:v>-84.1</c:v>
                </c:pt>
                <c:pt idx="980">
                  <c:v>-81.7</c:v>
                </c:pt>
                <c:pt idx="981">
                  <c:v>-82.8</c:v>
                </c:pt>
                <c:pt idx="982">
                  <c:v>-82.8</c:v>
                </c:pt>
                <c:pt idx="983">
                  <c:v>-82.6</c:v>
                </c:pt>
                <c:pt idx="984">
                  <c:v>-82.5</c:v>
                </c:pt>
                <c:pt idx="985">
                  <c:v>-84.1</c:v>
                </c:pt>
                <c:pt idx="986">
                  <c:v>-82.7</c:v>
                </c:pt>
                <c:pt idx="987">
                  <c:v>-82.4</c:v>
                </c:pt>
                <c:pt idx="988">
                  <c:v>-83.4</c:v>
                </c:pt>
                <c:pt idx="989">
                  <c:v>-83.8</c:v>
                </c:pt>
                <c:pt idx="990">
                  <c:v>-84.1</c:v>
                </c:pt>
                <c:pt idx="991">
                  <c:v>-81.599999999999994</c:v>
                </c:pt>
                <c:pt idx="992">
                  <c:v>-83.8</c:v>
                </c:pt>
                <c:pt idx="993">
                  <c:v>-82.9</c:v>
                </c:pt>
                <c:pt idx="994">
                  <c:v>-84.7</c:v>
                </c:pt>
                <c:pt idx="995">
                  <c:v>-82.6</c:v>
                </c:pt>
                <c:pt idx="996">
                  <c:v>-82.8</c:v>
                </c:pt>
                <c:pt idx="997">
                  <c:v>-82.1</c:v>
                </c:pt>
                <c:pt idx="998">
                  <c:v>-82.7</c:v>
                </c:pt>
                <c:pt idx="999">
                  <c:v>-82.4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B!$K$1:$K$5</c:f>
              <c:strCache>
                <c:ptCount val="1"/>
                <c:pt idx="0">
                  <c:v>B5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B!$J$6:$J$1005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B!$K$6:$K$1005</c:f>
              <c:numCache>
                <c:formatCode>0.00E+00</c:formatCode>
                <c:ptCount val="1000"/>
                <c:pt idx="0">
                  <c:v>-85.8</c:v>
                </c:pt>
                <c:pt idx="1">
                  <c:v>-85.7</c:v>
                </c:pt>
                <c:pt idx="2">
                  <c:v>-88</c:v>
                </c:pt>
                <c:pt idx="3">
                  <c:v>-88</c:v>
                </c:pt>
                <c:pt idx="4">
                  <c:v>-88</c:v>
                </c:pt>
                <c:pt idx="5">
                  <c:v>-88</c:v>
                </c:pt>
                <c:pt idx="6">
                  <c:v>-85.9</c:v>
                </c:pt>
                <c:pt idx="7">
                  <c:v>-88</c:v>
                </c:pt>
                <c:pt idx="8">
                  <c:v>-88</c:v>
                </c:pt>
                <c:pt idx="9">
                  <c:v>-88</c:v>
                </c:pt>
                <c:pt idx="10">
                  <c:v>-88</c:v>
                </c:pt>
                <c:pt idx="11">
                  <c:v>-88</c:v>
                </c:pt>
                <c:pt idx="12">
                  <c:v>-84.2</c:v>
                </c:pt>
                <c:pt idx="13">
                  <c:v>-88</c:v>
                </c:pt>
                <c:pt idx="14">
                  <c:v>-88</c:v>
                </c:pt>
                <c:pt idx="15">
                  <c:v>-86.2</c:v>
                </c:pt>
                <c:pt idx="16">
                  <c:v>-86.9</c:v>
                </c:pt>
                <c:pt idx="17">
                  <c:v>-87.9</c:v>
                </c:pt>
                <c:pt idx="18">
                  <c:v>-88</c:v>
                </c:pt>
                <c:pt idx="19">
                  <c:v>-83.4</c:v>
                </c:pt>
                <c:pt idx="20">
                  <c:v>-84.3</c:v>
                </c:pt>
                <c:pt idx="21">
                  <c:v>-87.4</c:v>
                </c:pt>
                <c:pt idx="22">
                  <c:v>-88.1</c:v>
                </c:pt>
                <c:pt idx="23">
                  <c:v>-86.7</c:v>
                </c:pt>
                <c:pt idx="24">
                  <c:v>-87.3</c:v>
                </c:pt>
                <c:pt idx="25">
                  <c:v>-85.6</c:v>
                </c:pt>
                <c:pt idx="26">
                  <c:v>-87.2</c:v>
                </c:pt>
                <c:pt idx="27">
                  <c:v>-86.9</c:v>
                </c:pt>
                <c:pt idx="28">
                  <c:v>-88.1</c:v>
                </c:pt>
                <c:pt idx="29">
                  <c:v>-88.1</c:v>
                </c:pt>
                <c:pt idx="30">
                  <c:v>-86.9</c:v>
                </c:pt>
                <c:pt idx="31">
                  <c:v>-88.1</c:v>
                </c:pt>
                <c:pt idx="32">
                  <c:v>-88.1</c:v>
                </c:pt>
                <c:pt idx="33">
                  <c:v>-86.9</c:v>
                </c:pt>
                <c:pt idx="34">
                  <c:v>-86.7</c:v>
                </c:pt>
                <c:pt idx="35">
                  <c:v>-87.7</c:v>
                </c:pt>
                <c:pt idx="36">
                  <c:v>-87</c:v>
                </c:pt>
                <c:pt idx="37">
                  <c:v>-88.1</c:v>
                </c:pt>
                <c:pt idx="38">
                  <c:v>-83.2</c:v>
                </c:pt>
                <c:pt idx="39">
                  <c:v>-88.1</c:v>
                </c:pt>
                <c:pt idx="40">
                  <c:v>-84.1</c:v>
                </c:pt>
                <c:pt idx="41">
                  <c:v>-87.3</c:v>
                </c:pt>
                <c:pt idx="42">
                  <c:v>-88.1</c:v>
                </c:pt>
                <c:pt idx="43">
                  <c:v>-88.1</c:v>
                </c:pt>
                <c:pt idx="44">
                  <c:v>-85.5</c:v>
                </c:pt>
                <c:pt idx="45">
                  <c:v>-84.1</c:v>
                </c:pt>
                <c:pt idx="46">
                  <c:v>-85.9</c:v>
                </c:pt>
                <c:pt idx="47">
                  <c:v>-85.7</c:v>
                </c:pt>
                <c:pt idx="48">
                  <c:v>-87.9</c:v>
                </c:pt>
                <c:pt idx="49">
                  <c:v>-88.1</c:v>
                </c:pt>
                <c:pt idx="50">
                  <c:v>-83.9</c:v>
                </c:pt>
                <c:pt idx="51">
                  <c:v>-86.9</c:v>
                </c:pt>
                <c:pt idx="52">
                  <c:v>-87.6</c:v>
                </c:pt>
                <c:pt idx="53">
                  <c:v>-83.6</c:v>
                </c:pt>
                <c:pt idx="54">
                  <c:v>-88.1</c:v>
                </c:pt>
                <c:pt idx="55">
                  <c:v>-86</c:v>
                </c:pt>
                <c:pt idx="56">
                  <c:v>-88.1</c:v>
                </c:pt>
                <c:pt idx="57">
                  <c:v>-85.5</c:v>
                </c:pt>
                <c:pt idx="58">
                  <c:v>-85.9</c:v>
                </c:pt>
                <c:pt idx="59">
                  <c:v>-88.1</c:v>
                </c:pt>
                <c:pt idx="60">
                  <c:v>-83.7</c:v>
                </c:pt>
                <c:pt idx="61">
                  <c:v>-87.8</c:v>
                </c:pt>
                <c:pt idx="62">
                  <c:v>-86.8</c:v>
                </c:pt>
                <c:pt idx="63">
                  <c:v>-84.9</c:v>
                </c:pt>
                <c:pt idx="64">
                  <c:v>-88.1</c:v>
                </c:pt>
                <c:pt idx="65">
                  <c:v>-88.1</c:v>
                </c:pt>
                <c:pt idx="66">
                  <c:v>-88.1</c:v>
                </c:pt>
                <c:pt idx="67">
                  <c:v>-88.1</c:v>
                </c:pt>
                <c:pt idx="68">
                  <c:v>-85.4</c:v>
                </c:pt>
                <c:pt idx="69">
                  <c:v>-88</c:v>
                </c:pt>
                <c:pt idx="70">
                  <c:v>-87.7</c:v>
                </c:pt>
                <c:pt idx="71">
                  <c:v>-88.1</c:v>
                </c:pt>
                <c:pt idx="72">
                  <c:v>-84.6</c:v>
                </c:pt>
                <c:pt idx="73">
                  <c:v>-85.9</c:v>
                </c:pt>
                <c:pt idx="74">
                  <c:v>-84.8</c:v>
                </c:pt>
                <c:pt idx="75">
                  <c:v>-88.2</c:v>
                </c:pt>
                <c:pt idx="76">
                  <c:v>-88.2</c:v>
                </c:pt>
                <c:pt idx="77">
                  <c:v>-88.2</c:v>
                </c:pt>
                <c:pt idx="78">
                  <c:v>-88.2</c:v>
                </c:pt>
                <c:pt idx="79">
                  <c:v>-87.4</c:v>
                </c:pt>
                <c:pt idx="80">
                  <c:v>-88.2</c:v>
                </c:pt>
                <c:pt idx="81">
                  <c:v>-86.1</c:v>
                </c:pt>
                <c:pt idx="82">
                  <c:v>-88.2</c:v>
                </c:pt>
                <c:pt idx="83">
                  <c:v>-88.2</c:v>
                </c:pt>
                <c:pt idx="84">
                  <c:v>-86.5</c:v>
                </c:pt>
                <c:pt idx="85">
                  <c:v>-88.2</c:v>
                </c:pt>
                <c:pt idx="86">
                  <c:v>-87.2</c:v>
                </c:pt>
                <c:pt idx="87">
                  <c:v>-88.2</c:v>
                </c:pt>
                <c:pt idx="88">
                  <c:v>-88.2</c:v>
                </c:pt>
                <c:pt idx="89">
                  <c:v>-88.2</c:v>
                </c:pt>
                <c:pt idx="90">
                  <c:v>-87</c:v>
                </c:pt>
                <c:pt idx="91">
                  <c:v>-88.2</c:v>
                </c:pt>
                <c:pt idx="92">
                  <c:v>-83.8</c:v>
                </c:pt>
                <c:pt idx="93">
                  <c:v>-88.2</c:v>
                </c:pt>
                <c:pt idx="94">
                  <c:v>-86.8</c:v>
                </c:pt>
                <c:pt idx="95">
                  <c:v>-88.2</c:v>
                </c:pt>
                <c:pt idx="96">
                  <c:v>-88.2</c:v>
                </c:pt>
                <c:pt idx="97">
                  <c:v>-88.2</c:v>
                </c:pt>
                <c:pt idx="98">
                  <c:v>-87.5</c:v>
                </c:pt>
                <c:pt idx="99">
                  <c:v>-87.8</c:v>
                </c:pt>
                <c:pt idx="100">
                  <c:v>-88.2</c:v>
                </c:pt>
                <c:pt idx="101">
                  <c:v>-88.2</c:v>
                </c:pt>
                <c:pt idx="102">
                  <c:v>-86.8</c:v>
                </c:pt>
                <c:pt idx="103">
                  <c:v>-88.2</c:v>
                </c:pt>
                <c:pt idx="104">
                  <c:v>-88.2</c:v>
                </c:pt>
                <c:pt idx="105">
                  <c:v>-84.2</c:v>
                </c:pt>
                <c:pt idx="106">
                  <c:v>-88</c:v>
                </c:pt>
                <c:pt idx="107">
                  <c:v>-88.2</c:v>
                </c:pt>
                <c:pt idx="108">
                  <c:v>-87.1</c:v>
                </c:pt>
                <c:pt idx="109">
                  <c:v>-88.1</c:v>
                </c:pt>
                <c:pt idx="110">
                  <c:v>-88.2</c:v>
                </c:pt>
                <c:pt idx="111">
                  <c:v>-84.7</c:v>
                </c:pt>
                <c:pt idx="112">
                  <c:v>-85.1</c:v>
                </c:pt>
                <c:pt idx="113">
                  <c:v>-86.1</c:v>
                </c:pt>
                <c:pt idx="114">
                  <c:v>-86.5</c:v>
                </c:pt>
                <c:pt idx="115">
                  <c:v>-85.9</c:v>
                </c:pt>
                <c:pt idx="116">
                  <c:v>-85.7</c:v>
                </c:pt>
                <c:pt idx="117">
                  <c:v>-88.2</c:v>
                </c:pt>
                <c:pt idx="118">
                  <c:v>-88.2</c:v>
                </c:pt>
                <c:pt idx="119">
                  <c:v>-85.9</c:v>
                </c:pt>
                <c:pt idx="120">
                  <c:v>-86.6</c:v>
                </c:pt>
                <c:pt idx="121">
                  <c:v>-85.7</c:v>
                </c:pt>
                <c:pt idx="122">
                  <c:v>-88.2</c:v>
                </c:pt>
                <c:pt idx="123">
                  <c:v>-85.4</c:v>
                </c:pt>
                <c:pt idx="124">
                  <c:v>-88.2</c:v>
                </c:pt>
                <c:pt idx="125">
                  <c:v>-88.2</c:v>
                </c:pt>
                <c:pt idx="126">
                  <c:v>-85.9</c:v>
                </c:pt>
                <c:pt idx="127">
                  <c:v>-88.2</c:v>
                </c:pt>
                <c:pt idx="128">
                  <c:v>-87.3</c:v>
                </c:pt>
                <c:pt idx="129">
                  <c:v>-87.7</c:v>
                </c:pt>
                <c:pt idx="130">
                  <c:v>-85</c:v>
                </c:pt>
                <c:pt idx="131">
                  <c:v>-88.2</c:v>
                </c:pt>
                <c:pt idx="132">
                  <c:v>-88.2</c:v>
                </c:pt>
                <c:pt idx="133">
                  <c:v>-88.2</c:v>
                </c:pt>
                <c:pt idx="134">
                  <c:v>-85.7</c:v>
                </c:pt>
                <c:pt idx="135">
                  <c:v>-88.2</c:v>
                </c:pt>
                <c:pt idx="136">
                  <c:v>-85</c:v>
                </c:pt>
                <c:pt idx="137">
                  <c:v>-86.2</c:v>
                </c:pt>
                <c:pt idx="138">
                  <c:v>-85.6</c:v>
                </c:pt>
                <c:pt idx="139">
                  <c:v>-88.2</c:v>
                </c:pt>
                <c:pt idx="140">
                  <c:v>-88.2</c:v>
                </c:pt>
                <c:pt idx="141">
                  <c:v>-86.5</c:v>
                </c:pt>
                <c:pt idx="142">
                  <c:v>-88.2</c:v>
                </c:pt>
                <c:pt idx="143">
                  <c:v>-88.2</c:v>
                </c:pt>
                <c:pt idx="144">
                  <c:v>-88.2</c:v>
                </c:pt>
                <c:pt idx="145">
                  <c:v>-88.2</c:v>
                </c:pt>
                <c:pt idx="146">
                  <c:v>-85</c:v>
                </c:pt>
                <c:pt idx="147">
                  <c:v>-87.7</c:v>
                </c:pt>
                <c:pt idx="148">
                  <c:v>-88.2</c:v>
                </c:pt>
                <c:pt idx="149">
                  <c:v>-88.2</c:v>
                </c:pt>
                <c:pt idx="150">
                  <c:v>-86.8</c:v>
                </c:pt>
                <c:pt idx="151">
                  <c:v>-87</c:v>
                </c:pt>
                <c:pt idx="152">
                  <c:v>-88.2</c:v>
                </c:pt>
                <c:pt idx="153">
                  <c:v>-88.2</c:v>
                </c:pt>
                <c:pt idx="154">
                  <c:v>-88.2</c:v>
                </c:pt>
                <c:pt idx="155">
                  <c:v>-88.2</c:v>
                </c:pt>
                <c:pt idx="156">
                  <c:v>-86.8</c:v>
                </c:pt>
                <c:pt idx="157">
                  <c:v>-84.4</c:v>
                </c:pt>
                <c:pt idx="158">
                  <c:v>-88.2</c:v>
                </c:pt>
                <c:pt idx="159">
                  <c:v>-87</c:v>
                </c:pt>
                <c:pt idx="160">
                  <c:v>-85.9</c:v>
                </c:pt>
                <c:pt idx="161">
                  <c:v>-88.2</c:v>
                </c:pt>
                <c:pt idx="162">
                  <c:v>-86.3</c:v>
                </c:pt>
                <c:pt idx="163">
                  <c:v>-87.9</c:v>
                </c:pt>
                <c:pt idx="164">
                  <c:v>-88.2</c:v>
                </c:pt>
                <c:pt idx="165">
                  <c:v>-88.2</c:v>
                </c:pt>
                <c:pt idx="166">
                  <c:v>-88.2</c:v>
                </c:pt>
                <c:pt idx="167">
                  <c:v>-88.2</c:v>
                </c:pt>
                <c:pt idx="168">
                  <c:v>-87.5</c:v>
                </c:pt>
                <c:pt idx="169">
                  <c:v>-88.2</c:v>
                </c:pt>
                <c:pt idx="170">
                  <c:v>-88.2</c:v>
                </c:pt>
                <c:pt idx="171">
                  <c:v>-88.2</c:v>
                </c:pt>
                <c:pt idx="172">
                  <c:v>-88.2</c:v>
                </c:pt>
                <c:pt idx="173">
                  <c:v>-84.8</c:v>
                </c:pt>
                <c:pt idx="174">
                  <c:v>-86.3</c:v>
                </c:pt>
                <c:pt idx="175">
                  <c:v>-87.1</c:v>
                </c:pt>
                <c:pt idx="176">
                  <c:v>-86.5</c:v>
                </c:pt>
                <c:pt idx="177">
                  <c:v>-88.2</c:v>
                </c:pt>
                <c:pt idx="178">
                  <c:v>-84.9</c:v>
                </c:pt>
                <c:pt idx="179">
                  <c:v>-84.2</c:v>
                </c:pt>
                <c:pt idx="180">
                  <c:v>-88.2</c:v>
                </c:pt>
                <c:pt idx="181">
                  <c:v>-88.2</c:v>
                </c:pt>
                <c:pt idx="182">
                  <c:v>-88.2</c:v>
                </c:pt>
                <c:pt idx="183">
                  <c:v>-88.2</c:v>
                </c:pt>
                <c:pt idx="184">
                  <c:v>-86</c:v>
                </c:pt>
                <c:pt idx="185">
                  <c:v>-88.2</c:v>
                </c:pt>
                <c:pt idx="186">
                  <c:v>-88.1</c:v>
                </c:pt>
                <c:pt idx="187">
                  <c:v>-87.5</c:v>
                </c:pt>
                <c:pt idx="188">
                  <c:v>-88.2</c:v>
                </c:pt>
                <c:pt idx="189">
                  <c:v>-88.2</c:v>
                </c:pt>
                <c:pt idx="190">
                  <c:v>-88.2</c:v>
                </c:pt>
                <c:pt idx="191">
                  <c:v>-88.2</c:v>
                </c:pt>
                <c:pt idx="192">
                  <c:v>-85.1</c:v>
                </c:pt>
                <c:pt idx="193">
                  <c:v>-88.1</c:v>
                </c:pt>
                <c:pt idx="194">
                  <c:v>-88</c:v>
                </c:pt>
                <c:pt idx="195">
                  <c:v>-88.2</c:v>
                </c:pt>
                <c:pt idx="196">
                  <c:v>-88.2</c:v>
                </c:pt>
                <c:pt idx="197">
                  <c:v>-88.2</c:v>
                </c:pt>
                <c:pt idx="198">
                  <c:v>-88.2</c:v>
                </c:pt>
                <c:pt idx="199">
                  <c:v>-86.4</c:v>
                </c:pt>
                <c:pt idx="200">
                  <c:v>-88.2</c:v>
                </c:pt>
                <c:pt idx="201">
                  <c:v>-88.2</c:v>
                </c:pt>
                <c:pt idx="202">
                  <c:v>-85.9</c:v>
                </c:pt>
                <c:pt idx="203">
                  <c:v>-86.8</c:v>
                </c:pt>
                <c:pt idx="204">
                  <c:v>-88.2</c:v>
                </c:pt>
                <c:pt idx="205">
                  <c:v>-88.2</c:v>
                </c:pt>
                <c:pt idx="206">
                  <c:v>-88.2</c:v>
                </c:pt>
                <c:pt idx="207">
                  <c:v>-88.2</c:v>
                </c:pt>
                <c:pt idx="208">
                  <c:v>-85.7</c:v>
                </c:pt>
                <c:pt idx="209">
                  <c:v>-88.2</c:v>
                </c:pt>
                <c:pt idx="210">
                  <c:v>-85.9</c:v>
                </c:pt>
                <c:pt idx="211">
                  <c:v>-87.8</c:v>
                </c:pt>
                <c:pt idx="212">
                  <c:v>-85.9</c:v>
                </c:pt>
                <c:pt idx="213">
                  <c:v>-86.6</c:v>
                </c:pt>
                <c:pt idx="214">
                  <c:v>-85.2</c:v>
                </c:pt>
                <c:pt idx="215">
                  <c:v>-86.8</c:v>
                </c:pt>
                <c:pt idx="216">
                  <c:v>-88.2</c:v>
                </c:pt>
                <c:pt idx="217">
                  <c:v>-88.2</c:v>
                </c:pt>
                <c:pt idx="218">
                  <c:v>-87.8</c:v>
                </c:pt>
                <c:pt idx="219">
                  <c:v>-84.8</c:v>
                </c:pt>
                <c:pt idx="220">
                  <c:v>-87.5</c:v>
                </c:pt>
                <c:pt idx="221">
                  <c:v>-83.9</c:v>
                </c:pt>
                <c:pt idx="222">
                  <c:v>-84.1</c:v>
                </c:pt>
                <c:pt idx="223">
                  <c:v>-88.2</c:v>
                </c:pt>
                <c:pt idx="224">
                  <c:v>-86.7</c:v>
                </c:pt>
                <c:pt idx="225">
                  <c:v>-88.2</c:v>
                </c:pt>
                <c:pt idx="226">
                  <c:v>-88.2</c:v>
                </c:pt>
                <c:pt idx="227">
                  <c:v>-88.2</c:v>
                </c:pt>
                <c:pt idx="228">
                  <c:v>-87.4</c:v>
                </c:pt>
                <c:pt idx="229">
                  <c:v>-86.4</c:v>
                </c:pt>
                <c:pt idx="230">
                  <c:v>-87.7</c:v>
                </c:pt>
                <c:pt idx="231">
                  <c:v>-88.2</c:v>
                </c:pt>
                <c:pt idx="232">
                  <c:v>-86.6</c:v>
                </c:pt>
                <c:pt idx="233">
                  <c:v>-88.2</c:v>
                </c:pt>
                <c:pt idx="234">
                  <c:v>-86.6</c:v>
                </c:pt>
                <c:pt idx="235">
                  <c:v>-88.2</c:v>
                </c:pt>
                <c:pt idx="236">
                  <c:v>-88.2</c:v>
                </c:pt>
                <c:pt idx="237">
                  <c:v>-86.1</c:v>
                </c:pt>
                <c:pt idx="238">
                  <c:v>-88.2</c:v>
                </c:pt>
                <c:pt idx="239">
                  <c:v>-85.5</c:v>
                </c:pt>
                <c:pt idx="240">
                  <c:v>-88.2</c:v>
                </c:pt>
                <c:pt idx="241">
                  <c:v>-88.2</c:v>
                </c:pt>
                <c:pt idx="242">
                  <c:v>-88.2</c:v>
                </c:pt>
                <c:pt idx="243">
                  <c:v>-86.5</c:v>
                </c:pt>
                <c:pt idx="244">
                  <c:v>-88.2</c:v>
                </c:pt>
                <c:pt idx="245">
                  <c:v>-88.2</c:v>
                </c:pt>
                <c:pt idx="246">
                  <c:v>-88.2</c:v>
                </c:pt>
                <c:pt idx="247">
                  <c:v>-88.2</c:v>
                </c:pt>
                <c:pt idx="248">
                  <c:v>-85.3</c:v>
                </c:pt>
                <c:pt idx="249">
                  <c:v>-85.2</c:v>
                </c:pt>
                <c:pt idx="250">
                  <c:v>-86.1</c:v>
                </c:pt>
                <c:pt idx="251">
                  <c:v>-86.7</c:v>
                </c:pt>
                <c:pt idx="252">
                  <c:v>-83.9</c:v>
                </c:pt>
                <c:pt idx="253">
                  <c:v>-86.7</c:v>
                </c:pt>
                <c:pt idx="254">
                  <c:v>-87.8</c:v>
                </c:pt>
                <c:pt idx="255">
                  <c:v>-86.6</c:v>
                </c:pt>
                <c:pt idx="256">
                  <c:v>-88.2</c:v>
                </c:pt>
                <c:pt idx="257">
                  <c:v>-85.4</c:v>
                </c:pt>
                <c:pt idx="258">
                  <c:v>-88.2</c:v>
                </c:pt>
                <c:pt idx="259">
                  <c:v>-84.7</c:v>
                </c:pt>
                <c:pt idx="260">
                  <c:v>-88.2</c:v>
                </c:pt>
                <c:pt idx="261">
                  <c:v>-87.4</c:v>
                </c:pt>
                <c:pt idx="262">
                  <c:v>-88.2</c:v>
                </c:pt>
                <c:pt idx="263">
                  <c:v>-88.2</c:v>
                </c:pt>
                <c:pt idx="264">
                  <c:v>-88.2</c:v>
                </c:pt>
                <c:pt idx="265">
                  <c:v>-84.5</c:v>
                </c:pt>
                <c:pt idx="266">
                  <c:v>-84</c:v>
                </c:pt>
                <c:pt idx="267">
                  <c:v>-88.2</c:v>
                </c:pt>
                <c:pt idx="268">
                  <c:v>-85.4</c:v>
                </c:pt>
                <c:pt idx="269">
                  <c:v>-84.4</c:v>
                </c:pt>
                <c:pt idx="270">
                  <c:v>-88.2</c:v>
                </c:pt>
                <c:pt idx="271">
                  <c:v>-85.5</c:v>
                </c:pt>
                <c:pt idx="272">
                  <c:v>-88.2</c:v>
                </c:pt>
                <c:pt idx="273">
                  <c:v>-86.5</c:v>
                </c:pt>
                <c:pt idx="274">
                  <c:v>-88.2</c:v>
                </c:pt>
                <c:pt idx="275">
                  <c:v>-88.2</c:v>
                </c:pt>
                <c:pt idx="276">
                  <c:v>-86.7</c:v>
                </c:pt>
                <c:pt idx="277">
                  <c:v>-86.7</c:v>
                </c:pt>
                <c:pt idx="278">
                  <c:v>-88.2</c:v>
                </c:pt>
                <c:pt idx="279">
                  <c:v>-88.2</c:v>
                </c:pt>
                <c:pt idx="280">
                  <c:v>-84.6</c:v>
                </c:pt>
                <c:pt idx="281">
                  <c:v>-87.1</c:v>
                </c:pt>
                <c:pt idx="282">
                  <c:v>-85</c:v>
                </c:pt>
                <c:pt idx="283">
                  <c:v>-86</c:v>
                </c:pt>
                <c:pt idx="284">
                  <c:v>-87.7</c:v>
                </c:pt>
                <c:pt idx="285">
                  <c:v>-86.9</c:v>
                </c:pt>
                <c:pt idx="286">
                  <c:v>-88</c:v>
                </c:pt>
                <c:pt idx="287">
                  <c:v>-83.5</c:v>
                </c:pt>
                <c:pt idx="288">
                  <c:v>-88.2</c:v>
                </c:pt>
                <c:pt idx="289">
                  <c:v>-88.2</c:v>
                </c:pt>
                <c:pt idx="290">
                  <c:v>-85.9</c:v>
                </c:pt>
                <c:pt idx="291">
                  <c:v>-88.2</c:v>
                </c:pt>
                <c:pt idx="292">
                  <c:v>-88.3</c:v>
                </c:pt>
                <c:pt idx="293">
                  <c:v>-87.7</c:v>
                </c:pt>
                <c:pt idx="294">
                  <c:v>-86.5</c:v>
                </c:pt>
                <c:pt idx="295">
                  <c:v>-85.8</c:v>
                </c:pt>
                <c:pt idx="296">
                  <c:v>-88.3</c:v>
                </c:pt>
                <c:pt idx="297">
                  <c:v>-88.3</c:v>
                </c:pt>
                <c:pt idx="298">
                  <c:v>-88.2</c:v>
                </c:pt>
                <c:pt idx="299">
                  <c:v>-88.3</c:v>
                </c:pt>
                <c:pt idx="300">
                  <c:v>-86.6</c:v>
                </c:pt>
                <c:pt idx="301">
                  <c:v>-87.7</c:v>
                </c:pt>
                <c:pt idx="302">
                  <c:v>-88.3</c:v>
                </c:pt>
                <c:pt idx="303">
                  <c:v>-87.3</c:v>
                </c:pt>
                <c:pt idx="304">
                  <c:v>-88.3</c:v>
                </c:pt>
                <c:pt idx="305">
                  <c:v>-88.3</c:v>
                </c:pt>
                <c:pt idx="306">
                  <c:v>-85.1</c:v>
                </c:pt>
                <c:pt idx="307">
                  <c:v>-85.3</c:v>
                </c:pt>
                <c:pt idx="308">
                  <c:v>-84.8</c:v>
                </c:pt>
                <c:pt idx="309">
                  <c:v>-85.8</c:v>
                </c:pt>
                <c:pt idx="310">
                  <c:v>-88.1</c:v>
                </c:pt>
                <c:pt idx="311">
                  <c:v>-87.6</c:v>
                </c:pt>
                <c:pt idx="312">
                  <c:v>-86.5</c:v>
                </c:pt>
                <c:pt idx="313">
                  <c:v>-88.3</c:v>
                </c:pt>
                <c:pt idx="314">
                  <c:v>-86.1</c:v>
                </c:pt>
                <c:pt idx="315">
                  <c:v>-84.2</c:v>
                </c:pt>
                <c:pt idx="316">
                  <c:v>-86.4</c:v>
                </c:pt>
                <c:pt idx="317">
                  <c:v>-88.3</c:v>
                </c:pt>
                <c:pt idx="318">
                  <c:v>-88.3</c:v>
                </c:pt>
                <c:pt idx="319">
                  <c:v>-88.3</c:v>
                </c:pt>
                <c:pt idx="320">
                  <c:v>-88.3</c:v>
                </c:pt>
                <c:pt idx="321">
                  <c:v>-84.8</c:v>
                </c:pt>
                <c:pt idx="322">
                  <c:v>-85.4</c:v>
                </c:pt>
                <c:pt idx="323">
                  <c:v>-87.1</c:v>
                </c:pt>
                <c:pt idx="324">
                  <c:v>-88.3</c:v>
                </c:pt>
                <c:pt idx="325">
                  <c:v>-87.9</c:v>
                </c:pt>
                <c:pt idx="326">
                  <c:v>-86.1</c:v>
                </c:pt>
                <c:pt idx="327">
                  <c:v>-86.3</c:v>
                </c:pt>
                <c:pt idx="328">
                  <c:v>-88.3</c:v>
                </c:pt>
                <c:pt idx="329">
                  <c:v>-84.2</c:v>
                </c:pt>
                <c:pt idx="330">
                  <c:v>-85.9</c:v>
                </c:pt>
                <c:pt idx="331">
                  <c:v>-88.3</c:v>
                </c:pt>
                <c:pt idx="332">
                  <c:v>-87.3</c:v>
                </c:pt>
                <c:pt idx="333">
                  <c:v>-88.1</c:v>
                </c:pt>
                <c:pt idx="334">
                  <c:v>-87.3</c:v>
                </c:pt>
                <c:pt idx="335">
                  <c:v>-87.1</c:v>
                </c:pt>
                <c:pt idx="336">
                  <c:v>-86.5</c:v>
                </c:pt>
                <c:pt idx="337">
                  <c:v>-88</c:v>
                </c:pt>
                <c:pt idx="338">
                  <c:v>-88.3</c:v>
                </c:pt>
                <c:pt idx="339">
                  <c:v>-86.9</c:v>
                </c:pt>
                <c:pt idx="340">
                  <c:v>-88.3</c:v>
                </c:pt>
                <c:pt idx="341">
                  <c:v>-88.3</c:v>
                </c:pt>
                <c:pt idx="342">
                  <c:v>-88.3</c:v>
                </c:pt>
                <c:pt idx="343">
                  <c:v>-87</c:v>
                </c:pt>
                <c:pt idx="344">
                  <c:v>-86.7</c:v>
                </c:pt>
                <c:pt idx="345">
                  <c:v>-88.3</c:v>
                </c:pt>
                <c:pt idx="346">
                  <c:v>-87.7</c:v>
                </c:pt>
                <c:pt idx="347">
                  <c:v>-88.3</c:v>
                </c:pt>
                <c:pt idx="348">
                  <c:v>-88.3</c:v>
                </c:pt>
                <c:pt idx="349">
                  <c:v>-88.3</c:v>
                </c:pt>
                <c:pt idx="350">
                  <c:v>-86.7</c:v>
                </c:pt>
                <c:pt idx="351">
                  <c:v>-86</c:v>
                </c:pt>
                <c:pt idx="352">
                  <c:v>-86.2</c:v>
                </c:pt>
                <c:pt idx="353">
                  <c:v>-84.3</c:v>
                </c:pt>
                <c:pt idx="354">
                  <c:v>-88.3</c:v>
                </c:pt>
                <c:pt idx="355">
                  <c:v>-87.1</c:v>
                </c:pt>
                <c:pt idx="356">
                  <c:v>-88.3</c:v>
                </c:pt>
                <c:pt idx="357">
                  <c:v>-88.1</c:v>
                </c:pt>
                <c:pt idx="358">
                  <c:v>-86.5</c:v>
                </c:pt>
                <c:pt idx="359">
                  <c:v>-85.5</c:v>
                </c:pt>
                <c:pt idx="360">
                  <c:v>-88.3</c:v>
                </c:pt>
                <c:pt idx="361">
                  <c:v>-88.3</c:v>
                </c:pt>
                <c:pt idx="362">
                  <c:v>-86.7</c:v>
                </c:pt>
                <c:pt idx="363">
                  <c:v>-88.3</c:v>
                </c:pt>
                <c:pt idx="364">
                  <c:v>-88.3</c:v>
                </c:pt>
                <c:pt idx="365">
                  <c:v>-88.3</c:v>
                </c:pt>
                <c:pt idx="366">
                  <c:v>-88.3</c:v>
                </c:pt>
                <c:pt idx="367">
                  <c:v>-86.8</c:v>
                </c:pt>
                <c:pt idx="368">
                  <c:v>-87.9</c:v>
                </c:pt>
                <c:pt idx="369">
                  <c:v>-87.6</c:v>
                </c:pt>
                <c:pt idx="370">
                  <c:v>-87.9</c:v>
                </c:pt>
                <c:pt idx="371">
                  <c:v>-88.3</c:v>
                </c:pt>
                <c:pt idx="372">
                  <c:v>-85.3</c:v>
                </c:pt>
                <c:pt idx="373">
                  <c:v>-86.3</c:v>
                </c:pt>
                <c:pt idx="374">
                  <c:v>-83.3</c:v>
                </c:pt>
                <c:pt idx="375">
                  <c:v>-88</c:v>
                </c:pt>
                <c:pt idx="376">
                  <c:v>-85.1</c:v>
                </c:pt>
                <c:pt idx="377">
                  <c:v>-86.8</c:v>
                </c:pt>
                <c:pt idx="378">
                  <c:v>-88.3</c:v>
                </c:pt>
                <c:pt idx="379">
                  <c:v>-88.3</c:v>
                </c:pt>
                <c:pt idx="380">
                  <c:v>-88.3</c:v>
                </c:pt>
                <c:pt idx="381">
                  <c:v>-84.6</c:v>
                </c:pt>
                <c:pt idx="382">
                  <c:v>-84.9</c:v>
                </c:pt>
                <c:pt idx="383">
                  <c:v>-87.3</c:v>
                </c:pt>
                <c:pt idx="384">
                  <c:v>-86.9</c:v>
                </c:pt>
                <c:pt idx="385">
                  <c:v>-88.3</c:v>
                </c:pt>
                <c:pt idx="386">
                  <c:v>-85.3</c:v>
                </c:pt>
                <c:pt idx="387">
                  <c:v>-88.3</c:v>
                </c:pt>
                <c:pt idx="388">
                  <c:v>-87.2</c:v>
                </c:pt>
                <c:pt idx="389">
                  <c:v>-86.4</c:v>
                </c:pt>
                <c:pt idx="390">
                  <c:v>-88.3</c:v>
                </c:pt>
                <c:pt idx="391">
                  <c:v>-86.7</c:v>
                </c:pt>
                <c:pt idx="392">
                  <c:v>-86.5</c:v>
                </c:pt>
                <c:pt idx="393">
                  <c:v>-87.6</c:v>
                </c:pt>
                <c:pt idx="394">
                  <c:v>-85.6</c:v>
                </c:pt>
                <c:pt idx="395">
                  <c:v>-83.5</c:v>
                </c:pt>
                <c:pt idx="396">
                  <c:v>-88.3</c:v>
                </c:pt>
                <c:pt idx="397">
                  <c:v>-88.3</c:v>
                </c:pt>
                <c:pt idx="398">
                  <c:v>-88.1</c:v>
                </c:pt>
                <c:pt idx="399">
                  <c:v>-88.3</c:v>
                </c:pt>
                <c:pt idx="400">
                  <c:v>-85.3</c:v>
                </c:pt>
                <c:pt idx="401">
                  <c:v>-88.2</c:v>
                </c:pt>
                <c:pt idx="402">
                  <c:v>-87.3</c:v>
                </c:pt>
                <c:pt idx="403">
                  <c:v>-85.7</c:v>
                </c:pt>
                <c:pt idx="404">
                  <c:v>-88.3</c:v>
                </c:pt>
                <c:pt idx="405">
                  <c:v>-88.3</c:v>
                </c:pt>
                <c:pt idx="406">
                  <c:v>-88.3</c:v>
                </c:pt>
                <c:pt idx="407">
                  <c:v>-87.7</c:v>
                </c:pt>
                <c:pt idx="408">
                  <c:v>-87.4</c:v>
                </c:pt>
                <c:pt idx="409">
                  <c:v>-88.3</c:v>
                </c:pt>
                <c:pt idx="410">
                  <c:v>-88.3</c:v>
                </c:pt>
                <c:pt idx="411">
                  <c:v>-84.7</c:v>
                </c:pt>
                <c:pt idx="412">
                  <c:v>-85.6</c:v>
                </c:pt>
                <c:pt idx="413">
                  <c:v>-88.3</c:v>
                </c:pt>
                <c:pt idx="414">
                  <c:v>-85.7</c:v>
                </c:pt>
                <c:pt idx="415">
                  <c:v>-87.6</c:v>
                </c:pt>
                <c:pt idx="416">
                  <c:v>-88.3</c:v>
                </c:pt>
                <c:pt idx="417">
                  <c:v>-87.1</c:v>
                </c:pt>
                <c:pt idx="418">
                  <c:v>-85.8</c:v>
                </c:pt>
                <c:pt idx="419">
                  <c:v>-88.3</c:v>
                </c:pt>
                <c:pt idx="420">
                  <c:v>-85.2</c:v>
                </c:pt>
                <c:pt idx="421">
                  <c:v>-88.3</c:v>
                </c:pt>
                <c:pt idx="422">
                  <c:v>-87.7</c:v>
                </c:pt>
                <c:pt idx="423">
                  <c:v>-87.1</c:v>
                </c:pt>
                <c:pt idx="424">
                  <c:v>-88.3</c:v>
                </c:pt>
                <c:pt idx="425">
                  <c:v>-88.3</c:v>
                </c:pt>
                <c:pt idx="426">
                  <c:v>-88.3</c:v>
                </c:pt>
                <c:pt idx="427">
                  <c:v>-86.3</c:v>
                </c:pt>
                <c:pt idx="428">
                  <c:v>-88.3</c:v>
                </c:pt>
                <c:pt idx="429">
                  <c:v>-86.7</c:v>
                </c:pt>
                <c:pt idx="430">
                  <c:v>-88.3</c:v>
                </c:pt>
                <c:pt idx="431">
                  <c:v>-87</c:v>
                </c:pt>
                <c:pt idx="432">
                  <c:v>-88.2</c:v>
                </c:pt>
                <c:pt idx="433">
                  <c:v>-86.9</c:v>
                </c:pt>
                <c:pt idx="434">
                  <c:v>-85.7</c:v>
                </c:pt>
                <c:pt idx="435">
                  <c:v>-88.2</c:v>
                </c:pt>
                <c:pt idx="436">
                  <c:v>-88.2</c:v>
                </c:pt>
                <c:pt idx="437">
                  <c:v>-86.1</c:v>
                </c:pt>
                <c:pt idx="438">
                  <c:v>-86.5</c:v>
                </c:pt>
                <c:pt idx="439">
                  <c:v>-86.2</c:v>
                </c:pt>
                <c:pt idx="440">
                  <c:v>-88.2</c:v>
                </c:pt>
                <c:pt idx="441">
                  <c:v>-88.2</c:v>
                </c:pt>
                <c:pt idx="442">
                  <c:v>-86.6</c:v>
                </c:pt>
                <c:pt idx="443">
                  <c:v>-82.9</c:v>
                </c:pt>
                <c:pt idx="444">
                  <c:v>-86.7</c:v>
                </c:pt>
                <c:pt idx="445">
                  <c:v>-88.1</c:v>
                </c:pt>
                <c:pt idx="446">
                  <c:v>-87.3</c:v>
                </c:pt>
                <c:pt idx="447">
                  <c:v>-88.2</c:v>
                </c:pt>
                <c:pt idx="448">
                  <c:v>-87.9</c:v>
                </c:pt>
                <c:pt idx="449">
                  <c:v>-84.8</c:v>
                </c:pt>
                <c:pt idx="450">
                  <c:v>-86.3</c:v>
                </c:pt>
                <c:pt idx="451">
                  <c:v>-86.8</c:v>
                </c:pt>
                <c:pt idx="452">
                  <c:v>-86.4</c:v>
                </c:pt>
                <c:pt idx="453">
                  <c:v>-88.2</c:v>
                </c:pt>
                <c:pt idx="454">
                  <c:v>-88.2</c:v>
                </c:pt>
                <c:pt idx="455">
                  <c:v>-88.2</c:v>
                </c:pt>
                <c:pt idx="456">
                  <c:v>-87.2</c:v>
                </c:pt>
                <c:pt idx="457">
                  <c:v>-88.2</c:v>
                </c:pt>
                <c:pt idx="458">
                  <c:v>-88.2</c:v>
                </c:pt>
                <c:pt idx="459">
                  <c:v>-88.2</c:v>
                </c:pt>
                <c:pt idx="460">
                  <c:v>-88.2</c:v>
                </c:pt>
                <c:pt idx="461">
                  <c:v>-86</c:v>
                </c:pt>
                <c:pt idx="462">
                  <c:v>-86.6</c:v>
                </c:pt>
                <c:pt idx="463">
                  <c:v>-88.2</c:v>
                </c:pt>
                <c:pt idx="464">
                  <c:v>-74.5</c:v>
                </c:pt>
                <c:pt idx="465">
                  <c:v>-65.099999999999994</c:v>
                </c:pt>
                <c:pt idx="466">
                  <c:v>-62</c:v>
                </c:pt>
                <c:pt idx="467">
                  <c:v>-60.7</c:v>
                </c:pt>
                <c:pt idx="468">
                  <c:v>-71.3</c:v>
                </c:pt>
                <c:pt idx="469">
                  <c:v>-86.6</c:v>
                </c:pt>
                <c:pt idx="470">
                  <c:v>-85.6</c:v>
                </c:pt>
                <c:pt idx="471">
                  <c:v>-83</c:v>
                </c:pt>
                <c:pt idx="472">
                  <c:v>-85.7</c:v>
                </c:pt>
                <c:pt idx="473">
                  <c:v>-88.2</c:v>
                </c:pt>
                <c:pt idx="474">
                  <c:v>-86.3</c:v>
                </c:pt>
                <c:pt idx="475">
                  <c:v>-87.1</c:v>
                </c:pt>
                <c:pt idx="476">
                  <c:v>-88.2</c:v>
                </c:pt>
                <c:pt idx="477">
                  <c:v>-84.2</c:v>
                </c:pt>
                <c:pt idx="478">
                  <c:v>-88.2</c:v>
                </c:pt>
                <c:pt idx="479">
                  <c:v>-86</c:v>
                </c:pt>
                <c:pt idx="480">
                  <c:v>-87.5</c:v>
                </c:pt>
                <c:pt idx="481">
                  <c:v>-85.5</c:v>
                </c:pt>
                <c:pt idx="482">
                  <c:v>-88.1</c:v>
                </c:pt>
                <c:pt idx="483">
                  <c:v>-86.5</c:v>
                </c:pt>
                <c:pt idx="484">
                  <c:v>-88.1</c:v>
                </c:pt>
                <c:pt idx="485">
                  <c:v>-88.2</c:v>
                </c:pt>
                <c:pt idx="486">
                  <c:v>-88.2</c:v>
                </c:pt>
                <c:pt idx="487">
                  <c:v>-85.6</c:v>
                </c:pt>
                <c:pt idx="488">
                  <c:v>-88.2</c:v>
                </c:pt>
                <c:pt idx="489">
                  <c:v>-88.2</c:v>
                </c:pt>
                <c:pt idx="490">
                  <c:v>-87</c:v>
                </c:pt>
                <c:pt idx="491">
                  <c:v>-88.2</c:v>
                </c:pt>
                <c:pt idx="492">
                  <c:v>-84.2</c:v>
                </c:pt>
                <c:pt idx="493">
                  <c:v>-88.2</c:v>
                </c:pt>
                <c:pt idx="494">
                  <c:v>-86.1</c:v>
                </c:pt>
                <c:pt idx="495">
                  <c:v>-88.2</c:v>
                </c:pt>
                <c:pt idx="496">
                  <c:v>-86.2</c:v>
                </c:pt>
                <c:pt idx="497">
                  <c:v>-88.2</c:v>
                </c:pt>
                <c:pt idx="498">
                  <c:v>-87.9</c:v>
                </c:pt>
                <c:pt idx="499">
                  <c:v>-88.2</c:v>
                </c:pt>
                <c:pt idx="500">
                  <c:v>-86.5</c:v>
                </c:pt>
                <c:pt idx="501">
                  <c:v>-87.4</c:v>
                </c:pt>
                <c:pt idx="502">
                  <c:v>-87.5</c:v>
                </c:pt>
                <c:pt idx="503">
                  <c:v>-87.3</c:v>
                </c:pt>
                <c:pt idx="504">
                  <c:v>-86</c:v>
                </c:pt>
                <c:pt idx="505">
                  <c:v>-88.1</c:v>
                </c:pt>
                <c:pt idx="506">
                  <c:v>-86.6</c:v>
                </c:pt>
                <c:pt idx="507">
                  <c:v>-88.1</c:v>
                </c:pt>
                <c:pt idx="508">
                  <c:v>-88.1</c:v>
                </c:pt>
                <c:pt idx="509">
                  <c:v>-85.1</c:v>
                </c:pt>
                <c:pt idx="510">
                  <c:v>-88.1</c:v>
                </c:pt>
                <c:pt idx="511">
                  <c:v>-88.1</c:v>
                </c:pt>
                <c:pt idx="512">
                  <c:v>-85.6</c:v>
                </c:pt>
                <c:pt idx="513">
                  <c:v>-86.2</c:v>
                </c:pt>
                <c:pt idx="514">
                  <c:v>-88.1</c:v>
                </c:pt>
                <c:pt idx="515">
                  <c:v>-87.6</c:v>
                </c:pt>
                <c:pt idx="516">
                  <c:v>-88.1</c:v>
                </c:pt>
                <c:pt idx="517">
                  <c:v>-88.1</c:v>
                </c:pt>
                <c:pt idx="518">
                  <c:v>-86.7</c:v>
                </c:pt>
                <c:pt idx="519">
                  <c:v>-88.1</c:v>
                </c:pt>
                <c:pt idx="520">
                  <c:v>-88.1</c:v>
                </c:pt>
                <c:pt idx="521">
                  <c:v>-88.1</c:v>
                </c:pt>
                <c:pt idx="522">
                  <c:v>-86.8</c:v>
                </c:pt>
                <c:pt idx="523">
                  <c:v>-85.5</c:v>
                </c:pt>
                <c:pt idx="524">
                  <c:v>-88.1</c:v>
                </c:pt>
                <c:pt idx="525">
                  <c:v>-88.1</c:v>
                </c:pt>
                <c:pt idx="526">
                  <c:v>-86.2</c:v>
                </c:pt>
                <c:pt idx="527">
                  <c:v>-88.1</c:v>
                </c:pt>
                <c:pt idx="528">
                  <c:v>-83.4</c:v>
                </c:pt>
                <c:pt idx="529">
                  <c:v>-86.9</c:v>
                </c:pt>
                <c:pt idx="530">
                  <c:v>-85.8</c:v>
                </c:pt>
                <c:pt idx="531">
                  <c:v>-87.5</c:v>
                </c:pt>
                <c:pt idx="532">
                  <c:v>-86.6</c:v>
                </c:pt>
                <c:pt idx="533">
                  <c:v>-86.1</c:v>
                </c:pt>
                <c:pt idx="534">
                  <c:v>-88.1</c:v>
                </c:pt>
                <c:pt idx="535">
                  <c:v>-88.1</c:v>
                </c:pt>
                <c:pt idx="536">
                  <c:v>-88.1</c:v>
                </c:pt>
                <c:pt idx="537">
                  <c:v>-88.1</c:v>
                </c:pt>
                <c:pt idx="538">
                  <c:v>-86.5</c:v>
                </c:pt>
                <c:pt idx="539">
                  <c:v>-86.1</c:v>
                </c:pt>
                <c:pt idx="540">
                  <c:v>-88.1</c:v>
                </c:pt>
                <c:pt idx="541">
                  <c:v>-87.4</c:v>
                </c:pt>
                <c:pt idx="542">
                  <c:v>-88.1</c:v>
                </c:pt>
                <c:pt idx="543">
                  <c:v>-87.9</c:v>
                </c:pt>
                <c:pt idx="544">
                  <c:v>-88.1</c:v>
                </c:pt>
                <c:pt idx="545">
                  <c:v>-84.5</c:v>
                </c:pt>
                <c:pt idx="546">
                  <c:v>-88</c:v>
                </c:pt>
                <c:pt idx="547">
                  <c:v>-85.1</c:v>
                </c:pt>
                <c:pt idx="548">
                  <c:v>-88.1</c:v>
                </c:pt>
                <c:pt idx="549">
                  <c:v>-88</c:v>
                </c:pt>
                <c:pt idx="550">
                  <c:v>-87.9</c:v>
                </c:pt>
                <c:pt idx="551">
                  <c:v>-88.1</c:v>
                </c:pt>
                <c:pt idx="552">
                  <c:v>-88.1</c:v>
                </c:pt>
                <c:pt idx="553">
                  <c:v>-84</c:v>
                </c:pt>
                <c:pt idx="554">
                  <c:v>-83.8</c:v>
                </c:pt>
                <c:pt idx="555">
                  <c:v>-84.7</c:v>
                </c:pt>
                <c:pt idx="556">
                  <c:v>-86.9</c:v>
                </c:pt>
                <c:pt idx="557">
                  <c:v>-88.1</c:v>
                </c:pt>
                <c:pt idx="558">
                  <c:v>-88.1</c:v>
                </c:pt>
                <c:pt idx="559">
                  <c:v>-88.1</c:v>
                </c:pt>
                <c:pt idx="560">
                  <c:v>-86.3</c:v>
                </c:pt>
                <c:pt idx="561">
                  <c:v>-87.6</c:v>
                </c:pt>
                <c:pt idx="562">
                  <c:v>-85.9</c:v>
                </c:pt>
                <c:pt idx="563">
                  <c:v>-86.4</c:v>
                </c:pt>
                <c:pt idx="564">
                  <c:v>-84.4</c:v>
                </c:pt>
                <c:pt idx="565">
                  <c:v>-88.1</c:v>
                </c:pt>
                <c:pt idx="566">
                  <c:v>-85.2</c:v>
                </c:pt>
                <c:pt idx="567">
                  <c:v>-88.1</c:v>
                </c:pt>
                <c:pt idx="568">
                  <c:v>-87.3</c:v>
                </c:pt>
                <c:pt idx="569">
                  <c:v>-87.2</c:v>
                </c:pt>
                <c:pt idx="570">
                  <c:v>-88.1</c:v>
                </c:pt>
                <c:pt idx="571">
                  <c:v>-84.6</c:v>
                </c:pt>
                <c:pt idx="572">
                  <c:v>-85.2</c:v>
                </c:pt>
                <c:pt idx="573">
                  <c:v>-88.1</c:v>
                </c:pt>
                <c:pt idx="574">
                  <c:v>-85.9</c:v>
                </c:pt>
                <c:pt idx="575">
                  <c:v>-85.8</c:v>
                </c:pt>
                <c:pt idx="576">
                  <c:v>-85.2</c:v>
                </c:pt>
                <c:pt idx="577">
                  <c:v>-88</c:v>
                </c:pt>
                <c:pt idx="578">
                  <c:v>-88.1</c:v>
                </c:pt>
                <c:pt idx="579">
                  <c:v>-88.1</c:v>
                </c:pt>
                <c:pt idx="580">
                  <c:v>-87.7</c:v>
                </c:pt>
                <c:pt idx="581">
                  <c:v>-88.1</c:v>
                </c:pt>
                <c:pt idx="582">
                  <c:v>-88.1</c:v>
                </c:pt>
                <c:pt idx="583">
                  <c:v>-88.1</c:v>
                </c:pt>
                <c:pt idx="584">
                  <c:v>-85.6</c:v>
                </c:pt>
                <c:pt idx="585">
                  <c:v>-84.1</c:v>
                </c:pt>
                <c:pt idx="586">
                  <c:v>-85.8</c:v>
                </c:pt>
                <c:pt idx="587">
                  <c:v>-88</c:v>
                </c:pt>
                <c:pt idx="588">
                  <c:v>-84</c:v>
                </c:pt>
                <c:pt idx="589">
                  <c:v>-83.6</c:v>
                </c:pt>
                <c:pt idx="590">
                  <c:v>-83.9</c:v>
                </c:pt>
                <c:pt idx="591">
                  <c:v>-88.1</c:v>
                </c:pt>
                <c:pt idx="592">
                  <c:v>-88.1</c:v>
                </c:pt>
                <c:pt idx="593">
                  <c:v>-87.2</c:v>
                </c:pt>
                <c:pt idx="594">
                  <c:v>-88</c:v>
                </c:pt>
                <c:pt idx="595">
                  <c:v>-87.9</c:v>
                </c:pt>
                <c:pt idx="596">
                  <c:v>-88.1</c:v>
                </c:pt>
                <c:pt idx="597">
                  <c:v>-88.1</c:v>
                </c:pt>
                <c:pt idx="598">
                  <c:v>-86.9</c:v>
                </c:pt>
                <c:pt idx="599">
                  <c:v>-88.1</c:v>
                </c:pt>
                <c:pt idx="600">
                  <c:v>-86.2</c:v>
                </c:pt>
                <c:pt idx="601">
                  <c:v>-83.7</c:v>
                </c:pt>
                <c:pt idx="602">
                  <c:v>-88.1</c:v>
                </c:pt>
                <c:pt idx="603">
                  <c:v>-88.1</c:v>
                </c:pt>
                <c:pt idx="604">
                  <c:v>-87</c:v>
                </c:pt>
                <c:pt idx="605">
                  <c:v>-82.9</c:v>
                </c:pt>
                <c:pt idx="606">
                  <c:v>-87.9</c:v>
                </c:pt>
                <c:pt idx="607">
                  <c:v>-88.1</c:v>
                </c:pt>
                <c:pt idx="608">
                  <c:v>-87.2</c:v>
                </c:pt>
                <c:pt idx="609">
                  <c:v>-86.2</c:v>
                </c:pt>
                <c:pt idx="610">
                  <c:v>-87.2</c:v>
                </c:pt>
                <c:pt idx="611">
                  <c:v>-88.1</c:v>
                </c:pt>
                <c:pt idx="612">
                  <c:v>-86</c:v>
                </c:pt>
                <c:pt idx="613">
                  <c:v>-88.1</c:v>
                </c:pt>
                <c:pt idx="614">
                  <c:v>-87.7</c:v>
                </c:pt>
                <c:pt idx="615">
                  <c:v>-88.1</c:v>
                </c:pt>
                <c:pt idx="616">
                  <c:v>-88.1</c:v>
                </c:pt>
                <c:pt idx="617">
                  <c:v>-88.1</c:v>
                </c:pt>
                <c:pt idx="618">
                  <c:v>-88.1</c:v>
                </c:pt>
                <c:pt idx="619">
                  <c:v>-85</c:v>
                </c:pt>
                <c:pt idx="620">
                  <c:v>-88.1</c:v>
                </c:pt>
                <c:pt idx="621">
                  <c:v>-88.1</c:v>
                </c:pt>
                <c:pt idx="622">
                  <c:v>-88.1</c:v>
                </c:pt>
                <c:pt idx="623">
                  <c:v>-88.1</c:v>
                </c:pt>
                <c:pt idx="624">
                  <c:v>-88.1</c:v>
                </c:pt>
                <c:pt idx="625">
                  <c:v>-86.2</c:v>
                </c:pt>
                <c:pt idx="626">
                  <c:v>-86.2</c:v>
                </c:pt>
                <c:pt idx="627">
                  <c:v>-86</c:v>
                </c:pt>
                <c:pt idx="628">
                  <c:v>-85.7</c:v>
                </c:pt>
                <c:pt idx="629">
                  <c:v>-87.2</c:v>
                </c:pt>
                <c:pt idx="630">
                  <c:v>-84.6</c:v>
                </c:pt>
                <c:pt idx="631">
                  <c:v>-85.5</c:v>
                </c:pt>
                <c:pt idx="632">
                  <c:v>-84.5</c:v>
                </c:pt>
                <c:pt idx="633">
                  <c:v>-87.1</c:v>
                </c:pt>
                <c:pt idx="634">
                  <c:v>-88.1</c:v>
                </c:pt>
                <c:pt idx="635">
                  <c:v>-88.1</c:v>
                </c:pt>
                <c:pt idx="636">
                  <c:v>-88.1</c:v>
                </c:pt>
                <c:pt idx="637">
                  <c:v>-84.1</c:v>
                </c:pt>
                <c:pt idx="638">
                  <c:v>-86.5</c:v>
                </c:pt>
                <c:pt idx="639">
                  <c:v>-88.1</c:v>
                </c:pt>
                <c:pt idx="640">
                  <c:v>-84.2</c:v>
                </c:pt>
                <c:pt idx="641">
                  <c:v>-88.1</c:v>
                </c:pt>
                <c:pt idx="642">
                  <c:v>-88.1</c:v>
                </c:pt>
                <c:pt idx="643">
                  <c:v>-83.3</c:v>
                </c:pt>
                <c:pt idx="644">
                  <c:v>-85.9</c:v>
                </c:pt>
                <c:pt idx="645">
                  <c:v>-87.9</c:v>
                </c:pt>
                <c:pt idx="646">
                  <c:v>-88.1</c:v>
                </c:pt>
                <c:pt idx="647">
                  <c:v>-86.1</c:v>
                </c:pt>
                <c:pt idx="648">
                  <c:v>-88.1</c:v>
                </c:pt>
                <c:pt idx="649">
                  <c:v>-85</c:v>
                </c:pt>
                <c:pt idx="650">
                  <c:v>-87.2</c:v>
                </c:pt>
                <c:pt idx="651">
                  <c:v>-88.1</c:v>
                </c:pt>
                <c:pt idx="652">
                  <c:v>-88.1</c:v>
                </c:pt>
                <c:pt idx="653">
                  <c:v>-87.4</c:v>
                </c:pt>
                <c:pt idx="654">
                  <c:v>-88.1</c:v>
                </c:pt>
                <c:pt idx="655">
                  <c:v>-87.9</c:v>
                </c:pt>
                <c:pt idx="656">
                  <c:v>-88.1</c:v>
                </c:pt>
                <c:pt idx="657">
                  <c:v>-82.3</c:v>
                </c:pt>
                <c:pt idx="658">
                  <c:v>-88.1</c:v>
                </c:pt>
                <c:pt idx="659">
                  <c:v>-87.7</c:v>
                </c:pt>
                <c:pt idx="660">
                  <c:v>-86.4</c:v>
                </c:pt>
                <c:pt idx="661">
                  <c:v>-88.1</c:v>
                </c:pt>
                <c:pt idx="662">
                  <c:v>-88.1</c:v>
                </c:pt>
                <c:pt idx="663">
                  <c:v>-88.1</c:v>
                </c:pt>
                <c:pt idx="664">
                  <c:v>-88.1</c:v>
                </c:pt>
                <c:pt idx="665">
                  <c:v>-87.3</c:v>
                </c:pt>
                <c:pt idx="666">
                  <c:v>-88.1</c:v>
                </c:pt>
                <c:pt idx="667">
                  <c:v>-88</c:v>
                </c:pt>
                <c:pt idx="668">
                  <c:v>-86.4</c:v>
                </c:pt>
                <c:pt idx="669">
                  <c:v>-87.6</c:v>
                </c:pt>
                <c:pt idx="670">
                  <c:v>-85.4</c:v>
                </c:pt>
                <c:pt idx="671">
                  <c:v>-88.1</c:v>
                </c:pt>
                <c:pt idx="672">
                  <c:v>-85</c:v>
                </c:pt>
                <c:pt idx="673">
                  <c:v>-85.6</c:v>
                </c:pt>
                <c:pt idx="674">
                  <c:v>-88.1</c:v>
                </c:pt>
                <c:pt idx="675">
                  <c:v>-88.1</c:v>
                </c:pt>
                <c:pt idx="676">
                  <c:v>-87.3</c:v>
                </c:pt>
                <c:pt idx="677">
                  <c:v>-88.1</c:v>
                </c:pt>
                <c:pt idx="678">
                  <c:v>-86.4</c:v>
                </c:pt>
                <c:pt idx="679">
                  <c:v>-85.6</c:v>
                </c:pt>
                <c:pt idx="680">
                  <c:v>-88</c:v>
                </c:pt>
                <c:pt idx="681">
                  <c:v>-86.8</c:v>
                </c:pt>
                <c:pt idx="682">
                  <c:v>-86.4</c:v>
                </c:pt>
                <c:pt idx="683">
                  <c:v>-86.3</c:v>
                </c:pt>
                <c:pt idx="684">
                  <c:v>-88</c:v>
                </c:pt>
                <c:pt idx="685">
                  <c:v>-87.1</c:v>
                </c:pt>
                <c:pt idx="686">
                  <c:v>-85.2</c:v>
                </c:pt>
                <c:pt idx="687">
                  <c:v>-88</c:v>
                </c:pt>
                <c:pt idx="688">
                  <c:v>-86.3</c:v>
                </c:pt>
                <c:pt idx="689">
                  <c:v>-83.7</c:v>
                </c:pt>
                <c:pt idx="690">
                  <c:v>-86.4</c:v>
                </c:pt>
                <c:pt idx="691">
                  <c:v>-85.2</c:v>
                </c:pt>
                <c:pt idx="692">
                  <c:v>-88</c:v>
                </c:pt>
                <c:pt idx="693">
                  <c:v>-87.3</c:v>
                </c:pt>
                <c:pt idx="694">
                  <c:v>-86</c:v>
                </c:pt>
                <c:pt idx="695">
                  <c:v>-83</c:v>
                </c:pt>
                <c:pt idx="696">
                  <c:v>-83.6</c:v>
                </c:pt>
                <c:pt idx="697">
                  <c:v>-86.1</c:v>
                </c:pt>
                <c:pt idx="698">
                  <c:v>-88</c:v>
                </c:pt>
                <c:pt idx="699">
                  <c:v>-88</c:v>
                </c:pt>
                <c:pt idx="700">
                  <c:v>-88</c:v>
                </c:pt>
                <c:pt idx="701">
                  <c:v>-83.6</c:v>
                </c:pt>
                <c:pt idx="702">
                  <c:v>-88</c:v>
                </c:pt>
                <c:pt idx="703">
                  <c:v>-88</c:v>
                </c:pt>
                <c:pt idx="704">
                  <c:v>-88</c:v>
                </c:pt>
                <c:pt idx="705">
                  <c:v>-83.7</c:v>
                </c:pt>
                <c:pt idx="706">
                  <c:v>-88</c:v>
                </c:pt>
                <c:pt idx="707">
                  <c:v>-88</c:v>
                </c:pt>
                <c:pt idx="708">
                  <c:v>-88</c:v>
                </c:pt>
                <c:pt idx="709">
                  <c:v>-85.6</c:v>
                </c:pt>
                <c:pt idx="710">
                  <c:v>-88</c:v>
                </c:pt>
                <c:pt idx="711">
                  <c:v>-84.5</c:v>
                </c:pt>
                <c:pt idx="712">
                  <c:v>-87.2</c:v>
                </c:pt>
                <c:pt idx="713">
                  <c:v>-87.1</c:v>
                </c:pt>
                <c:pt idx="714">
                  <c:v>-87.9</c:v>
                </c:pt>
                <c:pt idx="715">
                  <c:v>-86.6</c:v>
                </c:pt>
                <c:pt idx="716">
                  <c:v>-85.9</c:v>
                </c:pt>
                <c:pt idx="717">
                  <c:v>-88</c:v>
                </c:pt>
                <c:pt idx="718">
                  <c:v>-88</c:v>
                </c:pt>
                <c:pt idx="719">
                  <c:v>-88</c:v>
                </c:pt>
                <c:pt idx="720">
                  <c:v>-86.7</c:v>
                </c:pt>
                <c:pt idx="721">
                  <c:v>-88</c:v>
                </c:pt>
                <c:pt idx="722">
                  <c:v>-88</c:v>
                </c:pt>
                <c:pt idx="723">
                  <c:v>-86.2</c:v>
                </c:pt>
                <c:pt idx="724">
                  <c:v>-84.8</c:v>
                </c:pt>
                <c:pt idx="725">
                  <c:v>-88</c:v>
                </c:pt>
                <c:pt idx="726">
                  <c:v>-84.6</c:v>
                </c:pt>
                <c:pt idx="727">
                  <c:v>-85.9</c:v>
                </c:pt>
                <c:pt idx="728">
                  <c:v>-88</c:v>
                </c:pt>
                <c:pt idx="729">
                  <c:v>-88</c:v>
                </c:pt>
                <c:pt idx="730">
                  <c:v>-88</c:v>
                </c:pt>
                <c:pt idx="731">
                  <c:v>-88</c:v>
                </c:pt>
                <c:pt idx="732">
                  <c:v>-84.1</c:v>
                </c:pt>
                <c:pt idx="733">
                  <c:v>-84.1</c:v>
                </c:pt>
                <c:pt idx="734">
                  <c:v>-87.8</c:v>
                </c:pt>
                <c:pt idx="735">
                  <c:v>-88</c:v>
                </c:pt>
                <c:pt idx="736">
                  <c:v>-87.7</c:v>
                </c:pt>
                <c:pt idx="737">
                  <c:v>-88</c:v>
                </c:pt>
                <c:pt idx="738">
                  <c:v>-87.1</c:v>
                </c:pt>
                <c:pt idx="739">
                  <c:v>-87.6</c:v>
                </c:pt>
                <c:pt idx="740">
                  <c:v>-88</c:v>
                </c:pt>
                <c:pt idx="741">
                  <c:v>-86.6</c:v>
                </c:pt>
                <c:pt idx="742">
                  <c:v>-86.5</c:v>
                </c:pt>
                <c:pt idx="743">
                  <c:v>-85.2</c:v>
                </c:pt>
                <c:pt idx="744">
                  <c:v>-88</c:v>
                </c:pt>
                <c:pt idx="745">
                  <c:v>-85.7</c:v>
                </c:pt>
                <c:pt idx="746">
                  <c:v>-84.5</c:v>
                </c:pt>
                <c:pt idx="747">
                  <c:v>-87.4</c:v>
                </c:pt>
                <c:pt idx="748">
                  <c:v>-85.4</c:v>
                </c:pt>
                <c:pt idx="749">
                  <c:v>-86.8</c:v>
                </c:pt>
                <c:pt idx="750">
                  <c:v>-88</c:v>
                </c:pt>
                <c:pt idx="751">
                  <c:v>-88</c:v>
                </c:pt>
                <c:pt idx="752">
                  <c:v>-83.9</c:v>
                </c:pt>
                <c:pt idx="753">
                  <c:v>-87.9</c:v>
                </c:pt>
                <c:pt idx="754">
                  <c:v>-88</c:v>
                </c:pt>
                <c:pt idx="755">
                  <c:v>-84.1</c:v>
                </c:pt>
                <c:pt idx="756">
                  <c:v>-85.8</c:v>
                </c:pt>
                <c:pt idx="757">
                  <c:v>-88</c:v>
                </c:pt>
                <c:pt idx="758">
                  <c:v>-86.8</c:v>
                </c:pt>
                <c:pt idx="759">
                  <c:v>-88</c:v>
                </c:pt>
                <c:pt idx="760">
                  <c:v>-86.7</c:v>
                </c:pt>
                <c:pt idx="761">
                  <c:v>-86</c:v>
                </c:pt>
                <c:pt idx="762">
                  <c:v>-85.9</c:v>
                </c:pt>
                <c:pt idx="763">
                  <c:v>-87.5</c:v>
                </c:pt>
                <c:pt idx="764">
                  <c:v>-87.1</c:v>
                </c:pt>
                <c:pt idx="765">
                  <c:v>-86</c:v>
                </c:pt>
                <c:pt idx="766">
                  <c:v>-88</c:v>
                </c:pt>
                <c:pt idx="767">
                  <c:v>-87.9</c:v>
                </c:pt>
                <c:pt idx="768">
                  <c:v>-86.7</c:v>
                </c:pt>
                <c:pt idx="769">
                  <c:v>-84.6</c:v>
                </c:pt>
                <c:pt idx="770">
                  <c:v>-87.9</c:v>
                </c:pt>
                <c:pt idx="771">
                  <c:v>-86.5</c:v>
                </c:pt>
                <c:pt idx="772">
                  <c:v>-86.7</c:v>
                </c:pt>
                <c:pt idx="773">
                  <c:v>-87.9</c:v>
                </c:pt>
                <c:pt idx="774">
                  <c:v>-87.9</c:v>
                </c:pt>
                <c:pt idx="775">
                  <c:v>-87.9</c:v>
                </c:pt>
                <c:pt idx="776">
                  <c:v>-87.9</c:v>
                </c:pt>
                <c:pt idx="777">
                  <c:v>-87.9</c:v>
                </c:pt>
                <c:pt idx="778">
                  <c:v>-86.8</c:v>
                </c:pt>
                <c:pt idx="779">
                  <c:v>-87.9</c:v>
                </c:pt>
                <c:pt idx="780">
                  <c:v>-87.9</c:v>
                </c:pt>
                <c:pt idx="781">
                  <c:v>-87.9</c:v>
                </c:pt>
                <c:pt idx="782">
                  <c:v>-84.8</c:v>
                </c:pt>
                <c:pt idx="783">
                  <c:v>-86</c:v>
                </c:pt>
                <c:pt idx="784">
                  <c:v>-85.4</c:v>
                </c:pt>
                <c:pt idx="785">
                  <c:v>-87.9</c:v>
                </c:pt>
                <c:pt idx="786">
                  <c:v>-87.4</c:v>
                </c:pt>
                <c:pt idx="787">
                  <c:v>-87.9</c:v>
                </c:pt>
                <c:pt idx="788">
                  <c:v>-87.9</c:v>
                </c:pt>
                <c:pt idx="789">
                  <c:v>-87.9</c:v>
                </c:pt>
                <c:pt idx="790">
                  <c:v>-87.9</c:v>
                </c:pt>
                <c:pt idx="791">
                  <c:v>-85</c:v>
                </c:pt>
                <c:pt idx="792">
                  <c:v>-87.9</c:v>
                </c:pt>
                <c:pt idx="793">
                  <c:v>-86.2</c:v>
                </c:pt>
                <c:pt idx="794">
                  <c:v>-87.9</c:v>
                </c:pt>
                <c:pt idx="795">
                  <c:v>-87.9</c:v>
                </c:pt>
                <c:pt idx="796">
                  <c:v>-86.5</c:v>
                </c:pt>
                <c:pt idx="797">
                  <c:v>-87.9</c:v>
                </c:pt>
                <c:pt idx="798">
                  <c:v>-84.5</c:v>
                </c:pt>
                <c:pt idx="799">
                  <c:v>-87.9</c:v>
                </c:pt>
                <c:pt idx="800">
                  <c:v>-87.9</c:v>
                </c:pt>
                <c:pt idx="801">
                  <c:v>-85</c:v>
                </c:pt>
                <c:pt idx="802">
                  <c:v>-85.4</c:v>
                </c:pt>
                <c:pt idx="803">
                  <c:v>-85.8</c:v>
                </c:pt>
                <c:pt idx="804">
                  <c:v>-84.8</c:v>
                </c:pt>
                <c:pt idx="805">
                  <c:v>-86.5</c:v>
                </c:pt>
                <c:pt idx="806">
                  <c:v>-87.9</c:v>
                </c:pt>
                <c:pt idx="807">
                  <c:v>-87.6</c:v>
                </c:pt>
                <c:pt idx="808">
                  <c:v>-86.7</c:v>
                </c:pt>
                <c:pt idx="809">
                  <c:v>-84.8</c:v>
                </c:pt>
                <c:pt idx="810">
                  <c:v>-87.9</c:v>
                </c:pt>
                <c:pt idx="811">
                  <c:v>-87.4</c:v>
                </c:pt>
                <c:pt idx="812">
                  <c:v>-87.9</c:v>
                </c:pt>
                <c:pt idx="813">
                  <c:v>-87.9</c:v>
                </c:pt>
                <c:pt idx="814">
                  <c:v>-87.9</c:v>
                </c:pt>
                <c:pt idx="815">
                  <c:v>-87.9</c:v>
                </c:pt>
                <c:pt idx="816">
                  <c:v>-87.9</c:v>
                </c:pt>
                <c:pt idx="817">
                  <c:v>-87.6</c:v>
                </c:pt>
                <c:pt idx="818">
                  <c:v>-86.3</c:v>
                </c:pt>
                <c:pt idx="819">
                  <c:v>-87.1</c:v>
                </c:pt>
                <c:pt idx="820">
                  <c:v>-87</c:v>
                </c:pt>
                <c:pt idx="821">
                  <c:v>-87.1</c:v>
                </c:pt>
                <c:pt idx="822">
                  <c:v>-86.6</c:v>
                </c:pt>
                <c:pt idx="823">
                  <c:v>-87.8</c:v>
                </c:pt>
                <c:pt idx="824">
                  <c:v>-87.1</c:v>
                </c:pt>
                <c:pt idx="825">
                  <c:v>-87.8</c:v>
                </c:pt>
                <c:pt idx="826">
                  <c:v>-86</c:v>
                </c:pt>
                <c:pt idx="827">
                  <c:v>-85.1</c:v>
                </c:pt>
                <c:pt idx="828">
                  <c:v>-87.8</c:v>
                </c:pt>
                <c:pt idx="829">
                  <c:v>-86.2</c:v>
                </c:pt>
                <c:pt idx="830">
                  <c:v>-87.8</c:v>
                </c:pt>
                <c:pt idx="831">
                  <c:v>-86.4</c:v>
                </c:pt>
                <c:pt idx="832">
                  <c:v>-87.6</c:v>
                </c:pt>
                <c:pt idx="833">
                  <c:v>-87.8</c:v>
                </c:pt>
                <c:pt idx="834">
                  <c:v>-87.8</c:v>
                </c:pt>
                <c:pt idx="835">
                  <c:v>-87.8</c:v>
                </c:pt>
                <c:pt idx="836">
                  <c:v>-84.6</c:v>
                </c:pt>
                <c:pt idx="837">
                  <c:v>-87.8</c:v>
                </c:pt>
                <c:pt idx="838">
                  <c:v>-87.5</c:v>
                </c:pt>
                <c:pt idx="839">
                  <c:v>-87.8</c:v>
                </c:pt>
                <c:pt idx="840">
                  <c:v>-85.2</c:v>
                </c:pt>
                <c:pt idx="841">
                  <c:v>-87.8</c:v>
                </c:pt>
                <c:pt idx="842">
                  <c:v>-87.8</c:v>
                </c:pt>
                <c:pt idx="843">
                  <c:v>-87.4</c:v>
                </c:pt>
                <c:pt idx="844">
                  <c:v>-86.6</c:v>
                </c:pt>
                <c:pt idx="845">
                  <c:v>-86.7</c:v>
                </c:pt>
                <c:pt idx="846">
                  <c:v>-87.8</c:v>
                </c:pt>
                <c:pt idx="847">
                  <c:v>-87.8</c:v>
                </c:pt>
                <c:pt idx="848">
                  <c:v>-87.7</c:v>
                </c:pt>
                <c:pt idx="849">
                  <c:v>-87.8</c:v>
                </c:pt>
                <c:pt idx="850">
                  <c:v>-86.8</c:v>
                </c:pt>
                <c:pt idx="851">
                  <c:v>-86</c:v>
                </c:pt>
                <c:pt idx="852">
                  <c:v>-86.6</c:v>
                </c:pt>
                <c:pt idx="853">
                  <c:v>-85.6</c:v>
                </c:pt>
                <c:pt idx="854">
                  <c:v>-86.7</c:v>
                </c:pt>
                <c:pt idx="855">
                  <c:v>-84.3</c:v>
                </c:pt>
                <c:pt idx="856">
                  <c:v>-85.2</c:v>
                </c:pt>
                <c:pt idx="857">
                  <c:v>-87.7</c:v>
                </c:pt>
                <c:pt idx="858">
                  <c:v>-86.9</c:v>
                </c:pt>
                <c:pt idx="859">
                  <c:v>-86</c:v>
                </c:pt>
                <c:pt idx="860">
                  <c:v>-87.7</c:v>
                </c:pt>
                <c:pt idx="861">
                  <c:v>-87.7</c:v>
                </c:pt>
                <c:pt idx="862">
                  <c:v>-86.3</c:v>
                </c:pt>
                <c:pt idx="863">
                  <c:v>-84.5</c:v>
                </c:pt>
                <c:pt idx="864">
                  <c:v>-84.8</c:v>
                </c:pt>
                <c:pt idx="865">
                  <c:v>-87.6</c:v>
                </c:pt>
                <c:pt idx="866">
                  <c:v>-87.7</c:v>
                </c:pt>
                <c:pt idx="867">
                  <c:v>-82.4</c:v>
                </c:pt>
                <c:pt idx="868">
                  <c:v>-83.6</c:v>
                </c:pt>
                <c:pt idx="869">
                  <c:v>-85.9</c:v>
                </c:pt>
                <c:pt idx="870">
                  <c:v>-82</c:v>
                </c:pt>
                <c:pt idx="871">
                  <c:v>-87.7</c:v>
                </c:pt>
                <c:pt idx="872">
                  <c:v>-85</c:v>
                </c:pt>
                <c:pt idx="873">
                  <c:v>-84.5</c:v>
                </c:pt>
                <c:pt idx="874">
                  <c:v>-87.7</c:v>
                </c:pt>
                <c:pt idx="875">
                  <c:v>-83.2</c:v>
                </c:pt>
                <c:pt idx="876">
                  <c:v>-86.8</c:v>
                </c:pt>
                <c:pt idx="877">
                  <c:v>-86</c:v>
                </c:pt>
                <c:pt idx="878">
                  <c:v>-87.7</c:v>
                </c:pt>
                <c:pt idx="879">
                  <c:v>-87.7</c:v>
                </c:pt>
                <c:pt idx="880">
                  <c:v>-84.4</c:v>
                </c:pt>
                <c:pt idx="881">
                  <c:v>-87.7</c:v>
                </c:pt>
                <c:pt idx="882">
                  <c:v>-87.7</c:v>
                </c:pt>
                <c:pt idx="883">
                  <c:v>-85.5</c:v>
                </c:pt>
                <c:pt idx="884">
                  <c:v>-87.7</c:v>
                </c:pt>
                <c:pt idx="885">
                  <c:v>-87.7</c:v>
                </c:pt>
                <c:pt idx="886">
                  <c:v>-86.9</c:v>
                </c:pt>
                <c:pt idx="887">
                  <c:v>-86.1</c:v>
                </c:pt>
                <c:pt idx="888">
                  <c:v>-87.1</c:v>
                </c:pt>
                <c:pt idx="889">
                  <c:v>-85.5</c:v>
                </c:pt>
                <c:pt idx="890">
                  <c:v>-87.7</c:v>
                </c:pt>
                <c:pt idx="891">
                  <c:v>-86.8</c:v>
                </c:pt>
                <c:pt idx="892">
                  <c:v>-87.7</c:v>
                </c:pt>
                <c:pt idx="893">
                  <c:v>-83.9</c:v>
                </c:pt>
                <c:pt idx="894">
                  <c:v>-87.7</c:v>
                </c:pt>
                <c:pt idx="895">
                  <c:v>-87.7</c:v>
                </c:pt>
                <c:pt idx="896">
                  <c:v>-87.7</c:v>
                </c:pt>
                <c:pt idx="897">
                  <c:v>-85.1</c:v>
                </c:pt>
                <c:pt idx="898">
                  <c:v>-86</c:v>
                </c:pt>
                <c:pt idx="899">
                  <c:v>-84.6</c:v>
                </c:pt>
                <c:pt idx="900">
                  <c:v>-87.1</c:v>
                </c:pt>
                <c:pt idx="901">
                  <c:v>-87.7</c:v>
                </c:pt>
                <c:pt idx="902">
                  <c:v>-87.7</c:v>
                </c:pt>
                <c:pt idx="903">
                  <c:v>-87.7</c:v>
                </c:pt>
                <c:pt idx="904">
                  <c:v>-87.7</c:v>
                </c:pt>
                <c:pt idx="905">
                  <c:v>-84.7</c:v>
                </c:pt>
                <c:pt idx="906">
                  <c:v>-85.3</c:v>
                </c:pt>
                <c:pt idx="907">
                  <c:v>-86</c:v>
                </c:pt>
                <c:pt idx="908">
                  <c:v>-86.1</c:v>
                </c:pt>
                <c:pt idx="909">
                  <c:v>-87.7</c:v>
                </c:pt>
                <c:pt idx="910">
                  <c:v>-87.7</c:v>
                </c:pt>
                <c:pt idx="911">
                  <c:v>-87.7</c:v>
                </c:pt>
                <c:pt idx="912">
                  <c:v>-86.2</c:v>
                </c:pt>
                <c:pt idx="913">
                  <c:v>-85.6</c:v>
                </c:pt>
                <c:pt idx="914">
                  <c:v>-87.7</c:v>
                </c:pt>
                <c:pt idx="915">
                  <c:v>-86.1</c:v>
                </c:pt>
                <c:pt idx="916">
                  <c:v>-87.7</c:v>
                </c:pt>
                <c:pt idx="917">
                  <c:v>-83.2</c:v>
                </c:pt>
                <c:pt idx="918">
                  <c:v>-85.5</c:v>
                </c:pt>
                <c:pt idx="919">
                  <c:v>-87.7</c:v>
                </c:pt>
                <c:pt idx="920">
                  <c:v>-87.7</c:v>
                </c:pt>
                <c:pt idx="921">
                  <c:v>-87.7</c:v>
                </c:pt>
                <c:pt idx="922">
                  <c:v>-87.7</c:v>
                </c:pt>
                <c:pt idx="923">
                  <c:v>-87.6</c:v>
                </c:pt>
                <c:pt idx="924">
                  <c:v>-86.7</c:v>
                </c:pt>
                <c:pt idx="925">
                  <c:v>-85.3</c:v>
                </c:pt>
                <c:pt idx="926">
                  <c:v>-85.4</c:v>
                </c:pt>
                <c:pt idx="927">
                  <c:v>-85.5</c:v>
                </c:pt>
                <c:pt idx="928">
                  <c:v>-86.4</c:v>
                </c:pt>
                <c:pt idx="929">
                  <c:v>-87.7</c:v>
                </c:pt>
                <c:pt idx="930">
                  <c:v>-87.7</c:v>
                </c:pt>
                <c:pt idx="931">
                  <c:v>-87.7</c:v>
                </c:pt>
                <c:pt idx="932">
                  <c:v>-86.8</c:v>
                </c:pt>
                <c:pt idx="933">
                  <c:v>-87.3</c:v>
                </c:pt>
                <c:pt idx="934">
                  <c:v>-83.4</c:v>
                </c:pt>
                <c:pt idx="935">
                  <c:v>-87.7</c:v>
                </c:pt>
                <c:pt idx="936">
                  <c:v>-87.7</c:v>
                </c:pt>
                <c:pt idx="937">
                  <c:v>-86.6</c:v>
                </c:pt>
                <c:pt idx="938">
                  <c:v>-87.7</c:v>
                </c:pt>
                <c:pt idx="939">
                  <c:v>-87.3</c:v>
                </c:pt>
                <c:pt idx="940">
                  <c:v>-84.5</c:v>
                </c:pt>
                <c:pt idx="941">
                  <c:v>-84.7</c:v>
                </c:pt>
                <c:pt idx="942">
                  <c:v>-87.6</c:v>
                </c:pt>
                <c:pt idx="943">
                  <c:v>-87</c:v>
                </c:pt>
                <c:pt idx="944">
                  <c:v>-87.6</c:v>
                </c:pt>
                <c:pt idx="945">
                  <c:v>-87</c:v>
                </c:pt>
                <c:pt idx="946">
                  <c:v>-87.6</c:v>
                </c:pt>
                <c:pt idx="947">
                  <c:v>-86.9</c:v>
                </c:pt>
                <c:pt idx="948">
                  <c:v>-87</c:v>
                </c:pt>
                <c:pt idx="949">
                  <c:v>-87.6</c:v>
                </c:pt>
                <c:pt idx="950">
                  <c:v>-87.6</c:v>
                </c:pt>
                <c:pt idx="951">
                  <c:v>-87.6</c:v>
                </c:pt>
                <c:pt idx="952">
                  <c:v>-83.8</c:v>
                </c:pt>
                <c:pt idx="953">
                  <c:v>-84.6</c:v>
                </c:pt>
                <c:pt idx="954">
                  <c:v>-85.3</c:v>
                </c:pt>
                <c:pt idx="955">
                  <c:v>-83.4</c:v>
                </c:pt>
                <c:pt idx="956">
                  <c:v>-87</c:v>
                </c:pt>
                <c:pt idx="957">
                  <c:v>-86.4</c:v>
                </c:pt>
                <c:pt idx="958">
                  <c:v>-87.6</c:v>
                </c:pt>
                <c:pt idx="959">
                  <c:v>-86.2</c:v>
                </c:pt>
                <c:pt idx="960">
                  <c:v>-87.6</c:v>
                </c:pt>
                <c:pt idx="961">
                  <c:v>-85</c:v>
                </c:pt>
                <c:pt idx="962">
                  <c:v>-85.4</c:v>
                </c:pt>
                <c:pt idx="963">
                  <c:v>-87.6</c:v>
                </c:pt>
                <c:pt idx="964">
                  <c:v>-87.6</c:v>
                </c:pt>
                <c:pt idx="965">
                  <c:v>-84.4</c:v>
                </c:pt>
                <c:pt idx="966">
                  <c:v>-87.6</c:v>
                </c:pt>
                <c:pt idx="967">
                  <c:v>-87.1</c:v>
                </c:pt>
                <c:pt idx="968">
                  <c:v>-86.6</c:v>
                </c:pt>
                <c:pt idx="969">
                  <c:v>-87.6</c:v>
                </c:pt>
                <c:pt idx="970">
                  <c:v>-87.6</c:v>
                </c:pt>
                <c:pt idx="971">
                  <c:v>-87.6</c:v>
                </c:pt>
                <c:pt idx="972">
                  <c:v>-87.6</c:v>
                </c:pt>
                <c:pt idx="973">
                  <c:v>-87.6</c:v>
                </c:pt>
                <c:pt idx="974">
                  <c:v>-87.6</c:v>
                </c:pt>
                <c:pt idx="975">
                  <c:v>-87.6</c:v>
                </c:pt>
                <c:pt idx="976">
                  <c:v>-83.7</c:v>
                </c:pt>
                <c:pt idx="977">
                  <c:v>-87.6</c:v>
                </c:pt>
                <c:pt idx="978">
                  <c:v>-87.6</c:v>
                </c:pt>
                <c:pt idx="979">
                  <c:v>-86.7</c:v>
                </c:pt>
                <c:pt idx="980">
                  <c:v>-85.5</c:v>
                </c:pt>
                <c:pt idx="981">
                  <c:v>-87.3</c:v>
                </c:pt>
                <c:pt idx="982">
                  <c:v>-85.7</c:v>
                </c:pt>
                <c:pt idx="983">
                  <c:v>-87.6</c:v>
                </c:pt>
                <c:pt idx="984">
                  <c:v>-87.6</c:v>
                </c:pt>
                <c:pt idx="985">
                  <c:v>-85.5</c:v>
                </c:pt>
                <c:pt idx="986">
                  <c:v>-87.6</c:v>
                </c:pt>
                <c:pt idx="987">
                  <c:v>-85.7</c:v>
                </c:pt>
                <c:pt idx="988">
                  <c:v>-87.6</c:v>
                </c:pt>
                <c:pt idx="989">
                  <c:v>-85</c:v>
                </c:pt>
                <c:pt idx="990">
                  <c:v>-84.1</c:v>
                </c:pt>
                <c:pt idx="991">
                  <c:v>-87.3</c:v>
                </c:pt>
                <c:pt idx="992">
                  <c:v>-87.6</c:v>
                </c:pt>
                <c:pt idx="993">
                  <c:v>-87.6</c:v>
                </c:pt>
                <c:pt idx="994">
                  <c:v>-85.5</c:v>
                </c:pt>
                <c:pt idx="995">
                  <c:v>-87.3</c:v>
                </c:pt>
                <c:pt idx="996">
                  <c:v>-84.7</c:v>
                </c:pt>
                <c:pt idx="997">
                  <c:v>-85.1</c:v>
                </c:pt>
                <c:pt idx="998">
                  <c:v>-87.5</c:v>
                </c:pt>
                <c:pt idx="999">
                  <c:v>-83.4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B!$N$1:$N$5</c:f>
              <c:strCache>
                <c:ptCount val="1"/>
                <c:pt idx="0">
                  <c:v>B6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B!$M$6:$M$1005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B!$N$6:$N$1005</c:f>
              <c:numCache>
                <c:formatCode>0.00E+00</c:formatCode>
                <c:ptCount val="1000"/>
                <c:pt idx="0">
                  <c:v>-86</c:v>
                </c:pt>
                <c:pt idx="1">
                  <c:v>-83.4</c:v>
                </c:pt>
                <c:pt idx="2">
                  <c:v>-82.5</c:v>
                </c:pt>
                <c:pt idx="3">
                  <c:v>-83.9</c:v>
                </c:pt>
                <c:pt idx="4">
                  <c:v>-83.4</c:v>
                </c:pt>
                <c:pt idx="5">
                  <c:v>-85.1</c:v>
                </c:pt>
                <c:pt idx="6">
                  <c:v>-83.2</c:v>
                </c:pt>
                <c:pt idx="7">
                  <c:v>-84.5</c:v>
                </c:pt>
                <c:pt idx="8">
                  <c:v>-86.6</c:v>
                </c:pt>
                <c:pt idx="9">
                  <c:v>-85.2</c:v>
                </c:pt>
                <c:pt idx="10">
                  <c:v>-86.8</c:v>
                </c:pt>
                <c:pt idx="11">
                  <c:v>-82.2</c:v>
                </c:pt>
                <c:pt idx="12">
                  <c:v>-84.3</c:v>
                </c:pt>
                <c:pt idx="13">
                  <c:v>-84</c:v>
                </c:pt>
                <c:pt idx="14">
                  <c:v>-85.3</c:v>
                </c:pt>
                <c:pt idx="15">
                  <c:v>-82.5</c:v>
                </c:pt>
                <c:pt idx="16">
                  <c:v>-83.1</c:v>
                </c:pt>
                <c:pt idx="17">
                  <c:v>-82.8</c:v>
                </c:pt>
                <c:pt idx="18">
                  <c:v>-83.2</c:v>
                </c:pt>
                <c:pt idx="19">
                  <c:v>-83.9</c:v>
                </c:pt>
                <c:pt idx="20">
                  <c:v>-84.8</c:v>
                </c:pt>
                <c:pt idx="21">
                  <c:v>-83.1</c:v>
                </c:pt>
                <c:pt idx="22">
                  <c:v>-84.6</c:v>
                </c:pt>
                <c:pt idx="23">
                  <c:v>-88.1</c:v>
                </c:pt>
                <c:pt idx="24">
                  <c:v>-88.1</c:v>
                </c:pt>
                <c:pt idx="25">
                  <c:v>-83.8</c:v>
                </c:pt>
                <c:pt idx="26">
                  <c:v>-86.2</c:v>
                </c:pt>
                <c:pt idx="27">
                  <c:v>-85.4</c:v>
                </c:pt>
                <c:pt idx="28">
                  <c:v>-83.5</c:v>
                </c:pt>
                <c:pt idx="29">
                  <c:v>-83.2</c:v>
                </c:pt>
                <c:pt idx="30">
                  <c:v>-83.6</c:v>
                </c:pt>
                <c:pt idx="31">
                  <c:v>-82.4</c:v>
                </c:pt>
                <c:pt idx="32">
                  <c:v>-84.2</c:v>
                </c:pt>
                <c:pt idx="33">
                  <c:v>-83.1</c:v>
                </c:pt>
                <c:pt idx="34">
                  <c:v>-84</c:v>
                </c:pt>
                <c:pt idx="35">
                  <c:v>-84.1</c:v>
                </c:pt>
                <c:pt idx="36">
                  <c:v>-83.6</c:v>
                </c:pt>
                <c:pt idx="37">
                  <c:v>-82.2</c:v>
                </c:pt>
                <c:pt idx="38">
                  <c:v>-83.7</c:v>
                </c:pt>
                <c:pt idx="39">
                  <c:v>-83.9</c:v>
                </c:pt>
                <c:pt idx="40">
                  <c:v>-84</c:v>
                </c:pt>
                <c:pt idx="41">
                  <c:v>-84.7</c:v>
                </c:pt>
                <c:pt idx="42">
                  <c:v>-83.6</c:v>
                </c:pt>
                <c:pt idx="43">
                  <c:v>-81.099999999999994</c:v>
                </c:pt>
                <c:pt idx="44">
                  <c:v>-83.8</c:v>
                </c:pt>
                <c:pt idx="45">
                  <c:v>-85.2</c:v>
                </c:pt>
                <c:pt idx="46">
                  <c:v>-86.2</c:v>
                </c:pt>
                <c:pt idx="47">
                  <c:v>-85.5</c:v>
                </c:pt>
                <c:pt idx="48">
                  <c:v>-85.1</c:v>
                </c:pt>
                <c:pt idx="49">
                  <c:v>-83.5</c:v>
                </c:pt>
                <c:pt idx="50">
                  <c:v>-84.9</c:v>
                </c:pt>
                <c:pt idx="51">
                  <c:v>-83.4</c:v>
                </c:pt>
                <c:pt idx="52">
                  <c:v>-84.7</c:v>
                </c:pt>
                <c:pt idx="53">
                  <c:v>-86</c:v>
                </c:pt>
                <c:pt idx="54">
                  <c:v>-83.1</c:v>
                </c:pt>
                <c:pt idx="55">
                  <c:v>-86</c:v>
                </c:pt>
                <c:pt idx="56">
                  <c:v>-84.5</c:v>
                </c:pt>
                <c:pt idx="57">
                  <c:v>-83.2</c:v>
                </c:pt>
                <c:pt idx="58">
                  <c:v>-84.2</c:v>
                </c:pt>
                <c:pt idx="59">
                  <c:v>-81.900000000000006</c:v>
                </c:pt>
                <c:pt idx="60">
                  <c:v>-83.8</c:v>
                </c:pt>
                <c:pt idx="61">
                  <c:v>-83.9</c:v>
                </c:pt>
                <c:pt idx="62">
                  <c:v>-83.4</c:v>
                </c:pt>
                <c:pt idx="63">
                  <c:v>-82.7</c:v>
                </c:pt>
                <c:pt idx="64">
                  <c:v>-84.6</c:v>
                </c:pt>
                <c:pt idx="65">
                  <c:v>-84.3</c:v>
                </c:pt>
                <c:pt idx="66">
                  <c:v>-83.5</c:v>
                </c:pt>
                <c:pt idx="67">
                  <c:v>-83.8</c:v>
                </c:pt>
                <c:pt idx="68">
                  <c:v>-83</c:v>
                </c:pt>
                <c:pt idx="69">
                  <c:v>-83.4</c:v>
                </c:pt>
                <c:pt idx="70">
                  <c:v>-86.3</c:v>
                </c:pt>
                <c:pt idx="71">
                  <c:v>-83.6</c:v>
                </c:pt>
                <c:pt idx="72">
                  <c:v>-83.2</c:v>
                </c:pt>
                <c:pt idx="73">
                  <c:v>-83.5</c:v>
                </c:pt>
                <c:pt idx="74">
                  <c:v>-87</c:v>
                </c:pt>
                <c:pt idx="75">
                  <c:v>-85.2</c:v>
                </c:pt>
                <c:pt idx="76">
                  <c:v>-83</c:v>
                </c:pt>
                <c:pt idx="77">
                  <c:v>-83.2</c:v>
                </c:pt>
                <c:pt idx="78">
                  <c:v>-83.6</c:v>
                </c:pt>
                <c:pt idx="79">
                  <c:v>-82.6</c:v>
                </c:pt>
                <c:pt idx="80">
                  <c:v>-84.5</c:v>
                </c:pt>
                <c:pt idx="81">
                  <c:v>-84.2</c:v>
                </c:pt>
                <c:pt idx="82">
                  <c:v>-84.4</c:v>
                </c:pt>
                <c:pt idx="83">
                  <c:v>-83.7</c:v>
                </c:pt>
                <c:pt idx="84">
                  <c:v>-83.3</c:v>
                </c:pt>
                <c:pt idx="85">
                  <c:v>-83.2</c:v>
                </c:pt>
                <c:pt idx="86">
                  <c:v>-84.2</c:v>
                </c:pt>
                <c:pt idx="87">
                  <c:v>-82.8</c:v>
                </c:pt>
                <c:pt idx="88">
                  <c:v>-84.6</c:v>
                </c:pt>
                <c:pt idx="89">
                  <c:v>-83.5</c:v>
                </c:pt>
                <c:pt idx="90">
                  <c:v>-84.3</c:v>
                </c:pt>
                <c:pt idx="91">
                  <c:v>-83.4</c:v>
                </c:pt>
                <c:pt idx="92">
                  <c:v>-83.9</c:v>
                </c:pt>
                <c:pt idx="93">
                  <c:v>-86.1</c:v>
                </c:pt>
                <c:pt idx="94">
                  <c:v>-83.6</c:v>
                </c:pt>
                <c:pt idx="95">
                  <c:v>-85.7</c:v>
                </c:pt>
                <c:pt idx="96">
                  <c:v>-82.9</c:v>
                </c:pt>
                <c:pt idx="97">
                  <c:v>-85.3</c:v>
                </c:pt>
                <c:pt idx="98">
                  <c:v>-82.5</c:v>
                </c:pt>
                <c:pt idx="99">
                  <c:v>-85.4</c:v>
                </c:pt>
                <c:pt idx="100">
                  <c:v>-85.7</c:v>
                </c:pt>
                <c:pt idx="101">
                  <c:v>-83.4</c:v>
                </c:pt>
                <c:pt idx="102">
                  <c:v>-85.1</c:v>
                </c:pt>
                <c:pt idx="103">
                  <c:v>-82.6</c:v>
                </c:pt>
                <c:pt idx="104">
                  <c:v>-83</c:v>
                </c:pt>
                <c:pt idx="105">
                  <c:v>-83.8</c:v>
                </c:pt>
                <c:pt idx="106">
                  <c:v>-85.9</c:v>
                </c:pt>
                <c:pt idx="107">
                  <c:v>-84.5</c:v>
                </c:pt>
                <c:pt idx="108">
                  <c:v>-82.4</c:v>
                </c:pt>
                <c:pt idx="109">
                  <c:v>-85.6</c:v>
                </c:pt>
                <c:pt idx="110">
                  <c:v>-84.3</c:v>
                </c:pt>
                <c:pt idx="111">
                  <c:v>-83.9</c:v>
                </c:pt>
                <c:pt idx="112">
                  <c:v>-83.8</c:v>
                </c:pt>
                <c:pt idx="113">
                  <c:v>-85</c:v>
                </c:pt>
                <c:pt idx="114">
                  <c:v>-84</c:v>
                </c:pt>
                <c:pt idx="115">
                  <c:v>-83.6</c:v>
                </c:pt>
                <c:pt idx="116">
                  <c:v>-83</c:v>
                </c:pt>
                <c:pt idx="117">
                  <c:v>-83.2</c:v>
                </c:pt>
                <c:pt idx="118">
                  <c:v>-85</c:v>
                </c:pt>
                <c:pt idx="119">
                  <c:v>-83</c:v>
                </c:pt>
                <c:pt idx="120">
                  <c:v>-84.7</c:v>
                </c:pt>
                <c:pt idx="121">
                  <c:v>-83.7</c:v>
                </c:pt>
                <c:pt idx="122">
                  <c:v>-83.2</c:v>
                </c:pt>
                <c:pt idx="123">
                  <c:v>-84.6</c:v>
                </c:pt>
                <c:pt idx="124">
                  <c:v>-85.4</c:v>
                </c:pt>
                <c:pt idx="125">
                  <c:v>-82.7</c:v>
                </c:pt>
                <c:pt idx="126">
                  <c:v>-84.1</c:v>
                </c:pt>
                <c:pt idx="127">
                  <c:v>-86.4</c:v>
                </c:pt>
                <c:pt idx="128">
                  <c:v>-83.5</c:v>
                </c:pt>
                <c:pt idx="129">
                  <c:v>-85.5</c:v>
                </c:pt>
                <c:pt idx="130">
                  <c:v>-84</c:v>
                </c:pt>
                <c:pt idx="131">
                  <c:v>-84.1</c:v>
                </c:pt>
                <c:pt idx="132">
                  <c:v>-84.1</c:v>
                </c:pt>
                <c:pt idx="133">
                  <c:v>-85.3</c:v>
                </c:pt>
                <c:pt idx="134">
                  <c:v>-82.7</c:v>
                </c:pt>
                <c:pt idx="135">
                  <c:v>-85.3</c:v>
                </c:pt>
                <c:pt idx="136">
                  <c:v>-84</c:v>
                </c:pt>
                <c:pt idx="137">
                  <c:v>-85.4</c:v>
                </c:pt>
                <c:pt idx="138">
                  <c:v>-85.2</c:v>
                </c:pt>
                <c:pt idx="139">
                  <c:v>-84.1</c:v>
                </c:pt>
                <c:pt idx="140">
                  <c:v>-84.6</c:v>
                </c:pt>
                <c:pt idx="141">
                  <c:v>-84</c:v>
                </c:pt>
                <c:pt idx="142">
                  <c:v>-82.3</c:v>
                </c:pt>
                <c:pt idx="143">
                  <c:v>-85</c:v>
                </c:pt>
                <c:pt idx="144">
                  <c:v>-85.6</c:v>
                </c:pt>
                <c:pt idx="145">
                  <c:v>-82.9</c:v>
                </c:pt>
                <c:pt idx="146">
                  <c:v>-86</c:v>
                </c:pt>
                <c:pt idx="147">
                  <c:v>-85.3</c:v>
                </c:pt>
                <c:pt idx="148">
                  <c:v>-82.6</c:v>
                </c:pt>
                <c:pt idx="149">
                  <c:v>-82.8</c:v>
                </c:pt>
                <c:pt idx="150">
                  <c:v>-82.8</c:v>
                </c:pt>
                <c:pt idx="151">
                  <c:v>-85</c:v>
                </c:pt>
                <c:pt idx="152">
                  <c:v>-84.4</c:v>
                </c:pt>
                <c:pt idx="153">
                  <c:v>-84.1</c:v>
                </c:pt>
                <c:pt idx="154">
                  <c:v>-83.9</c:v>
                </c:pt>
                <c:pt idx="155">
                  <c:v>-86.1</c:v>
                </c:pt>
                <c:pt idx="156">
                  <c:v>-81.099999999999994</c:v>
                </c:pt>
                <c:pt idx="157">
                  <c:v>-83.7</c:v>
                </c:pt>
                <c:pt idx="158">
                  <c:v>-83</c:v>
                </c:pt>
                <c:pt idx="159">
                  <c:v>-86</c:v>
                </c:pt>
                <c:pt idx="160">
                  <c:v>-83.3</c:v>
                </c:pt>
                <c:pt idx="161">
                  <c:v>-83.6</c:v>
                </c:pt>
                <c:pt idx="162">
                  <c:v>-83.7</c:v>
                </c:pt>
                <c:pt idx="163">
                  <c:v>-83.8</c:v>
                </c:pt>
                <c:pt idx="164">
                  <c:v>-83.3</c:v>
                </c:pt>
                <c:pt idx="165">
                  <c:v>-84.6</c:v>
                </c:pt>
                <c:pt idx="166">
                  <c:v>-85.8</c:v>
                </c:pt>
                <c:pt idx="167">
                  <c:v>-84.3</c:v>
                </c:pt>
                <c:pt idx="168">
                  <c:v>-84.1</c:v>
                </c:pt>
                <c:pt idx="169">
                  <c:v>-84.2</c:v>
                </c:pt>
                <c:pt idx="170">
                  <c:v>-85.3</c:v>
                </c:pt>
                <c:pt idx="171">
                  <c:v>-86.1</c:v>
                </c:pt>
                <c:pt idx="172">
                  <c:v>-82.9</c:v>
                </c:pt>
                <c:pt idx="173">
                  <c:v>-84.9</c:v>
                </c:pt>
                <c:pt idx="174">
                  <c:v>-83.7</c:v>
                </c:pt>
                <c:pt idx="175">
                  <c:v>-82.3</c:v>
                </c:pt>
                <c:pt idx="176">
                  <c:v>-85</c:v>
                </c:pt>
                <c:pt idx="177">
                  <c:v>-83.8</c:v>
                </c:pt>
                <c:pt idx="178">
                  <c:v>-84.3</c:v>
                </c:pt>
                <c:pt idx="179">
                  <c:v>-84.4</c:v>
                </c:pt>
                <c:pt idx="180">
                  <c:v>-85.4</c:v>
                </c:pt>
                <c:pt idx="181">
                  <c:v>-83</c:v>
                </c:pt>
                <c:pt idx="182">
                  <c:v>-82.7</c:v>
                </c:pt>
                <c:pt idx="183">
                  <c:v>-83.5</c:v>
                </c:pt>
                <c:pt idx="184">
                  <c:v>-82.9</c:v>
                </c:pt>
                <c:pt idx="185">
                  <c:v>-85</c:v>
                </c:pt>
                <c:pt idx="186">
                  <c:v>-83.3</c:v>
                </c:pt>
                <c:pt idx="187">
                  <c:v>-83</c:v>
                </c:pt>
                <c:pt idx="188">
                  <c:v>-84.3</c:v>
                </c:pt>
                <c:pt idx="189">
                  <c:v>-84.6</c:v>
                </c:pt>
                <c:pt idx="190">
                  <c:v>-82.6</c:v>
                </c:pt>
                <c:pt idx="191">
                  <c:v>-84.6</c:v>
                </c:pt>
                <c:pt idx="192">
                  <c:v>-82.2</c:v>
                </c:pt>
                <c:pt idx="193">
                  <c:v>-82.9</c:v>
                </c:pt>
                <c:pt idx="194">
                  <c:v>-84.8</c:v>
                </c:pt>
                <c:pt idx="195">
                  <c:v>-83.5</c:v>
                </c:pt>
                <c:pt idx="196">
                  <c:v>-82.2</c:v>
                </c:pt>
                <c:pt idx="197">
                  <c:v>-83.2</c:v>
                </c:pt>
                <c:pt idx="198">
                  <c:v>-81.599999999999994</c:v>
                </c:pt>
                <c:pt idx="199">
                  <c:v>-83.5</c:v>
                </c:pt>
                <c:pt idx="200">
                  <c:v>-85.2</c:v>
                </c:pt>
                <c:pt idx="201">
                  <c:v>-82.9</c:v>
                </c:pt>
                <c:pt idx="202">
                  <c:v>-83.5</c:v>
                </c:pt>
                <c:pt idx="203">
                  <c:v>-82.2</c:v>
                </c:pt>
                <c:pt idx="204">
                  <c:v>-84.3</c:v>
                </c:pt>
                <c:pt idx="205">
                  <c:v>-83.6</c:v>
                </c:pt>
                <c:pt idx="206">
                  <c:v>-83.6</c:v>
                </c:pt>
                <c:pt idx="207">
                  <c:v>-81.900000000000006</c:v>
                </c:pt>
                <c:pt idx="208">
                  <c:v>-84.1</c:v>
                </c:pt>
                <c:pt idx="209">
                  <c:v>-82.1</c:v>
                </c:pt>
                <c:pt idx="210">
                  <c:v>-86.5</c:v>
                </c:pt>
                <c:pt idx="211">
                  <c:v>-83.2</c:v>
                </c:pt>
                <c:pt idx="212">
                  <c:v>-83.3</c:v>
                </c:pt>
                <c:pt idx="213">
                  <c:v>-85.9</c:v>
                </c:pt>
                <c:pt idx="214">
                  <c:v>-84.4</c:v>
                </c:pt>
                <c:pt idx="215">
                  <c:v>-84.8</c:v>
                </c:pt>
                <c:pt idx="216">
                  <c:v>-82.3</c:v>
                </c:pt>
                <c:pt idx="217">
                  <c:v>-84.2</c:v>
                </c:pt>
                <c:pt idx="218">
                  <c:v>-82.9</c:v>
                </c:pt>
                <c:pt idx="219">
                  <c:v>-84.6</c:v>
                </c:pt>
                <c:pt idx="220">
                  <c:v>-84.4</c:v>
                </c:pt>
                <c:pt idx="221">
                  <c:v>-84.4</c:v>
                </c:pt>
                <c:pt idx="222">
                  <c:v>-84.8</c:v>
                </c:pt>
                <c:pt idx="223">
                  <c:v>-82.3</c:v>
                </c:pt>
                <c:pt idx="224">
                  <c:v>-83.4</c:v>
                </c:pt>
                <c:pt idx="225">
                  <c:v>-81.3</c:v>
                </c:pt>
                <c:pt idx="226">
                  <c:v>-85.1</c:v>
                </c:pt>
                <c:pt idx="227">
                  <c:v>-83.6</c:v>
                </c:pt>
                <c:pt idx="228">
                  <c:v>-87.6</c:v>
                </c:pt>
                <c:pt idx="229">
                  <c:v>-83.9</c:v>
                </c:pt>
                <c:pt idx="230">
                  <c:v>-83.3</c:v>
                </c:pt>
                <c:pt idx="231">
                  <c:v>-84.1</c:v>
                </c:pt>
                <c:pt idx="232">
                  <c:v>-84.5</c:v>
                </c:pt>
                <c:pt idx="233">
                  <c:v>-83</c:v>
                </c:pt>
                <c:pt idx="234">
                  <c:v>-82.5</c:v>
                </c:pt>
                <c:pt idx="235">
                  <c:v>-83.2</c:v>
                </c:pt>
                <c:pt idx="236">
                  <c:v>-83.2</c:v>
                </c:pt>
                <c:pt idx="237">
                  <c:v>-84</c:v>
                </c:pt>
                <c:pt idx="238">
                  <c:v>-83.2</c:v>
                </c:pt>
                <c:pt idx="239">
                  <c:v>-83.3</c:v>
                </c:pt>
                <c:pt idx="240">
                  <c:v>-84.7</c:v>
                </c:pt>
                <c:pt idx="241">
                  <c:v>-83.2</c:v>
                </c:pt>
                <c:pt idx="242">
                  <c:v>-85.2</c:v>
                </c:pt>
                <c:pt idx="243">
                  <c:v>-82.7</c:v>
                </c:pt>
                <c:pt idx="244">
                  <c:v>-86.6</c:v>
                </c:pt>
                <c:pt idx="245">
                  <c:v>-85</c:v>
                </c:pt>
                <c:pt idx="246">
                  <c:v>-82.7</c:v>
                </c:pt>
                <c:pt idx="247">
                  <c:v>-83</c:v>
                </c:pt>
                <c:pt idx="248">
                  <c:v>-84</c:v>
                </c:pt>
                <c:pt idx="249">
                  <c:v>-83.5</c:v>
                </c:pt>
                <c:pt idx="250">
                  <c:v>-82.8</c:v>
                </c:pt>
                <c:pt idx="251">
                  <c:v>-84.4</c:v>
                </c:pt>
                <c:pt idx="252">
                  <c:v>-85.1</c:v>
                </c:pt>
                <c:pt idx="253">
                  <c:v>-85</c:v>
                </c:pt>
                <c:pt idx="254">
                  <c:v>-84.5</c:v>
                </c:pt>
                <c:pt idx="255">
                  <c:v>-84.3</c:v>
                </c:pt>
                <c:pt idx="256">
                  <c:v>-86</c:v>
                </c:pt>
                <c:pt idx="257">
                  <c:v>-83</c:v>
                </c:pt>
                <c:pt idx="258">
                  <c:v>-83.4</c:v>
                </c:pt>
                <c:pt idx="259">
                  <c:v>-85.5</c:v>
                </c:pt>
                <c:pt idx="260">
                  <c:v>-83.7</c:v>
                </c:pt>
                <c:pt idx="261">
                  <c:v>-82.7</c:v>
                </c:pt>
                <c:pt idx="262">
                  <c:v>-85.1</c:v>
                </c:pt>
                <c:pt idx="263">
                  <c:v>-83.2</c:v>
                </c:pt>
                <c:pt idx="264">
                  <c:v>-83.5</c:v>
                </c:pt>
                <c:pt idx="265">
                  <c:v>-84.8</c:v>
                </c:pt>
                <c:pt idx="266">
                  <c:v>-85.7</c:v>
                </c:pt>
                <c:pt idx="267">
                  <c:v>-87</c:v>
                </c:pt>
                <c:pt idx="268">
                  <c:v>-84.2</c:v>
                </c:pt>
                <c:pt idx="269">
                  <c:v>-84.1</c:v>
                </c:pt>
                <c:pt idx="270">
                  <c:v>-85.3</c:v>
                </c:pt>
                <c:pt idx="271">
                  <c:v>-83.1</c:v>
                </c:pt>
                <c:pt idx="272">
                  <c:v>-83.5</c:v>
                </c:pt>
                <c:pt idx="273">
                  <c:v>-83.4</c:v>
                </c:pt>
                <c:pt idx="274">
                  <c:v>-83.4</c:v>
                </c:pt>
                <c:pt idx="275">
                  <c:v>-85.6</c:v>
                </c:pt>
                <c:pt idx="276">
                  <c:v>-85</c:v>
                </c:pt>
                <c:pt idx="277">
                  <c:v>-85</c:v>
                </c:pt>
                <c:pt idx="278">
                  <c:v>-82.6</c:v>
                </c:pt>
                <c:pt idx="279">
                  <c:v>-83.5</c:v>
                </c:pt>
                <c:pt idx="280">
                  <c:v>-82.8</c:v>
                </c:pt>
                <c:pt idx="281">
                  <c:v>-83</c:v>
                </c:pt>
                <c:pt idx="282">
                  <c:v>-84.4</c:v>
                </c:pt>
                <c:pt idx="283">
                  <c:v>-82.9</c:v>
                </c:pt>
                <c:pt idx="284">
                  <c:v>-84.3</c:v>
                </c:pt>
                <c:pt idx="285">
                  <c:v>-84</c:v>
                </c:pt>
                <c:pt idx="286">
                  <c:v>-85.8</c:v>
                </c:pt>
                <c:pt idx="287">
                  <c:v>-83.4</c:v>
                </c:pt>
                <c:pt idx="288">
                  <c:v>-84.6</c:v>
                </c:pt>
                <c:pt idx="289">
                  <c:v>-86.2</c:v>
                </c:pt>
                <c:pt idx="290">
                  <c:v>-82.8</c:v>
                </c:pt>
                <c:pt idx="291">
                  <c:v>-83.6</c:v>
                </c:pt>
                <c:pt idx="292">
                  <c:v>-83.7</c:v>
                </c:pt>
                <c:pt idx="293">
                  <c:v>-84.7</c:v>
                </c:pt>
                <c:pt idx="294">
                  <c:v>-84.2</c:v>
                </c:pt>
                <c:pt idx="295">
                  <c:v>-84.5</c:v>
                </c:pt>
                <c:pt idx="296">
                  <c:v>-83.2</c:v>
                </c:pt>
                <c:pt idx="297">
                  <c:v>-84.9</c:v>
                </c:pt>
                <c:pt idx="298">
                  <c:v>-82.4</c:v>
                </c:pt>
                <c:pt idx="299">
                  <c:v>-82.6</c:v>
                </c:pt>
                <c:pt idx="300">
                  <c:v>-86.7</c:v>
                </c:pt>
                <c:pt idx="301">
                  <c:v>-83.3</c:v>
                </c:pt>
                <c:pt idx="302">
                  <c:v>-84.9</c:v>
                </c:pt>
                <c:pt idx="303">
                  <c:v>-87.2</c:v>
                </c:pt>
                <c:pt idx="304">
                  <c:v>-83.4</c:v>
                </c:pt>
                <c:pt idx="305">
                  <c:v>-83.5</c:v>
                </c:pt>
                <c:pt idx="306">
                  <c:v>-84.5</c:v>
                </c:pt>
                <c:pt idx="307">
                  <c:v>-84.3</c:v>
                </c:pt>
                <c:pt idx="308">
                  <c:v>-84.2</c:v>
                </c:pt>
                <c:pt idx="309">
                  <c:v>-83.4</c:v>
                </c:pt>
                <c:pt idx="310">
                  <c:v>-83.8</c:v>
                </c:pt>
                <c:pt idx="311">
                  <c:v>-83.4</c:v>
                </c:pt>
                <c:pt idx="312">
                  <c:v>-84.1</c:v>
                </c:pt>
                <c:pt idx="313">
                  <c:v>-87.1</c:v>
                </c:pt>
                <c:pt idx="314">
                  <c:v>-83.7</c:v>
                </c:pt>
                <c:pt idx="315">
                  <c:v>-84</c:v>
                </c:pt>
                <c:pt idx="316">
                  <c:v>-84.8</c:v>
                </c:pt>
                <c:pt idx="317">
                  <c:v>-84.1</c:v>
                </c:pt>
                <c:pt idx="318">
                  <c:v>-82.1</c:v>
                </c:pt>
                <c:pt idx="319">
                  <c:v>-85.4</c:v>
                </c:pt>
                <c:pt idx="320">
                  <c:v>-83.4</c:v>
                </c:pt>
                <c:pt idx="321">
                  <c:v>-85.3</c:v>
                </c:pt>
                <c:pt idx="322">
                  <c:v>-82.6</c:v>
                </c:pt>
                <c:pt idx="323">
                  <c:v>-82.3</c:v>
                </c:pt>
                <c:pt idx="324">
                  <c:v>-85.4</c:v>
                </c:pt>
                <c:pt idx="325">
                  <c:v>-84.4</c:v>
                </c:pt>
                <c:pt idx="326">
                  <c:v>-81.3</c:v>
                </c:pt>
                <c:pt idx="327">
                  <c:v>-84.3</c:v>
                </c:pt>
                <c:pt idx="328">
                  <c:v>-84.4</c:v>
                </c:pt>
                <c:pt idx="329">
                  <c:v>-83.5</c:v>
                </c:pt>
                <c:pt idx="330">
                  <c:v>-83.7</c:v>
                </c:pt>
                <c:pt idx="331">
                  <c:v>-85.3</c:v>
                </c:pt>
                <c:pt idx="332">
                  <c:v>-84</c:v>
                </c:pt>
                <c:pt idx="333">
                  <c:v>-83.5</c:v>
                </c:pt>
                <c:pt idx="334">
                  <c:v>-82.8</c:v>
                </c:pt>
                <c:pt idx="335">
                  <c:v>-82.7</c:v>
                </c:pt>
                <c:pt idx="336">
                  <c:v>-85.1</c:v>
                </c:pt>
                <c:pt idx="337">
                  <c:v>-83.2</c:v>
                </c:pt>
                <c:pt idx="338">
                  <c:v>-85.7</c:v>
                </c:pt>
                <c:pt idx="339">
                  <c:v>-86.1</c:v>
                </c:pt>
                <c:pt idx="340">
                  <c:v>-84.4</c:v>
                </c:pt>
                <c:pt idx="341">
                  <c:v>-82.4</c:v>
                </c:pt>
                <c:pt idx="342">
                  <c:v>-84.1</c:v>
                </c:pt>
                <c:pt idx="343">
                  <c:v>-84.7</c:v>
                </c:pt>
                <c:pt idx="344">
                  <c:v>-83.2</c:v>
                </c:pt>
                <c:pt idx="345">
                  <c:v>-82.2</c:v>
                </c:pt>
                <c:pt idx="346">
                  <c:v>-84.1</c:v>
                </c:pt>
                <c:pt idx="347">
                  <c:v>-84.7</c:v>
                </c:pt>
                <c:pt idx="348">
                  <c:v>-83.4</c:v>
                </c:pt>
                <c:pt idx="349">
                  <c:v>-84.1</c:v>
                </c:pt>
                <c:pt idx="350">
                  <c:v>-83.4</c:v>
                </c:pt>
                <c:pt idx="351">
                  <c:v>-84.7</c:v>
                </c:pt>
                <c:pt idx="352">
                  <c:v>-86.2</c:v>
                </c:pt>
                <c:pt idx="353">
                  <c:v>-83</c:v>
                </c:pt>
                <c:pt idx="354">
                  <c:v>-84.7</c:v>
                </c:pt>
                <c:pt idx="355">
                  <c:v>-84.4</c:v>
                </c:pt>
                <c:pt idx="356">
                  <c:v>-82.7</c:v>
                </c:pt>
                <c:pt idx="357">
                  <c:v>-84.3</c:v>
                </c:pt>
                <c:pt idx="358">
                  <c:v>-84.6</c:v>
                </c:pt>
                <c:pt idx="359">
                  <c:v>-83.5</c:v>
                </c:pt>
                <c:pt idx="360">
                  <c:v>-86.7</c:v>
                </c:pt>
                <c:pt idx="361">
                  <c:v>-84.3</c:v>
                </c:pt>
                <c:pt idx="362">
                  <c:v>-83.5</c:v>
                </c:pt>
                <c:pt idx="363">
                  <c:v>-83.9</c:v>
                </c:pt>
                <c:pt idx="364">
                  <c:v>-84.1</c:v>
                </c:pt>
                <c:pt idx="365">
                  <c:v>-82.7</c:v>
                </c:pt>
                <c:pt idx="366">
                  <c:v>-86.2</c:v>
                </c:pt>
                <c:pt idx="367">
                  <c:v>-85.1</c:v>
                </c:pt>
                <c:pt idx="368">
                  <c:v>-83.3</c:v>
                </c:pt>
                <c:pt idx="369">
                  <c:v>-84.8</c:v>
                </c:pt>
                <c:pt idx="370">
                  <c:v>-84.5</c:v>
                </c:pt>
                <c:pt idx="371">
                  <c:v>-87.7</c:v>
                </c:pt>
                <c:pt idx="372">
                  <c:v>-84.6</c:v>
                </c:pt>
                <c:pt idx="373">
                  <c:v>-85.1</c:v>
                </c:pt>
                <c:pt idx="374">
                  <c:v>-87</c:v>
                </c:pt>
                <c:pt idx="375">
                  <c:v>-84.1</c:v>
                </c:pt>
                <c:pt idx="376">
                  <c:v>-85.1</c:v>
                </c:pt>
                <c:pt idx="377">
                  <c:v>-83.9</c:v>
                </c:pt>
                <c:pt idx="378">
                  <c:v>-84.9</c:v>
                </c:pt>
                <c:pt idx="379">
                  <c:v>-82.9</c:v>
                </c:pt>
                <c:pt idx="380">
                  <c:v>-83.9</c:v>
                </c:pt>
                <c:pt idx="381">
                  <c:v>-82.4</c:v>
                </c:pt>
                <c:pt idx="382">
                  <c:v>-86.5</c:v>
                </c:pt>
                <c:pt idx="383">
                  <c:v>-85.2</c:v>
                </c:pt>
                <c:pt idx="384">
                  <c:v>-84.5</c:v>
                </c:pt>
                <c:pt idx="385">
                  <c:v>-83.6</c:v>
                </c:pt>
                <c:pt idx="386">
                  <c:v>-85.1</c:v>
                </c:pt>
                <c:pt idx="387">
                  <c:v>-84.2</c:v>
                </c:pt>
                <c:pt idx="388">
                  <c:v>-84.1</c:v>
                </c:pt>
                <c:pt idx="389">
                  <c:v>-83.5</c:v>
                </c:pt>
                <c:pt idx="390">
                  <c:v>-82.1</c:v>
                </c:pt>
                <c:pt idx="391">
                  <c:v>-83</c:v>
                </c:pt>
                <c:pt idx="392">
                  <c:v>-84.3</c:v>
                </c:pt>
                <c:pt idx="393">
                  <c:v>-84</c:v>
                </c:pt>
                <c:pt idx="394">
                  <c:v>-86.6</c:v>
                </c:pt>
                <c:pt idx="395">
                  <c:v>-85.6</c:v>
                </c:pt>
                <c:pt idx="396">
                  <c:v>-84.4</c:v>
                </c:pt>
                <c:pt idx="397">
                  <c:v>-85.2</c:v>
                </c:pt>
                <c:pt idx="398">
                  <c:v>-82.8</c:v>
                </c:pt>
                <c:pt idx="399">
                  <c:v>-85.2</c:v>
                </c:pt>
                <c:pt idx="400">
                  <c:v>-84.1</c:v>
                </c:pt>
                <c:pt idx="401">
                  <c:v>-83.1</c:v>
                </c:pt>
                <c:pt idx="402">
                  <c:v>-83.9</c:v>
                </c:pt>
                <c:pt idx="403">
                  <c:v>-84.5</c:v>
                </c:pt>
                <c:pt idx="404">
                  <c:v>-84.2</c:v>
                </c:pt>
                <c:pt idx="405">
                  <c:v>-84.4</c:v>
                </c:pt>
                <c:pt idx="406">
                  <c:v>-85.6</c:v>
                </c:pt>
                <c:pt idx="407">
                  <c:v>-83.9</c:v>
                </c:pt>
                <c:pt idx="408">
                  <c:v>-85</c:v>
                </c:pt>
                <c:pt idx="409">
                  <c:v>-83.7</c:v>
                </c:pt>
                <c:pt idx="410">
                  <c:v>-86.2</c:v>
                </c:pt>
                <c:pt idx="411">
                  <c:v>-83.8</c:v>
                </c:pt>
                <c:pt idx="412">
                  <c:v>-85.4</c:v>
                </c:pt>
                <c:pt idx="413">
                  <c:v>-86.4</c:v>
                </c:pt>
                <c:pt idx="414">
                  <c:v>-84.9</c:v>
                </c:pt>
                <c:pt idx="415">
                  <c:v>-84.9</c:v>
                </c:pt>
                <c:pt idx="416">
                  <c:v>-82.4</c:v>
                </c:pt>
                <c:pt idx="417">
                  <c:v>-84.7</c:v>
                </c:pt>
                <c:pt idx="418">
                  <c:v>-85.6</c:v>
                </c:pt>
                <c:pt idx="419">
                  <c:v>-83.9</c:v>
                </c:pt>
                <c:pt idx="420">
                  <c:v>-83.1</c:v>
                </c:pt>
                <c:pt idx="421">
                  <c:v>-85</c:v>
                </c:pt>
                <c:pt idx="422">
                  <c:v>-85.9</c:v>
                </c:pt>
                <c:pt idx="423">
                  <c:v>-84.6</c:v>
                </c:pt>
                <c:pt idx="424">
                  <c:v>-83.5</c:v>
                </c:pt>
                <c:pt idx="425">
                  <c:v>-83.9</c:v>
                </c:pt>
                <c:pt idx="426">
                  <c:v>-85.9</c:v>
                </c:pt>
                <c:pt idx="427">
                  <c:v>-84.7</c:v>
                </c:pt>
                <c:pt idx="428">
                  <c:v>-85.1</c:v>
                </c:pt>
                <c:pt idx="429">
                  <c:v>-85.6</c:v>
                </c:pt>
                <c:pt idx="430">
                  <c:v>-84.8</c:v>
                </c:pt>
                <c:pt idx="431">
                  <c:v>-83.9</c:v>
                </c:pt>
                <c:pt idx="432">
                  <c:v>-83</c:v>
                </c:pt>
                <c:pt idx="433">
                  <c:v>-82.9</c:v>
                </c:pt>
                <c:pt idx="434">
                  <c:v>-83.6</c:v>
                </c:pt>
                <c:pt idx="435">
                  <c:v>-85.1</c:v>
                </c:pt>
                <c:pt idx="436">
                  <c:v>-84.9</c:v>
                </c:pt>
                <c:pt idx="437">
                  <c:v>-84.8</c:v>
                </c:pt>
                <c:pt idx="438">
                  <c:v>-83.9</c:v>
                </c:pt>
                <c:pt idx="439">
                  <c:v>-83.7</c:v>
                </c:pt>
                <c:pt idx="440">
                  <c:v>-82.5</c:v>
                </c:pt>
                <c:pt idx="441">
                  <c:v>-84.4</c:v>
                </c:pt>
                <c:pt idx="442">
                  <c:v>-83.9</c:v>
                </c:pt>
                <c:pt idx="443">
                  <c:v>-84.1</c:v>
                </c:pt>
                <c:pt idx="444">
                  <c:v>-82.8</c:v>
                </c:pt>
                <c:pt idx="445">
                  <c:v>-84.4</c:v>
                </c:pt>
                <c:pt idx="446">
                  <c:v>-83.8</c:v>
                </c:pt>
                <c:pt idx="447">
                  <c:v>-84.7</c:v>
                </c:pt>
                <c:pt idx="448">
                  <c:v>-83.6</c:v>
                </c:pt>
                <c:pt idx="449">
                  <c:v>-85.8</c:v>
                </c:pt>
                <c:pt idx="450">
                  <c:v>-84.7</c:v>
                </c:pt>
                <c:pt idx="451">
                  <c:v>-87.7</c:v>
                </c:pt>
                <c:pt idx="452">
                  <c:v>-84.4</c:v>
                </c:pt>
                <c:pt idx="453">
                  <c:v>-84.1</c:v>
                </c:pt>
                <c:pt idx="454">
                  <c:v>-83</c:v>
                </c:pt>
                <c:pt idx="455">
                  <c:v>-82.5</c:v>
                </c:pt>
                <c:pt idx="456">
                  <c:v>-82.2</c:v>
                </c:pt>
                <c:pt idx="457">
                  <c:v>-86.2</c:v>
                </c:pt>
                <c:pt idx="458">
                  <c:v>-85.5</c:v>
                </c:pt>
                <c:pt idx="459">
                  <c:v>-82.4</c:v>
                </c:pt>
                <c:pt idx="460">
                  <c:v>-84.1</c:v>
                </c:pt>
                <c:pt idx="461">
                  <c:v>-83.8</c:v>
                </c:pt>
                <c:pt idx="462">
                  <c:v>-84.1</c:v>
                </c:pt>
                <c:pt idx="463">
                  <c:v>-81.400000000000006</c:v>
                </c:pt>
                <c:pt idx="464">
                  <c:v>-82.3</c:v>
                </c:pt>
                <c:pt idx="465">
                  <c:v>-84.1</c:v>
                </c:pt>
                <c:pt idx="466">
                  <c:v>-84.9</c:v>
                </c:pt>
                <c:pt idx="467">
                  <c:v>-83</c:v>
                </c:pt>
                <c:pt idx="468">
                  <c:v>-84.7</c:v>
                </c:pt>
                <c:pt idx="469">
                  <c:v>-83</c:v>
                </c:pt>
                <c:pt idx="470">
                  <c:v>-84.6</c:v>
                </c:pt>
                <c:pt idx="471">
                  <c:v>-82.8</c:v>
                </c:pt>
                <c:pt idx="472">
                  <c:v>-83.9</c:v>
                </c:pt>
                <c:pt idx="473">
                  <c:v>-83.3</c:v>
                </c:pt>
                <c:pt idx="474">
                  <c:v>-84.6</c:v>
                </c:pt>
                <c:pt idx="475">
                  <c:v>-83.6</c:v>
                </c:pt>
                <c:pt idx="476">
                  <c:v>-84.9</c:v>
                </c:pt>
                <c:pt idx="477">
                  <c:v>-83.6</c:v>
                </c:pt>
                <c:pt idx="478">
                  <c:v>-83</c:v>
                </c:pt>
                <c:pt idx="479">
                  <c:v>-82.9</c:v>
                </c:pt>
                <c:pt idx="480">
                  <c:v>-82</c:v>
                </c:pt>
                <c:pt idx="481">
                  <c:v>-84</c:v>
                </c:pt>
                <c:pt idx="482">
                  <c:v>-82.5</c:v>
                </c:pt>
                <c:pt idx="483">
                  <c:v>-84.3</c:v>
                </c:pt>
                <c:pt idx="484">
                  <c:v>-85.2</c:v>
                </c:pt>
                <c:pt idx="485">
                  <c:v>-83.3</c:v>
                </c:pt>
                <c:pt idx="486">
                  <c:v>-83.5</c:v>
                </c:pt>
                <c:pt idx="487">
                  <c:v>-83.4</c:v>
                </c:pt>
                <c:pt idx="488">
                  <c:v>-83.6</c:v>
                </c:pt>
                <c:pt idx="489">
                  <c:v>-84.9</c:v>
                </c:pt>
                <c:pt idx="490">
                  <c:v>-83.4</c:v>
                </c:pt>
                <c:pt idx="491">
                  <c:v>-87</c:v>
                </c:pt>
                <c:pt idx="492">
                  <c:v>-83.2</c:v>
                </c:pt>
                <c:pt idx="493">
                  <c:v>-82.7</c:v>
                </c:pt>
                <c:pt idx="494">
                  <c:v>-83.5</c:v>
                </c:pt>
                <c:pt idx="495">
                  <c:v>-85.1</c:v>
                </c:pt>
                <c:pt idx="496">
                  <c:v>-85</c:v>
                </c:pt>
                <c:pt idx="497">
                  <c:v>-83.9</c:v>
                </c:pt>
                <c:pt idx="498">
                  <c:v>-84.4</c:v>
                </c:pt>
                <c:pt idx="499">
                  <c:v>-84.3</c:v>
                </c:pt>
                <c:pt idx="500">
                  <c:v>-77.2</c:v>
                </c:pt>
                <c:pt idx="501">
                  <c:v>-58.1</c:v>
                </c:pt>
                <c:pt idx="502">
                  <c:v>-58.6</c:v>
                </c:pt>
                <c:pt idx="503">
                  <c:v>-55.6</c:v>
                </c:pt>
                <c:pt idx="504">
                  <c:v>-54.6</c:v>
                </c:pt>
                <c:pt idx="505">
                  <c:v>-67</c:v>
                </c:pt>
                <c:pt idx="506">
                  <c:v>-83.4</c:v>
                </c:pt>
                <c:pt idx="507">
                  <c:v>-82.8</c:v>
                </c:pt>
                <c:pt idx="508">
                  <c:v>-84.3</c:v>
                </c:pt>
                <c:pt idx="509">
                  <c:v>-82.9</c:v>
                </c:pt>
                <c:pt idx="510">
                  <c:v>-82.3</c:v>
                </c:pt>
                <c:pt idx="511">
                  <c:v>-83.5</c:v>
                </c:pt>
                <c:pt idx="512">
                  <c:v>-83.3</c:v>
                </c:pt>
                <c:pt idx="513">
                  <c:v>-86.1</c:v>
                </c:pt>
                <c:pt idx="514">
                  <c:v>-84.1</c:v>
                </c:pt>
                <c:pt idx="515">
                  <c:v>-82.8</c:v>
                </c:pt>
                <c:pt idx="516">
                  <c:v>-84.2</c:v>
                </c:pt>
                <c:pt idx="517">
                  <c:v>-84.4</c:v>
                </c:pt>
                <c:pt idx="518">
                  <c:v>-82.2</c:v>
                </c:pt>
                <c:pt idx="519">
                  <c:v>-83.3</c:v>
                </c:pt>
                <c:pt idx="520">
                  <c:v>-83.8</c:v>
                </c:pt>
                <c:pt idx="521">
                  <c:v>-84.4</c:v>
                </c:pt>
                <c:pt idx="522">
                  <c:v>-85.1</c:v>
                </c:pt>
                <c:pt idx="523">
                  <c:v>-83</c:v>
                </c:pt>
                <c:pt idx="524">
                  <c:v>-84.4</c:v>
                </c:pt>
                <c:pt idx="525">
                  <c:v>-84.8</c:v>
                </c:pt>
                <c:pt idx="526">
                  <c:v>-84.1</c:v>
                </c:pt>
                <c:pt idx="527">
                  <c:v>-84.6</c:v>
                </c:pt>
                <c:pt idx="528">
                  <c:v>-84.1</c:v>
                </c:pt>
                <c:pt idx="529">
                  <c:v>-83.6</c:v>
                </c:pt>
                <c:pt idx="530">
                  <c:v>-83.4</c:v>
                </c:pt>
                <c:pt idx="531">
                  <c:v>-85.4</c:v>
                </c:pt>
                <c:pt idx="532">
                  <c:v>-85.4</c:v>
                </c:pt>
                <c:pt idx="533">
                  <c:v>-84.1</c:v>
                </c:pt>
                <c:pt idx="534">
                  <c:v>-83.3</c:v>
                </c:pt>
                <c:pt idx="535">
                  <c:v>-83.2</c:v>
                </c:pt>
                <c:pt idx="536">
                  <c:v>-83.1</c:v>
                </c:pt>
                <c:pt idx="537">
                  <c:v>-84.2</c:v>
                </c:pt>
                <c:pt idx="538">
                  <c:v>-83.5</c:v>
                </c:pt>
                <c:pt idx="539">
                  <c:v>-82.7</c:v>
                </c:pt>
                <c:pt idx="540">
                  <c:v>-84</c:v>
                </c:pt>
                <c:pt idx="541">
                  <c:v>-84.8</c:v>
                </c:pt>
                <c:pt idx="542">
                  <c:v>-84.2</c:v>
                </c:pt>
                <c:pt idx="543">
                  <c:v>-84.1</c:v>
                </c:pt>
                <c:pt idx="544">
                  <c:v>-82.4</c:v>
                </c:pt>
                <c:pt idx="545">
                  <c:v>-83.2</c:v>
                </c:pt>
                <c:pt idx="546">
                  <c:v>-83.8</c:v>
                </c:pt>
                <c:pt idx="547">
                  <c:v>-84.1</c:v>
                </c:pt>
                <c:pt idx="548">
                  <c:v>-82.9</c:v>
                </c:pt>
                <c:pt idx="549">
                  <c:v>-85.8</c:v>
                </c:pt>
                <c:pt idx="550">
                  <c:v>-85</c:v>
                </c:pt>
                <c:pt idx="551">
                  <c:v>-83.7</c:v>
                </c:pt>
                <c:pt idx="552">
                  <c:v>-84.1</c:v>
                </c:pt>
                <c:pt idx="553">
                  <c:v>-85.1</c:v>
                </c:pt>
                <c:pt idx="554">
                  <c:v>-84.6</c:v>
                </c:pt>
                <c:pt idx="555">
                  <c:v>-83.4</c:v>
                </c:pt>
                <c:pt idx="556">
                  <c:v>-83</c:v>
                </c:pt>
                <c:pt idx="557">
                  <c:v>-83</c:v>
                </c:pt>
                <c:pt idx="558">
                  <c:v>-84.1</c:v>
                </c:pt>
                <c:pt idx="559">
                  <c:v>-84.3</c:v>
                </c:pt>
                <c:pt idx="560">
                  <c:v>-82.9</c:v>
                </c:pt>
                <c:pt idx="561">
                  <c:v>-85.2</c:v>
                </c:pt>
                <c:pt idx="562">
                  <c:v>-83.7</c:v>
                </c:pt>
                <c:pt idx="563">
                  <c:v>-87.6</c:v>
                </c:pt>
                <c:pt idx="564">
                  <c:v>-85.2</c:v>
                </c:pt>
                <c:pt idx="565">
                  <c:v>-83.6</c:v>
                </c:pt>
                <c:pt idx="566">
                  <c:v>-84.2</c:v>
                </c:pt>
                <c:pt idx="567">
                  <c:v>-85.2</c:v>
                </c:pt>
                <c:pt idx="568">
                  <c:v>-83.2</c:v>
                </c:pt>
                <c:pt idx="569">
                  <c:v>-83.4</c:v>
                </c:pt>
                <c:pt idx="570">
                  <c:v>-82.7</c:v>
                </c:pt>
                <c:pt idx="571">
                  <c:v>-82.8</c:v>
                </c:pt>
                <c:pt idx="572">
                  <c:v>-83.8</c:v>
                </c:pt>
                <c:pt idx="573">
                  <c:v>-84.8</c:v>
                </c:pt>
                <c:pt idx="574">
                  <c:v>-84.7</c:v>
                </c:pt>
                <c:pt idx="575">
                  <c:v>-85.2</c:v>
                </c:pt>
                <c:pt idx="576">
                  <c:v>-84.4</c:v>
                </c:pt>
                <c:pt idx="577">
                  <c:v>-84</c:v>
                </c:pt>
                <c:pt idx="578">
                  <c:v>-84.8</c:v>
                </c:pt>
                <c:pt idx="579">
                  <c:v>-84.3</c:v>
                </c:pt>
                <c:pt idx="580">
                  <c:v>-84.7</c:v>
                </c:pt>
                <c:pt idx="581">
                  <c:v>-84.9</c:v>
                </c:pt>
                <c:pt idx="582">
                  <c:v>-82.7</c:v>
                </c:pt>
                <c:pt idx="583">
                  <c:v>-84.9</c:v>
                </c:pt>
                <c:pt idx="584">
                  <c:v>-82.3</c:v>
                </c:pt>
                <c:pt idx="585">
                  <c:v>-81.900000000000006</c:v>
                </c:pt>
                <c:pt idx="586">
                  <c:v>-86.7</c:v>
                </c:pt>
                <c:pt idx="587">
                  <c:v>-85.5</c:v>
                </c:pt>
                <c:pt idx="588">
                  <c:v>-82.3</c:v>
                </c:pt>
                <c:pt idx="589">
                  <c:v>-82.4</c:v>
                </c:pt>
                <c:pt idx="590">
                  <c:v>-82.5</c:v>
                </c:pt>
                <c:pt idx="591">
                  <c:v>-81.7</c:v>
                </c:pt>
                <c:pt idx="592">
                  <c:v>-82.7</c:v>
                </c:pt>
                <c:pt idx="593">
                  <c:v>-83.3</c:v>
                </c:pt>
                <c:pt idx="594">
                  <c:v>-84.1</c:v>
                </c:pt>
                <c:pt idx="595">
                  <c:v>-82.6</c:v>
                </c:pt>
                <c:pt idx="596">
                  <c:v>-83.9</c:v>
                </c:pt>
                <c:pt idx="597">
                  <c:v>-82.7</c:v>
                </c:pt>
                <c:pt idx="598">
                  <c:v>-83.2</c:v>
                </c:pt>
                <c:pt idx="599">
                  <c:v>-84.5</c:v>
                </c:pt>
                <c:pt idx="600">
                  <c:v>-84.4</c:v>
                </c:pt>
                <c:pt idx="601">
                  <c:v>-82.9</c:v>
                </c:pt>
                <c:pt idx="602">
                  <c:v>-84.2</c:v>
                </c:pt>
                <c:pt idx="603">
                  <c:v>-83</c:v>
                </c:pt>
                <c:pt idx="604">
                  <c:v>-85.7</c:v>
                </c:pt>
                <c:pt idx="605">
                  <c:v>-82.6</c:v>
                </c:pt>
                <c:pt idx="606">
                  <c:v>-82.3</c:v>
                </c:pt>
                <c:pt idx="607">
                  <c:v>-83</c:v>
                </c:pt>
                <c:pt idx="608">
                  <c:v>-83.4</c:v>
                </c:pt>
                <c:pt idx="609">
                  <c:v>-82.9</c:v>
                </c:pt>
                <c:pt idx="610">
                  <c:v>-84.1</c:v>
                </c:pt>
                <c:pt idx="611">
                  <c:v>-82</c:v>
                </c:pt>
                <c:pt idx="612">
                  <c:v>-85.3</c:v>
                </c:pt>
                <c:pt idx="613">
                  <c:v>-83.1</c:v>
                </c:pt>
                <c:pt idx="614">
                  <c:v>-83.7</c:v>
                </c:pt>
                <c:pt idx="615">
                  <c:v>-85.2</c:v>
                </c:pt>
                <c:pt idx="616">
                  <c:v>-85.5</c:v>
                </c:pt>
                <c:pt idx="617">
                  <c:v>-82.9</c:v>
                </c:pt>
                <c:pt idx="618">
                  <c:v>-87.3</c:v>
                </c:pt>
                <c:pt idx="619">
                  <c:v>-85</c:v>
                </c:pt>
                <c:pt idx="620">
                  <c:v>-84.9</c:v>
                </c:pt>
                <c:pt idx="621">
                  <c:v>-83.5</c:v>
                </c:pt>
                <c:pt idx="622">
                  <c:v>-85.1</c:v>
                </c:pt>
                <c:pt idx="623">
                  <c:v>-83.7</c:v>
                </c:pt>
                <c:pt idx="624">
                  <c:v>-83</c:v>
                </c:pt>
                <c:pt idx="625">
                  <c:v>-82.5</c:v>
                </c:pt>
                <c:pt idx="626">
                  <c:v>-85.3</c:v>
                </c:pt>
                <c:pt idx="627">
                  <c:v>-83.6</c:v>
                </c:pt>
                <c:pt idx="628">
                  <c:v>-84.1</c:v>
                </c:pt>
                <c:pt idx="629">
                  <c:v>-82.4</c:v>
                </c:pt>
                <c:pt idx="630">
                  <c:v>-84.2</c:v>
                </c:pt>
                <c:pt idx="631">
                  <c:v>-84.1</c:v>
                </c:pt>
                <c:pt idx="632">
                  <c:v>-84.1</c:v>
                </c:pt>
                <c:pt idx="633">
                  <c:v>-84.3</c:v>
                </c:pt>
                <c:pt idx="634">
                  <c:v>-85.1</c:v>
                </c:pt>
                <c:pt idx="635">
                  <c:v>-81.5</c:v>
                </c:pt>
                <c:pt idx="636">
                  <c:v>-83.4</c:v>
                </c:pt>
                <c:pt idx="637">
                  <c:v>-84.7</c:v>
                </c:pt>
                <c:pt idx="638">
                  <c:v>-85.5</c:v>
                </c:pt>
                <c:pt idx="639">
                  <c:v>-84.6</c:v>
                </c:pt>
                <c:pt idx="640">
                  <c:v>-82.2</c:v>
                </c:pt>
                <c:pt idx="641">
                  <c:v>-84.4</c:v>
                </c:pt>
                <c:pt idx="642">
                  <c:v>-84</c:v>
                </c:pt>
                <c:pt idx="643">
                  <c:v>-83.4</c:v>
                </c:pt>
                <c:pt idx="644">
                  <c:v>-86</c:v>
                </c:pt>
                <c:pt idx="645">
                  <c:v>-84.7</c:v>
                </c:pt>
                <c:pt idx="646">
                  <c:v>-84.6</c:v>
                </c:pt>
                <c:pt idx="647">
                  <c:v>-83.5</c:v>
                </c:pt>
                <c:pt idx="648">
                  <c:v>-84.5</c:v>
                </c:pt>
                <c:pt idx="649">
                  <c:v>-82.9</c:v>
                </c:pt>
                <c:pt idx="650">
                  <c:v>-84.2</c:v>
                </c:pt>
                <c:pt idx="651">
                  <c:v>-83</c:v>
                </c:pt>
                <c:pt idx="652">
                  <c:v>-82.6</c:v>
                </c:pt>
                <c:pt idx="653">
                  <c:v>-84.8</c:v>
                </c:pt>
                <c:pt idx="654">
                  <c:v>-84.7</c:v>
                </c:pt>
                <c:pt idx="655">
                  <c:v>-86.7</c:v>
                </c:pt>
                <c:pt idx="656">
                  <c:v>-84.7</c:v>
                </c:pt>
                <c:pt idx="657">
                  <c:v>-84.3</c:v>
                </c:pt>
                <c:pt idx="658">
                  <c:v>-84.9</c:v>
                </c:pt>
                <c:pt idx="659">
                  <c:v>-82.5</c:v>
                </c:pt>
                <c:pt idx="660">
                  <c:v>-88.1</c:v>
                </c:pt>
                <c:pt idx="661">
                  <c:v>-84.6</c:v>
                </c:pt>
                <c:pt idx="662">
                  <c:v>-85</c:v>
                </c:pt>
                <c:pt idx="663">
                  <c:v>-82.9</c:v>
                </c:pt>
                <c:pt idx="664">
                  <c:v>-81.900000000000006</c:v>
                </c:pt>
                <c:pt idx="665">
                  <c:v>-83.5</c:v>
                </c:pt>
                <c:pt idx="666">
                  <c:v>-84.4</c:v>
                </c:pt>
                <c:pt idx="667">
                  <c:v>-83</c:v>
                </c:pt>
                <c:pt idx="668">
                  <c:v>-85.5</c:v>
                </c:pt>
                <c:pt idx="669">
                  <c:v>-83.5</c:v>
                </c:pt>
                <c:pt idx="670">
                  <c:v>-83.7</c:v>
                </c:pt>
                <c:pt idx="671">
                  <c:v>-82</c:v>
                </c:pt>
                <c:pt idx="672">
                  <c:v>-84.5</c:v>
                </c:pt>
                <c:pt idx="673">
                  <c:v>-82.7</c:v>
                </c:pt>
                <c:pt idx="674">
                  <c:v>-82.9</c:v>
                </c:pt>
                <c:pt idx="675">
                  <c:v>-83</c:v>
                </c:pt>
                <c:pt idx="676">
                  <c:v>-84.1</c:v>
                </c:pt>
                <c:pt idx="677">
                  <c:v>-84.5</c:v>
                </c:pt>
                <c:pt idx="678">
                  <c:v>-85.3</c:v>
                </c:pt>
                <c:pt idx="679">
                  <c:v>-83.4</c:v>
                </c:pt>
                <c:pt idx="680">
                  <c:v>-83.2</c:v>
                </c:pt>
                <c:pt idx="681">
                  <c:v>-82.5</c:v>
                </c:pt>
                <c:pt idx="682">
                  <c:v>-84</c:v>
                </c:pt>
                <c:pt idx="683">
                  <c:v>-82.9</c:v>
                </c:pt>
                <c:pt idx="684">
                  <c:v>-84.1</c:v>
                </c:pt>
                <c:pt idx="685">
                  <c:v>-83.6</c:v>
                </c:pt>
                <c:pt idx="686">
                  <c:v>-82</c:v>
                </c:pt>
                <c:pt idx="687">
                  <c:v>-85.2</c:v>
                </c:pt>
                <c:pt idx="688">
                  <c:v>-83.6</c:v>
                </c:pt>
                <c:pt idx="689">
                  <c:v>-85.4</c:v>
                </c:pt>
                <c:pt idx="690">
                  <c:v>-82.8</c:v>
                </c:pt>
                <c:pt idx="691">
                  <c:v>-81.599999999999994</c:v>
                </c:pt>
                <c:pt idx="692">
                  <c:v>-84.1</c:v>
                </c:pt>
                <c:pt idx="693">
                  <c:v>-84.9</c:v>
                </c:pt>
                <c:pt idx="694">
                  <c:v>-84.2</c:v>
                </c:pt>
                <c:pt idx="695">
                  <c:v>-83.2</c:v>
                </c:pt>
                <c:pt idx="696">
                  <c:v>-83</c:v>
                </c:pt>
                <c:pt idx="697">
                  <c:v>-83.2</c:v>
                </c:pt>
                <c:pt idx="698">
                  <c:v>-82.9</c:v>
                </c:pt>
                <c:pt idx="699">
                  <c:v>-84.9</c:v>
                </c:pt>
                <c:pt idx="700">
                  <c:v>-85.4</c:v>
                </c:pt>
                <c:pt idx="701">
                  <c:v>-84.8</c:v>
                </c:pt>
                <c:pt idx="702">
                  <c:v>-82.5</c:v>
                </c:pt>
                <c:pt idx="703">
                  <c:v>-81.900000000000006</c:v>
                </c:pt>
                <c:pt idx="704">
                  <c:v>-84.5</c:v>
                </c:pt>
                <c:pt idx="705">
                  <c:v>-82.4</c:v>
                </c:pt>
                <c:pt idx="706">
                  <c:v>-87.1</c:v>
                </c:pt>
                <c:pt idx="707">
                  <c:v>-85.1</c:v>
                </c:pt>
                <c:pt idx="708">
                  <c:v>-82.8</c:v>
                </c:pt>
                <c:pt idx="709">
                  <c:v>-84.9</c:v>
                </c:pt>
                <c:pt idx="710">
                  <c:v>-82.1</c:v>
                </c:pt>
                <c:pt idx="711">
                  <c:v>-82.4</c:v>
                </c:pt>
                <c:pt idx="712">
                  <c:v>-84</c:v>
                </c:pt>
                <c:pt idx="713">
                  <c:v>-83.1</c:v>
                </c:pt>
                <c:pt idx="714">
                  <c:v>-84</c:v>
                </c:pt>
                <c:pt idx="715">
                  <c:v>-83.9</c:v>
                </c:pt>
                <c:pt idx="716">
                  <c:v>-84.5</c:v>
                </c:pt>
                <c:pt idx="717">
                  <c:v>-83.8</c:v>
                </c:pt>
                <c:pt idx="718">
                  <c:v>-83.1</c:v>
                </c:pt>
                <c:pt idx="719">
                  <c:v>-84.6</c:v>
                </c:pt>
                <c:pt idx="720">
                  <c:v>-83.6</c:v>
                </c:pt>
                <c:pt idx="721">
                  <c:v>-82.5</c:v>
                </c:pt>
                <c:pt idx="722">
                  <c:v>-83.8</c:v>
                </c:pt>
                <c:pt idx="723">
                  <c:v>-83.8</c:v>
                </c:pt>
                <c:pt idx="724">
                  <c:v>-84.1</c:v>
                </c:pt>
                <c:pt idx="725">
                  <c:v>-82.8</c:v>
                </c:pt>
                <c:pt idx="726">
                  <c:v>-84.4</c:v>
                </c:pt>
                <c:pt idx="727">
                  <c:v>-82.9</c:v>
                </c:pt>
                <c:pt idx="728">
                  <c:v>-83.6</c:v>
                </c:pt>
                <c:pt idx="729">
                  <c:v>-83.3</c:v>
                </c:pt>
                <c:pt idx="730">
                  <c:v>-85.4</c:v>
                </c:pt>
                <c:pt idx="731">
                  <c:v>-84.8</c:v>
                </c:pt>
                <c:pt idx="732">
                  <c:v>-83</c:v>
                </c:pt>
                <c:pt idx="733">
                  <c:v>-85.5</c:v>
                </c:pt>
                <c:pt idx="734">
                  <c:v>-83.3</c:v>
                </c:pt>
                <c:pt idx="735">
                  <c:v>-81.900000000000006</c:v>
                </c:pt>
                <c:pt idx="736">
                  <c:v>-82.7</c:v>
                </c:pt>
                <c:pt idx="737">
                  <c:v>-83.8</c:v>
                </c:pt>
                <c:pt idx="738">
                  <c:v>-84.7</c:v>
                </c:pt>
                <c:pt idx="739">
                  <c:v>-83.3</c:v>
                </c:pt>
                <c:pt idx="740">
                  <c:v>-85.1</c:v>
                </c:pt>
                <c:pt idx="741">
                  <c:v>-83.9</c:v>
                </c:pt>
                <c:pt idx="742">
                  <c:v>-83.9</c:v>
                </c:pt>
                <c:pt idx="743">
                  <c:v>-84.5</c:v>
                </c:pt>
                <c:pt idx="744">
                  <c:v>-84.2</c:v>
                </c:pt>
                <c:pt idx="745">
                  <c:v>-82.3</c:v>
                </c:pt>
                <c:pt idx="746">
                  <c:v>-85.4</c:v>
                </c:pt>
                <c:pt idx="747">
                  <c:v>-84.3</c:v>
                </c:pt>
                <c:pt idx="748">
                  <c:v>-84.1</c:v>
                </c:pt>
                <c:pt idx="749">
                  <c:v>-82.4</c:v>
                </c:pt>
                <c:pt idx="750">
                  <c:v>-84.2</c:v>
                </c:pt>
                <c:pt idx="751">
                  <c:v>-83.5</c:v>
                </c:pt>
                <c:pt idx="752">
                  <c:v>-83.4</c:v>
                </c:pt>
                <c:pt idx="753">
                  <c:v>-81.8</c:v>
                </c:pt>
                <c:pt idx="754">
                  <c:v>-84.7</c:v>
                </c:pt>
                <c:pt idx="755">
                  <c:v>-82.8</c:v>
                </c:pt>
                <c:pt idx="756">
                  <c:v>-82.8</c:v>
                </c:pt>
                <c:pt idx="757">
                  <c:v>-84.2</c:v>
                </c:pt>
                <c:pt idx="758">
                  <c:v>-84.2</c:v>
                </c:pt>
                <c:pt idx="759">
                  <c:v>-82.9</c:v>
                </c:pt>
                <c:pt idx="760">
                  <c:v>-82.6</c:v>
                </c:pt>
                <c:pt idx="761">
                  <c:v>-83.5</c:v>
                </c:pt>
                <c:pt idx="762">
                  <c:v>-83.7</c:v>
                </c:pt>
                <c:pt idx="763">
                  <c:v>-82.7</c:v>
                </c:pt>
                <c:pt idx="764">
                  <c:v>-82.6</c:v>
                </c:pt>
                <c:pt idx="765">
                  <c:v>-83.8</c:v>
                </c:pt>
                <c:pt idx="766">
                  <c:v>-82.2</c:v>
                </c:pt>
                <c:pt idx="767">
                  <c:v>-83.3</c:v>
                </c:pt>
                <c:pt idx="768">
                  <c:v>-83.1</c:v>
                </c:pt>
                <c:pt idx="769">
                  <c:v>-82.5</c:v>
                </c:pt>
                <c:pt idx="770">
                  <c:v>-82.2</c:v>
                </c:pt>
                <c:pt idx="771">
                  <c:v>-83.3</c:v>
                </c:pt>
                <c:pt idx="772">
                  <c:v>-83.6</c:v>
                </c:pt>
                <c:pt idx="773">
                  <c:v>-83.9</c:v>
                </c:pt>
                <c:pt idx="774">
                  <c:v>-82.5</c:v>
                </c:pt>
                <c:pt idx="775">
                  <c:v>-85</c:v>
                </c:pt>
                <c:pt idx="776">
                  <c:v>-81</c:v>
                </c:pt>
                <c:pt idx="777">
                  <c:v>-83.2</c:v>
                </c:pt>
                <c:pt idx="778">
                  <c:v>-81.7</c:v>
                </c:pt>
                <c:pt idx="779">
                  <c:v>-83.2</c:v>
                </c:pt>
                <c:pt idx="780">
                  <c:v>-84.3</c:v>
                </c:pt>
                <c:pt idx="781">
                  <c:v>-83.5</c:v>
                </c:pt>
                <c:pt idx="782">
                  <c:v>-85.2</c:v>
                </c:pt>
                <c:pt idx="783">
                  <c:v>-84.6</c:v>
                </c:pt>
                <c:pt idx="784">
                  <c:v>-86</c:v>
                </c:pt>
                <c:pt idx="785">
                  <c:v>-84</c:v>
                </c:pt>
                <c:pt idx="786">
                  <c:v>-84.4</c:v>
                </c:pt>
                <c:pt idx="787">
                  <c:v>-83.6</c:v>
                </c:pt>
                <c:pt idx="788">
                  <c:v>-85.3</c:v>
                </c:pt>
                <c:pt idx="789">
                  <c:v>-85.5</c:v>
                </c:pt>
                <c:pt idx="790">
                  <c:v>-82</c:v>
                </c:pt>
                <c:pt idx="791">
                  <c:v>-82.4</c:v>
                </c:pt>
                <c:pt idx="792">
                  <c:v>-83.6</c:v>
                </c:pt>
                <c:pt idx="793">
                  <c:v>-83.8</c:v>
                </c:pt>
                <c:pt idx="794">
                  <c:v>-84.2</c:v>
                </c:pt>
                <c:pt idx="795">
                  <c:v>-84.8</c:v>
                </c:pt>
                <c:pt idx="796">
                  <c:v>-85.9</c:v>
                </c:pt>
                <c:pt idx="797">
                  <c:v>-84.1</c:v>
                </c:pt>
                <c:pt idx="798">
                  <c:v>-84.2</c:v>
                </c:pt>
                <c:pt idx="799">
                  <c:v>-82.3</c:v>
                </c:pt>
                <c:pt idx="800">
                  <c:v>-85.6</c:v>
                </c:pt>
                <c:pt idx="801">
                  <c:v>-85.2</c:v>
                </c:pt>
                <c:pt idx="802">
                  <c:v>-83.9</c:v>
                </c:pt>
                <c:pt idx="803">
                  <c:v>-82.2</c:v>
                </c:pt>
                <c:pt idx="804">
                  <c:v>-84.3</c:v>
                </c:pt>
                <c:pt idx="805">
                  <c:v>-83.4</c:v>
                </c:pt>
                <c:pt idx="806">
                  <c:v>-83.7</c:v>
                </c:pt>
                <c:pt idx="807">
                  <c:v>-83.7</c:v>
                </c:pt>
                <c:pt idx="808">
                  <c:v>-81</c:v>
                </c:pt>
                <c:pt idx="809">
                  <c:v>-86</c:v>
                </c:pt>
                <c:pt idx="810">
                  <c:v>-84.8</c:v>
                </c:pt>
                <c:pt idx="811">
                  <c:v>-82.3</c:v>
                </c:pt>
                <c:pt idx="812">
                  <c:v>-84.7</c:v>
                </c:pt>
                <c:pt idx="813">
                  <c:v>-81.599999999999994</c:v>
                </c:pt>
                <c:pt idx="814">
                  <c:v>-83.2</c:v>
                </c:pt>
                <c:pt idx="815">
                  <c:v>-82.7</c:v>
                </c:pt>
                <c:pt idx="816">
                  <c:v>-85.7</c:v>
                </c:pt>
                <c:pt idx="817">
                  <c:v>-83</c:v>
                </c:pt>
                <c:pt idx="818">
                  <c:v>-86.5</c:v>
                </c:pt>
                <c:pt idx="819">
                  <c:v>-83.4</c:v>
                </c:pt>
                <c:pt idx="820">
                  <c:v>-83.7</c:v>
                </c:pt>
                <c:pt idx="821">
                  <c:v>-84.3</c:v>
                </c:pt>
                <c:pt idx="822">
                  <c:v>-83.4</c:v>
                </c:pt>
                <c:pt idx="823">
                  <c:v>-82.5</c:v>
                </c:pt>
                <c:pt idx="824">
                  <c:v>-85.2</c:v>
                </c:pt>
                <c:pt idx="825">
                  <c:v>-83.4</c:v>
                </c:pt>
                <c:pt idx="826">
                  <c:v>-83.6</c:v>
                </c:pt>
                <c:pt idx="827">
                  <c:v>-83.3</c:v>
                </c:pt>
                <c:pt idx="828">
                  <c:v>-83.6</c:v>
                </c:pt>
                <c:pt idx="829">
                  <c:v>-82.6</c:v>
                </c:pt>
                <c:pt idx="830">
                  <c:v>-86.3</c:v>
                </c:pt>
                <c:pt idx="831">
                  <c:v>-83.4</c:v>
                </c:pt>
                <c:pt idx="832">
                  <c:v>-82.3</c:v>
                </c:pt>
                <c:pt idx="833">
                  <c:v>-83.9</c:v>
                </c:pt>
                <c:pt idx="834">
                  <c:v>-82.3</c:v>
                </c:pt>
                <c:pt idx="835">
                  <c:v>-83.7</c:v>
                </c:pt>
                <c:pt idx="836">
                  <c:v>-84</c:v>
                </c:pt>
                <c:pt idx="837">
                  <c:v>-84.9</c:v>
                </c:pt>
                <c:pt idx="838">
                  <c:v>-85.7</c:v>
                </c:pt>
                <c:pt idx="839">
                  <c:v>-84.9</c:v>
                </c:pt>
                <c:pt idx="840">
                  <c:v>-82.5</c:v>
                </c:pt>
                <c:pt idx="841">
                  <c:v>-85.3</c:v>
                </c:pt>
                <c:pt idx="842">
                  <c:v>-83.6</c:v>
                </c:pt>
                <c:pt idx="843">
                  <c:v>-82.7</c:v>
                </c:pt>
                <c:pt idx="844">
                  <c:v>-82.5</c:v>
                </c:pt>
                <c:pt idx="845">
                  <c:v>-86</c:v>
                </c:pt>
                <c:pt idx="846">
                  <c:v>-87.8</c:v>
                </c:pt>
                <c:pt idx="847">
                  <c:v>-83.9</c:v>
                </c:pt>
                <c:pt idx="848">
                  <c:v>-83.2</c:v>
                </c:pt>
                <c:pt idx="849">
                  <c:v>-86.1</c:v>
                </c:pt>
                <c:pt idx="850">
                  <c:v>-83.9</c:v>
                </c:pt>
                <c:pt idx="851">
                  <c:v>-82.9</c:v>
                </c:pt>
                <c:pt idx="852">
                  <c:v>-83.2</c:v>
                </c:pt>
                <c:pt idx="853">
                  <c:v>-84.4</c:v>
                </c:pt>
                <c:pt idx="854">
                  <c:v>-83.3</c:v>
                </c:pt>
                <c:pt idx="855">
                  <c:v>-82.6</c:v>
                </c:pt>
                <c:pt idx="856">
                  <c:v>-83.6</c:v>
                </c:pt>
                <c:pt idx="857">
                  <c:v>-83.5</c:v>
                </c:pt>
                <c:pt idx="858">
                  <c:v>-83</c:v>
                </c:pt>
                <c:pt idx="859">
                  <c:v>-82.9</c:v>
                </c:pt>
                <c:pt idx="860">
                  <c:v>-82.8</c:v>
                </c:pt>
                <c:pt idx="861">
                  <c:v>-83.7</c:v>
                </c:pt>
                <c:pt idx="862">
                  <c:v>-81.400000000000006</c:v>
                </c:pt>
                <c:pt idx="863">
                  <c:v>-82.4</c:v>
                </c:pt>
                <c:pt idx="864">
                  <c:v>-84.9</c:v>
                </c:pt>
                <c:pt idx="865">
                  <c:v>-84.5</c:v>
                </c:pt>
                <c:pt idx="866">
                  <c:v>-83.4</c:v>
                </c:pt>
                <c:pt idx="867">
                  <c:v>-85</c:v>
                </c:pt>
                <c:pt idx="868">
                  <c:v>-82.3</c:v>
                </c:pt>
                <c:pt idx="869">
                  <c:v>-83.6</c:v>
                </c:pt>
                <c:pt idx="870">
                  <c:v>-84.8</c:v>
                </c:pt>
                <c:pt idx="871">
                  <c:v>-83.1</c:v>
                </c:pt>
                <c:pt idx="872">
                  <c:v>-83.2</c:v>
                </c:pt>
                <c:pt idx="873">
                  <c:v>-84</c:v>
                </c:pt>
                <c:pt idx="874">
                  <c:v>-82.1</c:v>
                </c:pt>
                <c:pt idx="875">
                  <c:v>-83.3</c:v>
                </c:pt>
                <c:pt idx="876">
                  <c:v>-82.4</c:v>
                </c:pt>
                <c:pt idx="877">
                  <c:v>-82.8</c:v>
                </c:pt>
                <c:pt idx="878">
                  <c:v>-83.8</c:v>
                </c:pt>
                <c:pt idx="879">
                  <c:v>-82.7</c:v>
                </c:pt>
                <c:pt idx="880">
                  <c:v>-83.6</c:v>
                </c:pt>
                <c:pt idx="881">
                  <c:v>-82.6</c:v>
                </c:pt>
                <c:pt idx="882">
                  <c:v>-83.4</c:v>
                </c:pt>
                <c:pt idx="883">
                  <c:v>-83.1</c:v>
                </c:pt>
                <c:pt idx="884">
                  <c:v>-82.8</c:v>
                </c:pt>
                <c:pt idx="885">
                  <c:v>-83.2</c:v>
                </c:pt>
                <c:pt idx="886">
                  <c:v>-84.2</c:v>
                </c:pt>
                <c:pt idx="887">
                  <c:v>-82.7</c:v>
                </c:pt>
                <c:pt idx="888">
                  <c:v>-84.1</c:v>
                </c:pt>
                <c:pt idx="889">
                  <c:v>-83.2</c:v>
                </c:pt>
                <c:pt idx="890">
                  <c:v>-82.9</c:v>
                </c:pt>
                <c:pt idx="891">
                  <c:v>-84.6</c:v>
                </c:pt>
                <c:pt idx="892">
                  <c:v>-85.4</c:v>
                </c:pt>
                <c:pt idx="893">
                  <c:v>-82.6</c:v>
                </c:pt>
                <c:pt idx="894">
                  <c:v>-83</c:v>
                </c:pt>
                <c:pt idx="895">
                  <c:v>-84</c:v>
                </c:pt>
                <c:pt idx="896">
                  <c:v>-83.1</c:v>
                </c:pt>
                <c:pt idx="897">
                  <c:v>-82.5</c:v>
                </c:pt>
                <c:pt idx="898">
                  <c:v>-82.8</c:v>
                </c:pt>
                <c:pt idx="899">
                  <c:v>-82.6</c:v>
                </c:pt>
                <c:pt idx="900">
                  <c:v>-82.3</c:v>
                </c:pt>
                <c:pt idx="901">
                  <c:v>-83.4</c:v>
                </c:pt>
                <c:pt idx="902">
                  <c:v>-83.6</c:v>
                </c:pt>
                <c:pt idx="903">
                  <c:v>-82.6</c:v>
                </c:pt>
                <c:pt idx="904">
                  <c:v>-84.2</c:v>
                </c:pt>
                <c:pt idx="905">
                  <c:v>-85.5</c:v>
                </c:pt>
                <c:pt idx="906">
                  <c:v>-82.5</c:v>
                </c:pt>
                <c:pt idx="907">
                  <c:v>-82.6</c:v>
                </c:pt>
                <c:pt idx="908">
                  <c:v>-84.3</c:v>
                </c:pt>
                <c:pt idx="909">
                  <c:v>-87.5</c:v>
                </c:pt>
                <c:pt idx="910">
                  <c:v>-84.4</c:v>
                </c:pt>
                <c:pt idx="911">
                  <c:v>-82</c:v>
                </c:pt>
                <c:pt idx="912">
                  <c:v>-83.5</c:v>
                </c:pt>
                <c:pt idx="913">
                  <c:v>-84.2</c:v>
                </c:pt>
                <c:pt idx="914">
                  <c:v>-84.1</c:v>
                </c:pt>
                <c:pt idx="915">
                  <c:v>-84.8</c:v>
                </c:pt>
                <c:pt idx="916">
                  <c:v>-83.2</c:v>
                </c:pt>
                <c:pt idx="917">
                  <c:v>-83.7</c:v>
                </c:pt>
                <c:pt idx="918">
                  <c:v>-82.6</c:v>
                </c:pt>
                <c:pt idx="919">
                  <c:v>-85.1</c:v>
                </c:pt>
                <c:pt idx="920">
                  <c:v>-82.4</c:v>
                </c:pt>
                <c:pt idx="921">
                  <c:v>-83.1</c:v>
                </c:pt>
                <c:pt idx="922">
                  <c:v>-84.3</c:v>
                </c:pt>
                <c:pt idx="923">
                  <c:v>-85.1</c:v>
                </c:pt>
                <c:pt idx="924">
                  <c:v>-81.7</c:v>
                </c:pt>
                <c:pt idx="925">
                  <c:v>-82.3</c:v>
                </c:pt>
                <c:pt idx="926">
                  <c:v>-82.6</c:v>
                </c:pt>
                <c:pt idx="927">
                  <c:v>-85.6</c:v>
                </c:pt>
                <c:pt idx="928">
                  <c:v>-85.2</c:v>
                </c:pt>
                <c:pt idx="929">
                  <c:v>-81.900000000000006</c:v>
                </c:pt>
                <c:pt idx="930">
                  <c:v>-84.6</c:v>
                </c:pt>
                <c:pt idx="931">
                  <c:v>-85.3</c:v>
                </c:pt>
                <c:pt idx="932">
                  <c:v>-85.6</c:v>
                </c:pt>
                <c:pt idx="933">
                  <c:v>-84.1</c:v>
                </c:pt>
                <c:pt idx="934">
                  <c:v>-83.1</c:v>
                </c:pt>
                <c:pt idx="935">
                  <c:v>-84.8</c:v>
                </c:pt>
                <c:pt idx="936">
                  <c:v>-82.7</c:v>
                </c:pt>
                <c:pt idx="937">
                  <c:v>-82.1</c:v>
                </c:pt>
                <c:pt idx="938">
                  <c:v>-83.6</c:v>
                </c:pt>
                <c:pt idx="939">
                  <c:v>-82.2</c:v>
                </c:pt>
                <c:pt idx="940">
                  <c:v>-81.5</c:v>
                </c:pt>
                <c:pt idx="941">
                  <c:v>-83.5</c:v>
                </c:pt>
                <c:pt idx="942">
                  <c:v>-84.6</c:v>
                </c:pt>
                <c:pt idx="943">
                  <c:v>-83.6</c:v>
                </c:pt>
                <c:pt idx="944">
                  <c:v>-83</c:v>
                </c:pt>
                <c:pt idx="945">
                  <c:v>-84.2</c:v>
                </c:pt>
                <c:pt idx="946">
                  <c:v>-83.5</c:v>
                </c:pt>
                <c:pt idx="947">
                  <c:v>-83.9</c:v>
                </c:pt>
                <c:pt idx="948">
                  <c:v>-83.1</c:v>
                </c:pt>
                <c:pt idx="949">
                  <c:v>-83.6</c:v>
                </c:pt>
                <c:pt idx="950">
                  <c:v>-83.7</c:v>
                </c:pt>
                <c:pt idx="951">
                  <c:v>-85</c:v>
                </c:pt>
                <c:pt idx="952">
                  <c:v>-84</c:v>
                </c:pt>
                <c:pt idx="953">
                  <c:v>-85.1</c:v>
                </c:pt>
                <c:pt idx="954">
                  <c:v>-84.8</c:v>
                </c:pt>
                <c:pt idx="955">
                  <c:v>-83.5</c:v>
                </c:pt>
                <c:pt idx="956">
                  <c:v>-83.9</c:v>
                </c:pt>
                <c:pt idx="957">
                  <c:v>-82.4</c:v>
                </c:pt>
                <c:pt idx="958">
                  <c:v>-83.4</c:v>
                </c:pt>
                <c:pt idx="959">
                  <c:v>-83.7</c:v>
                </c:pt>
                <c:pt idx="960">
                  <c:v>-83.3</c:v>
                </c:pt>
                <c:pt idx="961">
                  <c:v>-83.7</c:v>
                </c:pt>
                <c:pt idx="962">
                  <c:v>-82.5</c:v>
                </c:pt>
                <c:pt idx="963">
                  <c:v>-84.9</c:v>
                </c:pt>
                <c:pt idx="964">
                  <c:v>-83.4</c:v>
                </c:pt>
                <c:pt idx="965">
                  <c:v>-83.6</c:v>
                </c:pt>
                <c:pt idx="966">
                  <c:v>-83.5</c:v>
                </c:pt>
                <c:pt idx="967">
                  <c:v>-84</c:v>
                </c:pt>
                <c:pt idx="968">
                  <c:v>-82.1</c:v>
                </c:pt>
                <c:pt idx="969">
                  <c:v>-83</c:v>
                </c:pt>
                <c:pt idx="970">
                  <c:v>-83.6</c:v>
                </c:pt>
                <c:pt idx="971">
                  <c:v>-82.2</c:v>
                </c:pt>
                <c:pt idx="972">
                  <c:v>-82.6</c:v>
                </c:pt>
                <c:pt idx="973">
                  <c:v>-81.8</c:v>
                </c:pt>
                <c:pt idx="974">
                  <c:v>-82.6</c:v>
                </c:pt>
                <c:pt idx="975">
                  <c:v>-82.2</c:v>
                </c:pt>
                <c:pt idx="976">
                  <c:v>-83.5</c:v>
                </c:pt>
                <c:pt idx="977">
                  <c:v>-82.2</c:v>
                </c:pt>
                <c:pt idx="978">
                  <c:v>-84.7</c:v>
                </c:pt>
                <c:pt idx="979">
                  <c:v>-83.7</c:v>
                </c:pt>
                <c:pt idx="980">
                  <c:v>-82.4</c:v>
                </c:pt>
                <c:pt idx="981">
                  <c:v>-84.9</c:v>
                </c:pt>
                <c:pt idx="982">
                  <c:v>-83.6</c:v>
                </c:pt>
                <c:pt idx="983">
                  <c:v>-87</c:v>
                </c:pt>
                <c:pt idx="984">
                  <c:v>-84.2</c:v>
                </c:pt>
                <c:pt idx="985">
                  <c:v>-84.3</c:v>
                </c:pt>
                <c:pt idx="986">
                  <c:v>-82.3</c:v>
                </c:pt>
                <c:pt idx="987">
                  <c:v>-82.7</c:v>
                </c:pt>
                <c:pt idx="988">
                  <c:v>-84.4</c:v>
                </c:pt>
                <c:pt idx="989">
                  <c:v>-85.1</c:v>
                </c:pt>
                <c:pt idx="990">
                  <c:v>-82.5</c:v>
                </c:pt>
                <c:pt idx="991">
                  <c:v>-83.5</c:v>
                </c:pt>
                <c:pt idx="992">
                  <c:v>-83</c:v>
                </c:pt>
                <c:pt idx="993">
                  <c:v>-82.2</c:v>
                </c:pt>
                <c:pt idx="994">
                  <c:v>-84</c:v>
                </c:pt>
                <c:pt idx="995">
                  <c:v>-82.8</c:v>
                </c:pt>
                <c:pt idx="996">
                  <c:v>-84.7</c:v>
                </c:pt>
                <c:pt idx="997">
                  <c:v>-82.5</c:v>
                </c:pt>
                <c:pt idx="998">
                  <c:v>-81</c:v>
                </c:pt>
                <c:pt idx="999">
                  <c:v>-83.5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B!$Q$1:$Q$5</c:f>
              <c:strCache>
                <c:ptCount val="1"/>
                <c:pt idx="0">
                  <c:v>B10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B!$P$6:$P$1005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B!$Q$6:$Q$1005</c:f>
              <c:numCache>
                <c:formatCode>0.00E+00</c:formatCode>
                <c:ptCount val="1000"/>
                <c:pt idx="0">
                  <c:v>-88</c:v>
                </c:pt>
                <c:pt idx="1">
                  <c:v>-85.1</c:v>
                </c:pt>
                <c:pt idx="2">
                  <c:v>-85.1</c:v>
                </c:pt>
                <c:pt idx="3">
                  <c:v>-84.8</c:v>
                </c:pt>
                <c:pt idx="4">
                  <c:v>-84.8</c:v>
                </c:pt>
                <c:pt idx="5">
                  <c:v>-86.5</c:v>
                </c:pt>
                <c:pt idx="6">
                  <c:v>-86.5</c:v>
                </c:pt>
                <c:pt idx="7">
                  <c:v>-83.8</c:v>
                </c:pt>
                <c:pt idx="8">
                  <c:v>-83.8</c:v>
                </c:pt>
                <c:pt idx="9">
                  <c:v>-83.9</c:v>
                </c:pt>
                <c:pt idx="10">
                  <c:v>-88</c:v>
                </c:pt>
                <c:pt idx="11">
                  <c:v>-87.5</c:v>
                </c:pt>
                <c:pt idx="12">
                  <c:v>-88</c:v>
                </c:pt>
                <c:pt idx="13">
                  <c:v>-85.9</c:v>
                </c:pt>
                <c:pt idx="14">
                  <c:v>-88</c:v>
                </c:pt>
                <c:pt idx="15">
                  <c:v>-83.4</c:v>
                </c:pt>
                <c:pt idx="16">
                  <c:v>-84.9</c:v>
                </c:pt>
                <c:pt idx="17">
                  <c:v>-87.9</c:v>
                </c:pt>
                <c:pt idx="18">
                  <c:v>-88</c:v>
                </c:pt>
                <c:pt idx="19">
                  <c:v>-83.9</c:v>
                </c:pt>
                <c:pt idx="20">
                  <c:v>-85.7</c:v>
                </c:pt>
                <c:pt idx="21">
                  <c:v>-88.1</c:v>
                </c:pt>
                <c:pt idx="22">
                  <c:v>-86.6</c:v>
                </c:pt>
                <c:pt idx="23">
                  <c:v>-88.1</c:v>
                </c:pt>
                <c:pt idx="24">
                  <c:v>-86.5</c:v>
                </c:pt>
                <c:pt idx="25">
                  <c:v>-88.1</c:v>
                </c:pt>
                <c:pt idx="26">
                  <c:v>-85.6</c:v>
                </c:pt>
                <c:pt idx="27">
                  <c:v>-86</c:v>
                </c:pt>
                <c:pt idx="28">
                  <c:v>-84.9</c:v>
                </c:pt>
                <c:pt idx="29">
                  <c:v>-88.1</c:v>
                </c:pt>
                <c:pt idx="30">
                  <c:v>-86.3</c:v>
                </c:pt>
                <c:pt idx="31">
                  <c:v>-83.6</c:v>
                </c:pt>
                <c:pt idx="32">
                  <c:v>-85.8</c:v>
                </c:pt>
                <c:pt idx="33">
                  <c:v>-88.1</c:v>
                </c:pt>
                <c:pt idx="34">
                  <c:v>-87</c:v>
                </c:pt>
                <c:pt idx="35">
                  <c:v>-85.6</c:v>
                </c:pt>
                <c:pt idx="36">
                  <c:v>-87</c:v>
                </c:pt>
                <c:pt idx="37">
                  <c:v>-86.4</c:v>
                </c:pt>
                <c:pt idx="38">
                  <c:v>-84.9</c:v>
                </c:pt>
                <c:pt idx="39">
                  <c:v>-88.1</c:v>
                </c:pt>
                <c:pt idx="40">
                  <c:v>-87.1</c:v>
                </c:pt>
                <c:pt idx="41">
                  <c:v>-86.7</c:v>
                </c:pt>
                <c:pt idx="42">
                  <c:v>-85.9</c:v>
                </c:pt>
                <c:pt idx="43">
                  <c:v>-88.1</c:v>
                </c:pt>
                <c:pt idx="44">
                  <c:v>-85</c:v>
                </c:pt>
                <c:pt idx="45">
                  <c:v>-87.2</c:v>
                </c:pt>
                <c:pt idx="46">
                  <c:v>-86.1</c:v>
                </c:pt>
                <c:pt idx="47">
                  <c:v>-87.1</c:v>
                </c:pt>
                <c:pt idx="48">
                  <c:v>-87.1</c:v>
                </c:pt>
                <c:pt idx="49">
                  <c:v>-88.1</c:v>
                </c:pt>
                <c:pt idx="50">
                  <c:v>-85</c:v>
                </c:pt>
                <c:pt idx="51">
                  <c:v>-88.1</c:v>
                </c:pt>
                <c:pt idx="52">
                  <c:v>-84.9</c:v>
                </c:pt>
                <c:pt idx="53">
                  <c:v>-88.1</c:v>
                </c:pt>
                <c:pt idx="54">
                  <c:v>-88.1</c:v>
                </c:pt>
                <c:pt idx="55">
                  <c:v>-87.7</c:v>
                </c:pt>
                <c:pt idx="56">
                  <c:v>-86.6</c:v>
                </c:pt>
                <c:pt idx="57">
                  <c:v>-82.3</c:v>
                </c:pt>
                <c:pt idx="58">
                  <c:v>-84</c:v>
                </c:pt>
                <c:pt idx="59">
                  <c:v>-86</c:v>
                </c:pt>
                <c:pt idx="60">
                  <c:v>-85.1</c:v>
                </c:pt>
                <c:pt idx="61">
                  <c:v>-85.5</c:v>
                </c:pt>
                <c:pt idx="62">
                  <c:v>-83.8</c:v>
                </c:pt>
                <c:pt idx="63">
                  <c:v>-85</c:v>
                </c:pt>
                <c:pt idx="64">
                  <c:v>-88.1</c:v>
                </c:pt>
                <c:pt idx="65">
                  <c:v>-88.1</c:v>
                </c:pt>
                <c:pt idx="66">
                  <c:v>-84.5</c:v>
                </c:pt>
                <c:pt idx="67">
                  <c:v>-88.1</c:v>
                </c:pt>
                <c:pt idx="68">
                  <c:v>-88.1</c:v>
                </c:pt>
                <c:pt idx="69">
                  <c:v>-88.1</c:v>
                </c:pt>
                <c:pt idx="70">
                  <c:v>-85.9</c:v>
                </c:pt>
                <c:pt idx="71">
                  <c:v>-84.8</c:v>
                </c:pt>
                <c:pt idx="72">
                  <c:v>-86.9</c:v>
                </c:pt>
                <c:pt idx="73">
                  <c:v>-88.1</c:v>
                </c:pt>
                <c:pt idx="74">
                  <c:v>-88.2</c:v>
                </c:pt>
                <c:pt idx="75">
                  <c:v>-88.2</c:v>
                </c:pt>
                <c:pt idx="76">
                  <c:v>-83.6</c:v>
                </c:pt>
                <c:pt idx="77">
                  <c:v>-88.2</c:v>
                </c:pt>
                <c:pt idx="78">
                  <c:v>-88.2</c:v>
                </c:pt>
                <c:pt idx="79">
                  <c:v>-88.2</c:v>
                </c:pt>
                <c:pt idx="80">
                  <c:v>-88.2</c:v>
                </c:pt>
                <c:pt idx="81">
                  <c:v>-88.2</c:v>
                </c:pt>
                <c:pt idx="82">
                  <c:v>-84.4</c:v>
                </c:pt>
                <c:pt idx="83">
                  <c:v>-87.4</c:v>
                </c:pt>
                <c:pt idx="84">
                  <c:v>-85.2</c:v>
                </c:pt>
                <c:pt idx="85">
                  <c:v>-84.5</c:v>
                </c:pt>
                <c:pt idx="86">
                  <c:v>-87.3</c:v>
                </c:pt>
                <c:pt idx="87">
                  <c:v>-85.3</c:v>
                </c:pt>
                <c:pt idx="88">
                  <c:v>-87.3</c:v>
                </c:pt>
                <c:pt idx="89">
                  <c:v>-88.2</c:v>
                </c:pt>
                <c:pt idx="90">
                  <c:v>-85.3</c:v>
                </c:pt>
                <c:pt idx="91">
                  <c:v>-86</c:v>
                </c:pt>
                <c:pt idx="92">
                  <c:v>-87.5</c:v>
                </c:pt>
                <c:pt idx="93">
                  <c:v>-86.2</c:v>
                </c:pt>
                <c:pt idx="94">
                  <c:v>-86.1</c:v>
                </c:pt>
                <c:pt idx="95">
                  <c:v>-86.5</c:v>
                </c:pt>
                <c:pt idx="96">
                  <c:v>-82.8</c:v>
                </c:pt>
                <c:pt idx="97">
                  <c:v>-83.6</c:v>
                </c:pt>
                <c:pt idx="98">
                  <c:v>-85.6</c:v>
                </c:pt>
                <c:pt idx="99">
                  <c:v>-85.4</c:v>
                </c:pt>
                <c:pt idx="100">
                  <c:v>-86.5</c:v>
                </c:pt>
                <c:pt idx="101">
                  <c:v>-87.6</c:v>
                </c:pt>
                <c:pt idx="102">
                  <c:v>-87.5</c:v>
                </c:pt>
                <c:pt idx="103">
                  <c:v>-86.9</c:v>
                </c:pt>
                <c:pt idx="104">
                  <c:v>-88.2</c:v>
                </c:pt>
                <c:pt idx="105">
                  <c:v>-86.3</c:v>
                </c:pt>
                <c:pt idx="106">
                  <c:v>-88.2</c:v>
                </c:pt>
                <c:pt idx="107">
                  <c:v>-85</c:v>
                </c:pt>
                <c:pt idx="108">
                  <c:v>-85.4</c:v>
                </c:pt>
                <c:pt idx="109">
                  <c:v>-88.2</c:v>
                </c:pt>
                <c:pt idx="110">
                  <c:v>-85</c:v>
                </c:pt>
                <c:pt idx="111">
                  <c:v>-85.8</c:v>
                </c:pt>
                <c:pt idx="112">
                  <c:v>-88.2</c:v>
                </c:pt>
                <c:pt idx="113">
                  <c:v>-88.2</c:v>
                </c:pt>
                <c:pt idx="114">
                  <c:v>-88.2</c:v>
                </c:pt>
                <c:pt idx="115">
                  <c:v>-88.2</c:v>
                </c:pt>
                <c:pt idx="116">
                  <c:v>-86.5</c:v>
                </c:pt>
                <c:pt idx="117">
                  <c:v>-85.8</c:v>
                </c:pt>
                <c:pt idx="118">
                  <c:v>-84.6</c:v>
                </c:pt>
                <c:pt idx="119">
                  <c:v>-86.7</c:v>
                </c:pt>
                <c:pt idx="120">
                  <c:v>-85.2</c:v>
                </c:pt>
                <c:pt idx="121">
                  <c:v>-86.7</c:v>
                </c:pt>
                <c:pt idx="122">
                  <c:v>-84.1</c:v>
                </c:pt>
                <c:pt idx="123">
                  <c:v>-87.2</c:v>
                </c:pt>
                <c:pt idx="124">
                  <c:v>-85.7</c:v>
                </c:pt>
                <c:pt idx="125">
                  <c:v>-87.5</c:v>
                </c:pt>
                <c:pt idx="126">
                  <c:v>-88.2</c:v>
                </c:pt>
                <c:pt idx="127">
                  <c:v>-85.7</c:v>
                </c:pt>
                <c:pt idx="128">
                  <c:v>-86.6</c:v>
                </c:pt>
                <c:pt idx="129">
                  <c:v>-88.2</c:v>
                </c:pt>
                <c:pt idx="130">
                  <c:v>-84.7</c:v>
                </c:pt>
                <c:pt idx="131">
                  <c:v>-84</c:v>
                </c:pt>
                <c:pt idx="132">
                  <c:v>-86.4</c:v>
                </c:pt>
                <c:pt idx="133">
                  <c:v>-84.7</c:v>
                </c:pt>
                <c:pt idx="134">
                  <c:v>-86.7</c:v>
                </c:pt>
                <c:pt idx="135">
                  <c:v>-86.4</c:v>
                </c:pt>
                <c:pt idx="136">
                  <c:v>-88.3</c:v>
                </c:pt>
                <c:pt idx="137">
                  <c:v>-87.1</c:v>
                </c:pt>
                <c:pt idx="138">
                  <c:v>-88.2</c:v>
                </c:pt>
                <c:pt idx="139">
                  <c:v>-85.8</c:v>
                </c:pt>
                <c:pt idx="140">
                  <c:v>-85.8</c:v>
                </c:pt>
                <c:pt idx="141">
                  <c:v>-87.1</c:v>
                </c:pt>
                <c:pt idx="142">
                  <c:v>-86.9</c:v>
                </c:pt>
                <c:pt idx="143">
                  <c:v>-85.9</c:v>
                </c:pt>
                <c:pt idx="144">
                  <c:v>-84.3</c:v>
                </c:pt>
                <c:pt idx="145">
                  <c:v>-86.4</c:v>
                </c:pt>
                <c:pt idx="146">
                  <c:v>-84.9</c:v>
                </c:pt>
                <c:pt idx="147">
                  <c:v>-83.6</c:v>
                </c:pt>
                <c:pt idx="148">
                  <c:v>-83.9</c:v>
                </c:pt>
                <c:pt idx="149">
                  <c:v>-88</c:v>
                </c:pt>
                <c:pt idx="150">
                  <c:v>-87.9</c:v>
                </c:pt>
                <c:pt idx="151">
                  <c:v>-86.8</c:v>
                </c:pt>
                <c:pt idx="152">
                  <c:v>-86.5</c:v>
                </c:pt>
                <c:pt idx="153">
                  <c:v>-88.2</c:v>
                </c:pt>
                <c:pt idx="154">
                  <c:v>-87.1</c:v>
                </c:pt>
                <c:pt idx="155">
                  <c:v>-86.7</c:v>
                </c:pt>
                <c:pt idx="156">
                  <c:v>-83.6</c:v>
                </c:pt>
                <c:pt idx="157">
                  <c:v>-87.5</c:v>
                </c:pt>
                <c:pt idx="158">
                  <c:v>-88.2</c:v>
                </c:pt>
                <c:pt idx="159">
                  <c:v>-85.7</c:v>
                </c:pt>
                <c:pt idx="160">
                  <c:v>-88.2</c:v>
                </c:pt>
                <c:pt idx="161">
                  <c:v>-85.7</c:v>
                </c:pt>
                <c:pt idx="162">
                  <c:v>-88.2</c:v>
                </c:pt>
                <c:pt idx="163">
                  <c:v>-87.2</c:v>
                </c:pt>
                <c:pt idx="164">
                  <c:v>-85.5</c:v>
                </c:pt>
                <c:pt idx="165">
                  <c:v>-88.2</c:v>
                </c:pt>
                <c:pt idx="166">
                  <c:v>-86.7</c:v>
                </c:pt>
                <c:pt idx="167">
                  <c:v>-86</c:v>
                </c:pt>
                <c:pt idx="168">
                  <c:v>-88.2</c:v>
                </c:pt>
                <c:pt idx="169">
                  <c:v>-85.7</c:v>
                </c:pt>
                <c:pt idx="170">
                  <c:v>-85.5</c:v>
                </c:pt>
                <c:pt idx="171">
                  <c:v>-88.2</c:v>
                </c:pt>
                <c:pt idx="172">
                  <c:v>-86.7</c:v>
                </c:pt>
                <c:pt idx="173">
                  <c:v>-85.6</c:v>
                </c:pt>
                <c:pt idx="174">
                  <c:v>-88.2</c:v>
                </c:pt>
                <c:pt idx="175">
                  <c:v>-88.2</c:v>
                </c:pt>
                <c:pt idx="176">
                  <c:v>-88</c:v>
                </c:pt>
                <c:pt idx="177">
                  <c:v>-83.9</c:v>
                </c:pt>
                <c:pt idx="178">
                  <c:v>-85.5</c:v>
                </c:pt>
                <c:pt idx="179">
                  <c:v>-86.8</c:v>
                </c:pt>
                <c:pt idx="180">
                  <c:v>-84.2</c:v>
                </c:pt>
                <c:pt idx="181">
                  <c:v>-85.8</c:v>
                </c:pt>
                <c:pt idx="182">
                  <c:v>-85.2</c:v>
                </c:pt>
                <c:pt idx="183">
                  <c:v>-86.2</c:v>
                </c:pt>
                <c:pt idx="184">
                  <c:v>-88.2</c:v>
                </c:pt>
                <c:pt idx="185">
                  <c:v>-88.1</c:v>
                </c:pt>
                <c:pt idx="186">
                  <c:v>-85.5</c:v>
                </c:pt>
                <c:pt idx="187">
                  <c:v>-88.2</c:v>
                </c:pt>
                <c:pt idx="188">
                  <c:v>-87.5</c:v>
                </c:pt>
                <c:pt idx="189">
                  <c:v>-88.2</c:v>
                </c:pt>
                <c:pt idx="190">
                  <c:v>-88.2</c:v>
                </c:pt>
                <c:pt idx="191">
                  <c:v>-86.3</c:v>
                </c:pt>
                <c:pt idx="192">
                  <c:v>-88.2</c:v>
                </c:pt>
                <c:pt idx="193">
                  <c:v>-87.5</c:v>
                </c:pt>
                <c:pt idx="194">
                  <c:v>-88.2</c:v>
                </c:pt>
                <c:pt idx="195">
                  <c:v>-85.8</c:v>
                </c:pt>
                <c:pt idx="196">
                  <c:v>-88.2</c:v>
                </c:pt>
                <c:pt idx="197">
                  <c:v>-85.9</c:v>
                </c:pt>
                <c:pt idx="198">
                  <c:v>-85.8</c:v>
                </c:pt>
                <c:pt idx="199">
                  <c:v>-88.2</c:v>
                </c:pt>
                <c:pt idx="200">
                  <c:v>-84.7</c:v>
                </c:pt>
                <c:pt idx="201">
                  <c:v>-85.2</c:v>
                </c:pt>
                <c:pt idx="202">
                  <c:v>-85.1</c:v>
                </c:pt>
                <c:pt idx="203">
                  <c:v>-86.8</c:v>
                </c:pt>
                <c:pt idx="204">
                  <c:v>-86.2</c:v>
                </c:pt>
                <c:pt idx="205">
                  <c:v>-88.2</c:v>
                </c:pt>
                <c:pt idx="206">
                  <c:v>-88.2</c:v>
                </c:pt>
                <c:pt idx="207">
                  <c:v>-88.2</c:v>
                </c:pt>
                <c:pt idx="208">
                  <c:v>-88.2</c:v>
                </c:pt>
                <c:pt idx="209">
                  <c:v>-84.8</c:v>
                </c:pt>
                <c:pt idx="210">
                  <c:v>-88.2</c:v>
                </c:pt>
                <c:pt idx="211">
                  <c:v>-88.2</c:v>
                </c:pt>
                <c:pt idx="212">
                  <c:v>-84.8</c:v>
                </c:pt>
                <c:pt idx="213">
                  <c:v>-87.3</c:v>
                </c:pt>
                <c:pt idx="214">
                  <c:v>-87.1</c:v>
                </c:pt>
                <c:pt idx="215">
                  <c:v>-88.2</c:v>
                </c:pt>
                <c:pt idx="216">
                  <c:v>-83.7</c:v>
                </c:pt>
                <c:pt idx="217">
                  <c:v>-86.3</c:v>
                </c:pt>
                <c:pt idx="218">
                  <c:v>-85.8</c:v>
                </c:pt>
                <c:pt idx="219">
                  <c:v>-88.2</c:v>
                </c:pt>
                <c:pt idx="220">
                  <c:v>-86.2</c:v>
                </c:pt>
                <c:pt idx="221">
                  <c:v>-84.6</c:v>
                </c:pt>
                <c:pt idx="222">
                  <c:v>-87.3</c:v>
                </c:pt>
                <c:pt idx="223">
                  <c:v>-86.1</c:v>
                </c:pt>
                <c:pt idx="224">
                  <c:v>-88.2</c:v>
                </c:pt>
                <c:pt idx="225">
                  <c:v>-87.3</c:v>
                </c:pt>
                <c:pt idx="226">
                  <c:v>-88.2</c:v>
                </c:pt>
                <c:pt idx="227">
                  <c:v>-88.2</c:v>
                </c:pt>
                <c:pt idx="228">
                  <c:v>-88.2</c:v>
                </c:pt>
                <c:pt idx="229">
                  <c:v>-88.2</c:v>
                </c:pt>
                <c:pt idx="230">
                  <c:v>-84.7</c:v>
                </c:pt>
                <c:pt idx="231">
                  <c:v>-87.7</c:v>
                </c:pt>
                <c:pt idx="232">
                  <c:v>-86.3</c:v>
                </c:pt>
                <c:pt idx="233">
                  <c:v>-86.2</c:v>
                </c:pt>
                <c:pt idx="234">
                  <c:v>-84.9</c:v>
                </c:pt>
                <c:pt idx="235">
                  <c:v>-84.3</c:v>
                </c:pt>
                <c:pt idx="236">
                  <c:v>-88.2</c:v>
                </c:pt>
                <c:pt idx="237">
                  <c:v>-84</c:v>
                </c:pt>
                <c:pt idx="238">
                  <c:v>-85.4</c:v>
                </c:pt>
                <c:pt idx="239">
                  <c:v>-86.8</c:v>
                </c:pt>
                <c:pt idx="240">
                  <c:v>-85.8</c:v>
                </c:pt>
                <c:pt idx="241">
                  <c:v>-85.6</c:v>
                </c:pt>
                <c:pt idx="242">
                  <c:v>-85</c:v>
                </c:pt>
                <c:pt idx="243">
                  <c:v>-88.2</c:v>
                </c:pt>
                <c:pt idx="244">
                  <c:v>-86.3</c:v>
                </c:pt>
                <c:pt idx="245">
                  <c:v>-88.2</c:v>
                </c:pt>
                <c:pt idx="246">
                  <c:v>-88.2</c:v>
                </c:pt>
                <c:pt idx="247">
                  <c:v>-87.5</c:v>
                </c:pt>
                <c:pt idx="248">
                  <c:v>-85.8</c:v>
                </c:pt>
                <c:pt idx="249">
                  <c:v>-85.9</c:v>
                </c:pt>
                <c:pt idx="250">
                  <c:v>-85</c:v>
                </c:pt>
                <c:pt idx="251">
                  <c:v>-86.9</c:v>
                </c:pt>
                <c:pt idx="252">
                  <c:v>-85.9</c:v>
                </c:pt>
                <c:pt idx="253">
                  <c:v>-87.3</c:v>
                </c:pt>
                <c:pt idx="254">
                  <c:v>-85.4</c:v>
                </c:pt>
                <c:pt idx="255">
                  <c:v>-87</c:v>
                </c:pt>
                <c:pt idx="256">
                  <c:v>-88.2</c:v>
                </c:pt>
                <c:pt idx="257">
                  <c:v>-88.2</c:v>
                </c:pt>
                <c:pt idx="258">
                  <c:v>-85.4</c:v>
                </c:pt>
                <c:pt idx="259">
                  <c:v>-86.7</c:v>
                </c:pt>
                <c:pt idx="260">
                  <c:v>-88.2</c:v>
                </c:pt>
                <c:pt idx="261">
                  <c:v>-86.3</c:v>
                </c:pt>
                <c:pt idx="262">
                  <c:v>-84.8</c:v>
                </c:pt>
                <c:pt idx="263">
                  <c:v>-84.7</c:v>
                </c:pt>
                <c:pt idx="264">
                  <c:v>-85.7</c:v>
                </c:pt>
                <c:pt idx="265">
                  <c:v>-85.5</c:v>
                </c:pt>
                <c:pt idx="266">
                  <c:v>-87.9</c:v>
                </c:pt>
                <c:pt idx="267">
                  <c:v>-88.2</c:v>
                </c:pt>
                <c:pt idx="268">
                  <c:v>-85.2</c:v>
                </c:pt>
                <c:pt idx="269">
                  <c:v>-87.6</c:v>
                </c:pt>
                <c:pt idx="270">
                  <c:v>-87.4</c:v>
                </c:pt>
                <c:pt idx="271">
                  <c:v>-85.1</c:v>
                </c:pt>
                <c:pt idx="272">
                  <c:v>-88.2</c:v>
                </c:pt>
                <c:pt idx="273">
                  <c:v>-88.2</c:v>
                </c:pt>
                <c:pt idx="274">
                  <c:v>-86.7</c:v>
                </c:pt>
                <c:pt idx="275">
                  <c:v>-86.6</c:v>
                </c:pt>
                <c:pt idx="276">
                  <c:v>-85.2</c:v>
                </c:pt>
                <c:pt idx="277">
                  <c:v>-84.4</c:v>
                </c:pt>
                <c:pt idx="278">
                  <c:v>-85.1</c:v>
                </c:pt>
                <c:pt idx="279">
                  <c:v>-85.3</c:v>
                </c:pt>
                <c:pt idx="280">
                  <c:v>-85.8</c:v>
                </c:pt>
                <c:pt idx="281">
                  <c:v>-84.9</c:v>
                </c:pt>
                <c:pt idx="282">
                  <c:v>-88.2</c:v>
                </c:pt>
                <c:pt idx="283">
                  <c:v>-85.4</c:v>
                </c:pt>
                <c:pt idx="284">
                  <c:v>-86.7</c:v>
                </c:pt>
                <c:pt idx="285">
                  <c:v>-87.1</c:v>
                </c:pt>
                <c:pt idx="286">
                  <c:v>-86.3</c:v>
                </c:pt>
                <c:pt idx="287">
                  <c:v>-84.7</c:v>
                </c:pt>
                <c:pt idx="288">
                  <c:v>-84.5</c:v>
                </c:pt>
                <c:pt idx="289">
                  <c:v>-87.8</c:v>
                </c:pt>
                <c:pt idx="290">
                  <c:v>-86.4</c:v>
                </c:pt>
                <c:pt idx="291">
                  <c:v>-87.2</c:v>
                </c:pt>
                <c:pt idx="292">
                  <c:v>-88.3</c:v>
                </c:pt>
                <c:pt idx="293">
                  <c:v>-86.7</c:v>
                </c:pt>
                <c:pt idx="294">
                  <c:v>-86.7</c:v>
                </c:pt>
                <c:pt idx="295">
                  <c:v>-86.7</c:v>
                </c:pt>
                <c:pt idx="296">
                  <c:v>-85.7</c:v>
                </c:pt>
                <c:pt idx="297">
                  <c:v>-85.4</c:v>
                </c:pt>
                <c:pt idx="298">
                  <c:v>-87</c:v>
                </c:pt>
                <c:pt idx="299">
                  <c:v>-83.9</c:v>
                </c:pt>
                <c:pt idx="300">
                  <c:v>-87.8</c:v>
                </c:pt>
                <c:pt idx="301">
                  <c:v>-88.3</c:v>
                </c:pt>
                <c:pt idx="302">
                  <c:v>-88.3</c:v>
                </c:pt>
                <c:pt idx="303">
                  <c:v>-88.3</c:v>
                </c:pt>
                <c:pt idx="304">
                  <c:v>-85.1</c:v>
                </c:pt>
                <c:pt idx="305">
                  <c:v>-86.7</c:v>
                </c:pt>
                <c:pt idx="306">
                  <c:v>-88.3</c:v>
                </c:pt>
                <c:pt idx="307">
                  <c:v>-87.2</c:v>
                </c:pt>
                <c:pt idx="308">
                  <c:v>-88.3</c:v>
                </c:pt>
                <c:pt idx="309">
                  <c:v>-85.7</c:v>
                </c:pt>
                <c:pt idx="310">
                  <c:v>-85</c:v>
                </c:pt>
                <c:pt idx="311">
                  <c:v>-86</c:v>
                </c:pt>
                <c:pt idx="312">
                  <c:v>-85.7</c:v>
                </c:pt>
                <c:pt idx="313">
                  <c:v>-86</c:v>
                </c:pt>
                <c:pt idx="314">
                  <c:v>-85.2</c:v>
                </c:pt>
                <c:pt idx="315">
                  <c:v>-85.8</c:v>
                </c:pt>
                <c:pt idx="316">
                  <c:v>-88.3</c:v>
                </c:pt>
                <c:pt idx="317">
                  <c:v>-84.6</c:v>
                </c:pt>
                <c:pt idx="318">
                  <c:v>-88.3</c:v>
                </c:pt>
                <c:pt idx="319">
                  <c:v>-85.8</c:v>
                </c:pt>
                <c:pt idx="320">
                  <c:v>-88.3</c:v>
                </c:pt>
                <c:pt idx="321">
                  <c:v>-86</c:v>
                </c:pt>
                <c:pt idx="322">
                  <c:v>-86.1</c:v>
                </c:pt>
                <c:pt idx="323">
                  <c:v>-85.5</c:v>
                </c:pt>
                <c:pt idx="324">
                  <c:v>-87.1</c:v>
                </c:pt>
                <c:pt idx="325">
                  <c:v>-83.8</c:v>
                </c:pt>
                <c:pt idx="326">
                  <c:v>-88.3</c:v>
                </c:pt>
                <c:pt idx="327">
                  <c:v>-85</c:v>
                </c:pt>
                <c:pt idx="328">
                  <c:v>-84.6</c:v>
                </c:pt>
                <c:pt idx="329">
                  <c:v>-86.7</c:v>
                </c:pt>
                <c:pt idx="330">
                  <c:v>-87.1</c:v>
                </c:pt>
                <c:pt idx="331">
                  <c:v>-86.9</c:v>
                </c:pt>
                <c:pt idx="332">
                  <c:v>-85.4</c:v>
                </c:pt>
                <c:pt idx="333">
                  <c:v>-86.1</c:v>
                </c:pt>
                <c:pt idx="334">
                  <c:v>-83.4</c:v>
                </c:pt>
                <c:pt idx="335">
                  <c:v>-85.7</c:v>
                </c:pt>
                <c:pt idx="336">
                  <c:v>-88.3</c:v>
                </c:pt>
                <c:pt idx="337">
                  <c:v>-85.1</c:v>
                </c:pt>
                <c:pt idx="338">
                  <c:v>-86.4</c:v>
                </c:pt>
                <c:pt idx="339">
                  <c:v>-85.9</c:v>
                </c:pt>
                <c:pt idx="340">
                  <c:v>-88.3</c:v>
                </c:pt>
                <c:pt idx="341">
                  <c:v>-84.9</c:v>
                </c:pt>
                <c:pt idx="342">
                  <c:v>-86.9</c:v>
                </c:pt>
                <c:pt idx="343">
                  <c:v>-88.3</c:v>
                </c:pt>
                <c:pt idx="344">
                  <c:v>-88.1</c:v>
                </c:pt>
                <c:pt idx="345">
                  <c:v>-88.3</c:v>
                </c:pt>
                <c:pt idx="346">
                  <c:v>-87.4</c:v>
                </c:pt>
                <c:pt idx="347">
                  <c:v>-88.3</c:v>
                </c:pt>
                <c:pt idx="348">
                  <c:v>-85.5</c:v>
                </c:pt>
                <c:pt idx="349">
                  <c:v>-86.7</c:v>
                </c:pt>
                <c:pt idx="350">
                  <c:v>-88.3</c:v>
                </c:pt>
                <c:pt idx="351">
                  <c:v>-88.3</c:v>
                </c:pt>
                <c:pt idx="352">
                  <c:v>-88.3</c:v>
                </c:pt>
                <c:pt idx="353">
                  <c:v>-88.3</c:v>
                </c:pt>
                <c:pt idx="354">
                  <c:v>-88.3</c:v>
                </c:pt>
                <c:pt idx="355">
                  <c:v>-88.3</c:v>
                </c:pt>
                <c:pt idx="356">
                  <c:v>-86.1</c:v>
                </c:pt>
                <c:pt idx="357">
                  <c:v>-82.4</c:v>
                </c:pt>
                <c:pt idx="358">
                  <c:v>-88.2</c:v>
                </c:pt>
                <c:pt idx="359">
                  <c:v>-85.1</c:v>
                </c:pt>
                <c:pt idx="360">
                  <c:v>-86.1</c:v>
                </c:pt>
                <c:pt idx="361">
                  <c:v>-88.3</c:v>
                </c:pt>
                <c:pt idx="362">
                  <c:v>-86.9</c:v>
                </c:pt>
                <c:pt idx="363">
                  <c:v>-88.3</c:v>
                </c:pt>
                <c:pt idx="364">
                  <c:v>-85.2</c:v>
                </c:pt>
                <c:pt idx="365">
                  <c:v>-87.3</c:v>
                </c:pt>
                <c:pt idx="366">
                  <c:v>-84</c:v>
                </c:pt>
                <c:pt idx="367">
                  <c:v>-88.3</c:v>
                </c:pt>
                <c:pt idx="368">
                  <c:v>-84.8</c:v>
                </c:pt>
                <c:pt idx="369">
                  <c:v>-86.5</c:v>
                </c:pt>
                <c:pt idx="370">
                  <c:v>-85.1</c:v>
                </c:pt>
                <c:pt idx="371">
                  <c:v>-86</c:v>
                </c:pt>
                <c:pt idx="372">
                  <c:v>-85.5</c:v>
                </c:pt>
                <c:pt idx="373">
                  <c:v>-88.3</c:v>
                </c:pt>
                <c:pt idx="374">
                  <c:v>-85.3</c:v>
                </c:pt>
                <c:pt idx="375">
                  <c:v>-87.2</c:v>
                </c:pt>
                <c:pt idx="376">
                  <c:v>-87.7</c:v>
                </c:pt>
                <c:pt idx="377">
                  <c:v>-87</c:v>
                </c:pt>
                <c:pt idx="378">
                  <c:v>-88.3</c:v>
                </c:pt>
                <c:pt idx="379">
                  <c:v>-87.8</c:v>
                </c:pt>
                <c:pt idx="380">
                  <c:v>-85.9</c:v>
                </c:pt>
                <c:pt idx="381">
                  <c:v>-86.3</c:v>
                </c:pt>
                <c:pt idx="382">
                  <c:v>-87.8</c:v>
                </c:pt>
                <c:pt idx="383">
                  <c:v>-88.3</c:v>
                </c:pt>
                <c:pt idx="384">
                  <c:v>-88.3</c:v>
                </c:pt>
                <c:pt idx="385">
                  <c:v>-84.6</c:v>
                </c:pt>
                <c:pt idx="386">
                  <c:v>-86.8</c:v>
                </c:pt>
                <c:pt idx="387">
                  <c:v>-87.5</c:v>
                </c:pt>
                <c:pt idx="388">
                  <c:v>-84.6</c:v>
                </c:pt>
                <c:pt idx="389">
                  <c:v>-84.3</c:v>
                </c:pt>
                <c:pt idx="390">
                  <c:v>-88.2</c:v>
                </c:pt>
                <c:pt idx="391">
                  <c:v>-87.9</c:v>
                </c:pt>
                <c:pt idx="392">
                  <c:v>-88.3</c:v>
                </c:pt>
                <c:pt idx="393">
                  <c:v>-85.1</c:v>
                </c:pt>
                <c:pt idx="394">
                  <c:v>-85.4</c:v>
                </c:pt>
                <c:pt idx="395">
                  <c:v>-86.6</c:v>
                </c:pt>
                <c:pt idx="396">
                  <c:v>-86.1</c:v>
                </c:pt>
                <c:pt idx="397">
                  <c:v>-85.4</c:v>
                </c:pt>
                <c:pt idx="398">
                  <c:v>-88.3</c:v>
                </c:pt>
                <c:pt idx="399">
                  <c:v>-87.8</c:v>
                </c:pt>
                <c:pt idx="400">
                  <c:v>-88.1</c:v>
                </c:pt>
                <c:pt idx="401">
                  <c:v>-86.7</c:v>
                </c:pt>
                <c:pt idx="402">
                  <c:v>-87.2</c:v>
                </c:pt>
                <c:pt idx="403">
                  <c:v>-84</c:v>
                </c:pt>
                <c:pt idx="404">
                  <c:v>-87.5</c:v>
                </c:pt>
                <c:pt idx="405">
                  <c:v>-86</c:v>
                </c:pt>
                <c:pt idx="406">
                  <c:v>-87.5</c:v>
                </c:pt>
                <c:pt idx="407">
                  <c:v>-85.9</c:v>
                </c:pt>
                <c:pt idx="408">
                  <c:v>-88.3</c:v>
                </c:pt>
                <c:pt idx="409">
                  <c:v>-87.5</c:v>
                </c:pt>
                <c:pt idx="410">
                  <c:v>-85.1</c:v>
                </c:pt>
                <c:pt idx="411">
                  <c:v>-88.3</c:v>
                </c:pt>
                <c:pt idx="412">
                  <c:v>-82.4</c:v>
                </c:pt>
                <c:pt idx="413">
                  <c:v>-85.9</c:v>
                </c:pt>
                <c:pt idx="414">
                  <c:v>-88.1</c:v>
                </c:pt>
                <c:pt idx="415">
                  <c:v>-86.3</c:v>
                </c:pt>
                <c:pt idx="416">
                  <c:v>-85.2</c:v>
                </c:pt>
                <c:pt idx="417">
                  <c:v>-88.3</c:v>
                </c:pt>
                <c:pt idx="418">
                  <c:v>-84.2</c:v>
                </c:pt>
                <c:pt idx="419">
                  <c:v>-88.3</c:v>
                </c:pt>
                <c:pt idx="420">
                  <c:v>-88.3</c:v>
                </c:pt>
                <c:pt idx="421">
                  <c:v>-86.7</c:v>
                </c:pt>
                <c:pt idx="422">
                  <c:v>-85.4</c:v>
                </c:pt>
                <c:pt idx="423">
                  <c:v>-86.5</c:v>
                </c:pt>
                <c:pt idx="424">
                  <c:v>-87.4</c:v>
                </c:pt>
                <c:pt idx="425">
                  <c:v>-83.9</c:v>
                </c:pt>
                <c:pt idx="426">
                  <c:v>-88.3</c:v>
                </c:pt>
                <c:pt idx="427">
                  <c:v>-88.3</c:v>
                </c:pt>
                <c:pt idx="428">
                  <c:v>-88.3</c:v>
                </c:pt>
                <c:pt idx="429">
                  <c:v>-85.7</c:v>
                </c:pt>
                <c:pt idx="430">
                  <c:v>-88.3</c:v>
                </c:pt>
                <c:pt idx="431">
                  <c:v>-88.3</c:v>
                </c:pt>
                <c:pt idx="432">
                  <c:v>-86.3</c:v>
                </c:pt>
                <c:pt idx="433">
                  <c:v>-85</c:v>
                </c:pt>
                <c:pt idx="434">
                  <c:v>-86.1</c:v>
                </c:pt>
                <c:pt idx="435">
                  <c:v>-85.8</c:v>
                </c:pt>
                <c:pt idx="436">
                  <c:v>-86.6</c:v>
                </c:pt>
                <c:pt idx="437">
                  <c:v>-88.2</c:v>
                </c:pt>
                <c:pt idx="438">
                  <c:v>-84.4</c:v>
                </c:pt>
                <c:pt idx="439">
                  <c:v>-87.3</c:v>
                </c:pt>
                <c:pt idx="440">
                  <c:v>-86.4</c:v>
                </c:pt>
                <c:pt idx="441">
                  <c:v>-86</c:v>
                </c:pt>
                <c:pt idx="442">
                  <c:v>-83.7</c:v>
                </c:pt>
                <c:pt idx="443">
                  <c:v>-86.3</c:v>
                </c:pt>
                <c:pt idx="444">
                  <c:v>-86.7</c:v>
                </c:pt>
                <c:pt idx="445">
                  <c:v>-88.2</c:v>
                </c:pt>
                <c:pt idx="446">
                  <c:v>-87.8</c:v>
                </c:pt>
                <c:pt idx="447">
                  <c:v>-88.2</c:v>
                </c:pt>
                <c:pt idx="448">
                  <c:v>-88.2</c:v>
                </c:pt>
                <c:pt idx="449">
                  <c:v>-86.2</c:v>
                </c:pt>
                <c:pt idx="450">
                  <c:v>-88.2</c:v>
                </c:pt>
                <c:pt idx="451">
                  <c:v>-85.6</c:v>
                </c:pt>
                <c:pt idx="452">
                  <c:v>-82.3</c:v>
                </c:pt>
                <c:pt idx="453">
                  <c:v>-84.4</c:v>
                </c:pt>
                <c:pt idx="454">
                  <c:v>-87.7</c:v>
                </c:pt>
                <c:pt idx="455">
                  <c:v>-83.3</c:v>
                </c:pt>
                <c:pt idx="456">
                  <c:v>-88.2</c:v>
                </c:pt>
                <c:pt idx="457">
                  <c:v>-84</c:v>
                </c:pt>
                <c:pt idx="458">
                  <c:v>-85.6</c:v>
                </c:pt>
                <c:pt idx="459">
                  <c:v>-84.6</c:v>
                </c:pt>
                <c:pt idx="460">
                  <c:v>-86.4</c:v>
                </c:pt>
                <c:pt idx="461">
                  <c:v>-86</c:v>
                </c:pt>
                <c:pt idx="462">
                  <c:v>-86.2</c:v>
                </c:pt>
                <c:pt idx="463">
                  <c:v>-87.4</c:v>
                </c:pt>
                <c:pt idx="464">
                  <c:v>-87</c:v>
                </c:pt>
                <c:pt idx="465">
                  <c:v>-85.9</c:v>
                </c:pt>
                <c:pt idx="466">
                  <c:v>-88.2</c:v>
                </c:pt>
                <c:pt idx="467">
                  <c:v>-87.4</c:v>
                </c:pt>
                <c:pt idx="468">
                  <c:v>-86.2</c:v>
                </c:pt>
                <c:pt idx="469">
                  <c:v>-86</c:v>
                </c:pt>
                <c:pt idx="470">
                  <c:v>-88.2</c:v>
                </c:pt>
                <c:pt idx="471">
                  <c:v>-88.2</c:v>
                </c:pt>
                <c:pt idx="472">
                  <c:v>-88.2</c:v>
                </c:pt>
                <c:pt idx="473">
                  <c:v>-86.5</c:v>
                </c:pt>
                <c:pt idx="474">
                  <c:v>-86.5</c:v>
                </c:pt>
                <c:pt idx="475">
                  <c:v>-88.2</c:v>
                </c:pt>
                <c:pt idx="476">
                  <c:v>-86.7</c:v>
                </c:pt>
                <c:pt idx="477">
                  <c:v>-88.2</c:v>
                </c:pt>
                <c:pt idx="478">
                  <c:v>-87.4</c:v>
                </c:pt>
                <c:pt idx="479">
                  <c:v>-84.8</c:v>
                </c:pt>
                <c:pt idx="480">
                  <c:v>-87.3</c:v>
                </c:pt>
                <c:pt idx="481">
                  <c:v>-88.2</c:v>
                </c:pt>
                <c:pt idx="482">
                  <c:v>-88.2</c:v>
                </c:pt>
                <c:pt idx="483">
                  <c:v>-87</c:v>
                </c:pt>
                <c:pt idx="484">
                  <c:v>-86.9</c:v>
                </c:pt>
                <c:pt idx="485">
                  <c:v>-84.9</c:v>
                </c:pt>
                <c:pt idx="486">
                  <c:v>-84.1</c:v>
                </c:pt>
                <c:pt idx="487">
                  <c:v>-88</c:v>
                </c:pt>
                <c:pt idx="488">
                  <c:v>-85.7</c:v>
                </c:pt>
                <c:pt idx="489">
                  <c:v>-86.4</c:v>
                </c:pt>
                <c:pt idx="490">
                  <c:v>-84.4</c:v>
                </c:pt>
                <c:pt idx="491">
                  <c:v>-85.3</c:v>
                </c:pt>
                <c:pt idx="492">
                  <c:v>-84.2</c:v>
                </c:pt>
                <c:pt idx="493">
                  <c:v>-88.2</c:v>
                </c:pt>
                <c:pt idx="494">
                  <c:v>-87.8</c:v>
                </c:pt>
                <c:pt idx="495">
                  <c:v>-85</c:v>
                </c:pt>
                <c:pt idx="496">
                  <c:v>-83.4</c:v>
                </c:pt>
                <c:pt idx="497">
                  <c:v>-85.9</c:v>
                </c:pt>
                <c:pt idx="498">
                  <c:v>-88.2</c:v>
                </c:pt>
                <c:pt idx="499">
                  <c:v>-85.3</c:v>
                </c:pt>
                <c:pt idx="500">
                  <c:v>-86.4</c:v>
                </c:pt>
                <c:pt idx="501">
                  <c:v>-85.3</c:v>
                </c:pt>
                <c:pt idx="502">
                  <c:v>-87.2</c:v>
                </c:pt>
                <c:pt idx="503">
                  <c:v>-84.4</c:v>
                </c:pt>
                <c:pt idx="504">
                  <c:v>-84.5</c:v>
                </c:pt>
                <c:pt idx="505">
                  <c:v>-87</c:v>
                </c:pt>
                <c:pt idx="506">
                  <c:v>-85.6</c:v>
                </c:pt>
                <c:pt idx="507">
                  <c:v>-85.8</c:v>
                </c:pt>
                <c:pt idx="508">
                  <c:v>-85.4</c:v>
                </c:pt>
                <c:pt idx="509">
                  <c:v>-86.9</c:v>
                </c:pt>
                <c:pt idx="510">
                  <c:v>-84.8</c:v>
                </c:pt>
                <c:pt idx="511">
                  <c:v>-86.3</c:v>
                </c:pt>
                <c:pt idx="512">
                  <c:v>-84</c:v>
                </c:pt>
                <c:pt idx="513">
                  <c:v>-86.8</c:v>
                </c:pt>
                <c:pt idx="514">
                  <c:v>-86.1</c:v>
                </c:pt>
                <c:pt idx="515">
                  <c:v>-86.7</c:v>
                </c:pt>
                <c:pt idx="516">
                  <c:v>-88.1</c:v>
                </c:pt>
                <c:pt idx="517">
                  <c:v>-85.6</c:v>
                </c:pt>
                <c:pt idx="518">
                  <c:v>-87</c:v>
                </c:pt>
                <c:pt idx="519">
                  <c:v>-87</c:v>
                </c:pt>
                <c:pt idx="520">
                  <c:v>-86</c:v>
                </c:pt>
                <c:pt idx="521">
                  <c:v>-84.7</c:v>
                </c:pt>
                <c:pt idx="522">
                  <c:v>-83.7</c:v>
                </c:pt>
                <c:pt idx="523">
                  <c:v>-84.5</c:v>
                </c:pt>
                <c:pt idx="524">
                  <c:v>-87.4</c:v>
                </c:pt>
                <c:pt idx="525">
                  <c:v>-88.1</c:v>
                </c:pt>
                <c:pt idx="526">
                  <c:v>-85.5</c:v>
                </c:pt>
                <c:pt idx="527">
                  <c:v>-87.1</c:v>
                </c:pt>
                <c:pt idx="528">
                  <c:v>-86.7</c:v>
                </c:pt>
                <c:pt idx="529">
                  <c:v>-82.9</c:v>
                </c:pt>
                <c:pt idx="530">
                  <c:v>-84.8</c:v>
                </c:pt>
                <c:pt idx="531">
                  <c:v>-85.1</c:v>
                </c:pt>
                <c:pt idx="532">
                  <c:v>-87.5</c:v>
                </c:pt>
                <c:pt idx="533">
                  <c:v>-85.6</c:v>
                </c:pt>
                <c:pt idx="534">
                  <c:v>-86.6</c:v>
                </c:pt>
                <c:pt idx="535">
                  <c:v>-88.1</c:v>
                </c:pt>
                <c:pt idx="536">
                  <c:v>-84</c:v>
                </c:pt>
                <c:pt idx="537">
                  <c:v>-85.2</c:v>
                </c:pt>
                <c:pt idx="538">
                  <c:v>-88.1</c:v>
                </c:pt>
                <c:pt idx="539">
                  <c:v>-83.9</c:v>
                </c:pt>
                <c:pt idx="540">
                  <c:v>-84.3</c:v>
                </c:pt>
                <c:pt idx="541">
                  <c:v>-86.6</c:v>
                </c:pt>
                <c:pt idx="542">
                  <c:v>-88.1</c:v>
                </c:pt>
                <c:pt idx="543">
                  <c:v>-87.7</c:v>
                </c:pt>
                <c:pt idx="544">
                  <c:v>-85.4</c:v>
                </c:pt>
                <c:pt idx="545">
                  <c:v>-88.1</c:v>
                </c:pt>
                <c:pt idx="546">
                  <c:v>-83.8</c:v>
                </c:pt>
                <c:pt idx="547">
                  <c:v>-88.1</c:v>
                </c:pt>
                <c:pt idx="548">
                  <c:v>-79.3</c:v>
                </c:pt>
                <c:pt idx="549">
                  <c:v>-63.9</c:v>
                </c:pt>
                <c:pt idx="550">
                  <c:v>-61.4</c:v>
                </c:pt>
                <c:pt idx="551">
                  <c:v>-60.5</c:v>
                </c:pt>
                <c:pt idx="552">
                  <c:v>-76.900000000000006</c:v>
                </c:pt>
                <c:pt idx="553">
                  <c:v>-85.8</c:v>
                </c:pt>
                <c:pt idx="554">
                  <c:v>-84.3</c:v>
                </c:pt>
                <c:pt idx="555">
                  <c:v>-86.9</c:v>
                </c:pt>
                <c:pt idx="556">
                  <c:v>-86.6</c:v>
                </c:pt>
                <c:pt idx="557">
                  <c:v>-85.4</c:v>
                </c:pt>
                <c:pt idx="558">
                  <c:v>-86.3</c:v>
                </c:pt>
                <c:pt idx="559">
                  <c:v>-85.5</c:v>
                </c:pt>
                <c:pt idx="560">
                  <c:v>-88.1</c:v>
                </c:pt>
                <c:pt idx="561">
                  <c:v>-83.4</c:v>
                </c:pt>
                <c:pt idx="562">
                  <c:v>-84.7</c:v>
                </c:pt>
                <c:pt idx="563">
                  <c:v>-85.2</c:v>
                </c:pt>
                <c:pt idx="564">
                  <c:v>-86.1</c:v>
                </c:pt>
                <c:pt idx="565">
                  <c:v>-87.7</c:v>
                </c:pt>
                <c:pt idx="566">
                  <c:v>-88.1</c:v>
                </c:pt>
                <c:pt idx="567">
                  <c:v>-88.1</c:v>
                </c:pt>
                <c:pt idx="568">
                  <c:v>-85.7</c:v>
                </c:pt>
                <c:pt idx="569">
                  <c:v>-88.1</c:v>
                </c:pt>
                <c:pt idx="570">
                  <c:v>-88.1</c:v>
                </c:pt>
                <c:pt idx="571">
                  <c:v>-86.3</c:v>
                </c:pt>
                <c:pt idx="572">
                  <c:v>-83.8</c:v>
                </c:pt>
                <c:pt idx="573">
                  <c:v>-84.7</c:v>
                </c:pt>
                <c:pt idx="574">
                  <c:v>-88.1</c:v>
                </c:pt>
                <c:pt idx="575">
                  <c:v>-85.7</c:v>
                </c:pt>
                <c:pt idx="576">
                  <c:v>-85.9</c:v>
                </c:pt>
                <c:pt idx="577">
                  <c:v>-88.1</c:v>
                </c:pt>
                <c:pt idx="578">
                  <c:v>-85.3</c:v>
                </c:pt>
                <c:pt idx="579">
                  <c:v>-84.7</c:v>
                </c:pt>
                <c:pt idx="580">
                  <c:v>-83.9</c:v>
                </c:pt>
                <c:pt idx="581">
                  <c:v>-88.1</c:v>
                </c:pt>
                <c:pt idx="582">
                  <c:v>-86.8</c:v>
                </c:pt>
                <c:pt idx="583">
                  <c:v>-85.9</c:v>
                </c:pt>
                <c:pt idx="584">
                  <c:v>-84.5</c:v>
                </c:pt>
                <c:pt idx="585">
                  <c:v>-88.1</c:v>
                </c:pt>
                <c:pt idx="586">
                  <c:v>-86.2</c:v>
                </c:pt>
                <c:pt idx="587">
                  <c:v>-87.5</c:v>
                </c:pt>
                <c:pt idx="588">
                  <c:v>-86.5</c:v>
                </c:pt>
                <c:pt idx="589">
                  <c:v>-88.1</c:v>
                </c:pt>
                <c:pt idx="590">
                  <c:v>-86.6</c:v>
                </c:pt>
                <c:pt idx="591">
                  <c:v>-87</c:v>
                </c:pt>
                <c:pt idx="592">
                  <c:v>-86.5</c:v>
                </c:pt>
                <c:pt idx="593">
                  <c:v>-85.6</c:v>
                </c:pt>
                <c:pt idx="594">
                  <c:v>-83.9</c:v>
                </c:pt>
                <c:pt idx="595">
                  <c:v>-88</c:v>
                </c:pt>
                <c:pt idx="596">
                  <c:v>-87.8</c:v>
                </c:pt>
                <c:pt idx="597">
                  <c:v>-85.9</c:v>
                </c:pt>
                <c:pt idx="598">
                  <c:v>-88.1</c:v>
                </c:pt>
                <c:pt idx="599">
                  <c:v>-84.7</c:v>
                </c:pt>
                <c:pt idx="600">
                  <c:v>-88.1</c:v>
                </c:pt>
                <c:pt idx="601">
                  <c:v>-85.2</c:v>
                </c:pt>
                <c:pt idx="602">
                  <c:v>-85.9</c:v>
                </c:pt>
                <c:pt idx="603">
                  <c:v>-83.9</c:v>
                </c:pt>
                <c:pt idx="604">
                  <c:v>-87.2</c:v>
                </c:pt>
                <c:pt idx="605">
                  <c:v>-87.2</c:v>
                </c:pt>
                <c:pt idx="606">
                  <c:v>-85.9</c:v>
                </c:pt>
                <c:pt idx="607">
                  <c:v>-87.1</c:v>
                </c:pt>
                <c:pt idx="608">
                  <c:v>-87.2</c:v>
                </c:pt>
                <c:pt idx="609">
                  <c:v>-83.9</c:v>
                </c:pt>
                <c:pt idx="610">
                  <c:v>-83.3</c:v>
                </c:pt>
                <c:pt idx="611">
                  <c:v>-85.2</c:v>
                </c:pt>
                <c:pt idx="612">
                  <c:v>-86.5</c:v>
                </c:pt>
                <c:pt idx="613">
                  <c:v>-86.1</c:v>
                </c:pt>
                <c:pt idx="614">
                  <c:v>-87.4</c:v>
                </c:pt>
                <c:pt idx="615">
                  <c:v>-87.7</c:v>
                </c:pt>
                <c:pt idx="616">
                  <c:v>-86.7</c:v>
                </c:pt>
                <c:pt idx="617">
                  <c:v>-88.1</c:v>
                </c:pt>
                <c:pt idx="618">
                  <c:v>-87</c:v>
                </c:pt>
                <c:pt idx="619">
                  <c:v>-84.7</c:v>
                </c:pt>
                <c:pt idx="620">
                  <c:v>-82.5</c:v>
                </c:pt>
                <c:pt idx="621">
                  <c:v>-86.4</c:v>
                </c:pt>
                <c:pt idx="622">
                  <c:v>-88.1</c:v>
                </c:pt>
                <c:pt idx="623">
                  <c:v>-84.4</c:v>
                </c:pt>
                <c:pt idx="624">
                  <c:v>-86.4</c:v>
                </c:pt>
                <c:pt idx="625">
                  <c:v>-88.1</c:v>
                </c:pt>
                <c:pt idx="626">
                  <c:v>-86.4</c:v>
                </c:pt>
                <c:pt idx="627">
                  <c:v>-88.1</c:v>
                </c:pt>
                <c:pt idx="628">
                  <c:v>-85.3</c:v>
                </c:pt>
                <c:pt idx="629">
                  <c:v>-85.5</c:v>
                </c:pt>
                <c:pt idx="630">
                  <c:v>-87.6</c:v>
                </c:pt>
                <c:pt idx="631">
                  <c:v>-86.1</c:v>
                </c:pt>
                <c:pt idx="632">
                  <c:v>-84.7</c:v>
                </c:pt>
                <c:pt idx="633">
                  <c:v>-85</c:v>
                </c:pt>
                <c:pt idx="634">
                  <c:v>-85.2</c:v>
                </c:pt>
                <c:pt idx="635">
                  <c:v>-85.6</c:v>
                </c:pt>
                <c:pt idx="636">
                  <c:v>-87.5</c:v>
                </c:pt>
                <c:pt idx="637">
                  <c:v>-88.1</c:v>
                </c:pt>
                <c:pt idx="638">
                  <c:v>-87.7</c:v>
                </c:pt>
                <c:pt idx="639">
                  <c:v>-88.1</c:v>
                </c:pt>
                <c:pt idx="640">
                  <c:v>-83.5</c:v>
                </c:pt>
                <c:pt idx="641">
                  <c:v>-85.1</c:v>
                </c:pt>
                <c:pt idx="642">
                  <c:v>-87.1</c:v>
                </c:pt>
                <c:pt idx="643">
                  <c:v>-86.1</c:v>
                </c:pt>
                <c:pt idx="644">
                  <c:v>-88.1</c:v>
                </c:pt>
                <c:pt idx="645">
                  <c:v>-86.9</c:v>
                </c:pt>
                <c:pt idx="646">
                  <c:v>-84.7</c:v>
                </c:pt>
                <c:pt idx="647">
                  <c:v>-84.7</c:v>
                </c:pt>
                <c:pt idx="648">
                  <c:v>-84.3</c:v>
                </c:pt>
                <c:pt idx="649">
                  <c:v>-87.2</c:v>
                </c:pt>
                <c:pt idx="650">
                  <c:v>-83.2</c:v>
                </c:pt>
                <c:pt idx="651">
                  <c:v>-87.5</c:v>
                </c:pt>
                <c:pt idx="652">
                  <c:v>-83.3</c:v>
                </c:pt>
                <c:pt idx="653">
                  <c:v>-84.6</c:v>
                </c:pt>
                <c:pt idx="654">
                  <c:v>-88.1</c:v>
                </c:pt>
                <c:pt idx="655">
                  <c:v>-85.7</c:v>
                </c:pt>
                <c:pt idx="656">
                  <c:v>-84.9</c:v>
                </c:pt>
                <c:pt idx="657">
                  <c:v>-83.4</c:v>
                </c:pt>
                <c:pt idx="658">
                  <c:v>-88.1</c:v>
                </c:pt>
                <c:pt idx="659">
                  <c:v>-84.3</c:v>
                </c:pt>
                <c:pt idx="660">
                  <c:v>-82.6</c:v>
                </c:pt>
                <c:pt idx="661">
                  <c:v>-84.6</c:v>
                </c:pt>
                <c:pt idx="662">
                  <c:v>-88.1</c:v>
                </c:pt>
                <c:pt idx="663">
                  <c:v>-88.1</c:v>
                </c:pt>
                <c:pt idx="664">
                  <c:v>-87.8</c:v>
                </c:pt>
                <c:pt idx="665">
                  <c:v>-84.8</c:v>
                </c:pt>
                <c:pt idx="666">
                  <c:v>-87.8</c:v>
                </c:pt>
                <c:pt idx="667">
                  <c:v>-87.5</c:v>
                </c:pt>
                <c:pt idx="668">
                  <c:v>-84.7</c:v>
                </c:pt>
                <c:pt idx="669">
                  <c:v>-85.8</c:v>
                </c:pt>
                <c:pt idx="670">
                  <c:v>-85.1</c:v>
                </c:pt>
                <c:pt idx="671">
                  <c:v>-88.1</c:v>
                </c:pt>
                <c:pt idx="672">
                  <c:v>-88.1</c:v>
                </c:pt>
                <c:pt idx="673">
                  <c:v>-87.3</c:v>
                </c:pt>
                <c:pt idx="674">
                  <c:v>-84.7</c:v>
                </c:pt>
                <c:pt idx="675">
                  <c:v>-87.3</c:v>
                </c:pt>
                <c:pt idx="676">
                  <c:v>-84.2</c:v>
                </c:pt>
                <c:pt idx="677">
                  <c:v>-84.9</c:v>
                </c:pt>
                <c:pt idx="678">
                  <c:v>-85.7</c:v>
                </c:pt>
                <c:pt idx="679">
                  <c:v>-85.4</c:v>
                </c:pt>
                <c:pt idx="680">
                  <c:v>-85.9</c:v>
                </c:pt>
                <c:pt idx="681">
                  <c:v>-85.8</c:v>
                </c:pt>
                <c:pt idx="682">
                  <c:v>-84.1</c:v>
                </c:pt>
                <c:pt idx="683">
                  <c:v>-84.2</c:v>
                </c:pt>
                <c:pt idx="684">
                  <c:v>-86.2</c:v>
                </c:pt>
                <c:pt idx="685">
                  <c:v>-85.4</c:v>
                </c:pt>
                <c:pt idx="686">
                  <c:v>-86.9</c:v>
                </c:pt>
                <c:pt idx="687">
                  <c:v>-86.5</c:v>
                </c:pt>
                <c:pt idx="688">
                  <c:v>-86.6</c:v>
                </c:pt>
                <c:pt idx="689">
                  <c:v>-86.5</c:v>
                </c:pt>
                <c:pt idx="690">
                  <c:v>-85.1</c:v>
                </c:pt>
                <c:pt idx="691">
                  <c:v>-87.1</c:v>
                </c:pt>
                <c:pt idx="692">
                  <c:v>-88</c:v>
                </c:pt>
                <c:pt idx="693">
                  <c:v>-88</c:v>
                </c:pt>
                <c:pt idx="694">
                  <c:v>-85.2</c:v>
                </c:pt>
                <c:pt idx="695">
                  <c:v>-87.2</c:v>
                </c:pt>
                <c:pt idx="696">
                  <c:v>-88</c:v>
                </c:pt>
                <c:pt idx="697">
                  <c:v>-88</c:v>
                </c:pt>
                <c:pt idx="698">
                  <c:v>-82.9</c:v>
                </c:pt>
                <c:pt idx="699">
                  <c:v>-88</c:v>
                </c:pt>
                <c:pt idx="700">
                  <c:v>-88</c:v>
                </c:pt>
                <c:pt idx="701">
                  <c:v>-86.8</c:v>
                </c:pt>
                <c:pt idx="702">
                  <c:v>-86.7</c:v>
                </c:pt>
                <c:pt idx="703">
                  <c:v>-88</c:v>
                </c:pt>
                <c:pt idx="704">
                  <c:v>-88</c:v>
                </c:pt>
                <c:pt idx="705">
                  <c:v>-88</c:v>
                </c:pt>
                <c:pt idx="706">
                  <c:v>-88</c:v>
                </c:pt>
                <c:pt idx="707">
                  <c:v>-83.9</c:v>
                </c:pt>
                <c:pt idx="708">
                  <c:v>-85.6</c:v>
                </c:pt>
                <c:pt idx="709">
                  <c:v>-84.7</c:v>
                </c:pt>
                <c:pt idx="710">
                  <c:v>-85.8</c:v>
                </c:pt>
                <c:pt idx="711">
                  <c:v>-86.1</c:v>
                </c:pt>
                <c:pt idx="712">
                  <c:v>-86.5</c:v>
                </c:pt>
                <c:pt idx="713">
                  <c:v>-88</c:v>
                </c:pt>
                <c:pt idx="714">
                  <c:v>-87.3</c:v>
                </c:pt>
                <c:pt idx="715">
                  <c:v>-88</c:v>
                </c:pt>
                <c:pt idx="716">
                  <c:v>-88</c:v>
                </c:pt>
                <c:pt idx="717">
                  <c:v>-82.5</c:v>
                </c:pt>
                <c:pt idx="718">
                  <c:v>-86.8</c:v>
                </c:pt>
                <c:pt idx="719">
                  <c:v>-83.4</c:v>
                </c:pt>
                <c:pt idx="720">
                  <c:v>-88</c:v>
                </c:pt>
                <c:pt idx="721">
                  <c:v>-85.5</c:v>
                </c:pt>
                <c:pt idx="722">
                  <c:v>-86.9</c:v>
                </c:pt>
                <c:pt idx="723">
                  <c:v>-87.9</c:v>
                </c:pt>
                <c:pt idx="724">
                  <c:v>-87</c:v>
                </c:pt>
                <c:pt idx="725">
                  <c:v>-84.6</c:v>
                </c:pt>
                <c:pt idx="726">
                  <c:v>-88</c:v>
                </c:pt>
                <c:pt idx="727">
                  <c:v>-82.3</c:v>
                </c:pt>
                <c:pt idx="728">
                  <c:v>-84.4</c:v>
                </c:pt>
                <c:pt idx="729">
                  <c:v>-86.3</c:v>
                </c:pt>
                <c:pt idx="730">
                  <c:v>-88</c:v>
                </c:pt>
                <c:pt idx="731">
                  <c:v>-88</c:v>
                </c:pt>
                <c:pt idx="732">
                  <c:v>-86.3</c:v>
                </c:pt>
                <c:pt idx="733">
                  <c:v>-84.6</c:v>
                </c:pt>
                <c:pt idx="734">
                  <c:v>-88</c:v>
                </c:pt>
                <c:pt idx="735">
                  <c:v>-88</c:v>
                </c:pt>
                <c:pt idx="736">
                  <c:v>-88</c:v>
                </c:pt>
                <c:pt idx="737">
                  <c:v>-88</c:v>
                </c:pt>
                <c:pt idx="738">
                  <c:v>-87.5</c:v>
                </c:pt>
                <c:pt idx="739">
                  <c:v>-85.4</c:v>
                </c:pt>
                <c:pt idx="740">
                  <c:v>-88</c:v>
                </c:pt>
                <c:pt idx="741">
                  <c:v>-84</c:v>
                </c:pt>
                <c:pt idx="742">
                  <c:v>-85.3</c:v>
                </c:pt>
                <c:pt idx="743">
                  <c:v>-85.9</c:v>
                </c:pt>
                <c:pt idx="744">
                  <c:v>-83.1</c:v>
                </c:pt>
                <c:pt idx="745">
                  <c:v>-85.3</c:v>
                </c:pt>
                <c:pt idx="746">
                  <c:v>-86.4</c:v>
                </c:pt>
                <c:pt idx="747">
                  <c:v>-85.9</c:v>
                </c:pt>
                <c:pt idx="748">
                  <c:v>-84.7</c:v>
                </c:pt>
                <c:pt idx="749">
                  <c:v>-87.8</c:v>
                </c:pt>
                <c:pt idx="750">
                  <c:v>-88</c:v>
                </c:pt>
                <c:pt idx="751">
                  <c:v>-83.5</c:v>
                </c:pt>
                <c:pt idx="752">
                  <c:v>-84.5</c:v>
                </c:pt>
                <c:pt idx="753">
                  <c:v>-86.8</c:v>
                </c:pt>
                <c:pt idx="754">
                  <c:v>-85.6</c:v>
                </c:pt>
                <c:pt idx="755">
                  <c:v>-88</c:v>
                </c:pt>
                <c:pt idx="756">
                  <c:v>-88</c:v>
                </c:pt>
                <c:pt idx="757">
                  <c:v>-88</c:v>
                </c:pt>
                <c:pt idx="758">
                  <c:v>-87.7</c:v>
                </c:pt>
                <c:pt idx="759">
                  <c:v>-85.6</c:v>
                </c:pt>
                <c:pt idx="760">
                  <c:v>-88</c:v>
                </c:pt>
                <c:pt idx="761">
                  <c:v>-88</c:v>
                </c:pt>
                <c:pt idx="762">
                  <c:v>-86.7</c:v>
                </c:pt>
                <c:pt idx="763">
                  <c:v>-88</c:v>
                </c:pt>
                <c:pt idx="764">
                  <c:v>-88</c:v>
                </c:pt>
                <c:pt idx="765">
                  <c:v>-88</c:v>
                </c:pt>
                <c:pt idx="766">
                  <c:v>-84</c:v>
                </c:pt>
                <c:pt idx="767">
                  <c:v>-87</c:v>
                </c:pt>
                <c:pt idx="768">
                  <c:v>-83.8</c:v>
                </c:pt>
                <c:pt idx="769">
                  <c:v>-87.9</c:v>
                </c:pt>
                <c:pt idx="770">
                  <c:v>-85.1</c:v>
                </c:pt>
                <c:pt idx="771">
                  <c:v>-84.9</c:v>
                </c:pt>
                <c:pt idx="772">
                  <c:v>-87</c:v>
                </c:pt>
                <c:pt idx="773">
                  <c:v>-85</c:v>
                </c:pt>
                <c:pt idx="774">
                  <c:v>-87.3</c:v>
                </c:pt>
                <c:pt idx="775">
                  <c:v>-83.6</c:v>
                </c:pt>
                <c:pt idx="776">
                  <c:v>-84.2</c:v>
                </c:pt>
                <c:pt idx="777">
                  <c:v>-84</c:v>
                </c:pt>
                <c:pt idx="778">
                  <c:v>-87.3</c:v>
                </c:pt>
                <c:pt idx="779">
                  <c:v>-86.9</c:v>
                </c:pt>
                <c:pt idx="780">
                  <c:v>-87.9</c:v>
                </c:pt>
                <c:pt idx="781">
                  <c:v>-84.9</c:v>
                </c:pt>
                <c:pt idx="782">
                  <c:v>-84.4</c:v>
                </c:pt>
                <c:pt idx="783">
                  <c:v>-86.1</c:v>
                </c:pt>
                <c:pt idx="784">
                  <c:v>-86.8</c:v>
                </c:pt>
                <c:pt idx="785">
                  <c:v>-83.8</c:v>
                </c:pt>
                <c:pt idx="786">
                  <c:v>-87.9</c:v>
                </c:pt>
                <c:pt idx="787">
                  <c:v>-87.4</c:v>
                </c:pt>
                <c:pt idx="788">
                  <c:v>-87.9</c:v>
                </c:pt>
                <c:pt idx="789">
                  <c:v>-84.1</c:v>
                </c:pt>
                <c:pt idx="790">
                  <c:v>-87.9</c:v>
                </c:pt>
                <c:pt idx="791">
                  <c:v>-84.9</c:v>
                </c:pt>
                <c:pt idx="792">
                  <c:v>-84.8</c:v>
                </c:pt>
                <c:pt idx="793">
                  <c:v>-87</c:v>
                </c:pt>
                <c:pt idx="794">
                  <c:v>-82.7</c:v>
                </c:pt>
                <c:pt idx="795">
                  <c:v>-85.5</c:v>
                </c:pt>
                <c:pt idx="796">
                  <c:v>-87.9</c:v>
                </c:pt>
                <c:pt idx="797">
                  <c:v>-85.8</c:v>
                </c:pt>
                <c:pt idx="798">
                  <c:v>-86.5</c:v>
                </c:pt>
                <c:pt idx="799">
                  <c:v>-84.7</c:v>
                </c:pt>
                <c:pt idx="800">
                  <c:v>-84.6</c:v>
                </c:pt>
                <c:pt idx="801">
                  <c:v>-87.9</c:v>
                </c:pt>
                <c:pt idx="802">
                  <c:v>-86.3</c:v>
                </c:pt>
                <c:pt idx="803">
                  <c:v>-87.2</c:v>
                </c:pt>
                <c:pt idx="804">
                  <c:v>-87.8</c:v>
                </c:pt>
                <c:pt idx="805">
                  <c:v>-87.1</c:v>
                </c:pt>
                <c:pt idx="806">
                  <c:v>-84.8</c:v>
                </c:pt>
                <c:pt idx="807">
                  <c:v>-87.2</c:v>
                </c:pt>
                <c:pt idx="808">
                  <c:v>-83.2</c:v>
                </c:pt>
                <c:pt idx="809">
                  <c:v>-86</c:v>
                </c:pt>
                <c:pt idx="810">
                  <c:v>-85.2</c:v>
                </c:pt>
                <c:pt idx="811">
                  <c:v>-85.9</c:v>
                </c:pt>
                <c:pt idx="812">
                  <c:v>-85.7</c:v>
                </c:pt>
                <c:pt idx="813">
                  <c:v>-85.8</c:v>
                </c:pt>
                <c:pt idx="814">
                  <c:v>-84.5</c:v>
                </c:pt>
                <c:pt idx="815">
                  <c:v>-87</c:v>
                </c:pt>
                <c:pt idx="816">
                  <c:v>-87.5</c:v>
                </c:pt>
                <c:pt idx="817">
                  <c:v>-84.1</c:v>
                </c:pt>
                <c:pt idx="818">
                  <c:v>-87.2</c:v>
                </c:pt>
                <c:pt idx="819">
                  <c:v>-85.3</c:v>
                </c:pt>
                <c:pt idx="820">
                  <c:v>-87.8</c:v>
                </c:pt>
                <c:pt idx="821">
                  <c:v>-87.8</c:v>
                </c:pt>
                <c:pt idx="822">
                  <c:v>-85.3</c:v>
                </c:pt>
                <c:pt idx="823">
                  <c:v>-86.5</c:v>
                </c:pt>
                <c:pt idx="824">
                  <c:v>-85.1</c:v>
                </c:pt>
                <c:pt idx="825">
                  <c:v>-83.7</c:v>
                </c:pt>
                <c:pt idx="826">
                  <c:v>-84.8</c:v>
                </c:pt>
                <c:pt idx="827">
                  <c:v>-87.7</c:v>
                </c:pt>
                <c:pt idx="828">
                  <c:v>-85.9</c:v>
                </c:pt>
                <c:pt idx="829">
                  <c:v>-86.3</c:v>
                </c:pt>
                <c:pt idx="830">
                  <c:v>-86.5</c:v>
                </c:pt>
                <c:pt idx="831">
                  <c:v>-85.5</c:v>
                </c:pt>
                <c:pt idx="832">
                  <c:v>-84.8</c:v>
                </c:pt>
                <c:pt idx="833">
                  <c:v>-86.8</c:v>
                </c:pt>
                <c:pt idx="834">
                  <c:v>-84.5</c:v>
                </c:pt>
                <c:pt idx="835">
                  <c:v>-87.8</c:v>
                </c:pt>
                <c:pt idx="836">
                  <c:v>-87.8</c:v>
                </c:pt>
                <c:pt idx="837">
                  <c:v>-87.8</c:v>
                </c:pt>
                <c:pt idx="838">
                  <c:v>-87.8</c:v>
                </c:pt>
                <c:pt idx="839">
                  <c:v>-86</c:v>
                </c:pt>
                <c:pt idx="840">
                  <c:v>-86.4</c:v>
                </c:pt>
                <c:pt idx="841">
                  <c:v>-85.8</c:v>
                </c:pt>
                <c:pt idx="842">
                  <c:v>-85.9</c:v>
                </c:pt>
                <c:pt idx="843">
                  <c:v>-87.3</c:v>
                </c:pt>
                <c:pt idx="844">
                  <c:v>-85.7</c:v>
                </c:pt>
                <c:pt idx="845">
                  <c:v>-84.4</c:v>
                </c:pt>
                <c:pt idx="846">
                  <c:v>-86</c:v>
                </c:pt>
                <c:pt idx="847">
                  <c:v>-84.6</c:v>
                </c:pt>
                <c:pt idx="848">
                  <c:v>-82.6</c:v>
                </c:pt>
                <c:pt idx="849">
                  <c:v>-86</c:v>
                </c:pt>
                <c:pt idx="850">
                  <c:v>-86</c:v>
                </c:pt>
                <c:pt idx="851">
                  <c:v>-86.1</c:v>
                </c:pt>
                <c:pt idx="852">
                  <c:v>-85.1</c:v>
                </c:pt>
                <c:pt idx="853">
                  <c:v>-84.7</c:v>
                </c:pt>
                <c:pt idx="854">
                  <c:v>-87.7</c:v>
                </c:pt>
                <c:pt idx="855">
                  <c:v>-87.7</c:v>
                </c:pt>
                <c:pt idx="856">
                  <c:v>-85.9</c:v>
                </c:pt>
                <c:pt idx="857">
                  <c:v>-84.9</c:v>
                </c:pt>
                <c:pt idx="858">
                  <c:v>-83.5</c:v>
                </c:pt>
                <c:pt idx="859">
                  <c:v>-87.7</c:v>
                </c:pt>
                <c:pt idx="860">
                  <c:v>-87.7</c:v>
                </c:pt>
                <c:pt idx="861">
                  <c:v>-86.9</c:v>
                </c:pt>
                <c:pt idx="862">
                  <c:v>-87.7</c:v>
                </c:pt>
                <c:pt idx="863">
                  <c:v>-87.1</c:v>
                </c:pt>
                <c:pt idx="864">
                  <c:v>-87.4</c:v>
                </c:pt>
                <c:pt idx="865">
                  <c:v>-87.7</c:v>
                </c:pt>
                <c:pt idx="866">
                  <c:v>-87</c:v>
                </c:pt>
                <c:pt idx="867">
                  <c:v>-84.8</c:v>
                </c:pt>
                <c:pt idx="868">
                  <c:v>-85.9</c:v>
                </c:pt>
                <c:pt idx="869">
                  <c:v>-83.6</c:v>
                </c:pt>
                <c:pt idx="870">
                  <c:v>-87.7</c:v>
                </c:pt>
                <c:pt idx="871">
                  <c:v>-85.7</c:v>
                </c:pt>
                <c:pt idx="872">
                  <c:v>-83.8</c:v>
                </c:pt>
                <c:pt idx="873">
                  <c:v>-85.3</c:v>
                </c:pt>
                <c:pt idx="874">
                  <c:v>-85.1</c:v>
                </c:pt>
                <c:pt idx="875">
                  <c:v>-86.9</c:v>
                </c:pt>
                <c:pt idx="876">
                  <c:v>-84.7</c:v>
                </c:pt>
                <c:pt idx="877">
                  <c:v>-83.3</c:v>
                </c:pt>
                <c:pt idx="878">
                  <c:v>-86.4</c:v>
                </c:pt>
                <c:pt idx="879">
                  <c:v>-87.7</c:v>
                </c:pt>
                <c:pt idx="880">
                  <c:v>-85</c:v>
                </c:pt>
                <c:pt idx="881">
                  <c:v>-87.3</c:v>
                </c:pt>
                <c:pt idx="882">
                  <c:v>-87.2</c:v>
                </c:pt>
                <c:pt idx="883">
                  <c:v>-85.1</c:v>
                </c:pt>
                <c:pt idx="884">
                  <c:v>-86.8</c:v>
                </c:pt>
                <c:pt idx="885">
                  <c:v>-87.7</c:v>
                </c:pt>
                <c:pt idx="886">
                  <c:v>-85</c:v>
                </c:pt>
                <c:pt idx="887">
                  <c:v>-84.9</c:v>
                </c:pt>
                <c:pt idx="888">
                  <c:v>-87.6</c:v>
                </c:pt>
                <c:pt idx="889">
                  <c:v>-87.7</c:v>
                </c:pt>
                <c:pt idx="890">
                  <c:v>-85.2</c:v>
                </c:pt>
                <c:pt idx="891">
                  <c:v>-87.7</c:v>
                </c:pt>
                <c:pt idx="892">
                  <c:v>-85.4</c:v>
                </c:pt>
                <c:pt idx="893">
                  <c:v>-87.3</c:v>
                </c:pt>
                <c:pt idx="894">
                  <c:v>-87.3</c:v>
                </c:pt>
                <c:pt idx="895">
                  <c:v>-87.1</c:v>
                </c:pt>
                <c:pt idx="896">
                  <c:v>-86.1</c:v>
                </c:pt>
                <c:pt idx="897">
                  <c:v>-85.9</c:v>
                </c:pt>
                <c:pt idx="898">
                  <c:v>-84.4</c:v>
                </c:pt>
                <c:pt idx="899">
                  <c:v>-87.7</c:v>
                </c:pt>
                <c:pt idx="900">
                  <c:v>-82.9</c:v>
                </c:pt>
                <c:pt idx="901">
                  <c:v>-86</c:v>
                </c:pt>
                <c:pt idx="902">
                  <c:v>-87.7</c:v>
                </c:pt>
                <c:pt idx="903">
                  <c:v>-86</c:v>
                </c:pt>
                <c:pt idx="904">
                  <c:v>-85.4</c:v>
                </c:pt>
                <c:pt idx="905">
                  <c:v>-87.7</c:v>
                </c:pt>
                <c:pt idx="906">
                  <c:v>-86.8</c:v>
                </c:pt>
                <c:pt idx="907">
                  <c:v>-86.8</c:v>
                </c:pt>
                <c:pt idx="908">
                  <c:v>-85.4</c:v>
                </c:pt>
                <c:pt idx="909">
                  <c:v>-85</c:v>
                </c:pt>
                <c:pt idx="910">
                  <c:v>-87.7</c:v>
                </c:pt>
                <c:pt idx="911">
                  <c:v>-84.7</c:v>
                </c:pt>
                <c:pt idx="912">
                  <c:v>-84.8</c:v>
                </c:pt>
                <c:pt idx="913">
                  <c:v>-86.2</c:v>
                </c:pt>
                <c:pt idx="914">
                  <c:v>-86.5</c:v>
                </c:pt>
                <c:pt idx="915">
                  <c:v>-87.7</c:v>
                </c:pt>
                <c:pt idx="916">
                  <c:v>-87.3</c:v>
                </c:pt>
                <c:pt idx="917">
                  <c:v>-86.6</c:v>
                </c:pt>
                <c:pt idx="918">
                  <c:v>-86.1</c:v>
                </c:pt>
                <c:pt idx="919">
                  <c:v>-87.7</c:v>
                </c:pt>
                <c:pt idx="920">
                  <c:v>-86.4</c:v>
                </c:pt>
                <c:pt idx="921">
                  <c:v>-86.9</c:v>
                </c:pt>
                <c:pt idx="922">
                  <c:v>-87.7</c:v>
                </c:pt>
                <c:pt idx="923">
                  <c:v>-87.5</c:v>
                </c:pt>
                <c:pt idx="924">
                  <c:v>-84</c:v>
                </c:pt>
                <c:pt idx="925">
                  <c:v>-85.9</c:v>
                </c:pt>
                <c:pt idx="926">
                  <c:v>-85.5</c:v>
                </c:pt>
                <c:pt idx="927">
                  <c:v>-87.7</c:v>
                </c:pt>
                <c:pt idx="928">
                  <c:v>-87.7</c:v>
                </c:pt>
                <c:pt idx="929">
                  <c:v>-83.1</c:v>
                </c:pt>
                <c:pt idx="930">
                  <c:v>-85.7</c:v>
                </c:pt>
                <c:pt idx="931">
                  <c:v>-83.9</c:v>
                </c:pt>
                <c:pt idx="932">
                  <c:v>-86.6</c:v>
                </c:pt>
                <c:pt idx="933">
                  <c:v>-87.7</c:v>
                </c:pt>
                <c:pt idx="934">
                  <c:v>-83.5</c:v>
                </c:pt>
                <c:pt idx="935">
                  <c:v>-84.8</c:v>
                </c:pt>
                <c:pt idx="936">
                  <c:v>-85.2</c:v>
                </c:pt>
                <c:pt idx="937">
                  <c:v>-85.5</c:v>
                </c:pt>
                <c:pt idx="938">
                  <c:v>-85.5</c:v>
                </c:pt>
                <c:pt idx="939">
                  <c:v>-87.7</c:v>
                </c:pt>
                <c:pt idx="940">
                  <c:v>-84.6</c:v>
                </c:pt>
                <c:pt idx="941">
                  <c:v>-81.7</c:v>
                </c:pt>
                <c:pt idx="942">
                  <c:v>-86.6</c:v>
                </c:pt>
                <c:pt idx="943">
                  <c:v>-85.7</c:v>
                </c:pt>
                <c:pt idx="944">
                  <c:v>-87.6</c:v>
                </c:pt>
                <c:pt idx="945">
                  <c:v>-86.9</c:v>
                </c:pt>
                <c:pt idx="946">
                  <c:v>-82.6</c:v>
                </c:pt>
                <c:pt idx="947">
                  <c:v>-84.6</c:v>
                </c:pt>
                <c:pt idx="948">
                  <c:v>-85.4</c:v>
                </c:pt>
                <c:pt idx="949">
                  <c:v>-85</c:v>
                </c:pt>
                <c:pt idx="950">
                  <c:v>-84.7</c:v>
                </c:pt>
                <c:pt idx="951">
                  <c:v>-87.2</c:v>
                </c:pt>
                <c:pt idx="952">
                  <c:v>-83.7</c:v>
                </c:pt>
                <c:pt idx="953">
                  <c:v>-85.2</c:v>
                </c:pt>
                <c:pt idx="954">
                  <c:v>-86.6</c:v>
                </c:pt>
                <c:pt idx="955">
                  <c:v>-86.9</c:v>
                </c:pt>
                <c:pt idx="956">
                  <c:v>-85.1</c:v>
                </c:pt>
                <c:pt idx="957">
                  <c:v>-84.6</c:v>
                </c:pt>
                <c:pt idx="958">
                  <c:v>-86.4</c:v>
                </c:pt>
                <c:pt idx="959">
                  <c:v>-84.4</c:v>
                </c:pt>
                <c:pt idx="960">
                  <c:v>-87.3</c:v>
                </c:pt>
                <c:pt idx="961">
                  <c:v>-83.8</c:v>
                </c:pt>
                <c:pt idx="962">
                  <c:v>-87.6</c:v>
                </c:pt>
                <c:pt idx="963">
                  <c:v>-83.6</c:v>
                </c:pt>
                <c:pt idx="964">
                  <c:v>-84.2</c:v>
                </c:pt>
                <c:pt idx="965">
                  <c:v>-83.3</c:v>
                </c:pt>
                <c:pt idx="966">
                  <c:v>-83.6</c:v>
                </c:pt>
                <c:pt idx="967">
                  <c:v>-87.6</c:v>
                </c:pt>
                <c:pt idx="968">
                  <c:v>-85</c:v>
                </c:pt>
                <c:pt idx="969">
                  <c:v>-86.4</c:v>
                </c:pt>
                <c:pt idx="970">
                  <c:v>-86.4</c:v>
                </c:pt>
                <c:pt idx="971">
                  <c:v>-83.5</c:v>
                </c:pt>
                <c:pt idx="972">
                  <c:v>-87.6</c:v>
                </c:pt>
                <c:pt idx="973">
                  <c:v>-86.4</c:v>
                </c:pt>
                <c:pt idx="974">
                  <c:v>-87.6</c:v>
                </c:pt>
                <c:pt idx="975">
                  <c:v>-86.7</c:v>
                </c:pt>
                <c:pt idx="976">
                  <c:v>-85.3</c:v>
                </c:pt>
                <c:pt idx="977">
                  <c:v>-85.4</c:v>
                </c:pt>
                <c:pt idx="978">
                  <c:v>-86.9</c:v>
                </c:pt>
                <c:pt idx="979">
                  <c:v>-87.6</c:v>
                </c:pt>
                <c:pt idx="980">
                  <c:v>-87.3</c:v>
                </c:pt>
                <c:pt idx="981">
                  <c:v>-86.9</c:v>
                </c:pt>
                <c:pt idx="982">
                  <c:v>-86</c:v>
                </c:pt>
                <c:pt idx="983">
                  <c:v>-87.6</c:v>
                </c:pt>
                <c:pt idx="984">
                  <c:v>-84.4</c:v>
                </c:pt>
                <c:pt idx="985">
                  <c:v>-86.8</c:v>
                </c:pt>
                <c:pt idx="986">
                  <c:v>-86.5</c:v>
                </c:pt>
                <c:pt idx="987">
                  <c:v>-87.1</c:v>
                </c:pt>
                <c:pt idx="988">
                  <c:v>-86</c:v>
                </c:pt>
                <c:pt idx="989">
                  <c:v>-86.3</c:v>
                </c:pt>
                <c:pt idx="990">
                  <c:v>-84.3</c:v>
                </c:pt>
                <c:pt idx="991">
                  <c:v>-84.7</c:v>
                </c:pt>
                <c:pt idx="992">
                  <c:v>-87.2</c:v>
                </c:pt>
                <c:pt idx="993">
                  <c:v>-86.8</c:v>
                </c:pt>
                <c:pt idx="994">
                  <c:v>-84.5</c:v>
                </c:pt>
                <c:pt idx="995">
                  <c:v>-87.5</c:v>
                </c:pt>
                <c:pt idx="996">
                  <c:v>-87.5</c:v>
                </c:pt>
                <c:pt idx="997">
                  <c:v>-84.1</c:v>
                </c:pt>
                <c:pt idx="998">
                  <c:v>-84.3</c:v>
                </c:pt>
                <c:pt idx="999">
                  <c:v>-84.1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B!$T$1:$T$5</c:f>
              <c:strCache>
                <c:ptCount val="1"/>
                <c:pt idx="0">
                  <c:v>B11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B!$S$6:$S$1005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B!$T$6:$T$1005</c:f>
              <c:numCache>
                <c:formatCode>0.00E+00</c:formatCode>
                <c:ptCount val="1000"/>
                <c:pt idx="0">
                  <c:v>-88</c:v>
                </c:pt>
                <c:pt idx="1">
                  <c:v>-88</c:v>
                </c:pt>
                <c:pt idx="2">
                  <c:v>-88</c:v>
                </c:pt>
                <c:pt idx="3">
                  <c:v>-87.4</c:v>
                </c:pt>
                <c:pt idx="4">
                  <c:v>-87</c:v>
                </c:pt>
                <c:pt idx="5">
                  <c:v>-88</c:v>
                </c:pt>
                <c:pt idx="6">
                  <c:v>-88</c:v>
                </c:pt>
                <c:pt idx="7">
                  <c:v>-88</c:v>
                </c:pt>
                <c:pt idx="8">
                  <c:v>-88</c:v>
                </c:pt>
                <c:pt idx="9">
                  <c:v>-88</c:v>
                </c:pt>
                <c:pt idx="10">
                  <c:v>-88</c:v>
                </c:pt>
                <c:pt idx="11">
                  <c:v>-88</c:v>
                </c:pt>
                <c:pt idx="12">
                  <c:v>-85.9</c:v>
                </c:pt>
                <c:pt idx="13">
                  <c:v>-87.2</c:v>
                </c:pt>
                <c:pt idx="14">
                  <c:v>-88</c:v>
                </c:pt>
                <c:pt idx="15">
                  <c:v>-88</c:v>
                </c:pt>
                <c:pt idx="16">
                  <c:v>-88</c:v>
                </c:pt>
                <c:pt idx="17">
                  <c:v>-88</c:v>
                </c:pt>
                <c:pt idx="18">
                  <c:v>-88</c:v>
                </c:pt>
                <c:pt idx="19">
                  <c:v>-88</c:v>
                </c:pt>
                <c:pt idx="20">
                  <c:v>-88</c:v>
                </c:pt>
                <c:pt idx="21">
                  <c:v>-88.1</c:v>
                </c:pt>
                <c:pt idx="22">
                  <c:v>-88.1</c:v>
                </c:pt>
                <c:pt idx="23">
                  <c:v>-88.1</c:v>
                </c:pt>
                <c:pt idx="24">
                  <c:v>-88.1</c:v>
                </c:pt>
                <c:pt idx="25">
                  <c:v>-88.1</c:v>
                </c:pt>
                <c:pt idx="26">
                  <c:v>-88.1</c:v>
                </c:pt>
                <c:pt idx="27">
                  <c:v>-88.1</c:v>
                </c:pt>
                <c:pt idx="28">
                  <c:v>-88.1</c:v>
                </c:pt>
                <c:pt idx="29">
                  <c:v>-88.1</c:v>
                </c:pt>
                <c:pt idx="30">
                  <c:v>-88.1</c:v>
                </c:pt>
                <c:pt idx="31">
                  <c:v>-86.5</c:v>
                </c:pt>
                <c:pt idx="32">
                  <c:v>-88.1</c:v>
                </c:pt>
                <c:pt idx="33">
                  <c:v>-84.9</c:v>
                </c:pt>
                <c:pt idx="34">
                  <c:v>-85.1</c:v>
                </c:pt>
                <c:pt idx="35">
                  <c:v>-84.5</c:v>
                </c:pt>
                <c:pt idx="36">
                  <c:v>-83.7</c:v>
                </c:pt>
                <c:pt idx="37">
                  <c:v>-84.6</c:v>
                </c:pt>
                <c:pt idx="38">
                  <c:v>-83</c:v>
                </c:pt>
                <c:pt idx="39">
                  <c:v>-83.7</c:v>
                </c:pt>
                <c:pt idx="40">
                  <c:v>-83.7</c:v>
                </c:pt>
                <c:pt idx="41">
                  <c:v>-83.5</c:v>
                </c:pt>
                <c:pt idx="42">
                  <c:v>-83.8</c:v>
                </c:pt>
                <c:pt idx="43">
                  <c:v>-83.8</c:v>
                </c:pt>
                <c:pt idx="44">
                  <c:v>-86.5</c:v>
                </c:pt>
                <c:pt idx="45">
                  <c:v>-85</c:v>
                </c:pt>
                <c:pt idx="46">
                  <c:v>-83.2</c:v>
                </c:pt>
                <c:pt idx="47">
                  <c:v>-83.6</c:v>
                </c:pt>
                <c:pt idx="48">
                  <c:v>-82.7</c:v>
                </c:pt>
                <c:pt idx="49">
                  <c:v>-83.9</c:v>
                </c:pt>
                <c:pt idx="50">
                  <c:v>-82.8</c:v>
                </c:pt>
                <c:pt idx="51">
                  <c:v>-84.6</c:v>
                </c:pt>
                <c:pt idx="52">
                  <c:v>-83.9</c:v>
                </c:pt>
                <c:pt idx="53">
                  <c:v>-83.4</c:v>
                </c:pt>
                <c:pt idx="54">
                  <c:v>-83.7</c:v>
                </c:pt>
                <c:pt idx="55">
                  <c:v>-83</c:v>
                </c:pt>
                <c:pt idx="56">
                  <c:v>-83.4</c:v>
                </c:pt>
                <c:pt idx="57">
                  <c:v>-83.2</c:v>
                </c:pt>
                <c:pt idx="58">
                  <c:v>-85.7</c:v>
                </c:pt>
                <c:pt idx="59">
                  <c:v>-83.3</c:v>
                </c:pt>
                <c:pt idx="60">
                  <c:v>-82.8</c:v>
                </c:pt>
                <c:pt idx="61">
                  <c:v>-83.1</c:v>
                </c:pt>
                <c:pt idx="62">
                  <c:v>-84.2</c:v>
                </c:pt>
                <c:pt idx="63">
                  <c:v>-84.1</c:v>
                </c:pt>
                <c:pt idx="64">
                  <c:v>-86</c:v>
                </c:pt>
                <c:pt idx="65">
                  <c:v>-84.2</c:v>
                </c:pt>
                <c:pt idx="66">
                  <c:v>-82</c:v>
                </c:pt>
                <c:pt idx="67">
                  <c:v>-82.5</c:v>
                </c:pt>
                <c:pt idx="68">
                  <c:v>-83.4</c:v>
                </c:pt>
                <c:pt idx="69">
                  <c:v>-82.7</c:v>
                </c:pt>
                <c:pt idx="70">
                  <c:v>-82.5</c:v>
                </c:pt>
                <c:pt idx="71">
                  <c:v>-83.2</c:v>
                </c:pt>
                <c:pt idx="72">
                  <c:v>-82.7</c:v>
                </c:pt>
                <c:pt idx="73">
                  <c:v>-82.8</c:v>
                </c:pt>
                <c:pt idx="74">
                  <c:v>-82.9</c:v>
                </c:pt>
                <c:pt idx="75">
                  <c:v>-82.7</c:v>
                </c:pt>
                <c:pt idx="76">
                  <c:v>-85.4</c:v>
                </c:pt>
                <c:pt idx="77">
                  <c:v>-84.2</c:v>
                </c:pt>
                <c:pt idx="78">
                  <c:v>-81.900000000000006</c:v>
                </c:pt>
                <c:pt idx="79">
                  <c:v>-85.3</c:v>
                </c:pt>
                <c:pt idx="80">
                  <c:v>-84.5</c:v>
                </c:pt>
                <c:pt idx="81">
                  <c:v>-83.7</c:v>
                </c:pt>
                <c:pt idx="82">
                  <c:v>-83.5</c:v>
                </c:pt>
                <c:pt idx="83">
                  <c:v>-85.7</c:v>
                </c:pt>
                <c:pt idx="84">
                  <c:v>-84.8</c:v>
                </c:pt>
                <c:pt idx="85">
                  <c:v>-83.8</c:v>
                </c:pt>
                <c:pt idx="86">
                  <c:v>-84.1</c:v>
                </c:pt>
                <c:pt idx="87">
                  <c:v>-83</c:v>
                </c:pt>
                <c:pt idx="88">
                  <c:v>-84</c:v>
                </c:pt>
                <c:pt idx="89">
                  <c:v>-85</c:v>
                </c:pt>
                <c:pt idx="90">
                  <c:v>-84.2</c:v>
                </c:pt>
                <c:pt idx="91">
                  <c:v>-83.1</c:v>
                </c:pt>
                <c:pt idx="92">
                  <c:v>-85.4</c:v>
                </c:pt>
                <c:pt idx="93">
                  <c:v>-82.7</c:v>
                </c:pt>
                <c:pt idx="94">
                  <c:v>-82.2</c:v>
                </c:pt>
                <c:pt idx="95">
                  <c:v>-82.8</c:v>
                </c:pt>
                <c:pt idx="96">
                  <c:v>-84.5</c:v>
                </c:pt>
                <c:pt idx="97">
                  <c:v>-83.8</c:v>
                </c:pt>
                <c:pt idx="98">
                  <c:v>-84.9</c:v>
                </c:pt>
                <c:pt idx="99">
                  <c:v>-84.2</c:v>
                </c:pt>
                <c:pt idx="100">
                  <c:v>-83.2</c:v>
                </c:pt>
                <c:pt idx="101">
                  <c:v>-83.2</c:v>
                </c:pt>
                <c:pt idx="102">
                  <c:v>-82.9</c:v>
                </c:pt>
                <c:pt idx="103">
                  <c:v>-84.9</c:v>
                </c:pt>
                <c:pt idx="104">
                  <c:v>-84.4</c:v>
                </c:pt>
                <c:pt idx="105">
                  <c:v>-83.8</c:v>
                </c:pt>
                <c:pt idx="106">
                  <c:v>-83.3</c:v>
                </c:pt>
                <c:pt idx="107">
                  <c:v>-83.5</c:v>
                </c:pt>
                <c:pt idx="108">
                  <c:v>-84.1</c:v>
                </c:pt>
                <c:pt idx="109">
                  <c:v>-83.5</c:v>
                </c:pt>
                <c:pt idx="110">
                  <c:v>-83.5</c:v>
                </c:pt>
                <c:pt idx="111">
                  <c:v>-84.2</c:v>
                </c:pt>
                <c:pt idx="112">
                  <c:v>-82.4</c:v>
                </c:pt>
                <c:pt idx="113">
                  <c:v>-84.4</c:v>
                </c:pt>
                <c:pt idx="114">
                  <c:v>-84</c:v>
                </c:pt>
                <c:pt idx="115">
                  <c:v>-83.1</c:v>
                </c:pt>
                <c:pt idx="116">
                  <c:v>-82.4</c:v>
                </c:pt>
                <c:pt idx="117">
                  <c:v>-83.1</c:v>
                </c:pt>
                <c:pt idx="118">
                  <c:v>-81.7</c:v>
                </c:pt>
                <c:pt idx="119">
                  <c:v>-82.2</c:v>
                </c:pt>
                <c:pt idx="120">
                  <c:v>-85.5</c:v>
                </c:pt>
                <c:pt idx="121">
                  <c:v>-84.4</c:v>
                </c:pt>
                <c:pt idx="122">
                  <c:v>-85</c:v>
                </c:pt>
                <c:pt idx="123">
                  <c:v>-83.7</c:v>
                </c:pt>
                <c:pt idx="124">
                  <c:v>-83.3</c:v>
                </c:pt>
                <c:pt idx="125">
                  <c:v>-86.2</c:v>
                </c:pt>
                <c:pt idx="126">
                  <c:v>-85</c:v>
                </c:pt>
                <c:pt idx="127">
                  <c:v>-83.1</c:v>
                </c:pt>
                <c:pt idx="128">
                  <c:v>-83.3</c:v>
                </c:pt>
                <c:pt idx="129">
                  <c:v>-84.2</c:v>
                </c:pt>
                <c:pt idx="130">
                  <c:v>-84.2</c:v>
                </c:pt>
                <c:pt idx="131">
                  <c:v>-83.3</c:v>
                </c:pt>
                <c:pt idx="132">
                  <c:v>-83.9</c:v>
                </c:pt>
                <c:pt idx="133">
                  <c:v>-83.3</c:v>
                </c:pt>
                <c:pt idx="134">
                  <c:v>-82.2</c:v>
                </c:pt>
                <c:pt idx="135">
                  <c:v>-83</c:v>
                </c:pt>
                <c:pt idx="136">
                  <c:v>-84.3</c:v>
                </c:pt>
                <c:pt idx="137">
                  <c:v>-82.3</c:v>
                </c:pt>
                <c:pt idx="138">
                  <c:v>-83.7</c:v>
                </c:pt>
                <c:pt idx="139">
                  <c:v>-83.1</c:v>
                </c:pt>
                <c:pt idx="140">
                  <c:v>-82.5</c:v>
                </c:pt>
                <c:pt idx="141">
                  <c:v>-83.7</c:v>
                </c:pt>
                <c:pt idx="142">
                  <c:v>-82.7</c:v>
                </c:pt>
                <c:pt idx="143">
                  <c:v>-83.4</c:v>
                </c:pt>
                <c:pt idx="144">
                  <c:v>-83.9</c:v>
                </c:pt>
                <c:pt idx="145">
                  <c:v>-84.4</c:v>
                </c:pt>
                <c:pt idx="146">
                  <c:v>-84.5</c:v>
                </c:pt>
                <c:pt idx="147">
                  <c:v>-83.5</c:v>
                </c:pt>
                <c:pt idx="148">
                  <c:v>-85.4</c:v>
                </c:pt>
                <c:pt idx="149">
                  <c:v>-83.6</c:v>
                </c:pt>
                <c:pt idx="150">
                  <c:v>-83.8</c:v>
                </c:pt>
                <c:pt idx="151">
                  <c:v>-82.7</c:v>
                </c:pt>
                <c:pt idx="152">
                  <c:v>-81.900000000000006</c:v>
                </c:pt>
                <c:pt idx="153">
                  <c:v>-83.5</c:v>
                </c:pt>
                <c:pt idx="154">
                  <c:v>-83.4</c:v>
                </c:pt>
                <c:pt idx="155">
                  <c:v>-82.6</c:v>
                </c:pt>
                <c:pt idx="156">
                  <c:v>-83.1</c:v>
                </c:pt>
                <c:pt idx="157">
                  <c:v>-81.900000000000006</c:v>
                </c:pt>
                <c:pt idx="158">
                  <c:v>-83.9</c:v>
                </c:pt>
                <c:pt idx="159">
                  <c:v>-84.1</c:v>
                </c:pt>
                <c:pt idx="160">
                  <c:v>-84.9</c:v>
                </c:pt>
                <c:pt idx="161">
                  <c:v>-82.8</c:v>
                </c:pt>
                <c:pt idx="162">
                  <c:v>-83.4</c:v>
                </c:pt>
                <c:pt idx="163">
                  <c:v>-84.3</c:v>
                </c:pt>
                <c:pt idx="164">
                  <c:v>-84.6</c:v>
                </c:pt>
                <c:pt idx="165">
                  <c:v>-84.3</c:v>
                </c:pt>
                <c:pt idx="166">
                  <c:v>-84.9</c:v>
                </c:pt>
                <c:pt idx="167">
                  <c:v>-83.9</c:v>
                </c:pt>
                <c:pt idx="168">
                  <c:v>-82.6</c:v>
                </c:pt>
                <c:pt idx="169">
                  <c:v>-82</c:v>
                </c:pt>
                <c:pt idx="170">
                  <c:v>-84.2</c:v>
                </c:pt>
                <c:pt idx="171">
                  <c:v>-83.7</c:v>
                </c:pt>
                <c:pt idx="172">
                  <c:v>-84.2</c:v>
                </c:pt>
                <c:pt idx="173">
                  <c:v>-84.4</c:v>
                </c:pt>
                <c:pt idx="174">
                  <c:v>-83.3</c:v>
                </c:pt>
                <c:pt idx="175">
                  <c:v>-83</c:v>
                </c:pt>
                <c:pt idx="176">
                  <c:v>-82.7</c:v>
                </c:pt>
                <c:pt idx="177">
                  <c:v>-85.4</c:v>
                </c:pt>
                <c:pt idx="178">
                  <c:v>-83</c:v>
                </c:pt>
                <c:pt idx="179">
                  <c:v>-84.3</c:v>
                </c:pt>
                <c:pt idx="180">
                  <c:v>-83.9</c:v>
                </c:pt>
                <c:pt idx="181">
                  <c:v>-83.4</c:v>
                </c:pt>
                <c:pt idx="182">
                  <c:v>-84.2</c:v>
                </c:pt>
                <c:pt idx="183">
                  <c:v>-83.3</c:v>
                </c:pt>
                <c:pt idx="184">
                  <c:v>-83.1</c:v>
                </c:pt>
                <c:pt idx="185">
                  <c:v>-82.7</c:v>
                </c:pt>
                <c:pt idx="186">
                  <c:v>-84.2</c:v>
                </c:pt>
                <c:pt idx="187">
                  <c:v>-83.9</c:v>
                </c:pt>
                <c:pt idx="188">
                  <c:v>-84.4</c:v>
                </c:pt>
                <c:pt idx="189">
                  <c:v>-84.4</c:v>
                </c:pt>
                <c:pt idx="190">
                  <c:v>-84.2</c:v>
                </c:pt>
                <c:pt idx="191">
                  <c:v>-83.4</c:v>
                </c:pt>
                <c:pt idx="192">
                  <c:v>-82.8</c:v>
                </c:pt>
                <c:pt idx="193">
                  <c:v>-82.3</c:v>
                </c:pt>
                <c:pt idx="194">
                  <c:v>-82.5</c:v>
                </c:pt>
                <c:pt idx="195">
                  <c:v>-84.4</c:v>
                </c:pt>
                <c:pt idx="196">
                  <c:v>-83.8</c:v>
                </c:pt>
                <c:pt idx="197">
                  <c:v>-86.1</c:v>
                </c:pt>
                <c:pt idx="198">
                  <c:v>-85</c:v>
                </c:pt>
                <c:pt idx="199">
                  <c:v>-83.3</c:v>
                </c:pt>
                <c:pt idx="200">
                  <c:v>-86</c:v>
                </c:pt>
                <c:pt idx="201">
                  <c:v>-84</c:v>
                </c:pt>
                <c:pt idx="202">
                  <c:v>-83.2</c:v>
                </c:pt>
                <c:pt idx="203">
                  <c:v>-84.9</c:v>
                </c:pt>
                <c:pt idx="204">
                  <c:v>-84.3</c:v>
                </c:pt>
                <c:pt idx="205">
                  <c:v>-83.7</c:v>
                </c:pt>
                <c:pt idx="206">
                  <c:v>-82.6</c:v>
                </c:pt>
                <c:pt idx="207">
                  <c:v>-83.5</c:v>
                </c:pt>
                <c:pt idx="208">
                  <c:v>-84.8</c:v>
                </c:pt>
                <c:pt idx="209">
                  <c:v>-85.3</c:v>
                </c:pt>
                <c:pt idx="210">
                  <c:v>-85.2</c:v>
                </c:pt>
                <c:pt idx="211">
                  <c:v>-85.8</c:v>
                </c:pt>
                <c:pt idx="212">
                  <c:v>-83.2</c:v>
                </c:pt>
                <c:pt idx="213">
                  <c:v>-84</c:v>
                </c:pt>
                <c:pt idx="214">
                  <c:v>-83.8</c:v>
                </c:pt>
                <c:pt idx="215">
                  <c:v>-84.2</c:v>
                </c:pt>
                <c:pt idx="216">
                  <c:v>-81.7</c:v>
                </c:pt>
                <c:pt idx="217">
                  <c:v>-83.9</c:v>
                </c:pt>
                <c:pt idx="218">
                  <c:v>-84.5</c:v>
                </c:pt>
                <c:pt idx="219">
                  <c:v>-84.9</c:v>
                </c:pt>
                <c:pt idx="220">
                  <c:v>-82.1</c:v>
                </c:pt>
                <c:pt idx="221">
                  <c:v>-84</c:v>
                </c:pt>
                <c:pt idx="222">
                  <c:v>-84.9</c:v>
                </c:pt>
                <c:pt idx="223">
                  <c:v>-82.5</c:v>
                </c:pt>
                <c:pt idx="224">
                  <c:v>-83.5</c:v>
                </c:pt>
                <c:pt idx="225">
                  <c:v>-84.3</c:v>
                </c:pt>
                <c:pt idx="226">
                  <c:v>-83.5</c:v>
                </c:pt>
                <c:pt idx="227">
                  <c:v>-84.7</c:v>
                </c:pt>
                <c:pt idx="228">
                  <c:v>-83</c:v>
                </c:pt>
                <c:pt idx="229">
                  <c:v>-88.2</c:v>
                </c:pt>
                <c:pt idx="230">
                  <c:v>-84.7</c:v>
                </c:pt>
                <c:pt idx="231">
                  <c:v>-84.1</c:v>
                </c:pt>
                <c:pt idx="232">
                  <c:v>-84.1</c:v>
                </c:pt>
                <c:pt idx="233">
                  <c:v>-83.7</c:v>
                </c:pt>
                <c:pt idx="234">
                  <c:v>-83.8</c:v>
                </c:pt>
                <c:pt idx="235">
                  <c:v>-85.5</c:v>
                </c:pt>
                <c:pt idx="236">
                  <c:v>-83.5</c:v>
                </c:pt>
                <c:pt idx="237">
                  <c:v>-82.9</c:v>
                </c:pt>
                <c:pt idx="238">
                  <c:v>-84.3</c:v>
                </c:pt>
                <c:pt idx="239">
                  <c:v>-85.2</c:v>
                </c:pt>
                <c:pt idx="240">
                  <c:v>-84.4</c:v>
                </c:pt>
                <c:pt idx="241">
                  <c:v>-83.2</c:v>
                </c:pt>
                <c:pt idx="242">
                  <c:v>-83.7</c:v>
                </c:pt>
                <c:pt idx="243">
                  <c:v>-84.3</c:v>
                </c:pt>
                <c:pt idx="244">
                  <c:v>-83.8</c:v>
                </c:pt>
                <c:pt idx="245">
                  <c:v>-83</c:v>
                </c:pt>
                <c:pt idx="246">
                  <c:v>-83.4</c:v>
                </c:pt>
                <c:pt idx="247">
                  <c:v>-83.8</c:v>
                </c:pt>
                <c:pt idx="248">
                  <c:v>-82.6</c:v>
                </c:pt>
                <c:pt idx="249">
                  <c:v>-82.8</c:v>
                </c:pt>
                <c:pt idx="250">
                  <c:v>-84.9</c:v>
                </c:pt>
                <c:pt idx="251">
                  <c:v>-83.6</c:v>
                </c:pt>
                <c:pt idx="252">
                  <c:v>-84.2</c:v>
                </c:pt>
                <c:pt idx="253">
                  <c:v>-83.7</c:v>
                </c:pt>
                <c:pt idx="254">
                  <c:v>-83.2</c:v>
                </c:pt>
                <c:pt idx="255">
                  <c:v>-82</c:v>
                </c:pt>
                <c:pt idx="256">
                  <c:v>-84</c:v>
                </c:pt>
                <c:pt idx="257">
                  <c:v>-84.6</c:v>
                </c:pt>
                <c:pt idx="258">
                  <c:v>-83.5</c:v>
                </c:pt>
                <c:pt idx="259">
                  <c:v>-83</c:v>
                </c:pt>
                <c:pt idx="260">
                  <c:v>-84.3</c:v>
                </c:pt>
                <c:pt idx="261">
                  <c:v>-85.7</c:v>
                </c:pt>
                <c:pt idx="262">
                  <c:v>-85.6</c:v>
                </c:pt>
                <c:pt idx="263">
                  <c:v>-84.8</c:v>
                </c:pt>
                <c:pt idx="264">
                  <c:v>-84.5</c:v>
                </c:pt>
                <c:pt idx="265">
                  <c:v>-82.8</c:v>
                </c:pt>
                <c:pt idx="266">
                  <c:v>-84.8</c:v>
                </c:pt>
                <c:pt idx="267">
                  <c:v>-82.4</c:v>
                </c:pt>
                <c:pt idx="268">
                  <c:v>-84.6</c:v>
                </c:pt>
                <c:pt idx="269">
                  <c:v>-82.7</c:v>
                </c:pt>
                <c:pt idx="270">
                  <c:v>-84.1</c:v>
                </c:pt>
                <c:pt idx="271">
                  <c:v>-83.8</c:v>
                </c:pt>
                <c:pt idx="272">
                  <c:v>-84.8</c:v>
                </c:pt>
                <c:pt idx="273">
                  <c:v>-83.1</c:v>
                </c:pt>
                <c:pt idx="274">
                  <c:v>-82.5</c:v>
                </c:pt>
                <c:pt idx="275">
                  <c:v>-84.6</c:v>
                </c:pt>
                <c:pt idx="276">
                  <c:v>-84.7</c:v>
                </c:pt>
                <c:pt idx="277">
                  <c:v>-83.4</c:v>
                </c:pt>
                <c:pt idx="278">
                  <c:v>-82.7</c:v>
                </c:pt>
                <c:pt idx="279">
                  <c:v>-83</c:v>
                </c:pt>
                <c:pt idx="280">
                  <c:v>-85.5</c:v>
                </c:pt>
                <c:pt idx="281">
                  <c:v>-83.5</c:v>
                </c:pt>
                <c:pt idx="282">
                  <c:v>-82.4</c:v>
                </c:pt>
                <c:pt idx="283">
                  <c:v>-84</c:v>
                </c:pt>
                <c:pt idx="284">
                  <c:v>-83.8</c:v>
                </c:pt>
                <c:pt idx="285">
                  <c:v>-83.9</c:v>
                </c:pt>
                <c:pt idx="286">
                  <c:v>-83.5</c:v>
                </c:pt>
                <c:pt idx="287">
                  <c:v>-83.9</c:v>
                </c:pt>
                <c:pt idx="288">
                  <c:v>-82</c:v>
                </c:pt>
                <c:pt idx="289">
                  <c:v>-84.2</c:v>
                </c:pt>
                <c:pt idx="290">
                  <c:v>-81.5</c:v>
                </c:pt>
                <c:pt idx="291">
                  <c:v>-83.4</c:v>
                </c:pt>
                <c:pt idx="292">
                  <c:v>-82.9</c:v>
                </c:pt>
                <c:pt idx="293">
                  <c:v>-83.8</c:v>
                </c:pt>
                <c:pt idx="294">
                  <c:v>-84</c:v>
                </c:pt>
                <c:pt idx="295">
                  <c:v>-84.6</c:v>
                </c:pt>
                <c:pt idx="296">
                  <c:v>-85.2</c:v>
                </c:pt>
                <c:pt idx="297">
                  <c:v>-83.2</c:v>
                </c:pt>
                <c:pt idx="298">
                  <c:v>-81.599999999999994</c:v>
                </c:pt>
                <c:pt idx="299">
                  <c:v>-82.8</c:v>
                </c:pt>
                <c:pt idx="300">
                  <c:v>-82.7</c:v>
                </c:pt>
                <c:pt idx="301">
                  <c:v>-82.3</c:v>
                </c:pt>
                <c:pt idx="302">
                  <c:v>-83.4</c:v>
                </c:pt>
                <c:pt idx="303">
                  <c:v>-84</c:v>
                </c:pt>
                <c:pt idx="304">
                  <c:v>-83.6</c:v>
                </c:pt>
                <c:pt idx="305">
                  <c:v>-84.8</c:v>
                </c:pt>
                <c:pt idx="306">
                  <c:v>-83.8</c:v>
                </c:pt>
                <c:pt idx="307">
                  <c:v>-83.2</c:v>
                </c:pt>
                <c:pt idx="308">
                  <c:v>-83.4</c:v>
                </c:pt>
                <c:pt idx="309">
                  <c:v>-83.2</c:v>
                </c:pt>
                <c:pt idx="310">
                  <c:v>-83.9</c:v>
                </c:pt>
                <c:pt idx="311">
                  <c:v>-83.5</c:v>
                </c:pt>
                <c:pt idx="312">
                  <c:v>-82.5</c:v>
                </c:pt>
                <c:pt idx="313">
                  <c:v>-85.2</c:v>
                </c:pt>
                <c:pt idx="314">
                  <c:v>-85.1</c:v>
                </c:pt>
                <c:pt idx="315">
                  <c:v>-82.3</c:v>
                </c:pt>
                <c:pt idx="316">
                  <c:v>-82.2</c:v>
                </c:pt>
                <c:pt idx="317">
                  <c:v>-84.1</c:v>
                </c:pt>
                <c:pt idx="318">
                  <c:v>-84.3</c:v>
                </c:pt>
                <c:pt idx="319">
                  <c:v>-83.5</c:v>
                </c:pt>
                <c:pt idx="320">
                  <c:v>-83.6</c:v>
                </c:pt>
                <c:pt idx="321">
                  <c:v>-84.5</c:v>
                </c:pt>
                <c:pt idx="322">
                  <c:v>-84.8</c:v>
                </c:pt>
                <c:pt idx="323">
                  <c:v>-85</c:v>
                </c:pt>
                <c:pt idx="324">
                  <c:v>-84.8</c:v>
                </c:pt>
                <c:pt idx="325">
                  <c:v>-82.5</c:v>
                </c:pt>
                <c:pt idx="326">
                  <c:v>-82.6</c:v>
                </c:pt>
                <c:pt idx="327">
                  <c:v>-83.6</c:v>
                </c:pt>
                <c:pt idx="328">
                  <c:v>-83.1</c:v>
                </c:pt>
                <c:pt idx="329">
                  <c:v>-83.8</c:v>
                </c:pt>
                <c:pt idx="330">
                  <c:v>-82.5</c:v>
                </c:pt>
                <c:pt idx="331">
                  <c:v>-84.6</c:v>
                </c:pt>
                <c:pt idx="332">
                  <c:v>-83.4</c:v>
                </c:pt>
                <c:pt idx="333">
                  <c:v>-83.6</c:v>
                </c:pt>
                <c:pt idx="334">
                  <c:v>-83</c:v>
                </c:pt>
                <c:pt idx="335">
                  <c:v>-85.4</c:v>
                </c:pt>
                <c:pt idx="336">
                  <c:v>-83.8</c:v>
                </c:pt>
                <c:pt idx="337">
                  <c:v>-83.6</c:v>
                </c:pt>
                <c:pt idx="338">
                  <c:v>-83.3</c:v>
                </c:pt>
                <c:pt idx="339">
                  <c:v>-84.5</c:v>
                </c:pt>
                <c:pt idx="340">
                  <c:v>-82.8</c:v>
                </c:pt>
                <c:pt idx="341">
                  <c:v>-83.3</c:v>
                </c:pt>
                <c:pt idx="342">
                  <c:v>-84.1</c:v>
                </c:pt>
                <c:pt idx="343">
                  <c:v>-85</c:v>
                </c:pt>
                <c:pt idx="344">
                  <c:v>-86</c:v>
                </c:pt>
                <c:pt idx="345">
                  <c:v>-84.3</c:v>
                </c:pt>
                <c:pt idx="346">
                  <c:v>-83.2</c:v>
                </c:pt>
                <c:pt idx="347">
                  <c:v>-83.3</c:v>
                </c:pt>
                <c:pt idx="348">
                  <c:v>-82</c:v>
                </c:pt>
                <c:pt idx="349">
                  <c:v>-85.3</c:v>
                </c:pt>
                <c:pt idx="350">
                  <c:v>-85.2</c:v>
                </c:pt>
                <c:pt idx="351">
                  <c:v>-85.1</c:v>
                </c:pt>
                <c:pt idx="352">
                  <c:v>-82.2</c:v>
                </c:pt>
                <c:pt idx="353">
                  <c:v>-83.6</c:v>
                </c:pt>
                <c:pt idx="354">
                  <c:v>-82.8</c:v>
                </c:pt>
                <c:pt idx="355">
                  <c:v>-83.6</c:v>
                </c:pt>
                <c:pt idx="356">
                  <c:v>-83.3</c:v>
                </c:pt>
                <c:pt idx="357">
                  <c:v>-82.7</c:v>
                </c:pt>
                <c:pt idx="358">
                  <c:v>-84</c:v>
                </c:pt>
                <c:pt idx="359">
                  <c:v>-83.9</c:v>
                </c:pt>
                <c:pt idx="360">
                  <c:v>-84.6</c:v>
                </c:pt>
                <c:pt idx="361">
                  <c:v>-83</c:v>
                </c:pt>
                <c:pt idx="362">
                  <c:v>-85.9</c:v>
                </c:pt>
                <c:pt idx="363">
                  <c:v>-83.5</c:v>
                </c:pt>
                <c:pt idx="364">
                  <c:v>-84.5</c:v>
                </c:pt>
                <c:pt idx="365">
                  <c:v>-85.6</c:v>
                </c:pt>
                <c:pt idx="366">
                  <c:v>-83.3</c:v>
                </c:pt>
                <c:pt idx="367">
                  <c:v>-84.7</c:v>
                </c:pt>
                <c:pt idx="368">
                  <c:v>-84</c:v>
                </c:pt>
                <c:pt idx="369">
                  <c:v>-85.4</c:v>
                </c:pt>
                <c:pt idx="370">
                  <c:v>-86</c:v>
                </c:pt>
                <c:pt idx="371">
                  <c:v>-85</c:v>
                </c:pt>
                <c:pt idx="372">
                  <c:v>-83.6</c:v>
                </c:pt>
                <c:pt idx="373">
                  <c:v>-84.9</c:v>
                </c:pt>
                <c:pt idx="374">
                  <c:v>-83.3</c:v>
                </c:pt>
                <c:pt idx="375">
                  <c:v>-85</c:v>
                </c:pt>
                <c:pt idx="376">
                  <c:v>-83.2</c:v>
                </c:pt>
                <c:pt idx="377">
                  <c:v>-84.2</c:v>
                </c:pt>
                <c:pt idx="378">
                  <c:v>-82.5</c:v>
                </c:pt>
                <c:pt idx="379">
                  <c:v>-84.5</c:v>
                </c:pt>
                <c:pt idx="380">
                  <c:v>-84.1</c:v>
                </c:pt>
                <c:pt idx="381">
                  <c:v>-84.2</c:v>
                </c:pt>
                <c:pt idx="382">
                  <c:v>-84.5</c:v>
                </c:pt>
                <c:pt idx="383">
                  <c:v>-83</c:v>
                </c:pt>
                <c:pt idx="384">
                  <c:v>-83.4</c:v>
                </c:pt>
                <c:pt idx="385">
                  <c:v>-85</c:v>
                </c:pt>
                <c:pt idx="386">
                  <c:v>-83.5</c:v>
                </c:pt>
                <c:pt idx="387">
                  <c:v>-83.7</c:v>
                </c:pt>
                <c:pt idx="388">
                  <c:v>-84.9</c:v>
                </c:pt>
                <c:pt idx="389">
                  <c:v>-83</c:v>
                </c:pt>
                <c:pt idx="390">
                  <c:v>-85.1</c:v>
                </c:pt>
                <c:pt idx="391">
                  <c:v>-83.8</c:v>
                </c:pt>
                <c:pt idx="392">
                  <c:v>-82.9</c:v>
                </c:pt>
                <c:pt idx="393">
                  <c:v>-84.2</c:v>
                </c:pt>
                <c:pt idx="394">
                  <c:v>-82.3</c:v>
                </c:pt>
                <c:pt idx="395">
                  <c:v>-83</c:v>
                </c:pt>
                <c:pt idx="396">
                  <c:v>-83.6</c:v>
                </c:pt>
                <c:pt idx="397">
                  <c:v>-84.9</c:v>
                </c:pt>
                <c:pt idx="398">
                  <c:v>-82.8</c:v>
                </c:pt>
                <c:pt idx="399">
                  <c:v>-85</c:v>
                </c:pt>
                <c:pt idx="400">
                  <c:v>-83.5</c:v>
                </c:pt>
                <c:pt idx="401">
                  <c:v>-86.1</c:v>
                </c:pt>
                <c:pt idx="402">
                  <c:v>-85.3</c:v>
                </c:pt>
                <c:pt idx="403">
                  <c:v>-82.2</c:v>
                </c:pt>
                <c:pt idx="404">
                  <c:v>-84.1</c:v>
                </c:pt>
                <c:pt idx="405">
                  <c:v>-83.1</c:v>
                </c:pt>
                <c:pt idx="406">
                  <c:v>-82.7</c:v>
                </c:pt>
                <c:pt idx="407">
                  <c:v>-82.9</c:v>
                </c:pt>
                <c:pt idx="408">
                  <c:v>-83.4</c:v>
                </c:pt>
                <c:pt idx="409">
                  <c:v>-82.3</c:v>
                </c:pt>
                <c:pt idx="410">
                  <c:v>-83.6</c:v>
                </c:pt>
                <c:pt idx="411">
                  <c:v>-82.9</c:v>
                </c:pt>
                <c:pt idx="412">
                  <c:v>-83</c:v>
                </c:pt>
                <c:pt idx="413">
                  <c:v>-84</c:v>
                </c:pt>
                <c:pt idx="414">
                  <c:v>-85.2</c:v>
                </c:pt>
                <c:pt idx="415">
                  <c:v>-83.9</c:v>
                </c:pt>
                <c:pt idx="416">
                  <c:v>-84.2</c:v>
                </c:pt>
                <c:pt idx="417">
                  <c:v>-84.9</c:v>
                </c:pt>
                <c:pt idx="418">
                  <c:v>-84.3</c:v>
                </c:pt>
                <c:pt idx="419">
                  <c:v>-82.8</c:v>
                </c:pt>
                <c:pt idx="420">
                  <c:v>-82.2</c:v>
                </c:pt>
                <c:pt idx="421">
                  <c:v>-85</c:v>
                </c:pt>
                <c:pt idx="422">
                  <c:v>-82.8</c:v>
                </c:pt>
                <c:pt idx="423">
                  <c:v>-82.8</c:v>
                </c:pt>
                <c:pt idx="424">
                  <c:v>-84.5</c:v>
                </c:pt>
                <c:pt idx="425">
                  <c:v>-83.2</c:v>
                </c:pt>
                <c:pt idx="426">
                  <c:v>-82.3</c:v>
                </c:pt>
                <c:pt idx="427">
                  <c:v>-83.5</c:v>
                </c:pt>
                <c:pt idx="428">
                  <c:v>-82.5</c:v>
                </c:pt>
                <c:pt idx="429">
                  <c:v>-83.8</c:v>
                </c:pt>
                <c:pt idx="430">
                  <c:v>-83.7</c:v>
                </c:pt>
                <c:pt idx="431">
                  <c:v>-87.3</c:v>
                </c:pt>
                <c:pt idx="432">
                  <c:v>-83.5</c:v>
                </c:pt>
                <c:pt idx="433">
                  <c:v>-84.3</c:v>
                </c:pt>
                <c:pt idx="434">
                  <c:v>-82.6</c:v>
                </c:pt>
                <c:pt idx="435">
                  <c:v>-83.2</c:v>
                </c:pt>
                <c:pt idx="436">
                  <c:v>-83.1</c:v>
                </c:pt>
                <c:pt idx="437">
                  <c:v>-83.4</c:v>
                </c:pt>
                <c:pt idx="438">
                  <c:v>-83.9</c:v>
                </c:pt>
                <c:pt idx="439">
                  <c:v>-83.6</c:v>
                </c:pt>
                <c:pt idx="440">
                  <c:v>-83.9</c:v>
                </c:pt>
                <c:pt idx="441">
                  <c:v>-85</c:v>
                </c:pt>
                <c:pt idx="442">
                  <c:v>-85</c:v>
                </c:pt>
                <c:pt idx="443">
                  <c:v>-84.1</c:v>
                </c:pt>
                <c:pt idx="444">
                  <c:v>-83.9</c:v>
                </c:pt>
                <c:pt idx="445">
                  <c:v>-85</c:v>
                </c:pt>
                <c:pt idx="446">
                  <c:v>-83.5</c:v>
                </c:pt>
                <c:pt idx="447">
                  <c:v>-84.9</c:v>
                </c:pt>
                <c:pt idx="448">
                  <c:v>-84.3</c:v>
                </c:pt>
                <c:pt idx="449">
                  <c:v>-83.6</c:v>
                </c:pt>
                <c:pt idx="450">
                  <c:v>-83.8</c:v>
                </c:pt>
                <c:pt idx="451">
                  <c:v>-83.6</c:v>
                </c:pt>
                <c:pt idx="452">
                  <c:v>-83.6</c:v>
                </c:pt>
                <c:pt idx="453">
                  <c:v>-82.5</c:v>
                </c:pt>
                <c:pt idx="454">
                  <c:v>-83</c:v>
                </c:pt>
                <c:pt idx="455">
                  <c:v>-85.4</c:v>
                </c:pt>
                <c:pt idx="456">
                  <c:v>-84.2</c:v>
                </c:pt>
                <c:pt idx="457">
                  <c:v>-86.4</c:v>
                </c:pt>
                <c:pt idx="458">
                  <c:v>-82.8</c:v>
                </c:pt>
                <c:pt idx="459">
                  <c:v>-83.4</c:v>
                </c:pt>
                <c:pt idx="460">
                  <c:v>-85.3</c:v>
                </c:pt>
                <c:pt idx="461">
                  <c:v>-85.5</c:v>
                </c:pt>
                <c:pt idx="462">
                  <c:v>-83.4</c:v>
                </c:pt>
                <c:pt idx="463">
                  <c:v>-85.7</c:v>
                </c:pt>
                <c:pt idx="464">
                  <c:v>-83.6</c:v>
                </c:pt>
                <c:pt idx="465">
                  <c:v>-84.4</c:v>
                </c:pt>
                <c:pt idx="466">
                  <c:v>-81.900000000000006</c:v>
                </c:pt>
                <c:pt idx="467">
                  <c:v>-82.4</c:v>
                </c:pt>
                <c:pt idx="468">
                  <c:v>-86</c:v>
                </c:pt>
                <c:pt idx="469">
                  <c:v>-82.7</c:v>
                </c:pt>
                <c:pt idx="470">
                  <c:v>-83.6</c:v>
                </c:pt>
                <c:pt idx="471">
                  <c:v>-84</c:v>
                </c:pt>
                <c:pt idx="472">
                  <c:v>-84.4</c:v>
                </c:pt>
                <c:pt idx="473">
                  <c:v>-83</c:v>
                </c:pt>
                <c:pt idx="474">
                  <c:v>-84.5</c:v>
                </c:pt>
                <c:pt idx="475">
                  <c:v>-83.9</c:v>
                </c:pt>
                <c:pt idx="476">
                  <c:v>-82.6</c:v>
                </c:pt>
                <c:pt idx="477">
                  <c:v>-82.6</c:v>
                </c:pt>
                <c:pt idx="478">
                  <c:v>-83.2</c:v>
                </c:pt>
                <c:pt idx="479">
                  <c:v>-84.7</c:v>
                </c:pt>
                <c:pt idx="480">
                  <c:v>-82.3</c:v>
                </c:pt>
                <c:pt idx="481">
                  <c:v>-83.9</c:v>
                </c:pt>
                <c:pt idx="482">
                  <c:v>-85.1</c:v>
                </c:pt>
                <c:pt idx="483">
                  <c:v>-83.3</c:v>
                </c:pt>
                <c:pt idx="484">
                  <c:v>-84.2</c:v>
                </c:pt>
                <c:pt idx="485">
                  <c:v>-83.3</c:v>
                </c:pt>
                <c:pt idx="486">
                  <c:v>-82.5</c:v>
                </c:pt>
                <c:pt idx="487">
                  <c:v>-84.5</c:v>
                </c:pt>
                <c:pt idx="488">
                  <c:v>-84</c:v>
                </c:pt>
                <c:pt idx="489">
                  <c:v>-82.1</c:v>
                </c:pt>
                <c:pt idx="490">
                  <c:v>-83.5</c:v>
                </c:pt>
                <c:pt idx="491">
                  <c:v>-84.5</c:v>
                </c:pt>
                <c:pt idx="492">
                  <c:v>-82.9</c:v>
                </c:pt>
                <c:pt idx="493">
                  <c:v>-82.6</c:v>
                </c:pt>
                <c:pt idx="494">
                  <c:v>-84</c:v>
                </c:pt>
                <c:pt idx="495">
                  <c:v>-82.1</c:v>
                </c:pt>
                <c:pt idx="496">
                  <c:v>-84.6</c:v>
                </c:pt>
                <c:pt idx="497">
                  <c:v>-87.4</c:v>
                </c:pt>
                <c:pt idx="498">
                  <c:v>-82.5</c:v>
                </c:pt>
                <c:pt idx="499">
                  <c:v>-83.9</c:v>
                </c:pt>
                <c:pt idx="500">
                  <c:v>-85</c:v>
                </c:pt>
                <c:pt idx="501">
                  <c:v>-83.8</c:v>
                </c:pt>
                <c:pt idx="502">
                  <c:v>-83.9</c:v>
                </c:pt>
                <c:pt idx="503">
                  <c:v>-83.7</c:v>
                </c:pt>
                <c:pt idx="504">
                  <c:v>-84.8</c:v>
                </c:pt>
                <c:pt idx="505">
                  <c:v>-84.2</c:v>
                </c:pt>
                <c:pt idx="506">
                  <c:v>-82.2</c:v>
                </c:pt>
                <c:pt idx="507">
                  <c:v>-83</c:v>
                </c:pt>
                <c:pt idx="508">
                  <c:v>-84.5</c:v>
                </c:pt>
                <c:pt idx="509">
                  <c:v>-84.6</c:v>
                </c:pt>
                <c:pt idx="510">
                  <c:v>-84.3</c:v>
                </c:pt>
                <c:pt idx="511">
                  <c:v>-82.8</c:v>
                </c:pt>
                <c:pt idx="512">
                  <c:v>-83.8</c:v>
                </c:pt>
                <c:pt idx="513">
                  <c:v>-85.3</c:v>
                </c:pt>
                <c:pt idx="514">
                  <c:v>-83</c:v>
                </c:pt>
                <c:pt idx="515">
                  <c:v>-82.2</c:v>
                </c:pt>
                <c:pt idx="516">
                  <c:v>-84.5</c:v>
                </c:pt>
                <c:pt idx="517">
                  <c:v>-82.4</c:v>
                </c:pt>
                <c:pt idx="518">
                  <c:v>-83.1</c:v>
                </c:pt>
                <c:pt idx="519">
                  <c:v>-84</c:v>
                </c:pt>
                <c:pt idx="520">
                  <c:v>-81.900000000000006</c:v>
                </c:pt>
                <c:pt idx="521">
                  <c:v>-82.9</c:v>
                </c:pt>
                <c:pt idx="522">
                  <c:v>-84.9</c:v>
                </c:pt>
                <c:pt idx="523">
                  <c:v>-82.9</c:v>
                </c:pt>
                <c:pt idx="524">
                  <c:v>-83.5</c:v>
                </c:pt>
                <c:pt idx="525">
                  <c:v>-84.1</c:v>
                </c:pt>
                <c:pt idx="526">
                  <c:v>-83</c:v>
                </c:pt>
                <c:pt idx="527">
                  <c:v>-83.7</c:v>
                </c:pt>
                <c:pt idx="528">
                  <c:v>-85</c:v>
                </c:pt>
                <c:pt idx="529">
                  <c:v>-85</c:v>
                </c:pt>
                <c:pt idx="530">
                  <c:v>-82.9</c:v>
                </c:pt>
                <c:pt idx="531">
                  <c:v>-83.7</c:v>
                </c:pt>
                <c:pt idx="532">
                  <c:v>-82.8</c:v>
                </c:pt>
                <c:pt idx="533">
                  <c:v>-85.2</c:v>
                </c:pt>
                <c:pt idx="534">
                  <c:v>-83.5</c:v>
                </c:pt>
                <c:pt idx="535">
                  <c:v>-84</c:v>
                </c:pt>
                <c:pt idx="536">
                  <c:v>-84.6</c:v>
                </c:pt>
                <c:pt idx="537">
                  <c:v>-84.7</c:v>
                </c:pt>
                <c:pt idx="538">
                  <c:v>-84</c:v>
                </c:pt>
                <c:pt idx="539">
                  <c:v>-83.3</c:v>
                </c:pt>
                <c:pt idx="540">
                  <c:v>-82.3</c:v>
                </c:pt>
                <c:pt idx="541">
                  <c:v>-86.6</c:v>
                </c:pt>
                <c:pt idx="542">
                  <c:v>-81.7</c:v>
                </c:pt>
                <c:pt idx="543">
                  <c:v>-83.4</c:v>
                </c:pt>
                <c:pt idx="544">
                  <c:v>-83.6</c:v>
                </c:pt>
                <c:pt idx="545">
                  <c:v>-86.9</c:v>
                </c:pt>
                <c:pt idx="546">
                  <c:v>-83.6</c:v>
                </c:pt>
                <c:pt idx="547">
                  <c:v>-86</c:v>
                </c:pt>
                <c:pt idx="548">
                  <c:v>-82.4</c:v>
                </c:pt>
                <c:pt idx="549">
                  <c:v>-84.4</c:v>
                </c:pt>
                <c:pt idx="550">
                  <c:v>-84</c:v>
                </c:pt>
                <c:pt idx="551">
                  <c:v>-83.3</c:v>
                </c:pt>
                <c:pt idx="552">
                  <c:v>-82.5</c:v>
                </c:pt>
                <c:pt idx="553">
                  <c:v>-82.8</c:v>
                </c:pt>
                <c:pt idx="554">
                  <c:v>-83.5</c:v>
                </c:pt>
                <c:pt idx="555">
                  <c:v>-82.2</c:v>
                </c:pt>
                <c:pt idx="556">
                  <c:v>-84.7</c:v>
                </c:pt>
                <c:pt idx="557">
                  <c:v>-84.2</c:v>
                </c:pt>
                <c:pt idx="558">
                  <c:v>-83.2</c:v>
                </c:pt>
                <c:pt idx="559">
                  <c:v>-82.8</c:v>
                </c:pt>
                <c:pt idx="560">
                  <c:v>-82.7</c:v>
                </c:pt>
                <c:pt idx="561">
                  <c:v>-83.7</c:v>
                </c:pt>
                <c:pt idx="562">
                  <c:v>-84.5</c:v>
                </c:pt>
                <c:pt idx="563">
                  <c:v>-84</c:v>
                </c:pt>
                <c:pt idx="564">
                  <c:v>-82.9</c:v>
                </c:pt>
                <c:pt idx="565">
                  <c:v>-83.6</c:v>
                </c:pt>
                <c:pt idx="566">
                  <c:v>-84.7</c:v>
                </c:pt>
                <c:pt idx="567">
                  <c:v>-85</c:v>
                </c:pt>
                <c:pt idx="568">
                  <c:v>-81.400000000000006</c:v>
                </c:pt>
                <c:pt idx="569">
                  <c:v>-82.7</c:v>
                </c:pt>
                <c:pt idx="570">
                  <c:v>-84.3</c:v>
                </c:pt>
                <c:pt idx="571">
                  <c:v>-83.1</c:v>
                </c:pt>
                <c:pt idx="572">
                  <c:v>-82.3</c:v>
                </c:pt>
                <c:pt idx="573">
                  <c:v>-86.7</c:v>
                </c:pt>
                <c:pt idx="574">
                  <c:v>-83.5</c:v>
                </c:pt>
                <c:pt idx="575">
                  <c:v>-79.900000000000006</c:v>
                </c:pt>
                <c:pt idx="576">
                  <c:v>-62.7</c:v>
                </c:pt>
                <c:pt idx="577">
                  <c:v>-59.9</c:v>
                </c:pt>
                <c:pt idx="578">
                  <c:v>-60.4</c:v>
                </c:pt>
                <c:pt idx="579">
                  <c:v>-84.6</c:v>
                </c:pt>
                <c:pt idx="580">
                  <c:v>-84.7</c:v>
                </c:pt>
                <c:pt idx="581">
                  <c:v>-83.1</c:v>
                </c:pt>
                <c:pt idx="582">
                  <c:v>-83.6</c:v>
                </c:pt>
                <c:pt idx="583">
                  <c:v>-83</c:v>
                </c:pt>
                <c:pt idx="584">
                  <c:v>-83.8</c:v>
                </c:pt>
                <c:pt idx="585">
                  <c:v>-82.9</c:v>
                </c:pt>
                <c:pt idx="586">
                  <c:v>-83.9</c:v>
                </c:pt>
                <c:pt idx="587">
                  <c:v>-83.2</c:v>
                </c:pt>
                <c:pt idx="588">
                  <c:v>-82.3</c:v>
                </c:pt>
                <c:pt idx="589">
                  <c:v>-84.3</c:v>
                </c:pt>
                <c:pt idx="590">
                  <c:v>-83.4</c:v>
                </c:pt>
                <c:pt idx="591">
                  <c:v>-84.4</c:v>
                </c:pt>
                <c:pt idx="592">
                  <c:v>-84.4</c:v>
                </c:pt>
                <c:pt idx="593">
                  <c:v>-86.5</c:v>
                </c:pt>
                <c:pt idx="594">
                  <c:v>-82.9</c:v>
                </c:pt>
                <c:pt idx="595">
                  <c:v>-83.6</c:v>
                </c:pt>
                <c:pt idx="596">
                  <c:v>-84.2</c:v>
                </c:pt>
                <c:pt idx="597">
                  <c:v>-82.6</c:v>
                </c:pt>
                <c:pt idx="598">
                  <c:v>-84.9</c:v>
                </c:pt>
                <c:pt idx="599">
                  <c:v>-82</c:v>
                </c:pt>
                <c:pt idx="600">
                  <c:v>-82.8</c:v>
                </c:pt>
                <c:pt idx="601">
                  <c:v>-82.9</c:v>
                </c:pt>
                <c:pt idx="602">
                  <c:v>-84.1</c:v>
                </c:pt>
                <c:pt idx="603">
                  <c:v>-84</c:v>
                </c:pt>
                <c:pt idx="604">
                  <c:v>-83</c:v>
                </c:pt>
                <c:pt idx="605">
                  <c:v>-84.5</c:v>
                </c:pt>
                <c:pt idx="606">
                  <c:v>-83.8</c:v>
                </c:pt>
                <c:pt idx="607">
                  <c:v>-85.3</c:v>
                </c:pt>
                <c:pt idx="608">
                  <c:v>-83.7</c:v>
                </c:pt>
                <c:pt idx="609">
                  <c:v>-82.3</c:v>
                </c:pt>
                <c:pt idx="610">
                  <c:v>-83.7</c:v>
                </c:pt>
                <c:pt idx="611">
                  <c:v>-84</c:v>
                </c:pt>
                <c:pt idx="612">
                  <c:v>-82.7</c:v>
                </c:pt>
                <c:pt idx="613">
                  <c:v>-82.5</c:v>
                </c:pt>
                <c:pt idx="614">
                  <c:v>-82.7</c:v>
                </c:pt>
                <c:pt idx="615">
                  <c:v>-83.9</c:v>
                </c:pt>
                <c:pt idx="616">
                  <c:v>-82.6</c:v>
                </c:pt>
                <c:pt idx="617">
                  <c:v>-83.2</c:v>
                </c:pt>
                <c:pt idx="618">
                  <c:v>-82.3</c:v>
                </c:pt>
                <c:pt idx="619">
                  <c:v>-82.4</c:v>
                </c:pt>
                <c:pt idx="620">
                  <c:v>-83.2</c:v>
                </c:pt>
                <c:pt idx="621">
                  <c:v>-84.5</c:v>
                </c:pt>
                <c:pt idx="622">
                  <c:v>-82.7</c:v>
                </c:pt>
                <c:pt idx="623">
                  <c:v>-84.1</c:v>
                </c:pt>
                <c:pt idx="624">
                  <c:v>-85.2</c:v>
                </c:pt>
                <c:pt idx="625">
                  <c:v>-84</c:v>
                </c:pt>
                <c:pt idx="626">
                  <c:v>-84</c:v>
                </c:pt>
                <c:pt idx="627">
                  <c:v>-83.3</c:v>
                </c:pt>
                <c:pt idx="628">
                  <c:v>-83.2</c:v>
                </c:pt>
                <c:pt idx="629">
                  <c:v>-83.7</c:v>
                </c:pt>
                <c:pt idx="630">
                  <c:v>-82.5</c:v>
                </c:pt>
                <c:pt idx="631">
                  <c:v>-84.6</c:v>
                </c:pt>
                <c:pt idx="632">
                  <c:v>-82.6</c:v>
                </c:pt>
                <c:pt idx="633">
                  <c:v>-82.6</c:v>
                </c:pt>
                <c:pt idx="634">
                  <c:v>-83.3</c:v>
                </c:pt>
                <c:pt idx="635">
                  <c:v>-83.6</c:v>
                </c:pt>
                <c:pt idx="636">
                  <c:v>-84.7</c:v>
                </c:pt>
                <c:pt idx="637">
                  <c:v>-83.1</c:v>
                </c:pt>
                <c:pt idx="638">
                  <c:v>-84.7</c:v>
                </c:pt>
                <c:pt idx="639">
                  <c:v>-84.2</c:v>
                </c:pt>
                <c:pt idx="640">
                  <c:v>-82.6</c:v>
                </c:pt>
                <c:pt idx="641">
                  <c:v>-82.1</c:v>
                </c:pt>
                <c:pt idx="642">
                  <c:v>-83.2</c:v>
                </c:pt>
                <c:pt idx="643">
                  <c:v>-83.5</c:v>
                </c:pt>
                <c:pt idx="644">
                  <c:v>-83.5</c:v>
                </c:pt>
                <c:pt idx="645">
                  <c:v>-83.4</c:v>
                </c:pt>
                <c:pt idx="646">
                  <c:v>-82.1</c:v>
                </c:pt>
                <c:pt idx="647">
                  <c:v>-82.8</c:v>
                </c:pt>
                <c:pt idx="648">
                  <c:v>-84.6</c:v>
                </c:pt>
                <c:pt idx="649">
                  <c:v>-83.1</c:v>
                </c:pt>
                <c:pt idx="650">
                  <c:v>-83.3</c:v>
                </c:pt>
                <c:pt idx="651">
                  <c:v>-83.7</c:v>
                </c:pt>
                <c:pt idx="652">
                  <c:v>-83</c:v>
                </c:pt>
                <c:pt idx="653">
                  <c:v>-83.4</c:v>
                </c:pt>
                <c:pt idx="654">
                  <c:v>-84</c:v>
                </c:pt>
                <c:pt idx="655">
                  <c:v>-83.2</c:v>
                </c:pt>
                <c:pt idx="656">
                  <c:v>-85.1</c:v>
                </c:pt>
                <c:pt idx="657">
                  <c:v>-85.6</c:v>
                </c:pt>
                <c:pt idx="658">
                  <c:v>-84</c:v>
                </c:pt>
                <c:pt idx="659">
                  <c:v>-84.7</c:v>
                </c:pt>
                <c:pt idx="660">
                  <c:v>-83.1</c:v>
                </c:pt>
                <c:pt idx="661">
                  <c:v>-84</c:v>
                </c:pt>
                <c:pt idx="662">
                  <c:v>-83.2</c:v>
                </c:pt>
                <c:pt idx="663">
                  <c:v>-84.2</c:v>
                </c:pt>
                <c:pt idx="664">
                  <c:v>-82.4</c:v>
                </c:pt>
                <c:pt idx="665">
                  <c:v>-82.6</c:v>
                </c:pt>
                <c:pt idx="666">
                  <c:v>-83.2</c:v>
                </c:pt>
                <c:pt idx="667">
                  <c:v>-86</c:v>
                </c:pt>
                <c:pt idx="668">
                  <c:v>-84.1</c:v>
                </c:pt>
                <c:pt idx="669">
                  <c:v>-83.9</c:v>
                </c:pt>
                <c:pt idx="670">
                  <c:v>-84.8</c:v>
                </c:pt>
                <c:pt idx="671">
                  <c:v>-84.8</c:v>
                </c:pt>
                <c:pt idx="672">
                  <c:v>-83.1</c:v>
                </c:pt>
                <c:pt idx="673">
                  <c:v>-84.5</c:v>
                </c:pt>
                <c:pt idx="674">
                  <c:v>-84.3</c:v>
                </c:pt>
                <c:pt idx="675">
                  <c:v>-83.7</c:v>
                </c:pt>
                <c:pt idx="676">
                  <c:v>-85.9</c:v>
                </c:pt>
                <c:pt idx="677">
                  <c:v>-83.8</c:v>
                </c:pt>
                <c:pt idx="678">
                  <c:v>-83.3</c:v>
                </c:pt>
                <c:pt idx="679">
                  <c:v>-84</c:v>
                </c:pt>
                <c:pt idx="680">
                  <c:v>-83.8</c:v>
                </c:pt>
                <c:pt idx="681">
                  <c:v>-83.8</c:v>
                </c:pt>
                <c:pt idx="682">
                  <c:v>-82.9</c:v>
                </c:pt>
                <c:pt idx="683">
                  <c:v>-83.4</c:v>
                </c:pt>
                <c:pt idx="684">
                  <c:v>-83.7</c:v>
                </c:pt>
                <c:pt idx="685">
                  <c:v>-84.2</c:v>
                </c:pt>
                <c:pt idx="686">
                  <c:v>-83</c:v>
                </c:pt>
                <c:pt idx="687">
                  <c:v>-81.8</c:v>
                </c:pt>
                <c:pt idx="688">
                  <c:v>-82</c:v>
                </c:pt>
                <c:pt idx="689">
                  <c:v>-82.2</c:v>
                </c:pt>
                <c:pt idx="690">
                  <c:v>-82.3</c:v>
                </c:pt>
                <c:pt idx="691">
                  <c:v>-84.2</c:v>
                </c:pt>
                <c:pt idx="692">
                  <c:v>-83.9</c:v>
                </c:pt>
                <c:pt idx="693">
                  <c:v>-82.9</c:v>
                </c:pt>
                <c:pt idx="694">
                  <c:v>-83.3</c:v>
                </c:pt>
                <c:pt idx="695">
                  <c:v>-81.8</c:v>
                </c:pt>
                <c:pt idx="696">
                  <c:v>-85.5</c:v>
                </c:pt>
                <c:pt idx="697">
                  <c:v>-83.9</c:v>
                </c:pt>
                <c:pt idx="698">
                  <c:v>-82.5</c:v>
                </c:pt>
                <c:pt idx="699">
                  <c:v>-84.1</c:v>
                </c:pt>
                <c:pt idx="700">
                  <c:v>-83.2</c:v>
                </c:pt>
                <c:pt idx="701">
                  <c:v>-84</c:v>
                </c:pt>
                <c:pt idx="702">
                  <c:v>-83.7</c:v>
                </c:pt>
                <c:pt idx="703">
                  <c:v>-83.4</c:v>
                </c:pt>
                <c:pt idx="704">
                  <c:v>-85</c:v>
                </c:pt>
                <c:pt idx="705">
                  <c:v>-82.3</c:v>
                </c:pt>
                <c:pt idx="706">
                  <c:v>-82.8</c:v>
                </c:pt>
                <c:pt idx="707">
                  <c:v>-84.3</c:v>
                </c:pt>
                <c:pt idx="708">
                  <c:v>-83.9</c:v>
                </c:pt>
                <c:pt idx="709">
                  <c:v>-84</c:v>
                </c:pt>
                <c:pt idx="710">
                  <c:v>-85.1</c:v>
                </c:pt>
                <c:pt idx="711">
                  <c:v>-84.7</c:v>
                </c:pt>
                <c:pt idx="712">
                  <c:v>-85.3</c:v>
                </c:pt>
                <c:pt idx="713">
                  <c:v>-85.3</c:v>
                </c:pt>
                <c:pt idx="714">
                  <c:v>-85.5</c:v>
                </c:pt>
                <c:pt idx="715">
                  <c:v>-83.4</c:v>
                </c:pt>
                <c:pt idx="716">
                  <c:v>-84.9</c:v>
                </c:pt>
                <c:pt idx="717">
                  <c:v>-81.3</c:v>
                </c:pt>
                <c:pt idx="718">
                  <c:v>-84.8</c:v>
                </c:pt>
                <c:pt idx="719">
                  <c:v>-84.4</c:v>
                </c:pt>
                <c:pt idx="720">
                  <c:v>-83</c:v>
                </c:pt>
                <c:pt idx="721">
                  <c:v>-83.1</c:v>
                </c:pt>
                <c:pt idx="722">
                  <c:v>-83.4</c:v>
                </c:pt>
                <c:pt idx="723">
                  <c:v>-85.9</c:v>
                </c:pt>
                <c:pt idx="724">
                  <c:v>-84.9</c:v>
                </c:pt>
                <c:pt idx="725">
                  <c:v>-84</c:v>
                </c:pt>
                <c:pt idx="726">
                  <c:v>-83.5</c:v>
                </c:pt>
                <c:pt idx="727">
                  <c:v>-84.1</c:v>
                </c:pt>
                <c:pt idx="728">
                  <c:v>-82.6</c:v>
                </c:pt>
                <c:pt idx="729">
                  <c:v>-82.5</c:v>
                </c:pt>
                <c:pt idx="730">
                  <c:v>-84.2</c:v>
                </c:pt>
                <c:pt idx="731">
                  <c:v>-83.4</c:v>
                </c:pt>
                <c:pt idx="732">
                  <c:v>-84.3</c:v>
                </c:pt>
                <c:pt idx="733">
                  <c:v>-84.5</c:v>
                </c:pt>
                <c:pt idx="734">
                  <c:v>-83.7</c:v>
                </c:pt>
                <c:pt idx="735">
                  <c:v>-84.4</c:v>
                </c:pt>
                <c:pt idx="736">
                  <c:v>-84.8</c:v>
                </c:pt>
                <c:pt idx="737">
                  <c:v>-83</c:v>
                </c:pt>
                <c:pt idx="738">
                  <c:v>-85.1</c:v>
                </c:pt>
                <c:pt idx="739">
                  <c:v>-82.7</c:v>
                </c:pt>
                <c:pt idx="740">
                  <c:v>-81.3</c:v>
                </c:pt>
                <c:pt idx="741">
                  <c:v>-84.1</c:v>
                </c:pt>
                <c:pt idx="742">
                  <c:v>-82.5</c:v>
                </c:pt>
                <c:pt idx="743">
                  <c:v>-81.900000000000006</c:v>
                </c:pt>
                <c:pt idx="744">
                  <c:v>-84.4</c:v>
                </c:pt>
                <c:pt idx="745">
                  <c:v>-86</c:v>
                </c:pt>
                <c:pt idx="746">
                  <c:v>-83.3</c:v>
                </c:pt>
                <c:pt idx="747">
                  <c:v>-85.4</c:v>
                </c:pt>
                <c:pt idx="748">
                  <c:v>-83.3</c:v>
                </c:pt>
                <c:pt idx="749">
                  <c:v>-83.1</c:v>
                </c:pt>
                <c:pt idx="750">
                  <c:v>-85.3</c:v>
                </c:pt>
                <c:pt idx="751">
                  <c:v>-82.5</c:v>
                </c:pt>
                <c:pt idx="752">
                  <c:v>-83.8</c:v>
                </c:pt>
                <c:pt idx="753">
                  <c:v>-83.6</c:v>
                </c:pt>
                <c:pt idx="754">
                  <c:v>-83.7</c:v>
                </c:pt>
                <c:pt idx="755">
                  <c:v>-83.4</c:v>
                </c:pt>
                <c:pt idx="756">
                  <c:v>-82.9</c:v>
                </c:pt>
                <c:pt idx="757">
                  <c:v>-82.8</c:v>
                </c:pt>
                <c:pt idx="758">
                  <c:v>-83.4</c:v>
                </c:pt>
                <c:pt idx="759">
                  <c:v>-82.4</c:v>
                </c:pt>
                <c:pt idx="760">
                  <c:v>-83.5</c:v>
                </c:pt>
                <c:pt idx="761">
                  <c:v>-84.2</c:v>
                </c:pt>
                <c:pt idx="762">
                  <c:v>-84.5</c:v>
                </c:pt>
                <c:pt idx="763">
                  <c:v>-84.1</c:v>
                </c:pt>
                <c:pt idx="764">
                  <c:v>-84.2</c:v>
                </c:pt>
                <c:pt idx="765">
                  <c:v>-82.2</c:v>
                </c:pt>
                <c:pt idx="766">
                  <c:v>-82.8</c:v>
                </c:pt>
                <c:pt idx="767">
                  <c:v>-83.4</c:v>
                </c:pt>
                <c:pt idx="768">
                  <c:v>-83.9</c:v>
                </c:pt>
                <c:pt idx="769">
                  <c:v>-83.5</c:v>
                </c:pt>
                <c:pt idx="770">
                  <c:v>-82.9</c:v>
                </c:pt>
                <c:pt idx="771">
                  <c:v>-83.2</c:v>
                </c:pt>
                <c:pt idx="772">
                  <c:v>-83.2</c:v>
                </c:pt>
                <c:pt idx="773">
                  <c:v>-83.5</c:v>
                </c:pt>
                <c:pt idx="774">
                  <c:v>-83.8</c:v>
                </c:pt>
                <c:pt idx="775">
                  <c:v>-83.6</c:v>
                </c:pt>
                <c:pt idx="776">
                  <c:v>-81.3</c:v>
                </c:pt>
                <c:pt idx="777">
                  <c:v>-84.1</c:v>
                </c:pt>
                <c:pt idx="778">
                  <c:v>-83.7</c:v>
                </c:pt>
                <c:pt idx="779">
                  <c:v>-83.5</c:v>
                </c:pt>
                <c:pt idx="780">
                  <c:v>-83.1</c:v>
                </c:pt>
                <c:pt idx="781">
                  <c:v>-83.8</c:v>
                </c:pt>
                <c:pt idx="782">
                  <c:v>-83.7</c:v>
                </c:pt>
                <c:pt idx="783">
                  <c:v>-85.4</c:v>
                </c:pt>
                <c:pt idx="784">
                  <c:v>-82.9</c:v>
                </c:pt>
                <c:pt idx="785">
                  <c:v>-85.4</c:v>
                </c:pt>
                <c:pt idx="786">
                  <c:v>-82.3</c:v>
                </c:pt>
                <c:pt idx="787">
                  <c:v>-84.1</c:v>
                </c:pt>
                <c:pt idx="788">
                  <c:v>-82.8</c:v>
                </c:pt>
                <c:pt idx="789">
                  <c:v>-83.6</c:v>
                </c:pt>
                <c:pt idx="790">
                  <c:v>-85.9</c:v>
                </c:pt>
                <c:pt idx="791">
                  <c:v>-83.9</c:v>
                </c:pt>
                <c:pt idx="792">
                  <c:v>-84.2</c:v>
                </c:pt>
                <c:pt idx="793">
                  <c:v>-82.7</c:v>
                </c:pt>
                <c:pt idx="794">
                  <c:v>-83.4</c:v>
                </c:pt>
                <c:pt idx="795">
                  <c:v>-85.9</c:v>
                </c:pt>
                <c:pt idx="796">
                  <c:v>-82.5</c:v>
                </c:pt>
                <c:pt idx="797">
                  <c:v>-82.9</c:v>
                </c:pt>
                <c:pt idx="798">
                  <c:v>-83.3</c:v>
                </c:pt>
                <c:pt idx="799">
                  <c:v>-83.9</c:v>
                </c:pt>
                <c:pt idx="800">
                  <c:v>-83.2</c:v>
                </c:pt>
                <c:pt idx="801">
                  <c:v>-82.1</c:v>
                </c:pt>
                <c:pt idx="802">
                  <c:v>-84.6</c:v>
                </c:pt>
                <c:pt idx="803">
                  <c:v>-85</c:v>
                </c:pt>
                <c:pt idx="804">
                  <c:v>-82.7</c:v>
                </c:pt>
                <c:pt idx="805">
                  <c:v>-83.1</c:v>
                </c:pt>
                <c:pt idx="806">
                  <c:v>-83.5</c:v>
                </c:pt>
                <c:pt idx="807">
                  <c:v>-82.8</c:v>
                </c:pt>
                <c:pt idx="808">
                  <c:v>-84.7</c:v>
                </c:pt>
                <c:pt idx="809">
                  <c:v>-84.3</c:v>
                </c:pt>
                <c:pt idx="810">
                  <c:v>-81.900000000000006</c:v>
                </c:pt>
                <c:pt idx="811">
                  <c:v>-82.9</c:v>
                </c:pt>
                <c:pt idx="812">
                  <c:v>-83.4</c:v>
                </c:pt>
                <c:pt idx="813">
                  <c:v>-85.6</c:v>
                </c:pt>
                <c:pt idx="814">
                  <c:v>-83.6</c:v>
                </c:pt>
                <c:pt idx="815">
                  <c:v>-82.5</c:v>
                </c:pt>
                <c:pt idx="816">
                  <c:v>-83.6</c:v>
                </c:pt>
                <c:pt idx="817">
                  <c:v>-83.6</c:v>
                </c:pt>
                <c:pt idx="818">
                  <c:v>-83.7</c:v>
                </c:pt>
                <c:pt idx="819">
                  <c:v>-84.3</c:v>
                </c:pt>
                <c:pt idx="820">
                  <c:v>-84.6</c:v>
                </c:pt>
                <c:pt idx="821">
                  <c:v>-84.3</c:v>
                </c:pt>
                <c:pt idx="822">
                  <c:v>-83.1</c:v>
                </c:pt>
                <c:pt idx="823">
                  <c:v>-83.5</c:v>
                </c:pt>
                <c:pt idx="824">
                  <c:v>-85.7</c:v>
                </c:pt>
                <c:pt idx="825">
                  <c:v>-83.6</c:v>
                </c:pt>
                <c:pt idx="826">
                  <c:v>-82.3</c:v>
                </c:pt>
                <c:pt idx="827">
                  <c:v>-84.9</c:v>
                </c:pt>
                <c:pt idx="828">
                  <c:v>-83.5</c:v>
                </c:pt>
                <c:pt idx="829">
                  <c:v>-83</c:v>
                </c:pt>
                <c:pt idx="830">
                  <c:v>-82.6</c:v>
                </c:pt>
                <c:pt idx="831">
                  <c:v>-82.7</c:v>
                </c:pt>
                <c:pt idx="832">
                  <c:v>-82.4</c:v>
                </c:pt>
                <c:pt idx="833">
                  <c:v>-82.2</c:v>
                </c:pt>
                <c:pt idx="834">
                  <c:v>-82.5</c:v>
                </c:pt>
                <c:pt idx="835">
                  <c:v>-84.9</c:v>
                </c:pt>
                <c:pt idx="836">
                  <c:v>-82.1</c:v>
                </c:pt>
                <c:pt idx="837">
                  <c:v>-84.6</c:v>
                </c:pt>
                <c:pt idx="838">
                  <c:v>-82.7</c:v>
                </c:pt>
                <c:pt idx="839">
                  <c:v>-83.7</c:v>
                </c:pt>
                <c:pt idx="840">
                  <c:v>-82.8</c:v>
                </c:pt>
                <c:pt idx="841">
                  <c:v>-82.5</c:v>
                </c:pt>
                <c:pt idx="842">
                  <c:v>-82.5</c:v>
                </c:pt>
                <c:pt idx="843">
                  <c:v>-84.2</c:v>
                </c:pt>
                <c:pt idx="844">
                  <c:v>-85.1</c:v>
                </c:pt>
                <c:pt idx="845">
                  <c:v>-84.3</c:v>
                </c:pt>
                <c:pt idx="846">
                  <c:v>-83.3</c:v>
                </c:pt>
                <c:pt idx="847">
                  <c:v>-84.5</c:v>
                </c:pt>
                <c:pt idx="848">
                  <c:v>-83.2</c:v>
                </c:pt>
                <c:pt idx="849">
                  <c:v>-83.6</c:v>
                </c:pt>
                <c:pt idx="850">
                  <c:v>-83.6</c:v>
                </c:pt>
                <c:pt idx="851">
                  <c:v>-84.8</c:v>
                </c:pt>
                <c:pt idx="852">
                  <c:v>-83.5</c:v>
                </c:pt>
                <c:pt idx="853">
                  <c:v>-84.6</c:v>
                </c:pt>
                <c:pt idx="854">
                  <c:v>-84.9</c:v>
                </c:pt>
                <c:pt idx="855">
                  <c:v>-82.8</c:v>
                </c:pt>
                <c:pt idx="856">
                  <c:v>-83.4</c:v>
                </c:pt>
                <c:pt idx="857">
                  <c:v>-85.2</c:v>
                </c:pt>
                <c:pt idx="858">
                  <c:v>-82.3</c:v>
                </c:pt>
                <c:pt idx="859">
                  <c:v>-84.4</c:v>
                </c:pt>
                <c:pt idx="860">
                  <c:v>-84.7</c:v>
                </c:pt>
                <c:pt idx="861">
                  <c:v>-83.7</c:v>
                </c:pt>
                <c:pt idx="862">
                  <c:v>-82.5</c:v>
                </c:pt>
                <c:pt idx="863">
                  <c:v>-82.9</c:v>
                </c:pt>
                <c:pt idx="864">
                  <c:v>-82.7</c:v>
                </c:pt>
                <c:pt idx="865">
                  <c:v>-82.4</c:v>
                </c:pt>
                <c:pt idx="866">
                  <c:v>-83.3</c:v>
                </c:pt>
                <c:pt idx="867">
                  <c:v>-81.599999999999994</c:v>
                </c:pt>
                <c:pt idx="868">
                  <c:v>-84</c:v>
                </c:pt>
                <c:pt idx="869">
                  <c:v>-82.1</c:v>
                </c:pt>
                <c:pt idx="870">
                  <c:v>-82.8</c:v>
                </c:pt>
                <c:pt idx="871">
                  <c:v>-82.1</c:v>
                </c:pt>
                <c:pt idx="872">
                  <c:v>-81.400000000000006</c:v>
                </c:pt>
                <c:pt idx="873">
                  <c:v>-84.4</c:v>
                </c:pt>
                <c:pt idx="874">
                  <c:v>-82.2</c:v>
                </c:pt>
                <c:pt idx="875">
                  <c:v>-83.2</c:v>
                </c:pt>
                <c:pt idx="876">
                  <c:v>-82.6</c:v>
                </c:pt>
                <c:pt idx="877">
                  <c:v>-82.4</c:v>
                </c:pt>
                <c:pt idx="878">
                  <c:v>-83.1</c:v>
                </c:pt>
                <c:pt idx="879">
                  <c:v>-81.8</c:v>
                </c:pt>
                <c:pt idx="880">
                  <c:v>-82.7</c:v>
                </c:pt>
                <c:pt idx="881">
                  <c:v>-82.7</c:v>
                </c:pt>
                <c:pt idx="882">
                  <c:v>-84.2</c:v>
                </c:pt>
                <c:pt idx="883">
                  <c:v>-81.3</c:v>
                </c:pt>
                <c:pt idx="884">
                  <c:v>-84.5</c:v>
                </c:pt>
                <c:pt idx="885">
                  <c:v>-82.8</c:v>
                </c:pt>
                <c:pt idx="886">
                  <c:v>-82.2</c:v>
                </c:pt>
                <c:pt idx="887">
                  <c:v>-81.599999999999994</c:v>
                </c:pt>
                <c:pt idx="888">
                  <c:v>-81.8</c:v>
                </c:pt>
                <c:pt idx="889">
                  <c:v>-84.7</c:v>
                </c:pt>
                <c:pt idx="890">
                  <c:v>-82.6</c:v>
                </c:pt>
                <c:pt idx="891">
                  <c:v>-82.5</c:v>
                </c:pt>
                <c:pt idx="892">
                  <c:v>-83.3</c:v>
                </c:pt>
                <c:pt idx="893">
                  <c:v>-83</c:v>
                </c:pt>
                <c:pt idx="894">
                  <c:v>-82.9</c:v>
                </c:pt>
                <c:pt idx="895">
                  <c:v>-84.5</c:v>
                </c:pt>
                <c:pt idx="896">
                  <c:v>-81.7</c:v>
                </c:pt>
                <c:pt idx="897">
                  <c:v>-82.6</c:v>
                </c:pt>
                <c:pt idx="898">
                  <c:v>-81</c:v>
                </c:pt>
                <c:pt idx="899">
                  <c:v>-83.8</c:v>
                </c:pt>
                <c:pt idx="900">
                  <c:v>-84.6</c:v>
                </c:pt>
                <c:pt idx="901">
                  <c:v>-83.7</c:v>
                </c:pt>
                <c:pt idx="902">
                  <c:v>-81.599999999999994</c:v>
                </c:pt>
                <c:pt idx="903">
                  <c:v>-82.4</c:v>
                </c:pt>
                <c:pt idx="904">
                  <c:v>-82.4</c:v>
                </c:pt>
                <c:pt idx="905">
                  <c:v>-83.1</c:v>
                </c:pt>
                <c:pt idx="906">
                  <c:v>-82.6</c:v>
                </c:pt>
                <c:pt idx="907">
                  <c:v>-83.1</c:v>
                </c:pt>
                <c:pt idx="908">
                  <c:v>-83.9</c:v>
                </c:pt>
                <c:pt idx="909">
                  <c:v>-80.400000000000006</c:v>
                </c:pt>
                <c:pt idx="910">
                  <c:v>-84.7</c:v>
                </c:pt>
                <c:pt idx="911">
                  <c:v>-82.7</c:v>
                </c:pt>
                <c:pt idx="912">
                  <c:v>-83.2</c:v>
                </c:pt>
                <c:pt idx="913">
                  <c:v>-82.7</c:v>
                </c:pt>
                <c:pt idx="914">
                  <c:v>-84.1</c:v>
                </c:pt>
                <c:pt idx="915">
                  <c:v>-83</c:v>
                </c:pt>
                <c:pt idx="916">
                  <c:v>-82.9</c:v>
                </c:pt>
                <c:pt idx="917">
                  <c:v>-81.900000000000006</c:v>
                </c:pt>
                <c:pt idx="918">
                  <c:v>-84</c:v>
                </c:pt>
                <c:pt idx="919">
                  <c:v>-83.2</c:v>
                </c:pt>
                <c:pt idx="920">
                  <c:v>-84.7</c:v>
                </c:pt>
                <c:pt idx="921">
                  <c:v>-82.5</c:v>
                </c:pt>
                <c:pt idx="922">
                  <c:v>-83.4</c:v>
                </c:pt>
                <c:pt idx="923">
                  <c:v>-84.1</c:v>
                </c:pt>
                <c:pt idx="924">
                  <c:v>-83.1</c:v>
                </c:pt>
                <c:pt idx="925">
                  <c:v>-80.3</c:v>
                </c:pt>
                <c:pt idx="926">
                  <c:v>-82</c:v>
                </c:pt>
                <c:pt idx="927">
                  <c:v>-83.3</c:v>
                </c:pt>
                <c:pt idx="928">
                  <c:v>-83.4</c:v>
                </c:pt>
                <c:pt idx="929">
                  <c:v>-83.2</c:v>
                </c:pt>
                <c:pt idx="930">
                  <c:v>-83.3</c:v>
                </c:pt>
                <c:pt idx="931">
                  <c:v>-85.3</c:v>
                </c:pt>
                <c:pt idx="932">
                  <c:v>-82.2</c:v>
                </c:pt>
                <c:pt idx="933">
                  <c:v>-84.6</c:v>
                </c:pt>
                <c:pt idx="934">
                  <c:v>-83.8</c:v>
                </c:pt>
                <c:pt idx="935">
                  <c:v>-81.900000000000006</c:v>
                </c:pt>
                <c:pt idx="936">
                  <c:v>-81.2</c:v>
                </c:pt>
                <c:pt idx="937">
                  <c:v>-83.4</c:v>
                </c:pt>
                <c:pt idx="938">
                  <c:v>-82.7</c:v>
                </c:pt>
                <c:pt idx="939">
                  <c:v>-83.1</c:v>
                </c:pt>
                <c:pt idx="940">
                  <c:v>-83.3</c:v>
                </c:pt>
                <c:pt idx="941">
                  <c:v>-85.4</c:v>
                </c:pt>
                <c:pt idx="942">
                  <c:v>-82</c:v>
                </c:pt>
                <c:pt idx="943">
                  <c:v>-82.4</c:v>
                </c:pt>
                <c:pt idx="944">
                  <c:v>-83.9</c:v>
                </c:pt>
                <c:pt idx="945">
                  <c:v>-85.5</c:v>
                </c:pt>
                <c:pt idx="946">
                  <c:v>-82.3</c:v>
                </c:pt>
                <c:pt idx="947">
                  <c:v>-84.4</c:v>
                </c:pt>
                <c:pt idx="948">
                  <c:v>-82.4</c:v>
                </c:pt>
                <c:pt idx="949">
                  <c:v>-82.8</c:v>
                </c:pt>
                <c:pt idx="950">
                  <c:v>-83</c:v>
                </c:pt>
                <c:pt idx="951">
                  <c:v>-84.5</c:v>
                </c:pt>
                <c:pt idx="952">
                  <c:v>-84.6</c:v>
                </c:pt>
                <c:pt idx="953">
                  <c:v>-84.4</c:v>
                </c:pt>
                <c:pt idx="954">
                  <c:v>-82.8</c:v>
                </c:pt>
                <c:pt idx="955">
                  <c:v>-83.3</c:v>
                </c:pt>
                <c:pt idx="956">
                  <c:v>-82.8</c:v>
                </c:pt>
                <c:pt idx="957">
                  <c:v>-82.5</c:v>
                </c:pt>
                <c:pt idx="958">
                  <c:v>-83.2</c:v>
                </c:pt>
                <c:pt idx="959">
                  <c:v>-82.8</c:v>
                </c:pt>
                <c:pt idx="960">
                  <c:v>-81.599999999999994</c:v>
                </c:pt>
                <c:pt idx="961">
                  <c:v>-85.3</c:v>
                </c:pt>
                <c:pt idx="962">
                  <c:v>-81.900000000000006</c:v>
                </c:pt>
                <c:pt idx="963">
                  <c:v>-83</c:v>
                </c:pt>
                <c:pt idx="964">
                  <c:v>-81.900000000000006</c:v>
                </c:pt>
                <c:pt idx="965">
                  <c:v>-83.6</c:v>
                </c:pt>
                <c:pt idx="966">
                  <c:v>-85.1</c:v>
                </c:pt>
                <c:pt idx="967">
                  <c:v>-83.7</c:v>
                </c:pt>
                <c:pt idx="968">
                  <c:v>-83.9</c:v>
                </c:pt>
                <c:pt idx="969">
                  <c:v>-81.8</c:v>
                </c:pt>
                <c:pt idx="970">
                  <c:v>-82.3</c:v>
                </c:pt>
                <c:pt idx="971">
                  <c:v>-82.3</c:v>
                </c:pt>
                <c:pt idx="972">
                  <c:v>-82.4</c:v>
                </c:pt>
                <c:pt idx="973">
                  <c:v>-82.8</c:v>
                </c:pt>
                <c:pt idx="974">
                  <c:v>-84.1</c:v>
                </c:pt>
                <c:pt idx="975">
                  <c:v>-83.4</c:v>
                </c:pt>
                <c:pt idx="976">
                  <c:v>-82.2</c:v>
                </c:pt>
                <c:pt idx="977">
                  <c:v>-82.9</c:v>
                </c:pt>
                <c:pt idx="978">
                  <c:v>-83.5</c:v>
                </c:pt>
                <c:pt idx="979">
                  <c:v>-84.8</c:v>
                </c:pt>
                <c:pt idx="980">
                  <c:v>-85.4</c:v>
                </c:pt>
                <c:pt idx="981">
                  <c:v>-82.3</c:v>
                </c:pt>
                <c:pt idx="982">
                  <c:v>-82.1</c:v>
                </c:pt>
                <c:pt idx="983">
                  <c:v>-82.8</c:v>
                </c:pt>
                <c:pt idx="984">
                  <c:v>-83</c:v>
                </c:pt>
                <c:pt idx="985">
                  <c:v>-82.4</c:v>
                </c:pt>
                <c:pt idx="986">
                  <c:v>-82.3</c:v>
                </c:pt>
                <c:pt idx="987">
                  <c:v>-85.1</c:v>
                </c:pt>
                <c:pt idx="988">
                  <c:v>-84.6</c:v>
                </c:pt>
                <c:pt idx="989">
                  <c:v>-83</c:v>
                </c:pt>
                <c:pt idx="990">
                  <c:v>-82.6</c:v>
                </c:pt>
                <c:pt idx="991">
                  <c:v>-81.599999999999994</c:v>
                </c:pt>
                <c:pt idx="992">
                  <c:v>-82.2</c:v>
                </c:pt>
                <c:pt idx="993">
                  <c:v>-83.9</c:v>
                </c:pt>
                <c:pt idx="994">
                  <c:v>-85.8</c:v>
                </c:pt>
                <c:pt idx="995">
                  <c:v>-83.7</c:v>
                </c:pt>
                <c:pt idx="996">
                  <c:v>-83</c:v>
                </c:pt>
                <c:pt idx="997">
                  <c:v>-83.3</c:v>
                </c:pt>
                <c:pt idx="998">
                  <c:v>-82.8</c:v>
                </c:pt>
                <c:pt idx="999">
                  <c:v>-83.1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B!$W$1:$W$5</c:f>
              <c:strCache>
                <c:ptCount val="1"/>
                <c:pt idx="0">
                  <c:v>B12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B!$V$6:$V$1005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B!$W$6:$W$1005</c:f>
              <c:numCache>
                <c:formatCode>0.00E+00</c:formatCode>
                <c:ptCount val="1000"/>
                <c:pt idx="0">
                  <c:v>-85.1</c:v>
                </c:pt>
                <c:pt idx="1">
                  <c:v>-84.7</c:v>
                </c:pt>
                <c:pt idx="2">
                  <c:v>-85.1</c:v>
                </c:pt>
                <c:pt idx="3">
                  <c:v>-82.1</c:v>
                </c:pt>
                <c:pt idx="4">
                  <c:v>-83.8</c:v>
                </c:pt>
                <c:pt idx="5">
                  <c:v>-84.6</c:v>
                </c:pt>
                <c:pt idx="6">
                  <c:v>-83</c:v>
                </c:pt>
                <c:pt idx="7">
                  <c:v>-84.1</c:v>
                </c:pt>
                <c:pt idx="8">
                  <c:v>-83.9</c:v>
                </c:pt>
                <c:pt idx="9">
                  <c:v>-81.2</c:v>
                </c:pt>
                <c:pt idx="10">
                  <c:v>-82</c:v>
                </c:pt>
                <c:pt idx="11">
                  <c:v>-82.8</c:v>
                </c:pt>
                <c:pt idx="12">
                  <c:v>-82.5</c:v>
                </c:pt>
                <c:pt idx="13">
                  <c:v>-83.4</c:v>
                </c:pt>
                <c:pt idx="14">
                  <c:v>-83.8</c:v>
                </c:pt>
                <c:pt idx="15">
                  <c:v>-84.3</c:v>
                </c:pt>
                <c:pt idx="16">
                  <c:v>-83.7</c:v>
                </c:pt>
                <c:pt idx="17">
                  <c:v>-83.3</c:v>
                </c:pt>
                <c:pt idx="18">
                  <c:v>-84.6</c:v>
                </c:pt>
                <c:pt idx="19">
                  <c:v>-82.4</c:v>
                </c:pt>
                <c:pt idx="20">
                  <c:v>-83</c:v>
                </c:pt>
                <c:pt idx="21">
                  <c:v>-82.7</c:v>
                </c:pt>
                <c:pt idx="22">
                  <c:v>-81.3</c:v>
                </c:pt>
                <c:pt idx="23">
                  <c:v>-83.1</c:v>
                </c:pt>
                <c:pt idx="24">
                  <c:v>-83.6</c:v>
                </c:pt>
                <c:pt idx="25">
                  <c:v>-83.7</c:v>
                </c:pt>
                <c:pt idx="26">
                  <c:v>-84.8</c:v>
                </c:pt>
                <c:pt idx="27">
                  <c:v>-83.7</c:v>
                </c:pt>
                <c:pt idx="28">
                  <c:v>-82.3</c:v>
                </c:pt>
                <c:pt idx="29">
                  <c:v>-83.8</c:v>
                </c:pt>
                <c:pt idx="30">
                  <c:v>-82.8</c:v>
                </c:pt>
                <c:pt idx="31">
                  <c:v>-83.9</c:v>
                </c:pt>
                <c:pt idx="32">
                  <c:v>-82.2</c:v>
                </c:pt>
                <c:pt idx="33">
                  <c:v>-82.8</c:v>
                </c:pt>
                <c:pt idx="34">
                  <c:v>-83.6</c:v>
                </c:pt>
                <c:pt idx="35">
                  <c:v>-84.3</c:v>
                </c:pt>
                <c:pt idx="36">
                  <c:v>-83.3</c:v>
                </c:pt>
                <c:pt idx="37">
                  <c:v>-82.3</c:v>
                </c:pt>
                <c:pt idx="38">
                  <c:v>-82.2</c:v>
                </c:pt>
                <c:pt idx="39">
                  <c:v>-82.5</c:v>
                </c:pt>
                <c:pt idx="40">
                  <c:v>-82.7</c:v>
                </c:pt>
                <c:pt idx="41">
                  <c:v>-82</c:v>
                </c:pt>
                <c:pt idx="42">
                  <c:v>-82.8</c:v>
                </c:pt>
                <c:pt idx="43">
                  <c:v>-84.4</c:v>
                </c:pt>
                <c:pt idx="44">
                  <c:v>-84.8</c:v>
                </c:pt>
                <c:pt idx="45">
                  <c:v>-84.8</c:v>
                </c:pt>
                <c:pt idx="46">
                  <c:v>-82.7</c:v>
                </c:pt>
                <c:pt idx="47">
                  <c:v>-82.1</c:v>
                </c:pt>
                <c:pt idx="48">
                  <c:v>-85.9</c:v>
                </c:pt>
                <c:pt idx="49">
                  <c:v>-84.5</c:v>
                </c:pt>
                <c:pt idx="50">
                  <c:v>-82.6</c:v>
                </c:pt>
                <c:pt idx="51">
                  <c:v>-83</c:v>
                </c:pt>
                <c:pt idx="52">
                  <c:v>-85</c:v>
                </c:pt>
                <c:pt idx="53">
                  <c:v>-81.900000000000006</c:v>
                </c:pt>
                <c:pt idx="54">
                  <c:v>-84.8</c:v>
                </c:pt>
                <c:pt idx="55">
                  <c:v>-84.7</c:v>
                </c:pt>
                <c:pt idx="56">
                  <c:v>-82.7</c:v>
                </c:pt>
                <c:pt idx="57">
                  <c:v>-84.2</c:v>
                </c:pt>
                <c:pt idx="58">
                  <c:v>-83.4</c:v>
                </c:pt>
                <c:pt idx="59">
                  <c:v>-83.1</c:v>
                </c:pt>
                <c:pt idx="60">
                  <c:v>-83.4</c:v>
                </c:pt>
                <c:pt idx="61">
                  <c:v>-81.7</c:v>
                </c:pt>
                <c:pt idx="62">
                  <c:v>-82.5</c:v>
                </c:pt>
                <c:pt idx="63">
                  <c:v>-82.8</c:v>
                </c:pt>
                <c:pt idx="64">
                  <c:v>-84.2</c:v>
                </c:pt>
                <c:pt idx="65">
                  <c:v>-83.8</c:v>
                </c:pt>
                <c:pt idx="66">
                  <c:v>-84.8</c:v>
                </c:pt>
                <c:pt idx="67">
                  <c:v>-83.8</c:v>
                </c:pt>
                <c:pt idx="68">
                  <c:v>-83.4</c:v>
                </c:pt>
                <c:pt idx="69">
                  <c:v>-83.4</c:v>
                </c:pt>
                <c:pt idx="70">
                  <c:v>-83.1</c:v>
                </c:pt>
                <c:pt idx="71">
                  <c:v>-81.900000000000006</c:v>
                </c:pt>
                <c:pt idx="72">
                  <c:v>-82</c:v>
                </c:pt>
                <c:pt idx="73">
                  <c:v>-83.6</c:v>
                </c:pt>
                <c:pt idx="74">
                  <c:v>-83.7</c:v>
                </c:pt>
                <c:pt idx="75">
                  <c:v>-82</c:v>
                </c:pt>
                <c:pt idx="76">
                  <c:v>-81.900000000000006</c:v>
                </c:pt>
                <c:pt idx="77">
                  <c:v>-84.7</c:v>
                </c:pt>
                <c:pt idx="78">
                  <c:v>-82.3</c:v>
                </c:pt>
                <c:pt idx="79">
                  <c:v>-82.8</c:v>
                </c:pt>
                <c:pt idx="80">
                  <c:v>-82.5</c:v>
                </c:pt>
                <c:pt idx="81">
                  <c:v>-84</c:v>
                </c:pt>
                <c:pt idx="82">
                  <c:v>-83.1</c:v>
                </c:pt>
                <c:pt idx="83">
                  <c:v>-85.7</c:v>
                </c:pt>
                <c:pt idx="84">
                  <c:v>-83.7</c:v>
                </c:pt>
                <c:pt idx="85">
                  <c:v>-82.9</c:v>
                </c:pt>
                <c:pt idx="86">
                  <c:v>-83</c:v>
                </c:pt>
                <c:pt idx="87">
                  <c:v>-83.9</c:v>
                </c:pt>
                <c:pt idx="88">
                  <c:v>-83.2</c:v>
                </c:pt>
                <c:pt idx="89">
                  <c:v>-82</c:v>
                </c:pt>
                <c:pt idx="90">
                  <c:v>-83.4</c:v>
                </c:pt>
                <c:pt idx="91">
                  <c:v>-83.1</c:v>
                </c:pt>
                <c:pt idx="92">
                  <c:v>-83.4</c:v>
                </c:pt>
                <c:pt idx="93">
                  <c:v>-81.599999999999994</c:v>
                </c:pt>
                <c:pt idx="94">
                  <c:v>-84.2</c:v>
                </c:pt>
                <c:pt idx="95">
                  <c:v>-83.6</c:v>
                </c:pt>
                <c:pt idx="96">
                  <c:v>-81.3</c:v>
                </c:pt>
                <c:pt idx="97">
                  <c:v>-85.1</c:v>
                </c:pt>
                <c:pt idx="98">
                  <c:v>-82.9</c:v>
                </c:pt>
                <c:pt idx="99">
                  <c:v>-84.1</c:v>
                </c:pt>
                <c:pt idx="100">
                  <c:v>-82.6</c:v>
                </c:pt>
                <c:pt idx="101">
                  <c:v>-85.1</c:v>
                </c:pt>
                <c:pt idx="102">
                  <c:v>-83.5</c:v>
                </c:pt>
                <c:pt idx="103">
                  <c:v>-83.3</c:v>
                </c:pt>
                <c:pt idx="104">
                  <c:v>-83.7</c:v>
                </c:pt>
                <c:pt idx="105">
                  <c:v>-82.8</c:v>
                </c:pt>
                <c:pt idx="106">
                  <c:v>-83.4</c:v>
                </c:pt>
                <c:pt idx="107">
                  <c:v>-83.1</c:v>
                </c:pt>
                <c:pt idx="108">
                  <c:v>-84.1</c:v>
                </c:pt>
                <c:pt idx="109">
                  <c:v>-84.7</c:v>
                </c:pt>
                <c:pt idx="110">
                  <c:v>-82</c:v>
                </c:pt>
                <c:pt idx="111">
                  <c:v>-83.1</c:v>
                </c:pt>
                <c:pt idx="112">
                  <c:v>-82.7</c:v>
                </c:pt>
                <c:pt idx="113">
                  <c:v>-85.2</c:v>
                </c:pt>
                <c:pt idx="114">
                  <c:v>-83.1</c:v>
                </c:pt>
                <c:pt idx="115">
                  <c:v>-84.7</c:v>
                </c:pt>
                <c:pt idx="116">
                  <c:v>-83.4</c:v>
                </c:pt>
                <c:pt idx="117">
                  <c:v>-83.8</c:v>
                </c:pt>
                <c:pt idx="118">
                  <c:v>-84.9</c:v>
                </c:pt>
                <c:pt idx="119">
                  <c:v>-82.6</c:v>
                </c:pt>
                <c:pt idx="120">
                  <c:v>-84</c:v>
                </c:pt>
                <c:pt idx="121">
                  <c:v>-83.3</c:v>
                </c:pt>
                <c:pt idx="122">
                  <c:v>-84.1</c:v>
                </c:pt>
                <c:pt idx="123">
                  <c:v>-83</c:v>
                </c:pt>
                <c:pt idx="124">
                  <c:v>-83.8</c:v>
                </c:pt>
                <c:pt idx="125">
                  <c:v>-82.5</c:v>
                </c:pt>
                <c:pt idx="126">
                  <c:v>-82.5</c:v>
                </c:pt>
                <c:pt idx="127">
                  <c:v>-84.5</c:v>
                </c:pt>
                <c:pt idx="128">
                  <c:v>-84.6</c:v>
                </c:pt>
                <c:pt idx="129">
                  <c:v>-81.8</c:v>
                </c:pt>
                <c:pt idx="130">
                  <c:v>-83.7</c:v>
                </c:pt>
                <c:pt idx="131">
                  <c:v>-84.1</c:v>
                </c:pt>
                <c:pt idx="132">
                  <c:v>-84.7</c:v>
                </c:pt>
                <c:pt idx="133">
                  <c:v>-83.2</c:v>
                </c:pt>
                <c:pt idx="134">
                  <c:v>-82.6</c:v>
                </c:pt>
                <c:pt idx="135">
                  <c:v>-82.3</c:v>
                </c:pt>
                <c:pt idx="136">
                  <c:v>-83.5</c:v>
                </c:pt>
                <c:pt idx="137">
                  <c:v>-83.5</c:v>
                </c:pt>
                <c:pt idx="138">
                  <c:v>-84</c:v>
                </c:pt>
                <c:pt idx="139">
                  <c:v>-83.2</c:v>
                </c:pt>
                <c:pt idx="140">
                  <c:v>-82.4</c:v>
                </c:pt>
                <c:pt idx="141">
                  <c:v>-81.400000000000006</c:v>
                </c:pt>
                <c:pt idx="142">
                  <c:v>-81.7</c:v>
                </c:pt>
                <c:pt idx="143">
                  <c:v>-83.1</c:v>
                </c:pt>
                <c:pt idx="144">
                  <c:v>-83.4</c:v>
                </c:pt>
                <c:pt idx="145">
                  <c:v>-81.7</c:v>
                </c:pt>
                <c:pt idx="146">
                  <c:v>-83.2</c:v>
                </c:pt>
                <c:pt idx="147">
                  <c:v>-82</c:v>
                </c:pt>
                <c:pt idx="148">
                  <c:v>-83.4</c:v>
                </c:pt>
                <c:pt idx="149">
                  <c:v>-83.5</c:v>
                </c:pt>
                <c:pt idx="150">
                  <c:v>-82.4</c:v>
                </c:pt>
                <c:pt idx="151">
                  <c:v>-81.7</c:v>
                </c:pt>
                <c:pt idx="152">
                  <c:v>-83.5</c:v>
                </c:pt>
                <c:pt idx="153">
                  <c:v>-82.4</c:v>
                </c:pt>
                <c:pt idx="154">
                  <c:v>-82.7</c:v>
                </c:pt>
                <c:pt idx="155">
                  <c:v>-84.4</c:v>
                </c:pt>
                <c:pt idx="156">
                  <c:v>-84.2</c:v>
                </c:pt>
                <c:pt idx="157">
                  <c:v>-84.4</c:v>
                </c:pt>
                <c:pt idx="158">
                  <c:v>-83.2</c:v>
                </c:pt>
                <c:pt idx="159">
                  <c:v>-82.5</c:v>
                </c:pt>
                <c:pt idx="160">
                  <c:v>-84.9</c:v>
                </c:pt>
                <c:pt idx="161">
                  <c:v>-83.2</c:v>
                </c:pt>
                <c:pt idx="162">
                  <c:v>-84.4</c:v>
                </c:pt>
                <c:pt idx="163">
                  <c:v>-84.2</c:v>
                </c:pt>
                <c:pt idx="164">
                  <c:v>-83.6</c:v>
                </c:pt>
                <c:pt idx="165">
                  <c:v>-83.3</c:v>
                </c:pt>
                <c:pt idx="166">
                  <c:v>-82.8</c:v>
                </c:pt>
                <c:pt idx="167">
                  <c:v>-82.5</c:v>
                </c:pt>
                <c:pt idx="168">
                  <c:v>-83.3</c:v>
                </c:pt>
                <c:pt idx="169">
                  <c:v>-83.4</c:v>
                </c:pt>
                <c:pt idx="170">
                  <c:v>-85.7</c:v>
                </c:pt>
                <c:pt idx="171">
                  <c:v>-84.7</c:v>
                </c:pt>
                <c:pt idx="172">
                  <c:v>-84.7</c:v>
                </c:pt>
                <c:pt idx="173">
                  <c:v>-83.9</c:v>
                </c:pt>
                <c:pt idx="174">
                  <c:v>-83.4</c:v>
                </c:pt>
                <c:pt idx="175">
                  <c:v>-83.6</c:v>
                </c:pt>
                <c:pt idx="176">
                  <c:v>-83.9</c:v>
                </c:pt>
                <c:pt idx="177">
                  <c:v>-83.3</c:v>
                </c:pt>
                <c:pt idx="178">
                  <c:v>-83.7</c:v>
                </c:pt>
                <c:pt idx="179">
                  <c:v>-83.3</c:v>
                </c:pt>
                <c:pt idx="180">
                  <c:v>-83.1</c:v>
                </c:pt>
                <c:pt idx="181">
                  <c:v>-83.4</c:v>
                </c:pt>
                <c:pt idx="182">
                  <c:v>-82</c:v>
                </c:pt>
                <c:pt idx="183">
                  <c:v>-84.5</c:v>
                </c:pt>
                <c:pt idx="184">
                  <c:v>-84.7</c:v>
                </c:pt>
                <c:pt idx="185">
                  <c:v>-82.7</c:v>
                </c:pt>
                <c:pt idx="186">
                  <c:v>-84.2</c:v>
                </c:pt>
                <c:pt idx="187">
                  <c:v>-82.3</c:v>
                </c:pt>
                <c:pt idx="188">
                  <c:v>-82.6</c:v>
                </c:pt>
                <c:pt idx="189">
                  <c:v>-84.4</c:v>
                </c:pt>
                <c:pt idx="190">
                  <c:v>-83.4</c:v>
                </c:pt>
                <c:pt idx="191">
                  <c:v>-82.9</c:v>
                </c:pt>
                <c:pt idx="192">
                  <c:v>-83.1</c:v>
                </c:pt>
                <c:pt idx="193">
                  <c:v>-81.8</c:v>
                </c:pt>
                <c:pt idx="194">
                  <c:v>-82</c:v>
                </c:pt>
                <c:pt idx="195">
                  <c:v>-84.9</c:v>
                </c:pt>
                <c:pt idx="196">
                  <c:v>-84.2</c:v>
                </c:pt>
                <c:pt idx="197">
                  <c:v>-83.3</c:v>
                </c:pt>
                <c:pt idx="198">
                  <c:v>-85.7</c:v>
                </c:pt>
                <c:pt idx="199">
                  <c:v>-84.9</c:v>
                </c:pt>
                <c:pt idx="200">
                  <c:v>-82</c:v>
                </c:pt>
                <c:pt idx="201">
                  <c:v>-84.3</c:v>
                </c:pt>
                <c:pt idx="202">
                  <c:v>-82.1</c:v>
                </c:pt>
                <c:pt idx="203">
                  <c:v>-82.9</c:v>
                </c:pt>
                <c:pt idx="204">
                  <c:v>-83.7</c:v>
                </c:pt>
                <c:pt idx="205">
                  <c:v>-83</c:v>
                </c:pt>
                <c:pt idx="206">
                  <c:v>-83.2</c:v>
                </c:pt>
                <c:pt idx="207">
                  <c:v>-83.9</c:v>
                </c:pt>
                <c:pt idx="208">
                  <c:v>-84.5</c:v>
                </c:pt>
                <c:pt idx="209">
                  <c:v>-83.4</c:v>
                </c:pt>
                <c:pt idx="210">
                  <c:v>-83.6</c:v>
                </c:pt>
                <c:pt idx="211">
                  <c:v>-82.5</c:v>
                </c:pt>
                <c:pt idx="212">
                  <c:v>-82.9</c:v>
                </c:pt>
                <c:pt idx="213">
                  <c:v>-81.900000000000006</c:v>
                </c:pt>
                <c:pt idx="214">
                  <c:v>-82.1</c:v>
                </c:pt>
                <c:pt idx="215">
                  <c:v>-83</c:v>
                </c:pt>
                <c:pt idx="216">
                  <c:v>-83.4</c:v>
                </c:pt>
                <c:pt idx="217">
                  <c:v>-83.6</c:v>
                </c:pt>
                <c:pt idx="218">
                  <c:v>-85.3</c:v>
                </c:pt>
                <c:pt idx="219">
                  <c:v>-84.6</c:v>
                </c:pt>
                <c:pt idx="220">
                  <c:v>-83.3</c:v>
                </c:pt>
                <c:pt idx="221">
                  <c:v>-83.3</c:v>
                </c:pt>
                <c:pt idx="222">
                  <c:v>-82.5</c:v>
                </c:pt>
                <c:pt idx="223">
                  <c:v>-85.9</c:v>
                </c:pt>
                <c:pt idx="224">
                  <c:v>-83.1</c:v>
                </c:pt>
                <c:pt idx="225">
                  <c:v>-83</c:v>
                </c:pt>
                <c:pt idx="226">
                  <c:v>-82.8</c:v>
                </c:pt>
                <c:pt idx="227">
                  <c:v>-85.5</c:v>
                </c:pt>
                <c:pt idx="228">
                  <c:v>-83</c:v>
                </c:pt>
                <c:pt idx="229">
                  <c:v>-83.5</c:v>
                </c:pt>
                <c:pt idx="230">
                  <c:v>-83.8</c:v>
                </c:pt>
                <c:pt idx="231">
                  <c:v>-85.1</c:v>
                </c:pt>
                <c:pt idx="232">
                  <c:v>-83</c:v>
                </c:pt>
                <c:pt idx="233">
                  <c:v>-83.7</c:v>
                </c:pt>
                <c:pt idx="234">
                  <c:v>-84.1</c:v>
                </c:pt>
                <c:pt idx="235">
                  <c:v>-84.6</c:v>
                </c:pt>
                <c:pt idx="236">
                  <c:v>-85.1</c:v>
                </c:pt>
                <c:pt idx="237">
                  <c:v>-81.900000000000006</c:v>
                </c:pt>
                <c:pt idx="238">
                  <c:v>-83.6</c:v>
                </c:pt>
                <c:pt idx="239">
                  <c:v>-81.8</c:v>
                </c:pt>
                <c:pt idx="240">
                  <c:v>-85.3</c:v>
                </c:pt>
                <c:pt idx="241">
                  <c:v>-82.2</c:v>
                </c:pt>
                <c:pt idx="242">
                  <c:v>-84.3</c:v>
                </c:pt>
                <c:pt idx="243">
                  <c:v>-84.4</c:v>
                </c:pt>
                <c:pt idx="244">
                  <c:v>-82.1</c:v>
                </c:pt>
                <c:pt idx="245">
                  <c:v>-83.5</c:v>
                </c:pt>
                <c:pt idx="246">
                  <c:v>-82.4</c:v>
                </c:pt>
                <c:pt idx="247">
                  <c:v>-84.1</c:v>
                </c:pt>
                <c:pt idx="248">
                  <c:v>-84.2</c:v>
                </c:pt>
                <c:pt idx="249">
                  <c:v>-83.6</c:v>
                </c:pt>
                <c:pt idx="250">
                  <c:v>-84.1</c:v>
                </c:pt>
                <c:pt idx="251">
                  <c:v>-84.2</c:v>
                </c:pt>
                <c:pt idx="252">
                  <c:v>-82.7</c:v>
                </c:pt>
                <c:pt idx="253">
                  <c:v>-83.2</c:v>
                </c:pt>
                <c:pt idx="254">
                  <c:v>-86</c:v>
                </c:pt>
                <c:pt idx="255">
                  <c:v>-84.4</c:v>
                </c:pt>
                <c:pt idx="256">
                  <c:v>-82.5</c:v>
                </c:pt>
                <c:pt idx="257">
                  <c:v>-83.5</c:v>
                </c:pt>
                <c:pt idx="258">
                  <c:v>-83</c:v>
                </c:pt>
                <c:pt idx="259">
                  <c:v>-82</c:v>
                </c:pt>
                <c:pt idx="260">
                  <c:v>-83.4</c:v>
                </c:pt>
                <c:pt idx="261">
                  <c:v>-84.7</c:v>
                </c:pt>
                <c:pt idx="262">
                  <c:v>-83.4</c:v>
                </c:pt>
                <c:pt idx="263">
                  <c:v>-84.2</c:v>
                </c:pt>
                <c:pt idx="264">
                  <c:v>-83.6</c:v>
                </c:pt>
                <c:pt idx="265">
                  <c:v>-85.4</c:v>
                </c:pt>
                <c:pt idx="266">
                  <c:v>-82.8</c:v>
                </c:pt>
                <c:pt idx="267">
                  <c:v>-83.5</c:v>
                </c:pt>
                <c:pt idx="268">
                  <c:v>-84</c:v>
                </c:pt>
                <c:pt idx="269">
                  <c:v>-82.6</c:v>
                </c:pt>
                <c:pt idx="270">
                  <c:v>-84.1</c:v>
                </c:pt>
                <c:pt idx="271">
                  <c:v>-81.3</c:v>
                </c:pt>
                <c:pt idx="272">
                  <c:v>-82.8</c:v>
                </c:pt>
                <c:pt idx="273">
                  <c:v>-82.8</c:v>
                </c:pt>
                <c:pt idx="274">
                  <c:v>-82.8</c:v>
                </c:pt>
                <c:pt idx="275">
                  <c:v>-83.5</c:v>
                </c:pt>
                <c:pt idx="276">
                  <c:v>-84.7</c:v>
                </c:pt>
                <c:pt idx="277">
                  <c:v>-83.8</c:v>
                </c:pt>
                <c:pt idx="278">
                  <c:v>-84.9</c:v>
                </c:pt>
                <c:pt idx="279">
                  <c:v>-84.2</c:v>
                </c:pt>
                <c:pt idx="280">
                  <c:v>-83.6</c:v>
                </c:pt>
                <c:pt idx="281">
                  <c:v>-84.2</c:v>
                </c:pt>
                <c:pt idx="282">
                  <c:v>-83</c:v>
                </c:pt>
                <c:pt idx="283">
                  <c:v>-83.9</c:v>
                </c:pt>
                <c:pt idx="284">
                  <c:v>-82.7</c:v>
                </c:pt>
                <c:pt idx="285">
                  <c:v>-83.5</c:v>
                </c:pt>
                <c:pt idx="286">
                  <c:v>-85.1</c:v>
                </c:pt>
                <c:pt idx="287">
                  <c:v>-83.6</c:v>
                </c:pt>
                <c:pt idx="288">
                  <c:v>-82.7</c:v>
                </c:pt>
                <c:pt idx="289">
                  <c:v>-83.5</c:v>
                </c:pt>
                <c:pt idx="290">
                  <c:v>-83.1</c:v>
                </c:pt>
                <c:pt idx="291">
                  <c:v>-85.3</c:v>
                </c:pt>
                <c:pt idx="292">
                  <c:v>-82.8</c:v>
                </c:pt>
                <c:pt idx="293">
                  <c:v>-82.7</c:v>
                </c:pt>
                <c:pt idx="294">
                  <c:v>-81.400000000000006</c:v>
                </c:pt>
                <c:pt idx="295">
                  <c:v>-84.9</c:v>
                </c:pt>
                <c:pt idx="296">
                  <c:v>-82.9</c:v>
                </c:pt>
                <c:pt idx="297">
                  <c:v>-83.1</c:v>
                </c:pt>
                <c:pt idx="298">
                  <c:v>-84.3</c:v>
                </c:pt>
                <c:pt idx="299">
                  <c:v>-84.6</c:v>
                </c:pt>
                <c:pt idx="300">
                  <c:v>-83.7</c:v>
                </c:pt>
                <c:pt idx="301">
                  <c:v>-83.1</c:v>
                </c:pt>
                <c:pt idx="302">
                  <c:v>-84.8</c:v>
                </c:pt>
                <c:pt idx="303">
                  <c:v>-84.5</c:v>
                </c:pt>
                <c:pt idx="304">
                  <c:v>-83.8</c:v>
                </c:pt>
                <c:pt idx="305">
                  <c:v>-83.7</c:v>
                </c:pt>
                <c:pt idx="306">
                  <c:v>-82.6</c:v>
                </c:pt>
                <c:pt idx="307">
                  <c:v>-82.4</c:v>
                </c:pt>
                <c:pt idx="308">
                  <c:v>-84.2</c:v>
                </c:pt>
                <c:pt idx="309">
                  <c:v>-85.3</c:v>
                </c:pt>
                <c:pt idx="310">
                  <c:v>-83.5</c:v>
                </c:pt>
                <c:pt idx="311">
                  <c:v>-82.6</c:v>
                </c:pt>
                <c:pt idx="312">
                  <c:v>-84.3</c:v>
                </c:pt>
                <c:pt idx="313">
                  <c:v>-83.6</c:v>
                </c:pt>
                <c:pt idx="314">
                  <c:v>-82.3</c:v>
                </c:pt>
                <c:pt idx="315">
                  <c:v>-82.2</c:v>
                </c:pt>
                <c:pt idx="316">
                  <c:v>-82.5</c:v>
                </c:pt>
                <c:pt idx="317">
                  <c:v>-82.3</c:v>
                </c:pt>
                <c:pt idx="318">
                  <c:v>-82.2</c:v>
                </c:pt>
                <c:pt idx="319">
                  <c:v>-83.3</c:v>
                </c:pt>
                <c:pt idx="320">
                  <c:v>-83.7</c:v>
                </c:pt>
                <c:pt idx="321">
                  <c:v>-83.4</c:v>
                </c:pt>
                <c:pt idx="322">
                  <c:v>-83</c:v>
                </c:pt>
                <c:pt idx="323">
                  <c:v>-82.3</c:v>
                </c:pt>
                <c:pt idx="324">
                  <c:v>-82.7</c:v>
                </c:pt>
                <c:pt idx="325">
                  <c:v>-83</c:v>
                </c:pt>
                <c:pt idx="326">
                  <c:v>-84.4</c:v>
                </c:pt>
                <c:pt idx="327">
                  <c:v>-84.9</c:v>
                </c:pt>
                <c:pt idx="328">
                  <c:v>-83.8</c:v>
                </c:pt>
                <c:pt idx="329">
                  <c:v>-82.5</c:v>
                </c:pt>
                <c:pt idx="330">
                  <c:v>-83.6</c:v>
                </c:pt>
                <c:pt idx="331">
                  <c:v>-82.9</c:v>
                </c:pt>
                <c:pt idx="332">
                  <c:v>-84</c:v>
                </c:pt>
                <c:pt idx="333">
                  <c:v>-83.9</c:v>
                </c:pt>
                <c:pt idx="334">
                  <c:v>-83.8</c:v>
                </c:pt>
                <c:pt idx="335">
                  <c:v>-81.8</c:v>
                </c:pt>
                <c:pt idx="336">
                  <c:v>-82.9</c:v>
                </c:pt>
                <c:pt idx="337">
                  <c:v>-83.4</c:v>
                </c:pt>
                <c:pt idx="338">
                  <c:v>-82.5</c:v>
                </c:pt>
                <c:pt idx="339">
                  <c:v>-83.3</c:v>
                </c:pt>
                <c:pt idx="340">
                  <c:v>-83</c:v>
                </c:pt>
                <c:pt idx="341">
                  <c:v>-82.6</c:v>
                </c:pt>
                <c:pt idx="342">
                  <c:v>-82.6</c:v>
                </c:pt>
                <c:pt idx="343">
                  <c:v>-81.900000000000006</c:v>
                </c:pt>
                <c:pt idx="344">
                  <c:v>-84.1</c:v>
                </c:pt>
                <c:pt idx="345">
                  <c:v>-85.7</c:v>
                </c:pt>
                <c:pt idx="346">
                  <c:v>-81.7</c:v>
                </c:pt>
                <c:pt idx="347">
                  <c:v>-82.4</c:v>
                </c:pt>
                <c:pt idx="348">
                  <c:v>-83.7</c:v>
                </c:pt>
                <c:pt idx="349">
                  <c:v>-83.2</c:v>
                </c:pt>
                <c:pt idx="350">
                  <c:v>-83.9</c:v>
                </c:pt>
                <c:pt idx="351">
                  <c:v>-83.9</c:v>
                </c:pt>
                <c:pt idx="352">
                  <c:v>-83.6</c:v>
                </c:pt>
                <c:pt idx="353">
                  <c:v>-83.8</c:v>
                </c:pt>
                <c:pt idx="354">
                  <c:v>-82.8</c:v>
                </c:pt>
                <c:pt idx="355">
                  <c:v>-83.6</c:v>
                </c:pt>
                <c:pt idx="356">
                  <c:v>-85.1</c:v>
                </c:pt>
                <c:pt idx="357">
                  <c:v>-83.3</c:v>
                </c:pt>
                <c:pt idx="358">
                  <c:v>-83.7</c:v>
                </c:pt>
                <c:pt idx="359">
                  <c:v>-85</c:v>
                </c:pt>
                <c:pt idx="360">
                  <c:v>-82.4</c:v>
                </c:pt>
                <c:pt idx="361">
                  <c:v>-82.7</c:v>
                </c:pt>
                <c:pt idx="362">
                  <c:v>-87.6</c:v>
                </c:pt>
                <c:pt idx="363">
                  <c:v>-83.3</c:v>
                </c:pt>
                <c:pt idx="364">
                  <c:v>-83.3</c:v>
                </c:pt>
                <c:pt idx="365">
                  <c:v>-82.9</c:v>
                </c:pt>
                <c:pt idx="366">
                  <c:v>-82</c:v>
                </c:pt>
                <c:pt idx="367">
                  <c:v>-82.8</c:v>
                </c:pt>
                <c:pt idx="368">
                  <c:v>-83.4</c:v>
                </c:pt>
                <c:pt idx="369">
                  <c:v>-83.6</c:v>
                </c:pt>
                <c:pt idx="370">
                  <c:v>-83.8</c:v>
                </c:pt>
                <c:pt idx="371">
                  <c:v>-83.5</c:v>
                </c:pt>
                <c:pt idx="372">
                  <c:v>-83.1</c:v>
                </c:pt>
                <c:pt idx="373">
                  <c:v>-83.2</c:v>
                </c:pt>
                <c:pt idx="374">
                  <c:v>-82.4</c:v>
                </c:pt>
                <c:pt idx="375">
                  <c:v>-83.5</c:v>
                </c:pt>
                <c:pt idx="376">
                  <c:v>-83.9</c:v>
                </c:pt>
                <c:pt idx="377">
                  <c:v>-85.4</c:v>
                </c:pt>
                <c:pt idx="378">
                  <c:v>-84.8</c:v>
                </c:pt>
                <c:pt idx="379">
                  <c:v>-84.8</c:v>
                </c:pt>
                <c:pt idx="380">
                  <c:v>-83.4</c:v>
                </c:pt>
                <c:pt idx="381">
                  <c:v>-83</c:v>
                </c:pt>
                <c:pt idx="382">
                  <c:v>-84.5</c:v>
                </c:pt>
                <c:pt idx="383">
                  <c:v>-84.1</c:v>
                </c:pt>
                <c:pt idx="384">
                  <c:v>-82.6</c:v>
                </c:pt>
                <c:pt idx="385">
                  <c:v>-84.7</c:v>
                </c:pt>
                <c:pt idx="386">
                  <c:v>-84.2</c:v>
                </c:pt>
                <c:pt idx="387">
                  <c:v>-84.4</c:v>
                </c:pt>
                <c:pt idx="388">
                  <c:v>-83.9</c:v>
                </c:pt>
                <c:pt idx="389">
                  <c:v>-85.7</c:v>
                </c:pt>
                <c:pt idx="390">
                  <c:v>-82.1</c:v>
                </c:pt>
                <c:pt idx="391">
                  <c:v>-82.4</c:v>
                </c:pt>
                <c:pt idx="392">
                  <c:v>-81.7</c:v>
                </c:pt>
                <c:pt idx="393">
                  <c:v>-83.8</c:v>
                </c:pt>
                <c:pt idx="394">
                  <c:v>-80.599999999999994</c:v>
                </c:pt>
                <c:pt idx="395">
                  <c:v>-82.7</c:v>
                </c:pt>
                <c:pt idx="396">
                  <c:v>-85.5</c:v>
                </c:pt>
                <c:pt idx="397">
                  <c:v>-84.7</c:v>
                </c:pt>
                <c:pt idx="398">
                  <c:v>-84.6</c:v>
                </c:pt>
                <c:pt idx="399">
                  <c:v>-84</c:v>
                </c:pt>
                <c:pt idx="400">
                  <c:v>-86.1</c:v>
                </c:pt>
                <c:pt idx="401">
                  <c:v>-85.9</c:v>
                </c:pt>
                <c:pt idx="402">
                  <c:v>-82.8</c:v>
                </c:pt>
                <c:pt idx="403">
                  <c:v>-83.6</c:v>
                </c:pt>
                <c:pt idx="404">
                  <c:v>-83.1</c:v>
                </c:pt>
                <c:pt idx="405">
                  <c:v>-83.3</c:v>
                </c:pt>
                <c:pt idx="406">
                  <c:v>-85.1</c:v>
                </c:pt>
                <c:pt idx="407">
                  <c:v>-83.3</c:v>
                </c:pt>
                <c:pt idx="408">
                  <c:v>-82.3</c:v>
                </c:pt>
                <c:pt idx="409">
                  <c:v>-85.2</c:v>
                </c:pt>
                <c:pt idx="410">
                  <c:v>-84.1</c:v>
                </c:pt>
                <c:pt idx="411">
                  <c:v>-82.8</c:v>
                </c:pt>
                <c:pt idx="412">
                  <c:v>-84.2</c:v>
                </c:pt>
                <c:pt idx="413">
                  <c:v>-84.4</c:v>
                </c:pt>
                <c:pt idx="414">
                  <c:v>-84</c:v>
                </c:pt>
                <c:pt idx="415">
                  <c:v>-82.8</c:v>
                </c:pt>
                <c:pt idx="416">
                  <c:v>-84.2</c:v>
                </c:pt>
                <c:pt idx="417">
                  <c:v>-83.5</c:v>
                </c:pt>
                <c:pt idx="418">
                  <c:v>-81.7</c:v>
                </c:pt>
                <c:pt idx="419">
                  <c:v>-83.7</c:v>
                </c:pt>
                <c:pt idx="420">
                  <c:v>-83.1</c:v>
                </c:pt>
                <c:pt idx="421">
                  <c:v>-82.9</c:v>
                </c:pt>
                <c:pt idx="422">
                  <c:v>-82.7</c:v>
                </c:pt>
                <c:pt idx="423">
                  <c:v>-83.1</c:v>
                </c:pt>
                <c:pt idx="424">
                  <c:v>-83.8</c:v>
                </c:pt>
                <c:pt idx="425">
                  <c:v>-82.3</c:v>
                </c:pt>
                <c:pt idx="426">
                  <c:v>-83.2</c:v>
                </c:pt>
                <c:pt idx="427">
                  <c:v>-83.9</c:v>
                </c:pt>
                <c:pt idx="428">
                  <c:v>-84</c:v>
                </c:pt>
                <c:pt idx="429">
                  <c:v>-84.2</c:v>
                </c:pt>
                <c:pt idx="430">
                  <c:v>-83.8</c:v>
                </c:pt>
                <c:pt idx="431">
                  <c:v>-84.6</c:v>
                </c:pt>
                <c:pt idx="432">
                  <c:v>-84.7</c:v>
                </c:pt>
                <c:pt idx="433">
                  <c:v>-84.9</c:v>
                </c:pt>
                <c:pt idx="434">
                  <c:v>-83.1</c:v>
                </c:pt>
                <c:pt idx="435">
                  <c:v>-81.400000000000006</c:v>
                </c:pt>
                <c:pt idx="436">
                  <c:v>-83</c:v>
                </c:pt>
                <c:pt idx="437">
                  <c:v>-83.9</c:v>
                </c:pt>
                <c:pt idx="438">
                  <c:v>-83</c:v>
                </c:pt>
                <c:pt idx="439">
                  <c:v>-83</c:v>
                </c:pt>
                <c:pt idx="440">
                  <c:v>-82.7</c:v>
                </c:pt>
                <c:pt idx="441">
                  <c:v>-82.8</c:v>
                </c:pt>
                <c:pt idx="442">
                  <c:v>-85.3</c:v>
                </c:pt>
                <c:pt idx="443">
                  <c:v>-83.8</c:v>
                </c:pt>
                <c:pt idx="444">
                  <c:v>-84.8</c:v>
                </c:pt>
                <c:pt idx="445">
                  <c:v>-81.5</c:v>
                </c:pt>
                <c:pt idx="446">
                  <c:v>-82.1</c:v>
                </c:pt>
                <c:pt idx="447">
                  <c:v>-83</c:v>
                </c:pt>
                <c:pt idx="448">
                  <c:v>-83.6</c:v>
                </c:pt>
                <c:pt idx="449">
                  <c:v>-83.6</c:v>
                </c:pt>
                <c:pt idx="450">
                  <c:v>-84.3</c:v>
                </c:pt>
                <c:pt idx="451">
                  <c:v>-83.2</c:v>
                </c:pt>
                <c:pt idx="452">
                  <c:v>-84.7</c:v>
                </c:pt>
                <c:pt idx="453">
                  <c:v>-83.2</c:v>
                </c:pt>
                <c:pt idx="454">
                  <c:v>-85.7</c:v>
                </c:pt>
                <c:pt idx="455">
                  <c:v>-83</c:v>
                </c:pt>
                <c:pt idx="456">
                  <c:v>-83.5</c:v>
                </c:pt>
                <c:pt idx="457">
                  <c:v>-81.5</c:v>
                </c:pt>
                <c:pt idx="458">
                  <c:v>-82.2</c:v>
                </c:pt>
                <c:pt idx="459">
                  <c:v>-83.5</c:v>
                </c:pt>
                <c:pt idx="460">
                  <c:v>-84.1</c:v>
                </c:pt>
                <c:pt idx="461">
                  <c:v>-83.4</c:v>
                </c:pt>
                <c:pt idx="462">
                  <c:v>-85.6</c:v>
                </c:pt>
                <c:pt idx="463">
                  <c:v>-82.9</c:v>
                </c:pt>
                <c:pt idx="464">
                  <c:v>-83.8</c:v>
                </c:pt>
                <c:pt idx="465">
                  <c:v>-83.5</c:v>
                </c:pt>
                <c:pt idx="466">
                  <c:v>-82.6</c:v>
                </c:pt>
                <c:pt idx="467">
                  <c:v>-83</c:v>
                </c:pt>
                <c:pt idx="468">
                  <c:v>-85</c:v>
                </c:pt>
                <c:pt idx="469">
                  <c:v>-83.2</c:v>
                </c:pt>
                <c:pt idx="470">
                  <c:v>-82.5</c:v>
                </c:pt>
                <c:pt idx="471">
                  <c:v>-83.5</c:v>
                </c:pt>
                <c:pt idx="472">
                  <c:v>-82.8</c:v>
                </c:pt>
                <c:pt idx="473">
                  <c:v>-83.2</c:v>
                </c:pt>
                <c:pt idx="474">
                  <c:v>-83.7</c:v>
                </c:pt>
                <c:pt idx="475">
                  <c:v>-82.4</c:v>
                </c:pt>
                <c:pt idx="476">
                  <c:v>-81.900000000000006</c:v>
                </c:pt>
                <c:pt idx="477">
                  <c:v>-82.5</c:v>
                </c:pt>
                <c:pt idx="478">
                  <c:v>-81.599999999999994</c:v>
                </c:pt>
                <c:pt idx="479">
                  <c:v>-81.7</c:v>
                </c:pt>
                <c:pt idx="480">
                  <c:v>-84.5</c:v>
                </c:pt>
                <c:pt idx="481">
                  <c:v>-83.8</c:v>
                </c:pt>
                <c:pt idx="482">
                  <c:v>-82</c:v>
                </c:pt>
                <c:pt idx="483">
                  <c:v>-83.2</c:v>
                </c:pt>
                <c:pt idx="484">
                  <c:v>-82.9</c:v>
                </c:pt>
                <c:pt idx="485">
                  <c:v>-82.7</c:v>
                </c:pt>
                <c:pt idx="486">
                  <c:v>-83.6</c:v>
                </c:pt>
                <c:pt idx="487">
                  <c:v>-81.7</c:v>
                </c:pt>
                <c:pt idx="488">
                  <c:v>-83.3</c:v>
                </c:pt>
                <c:pt idx="489">
                  <c:v>-83.4</c:v>
                </c:pt>
                <c:pt idx="490">
                  <c:v>-84</c:v>
                </c:pt>
                <c:pt idx="491">
                  <c:v>-81</c:v>
                </c:pt>
                <c:pt idx="492">
                  <c:v>-82</c:v>
                </c:pt>
                <c:pt idx="493">
                  <c:v>-83.7</c:v>
                </c:pt>
                <c:pt idx="494">
                  <c:v>-82.5</c:v>
                </c:pt>
                <c:pt idx="495">
                  <c:v>-83.5</c:v>
                </c:pt>
                <c:pt idx="496">
                  <c:v>-82.8</c:v>
                </c:pt>
                <c:pt idx="497">
                  <c:v>-83.9</c:v>
                </c:pt>
                <c:pt idx="498">
                  <c:v>-82.2</c:v>
                </c:pt>
                <c:pt idx="499">
                  <c:v>-83.4</c:v>
                </c:pt>
                <c:pt idx="500">
                  <c:v>-82.5</c:v>
                </c:pt>
                <c:pt idx="501">
                  <c:v>-83.6</c:v>
                </c:pt>
                <c:pt idx="502">
                  <c:v>-82.6</c:v>
                </c:pt>
                <c:pt idx="503">
                  <c:v>-83.2</c:v>
                </c:pt>
                <c:pt idx="504">
                  <c:v>-82.7</c:v>
                </c:pt>
                <c:pt idx="505">
                  <c:v>-82.8</c:v>
                </c:pt>
                <c:pt idx="506">
                  <c:v>-83.3</c:v>
                </c:pt>
                <c:pt idx="507">
                  <c:v>-84.1</c:v>
                </c:pt>
                <c:pt idx="508">
                  <c:v>-84.6</c:v>
                </c:pt>
                <c:pt idx="509">
                  <c:v>-82.9</c:v>
                </c:pt>
                <c:pt idx="510">
                  <c:v>-85.1</c:v>
                </c:pt>
                <c:pt idx="511">
                  <c:v>-84</c:v>
                </c:pt>
                <c:pt idx="512">
                  <c:v>-82.8</c:v>
                </c:pt>
                <c:pt idx="513">
                  <c:v>-85.1</c:v>
                </c:pt>
                <c:pt idx="514">
                  <c:v>-82.6</c:v>
                </c:pt>
                <c:pt idx="515">
                  <c:v>-82.4</c:v>
                </c:pt>
                <c:pt idx="516">
                  <c:v>-84.2</c:v>
                </c:pt>
                <c:pt idx="517">
                  <c:v>-83.8</c:v>
                </c:pt>
                <c:pt idx="518">
                  <c:v>-84.3</c:v>
                </c:pt>
                <c:pt idx="519">
                  <c:v>-82.3</c:v>
                </c:pt>
                <c:pt idx="520">
                  <c:v>-85.6</c:v>
                </c:pt>
                <c:pt idx="521">
                  <c:v>-83</c:v>
                </c:pt>
                <c:pt idx="522">
                  <c:v>-82.7</c:v>
                </c:pt>
                <c:pt idx="523">
                  <c:v>-81.5</c:v>
                </c:pt>
                <c:pt idx="524">
                  <c:v>-84.7</c:v>
                </c:pt>
                <c:pt idx="525">
                  <c:v>-84.2</c:v>
                </c:pt>
                <c:pt idx="526">
                  <c:v>-82.3</c:v>
                </c:pt>
                <c:pt idx="527">
                  <c:v>-82.2</c:v>
                </c:pt>
                <c:pt idx="528">
                  <c:v>-83.9</c:v>
                </c:pt>
                <c:pt idx="529">
                  <c:v>-82.1</c:v>
                </c:pt>
                <c:pt idx="530">
                  <c:v>-82.3</c:v>
                </c:pt>
                <c:pt idx="531">
                  <c:v>-83.1</c:v>
                </c:pt>
                <c:pt idx="532">
                  <c:v>-83.4</c:v>
                </c:pt>
                <c:pt idx="533">
                  <c:v>-83</c:v>
                </c:pt>
                <c:pt idx="534">
                  <c:v>-83.1</c:v>
                </c:pt>
                <c:pt idx="535">
                  <c:v>-82.8</c:v>
                </c:pt>
                <c:pt idx="536">
                  <c:v>-83.3</c:v>
                </c:pt>
                <c:pt idx="537">
                  <c:v>-84.5</c:v>
                </c:pt>
                <c:pt idx="538">
                  <c:v>-83.6</c:v>
                </c:pt>
                <c:pt idx="539">
                  <c:v>-83.5</c:v>
                </c:pt>
                <c:pt idx="540">
                  <c:v>-84.5</c:v>
                </c:pt>
                <c:pt idx="541">
                  <c:v>-84.5</c:v>
                </c:pt>
                <c:pt idx="542">
                  <c:v>-81.7</c:v>
                </c:pt>
                <c:pt idx="543">
                  <c:v>-83.7</c:v>
                </c:pt>
                <c:pt idx="544">
                  <c:v>-84</c:v>
                </c:pt>
                <c:pt idx="545">
                  <c:v>-83.4</c:v>
                </c:pt>
                <c:pt idx="546">
                  <c:v>-83.5</c:v>
                </c:pt>
                <c:pt idx="547">
                  <c:v>-82.2</c:v>
                </c:pt>
                <c:pt idx="548">
                  <c:v>-83.6</c:v>
                </c:pt>
                <c:pt idx="549">
                  <c:v>-82.6</c:v>
                </c:pt>
                <c:pt idx="550">
                  <c:v>-82</c:v>
                </c:pt>
                <c:pt idx="551">
                  <c:v>-84</c:v>
                </c:pt>
                <c:pt idx="552">
                  <c:v>-83.9</c:v>
                </c:pt>
                <c:pt idx="553">
                  <c:v>-83</c:v>
                </c:pt>
                <c:pt idx="554">
                  <c:v>-82.6</c:v>
                </c:pt>
                <c:pt idx="555">
                  <c:v>-84.1</c:v>
                </c:pt>
                <c:pt idx="556">
                  <c:v>-82.6</c:v>
                </c:pt>
                <c:pt idx="557">
                  <c:v>-82</c:v>
                </c:pt>
                <c:pt idx="558">
                  <c:v>-82.4</c:v>
                </c:pt>
                <c:pt idx="559">
                  <c:v>-82.2</c:v>
                </c:pt>
                <c:pt idx="560">
                  <c:v>-81.599999999999994</c:v>
                </c:pt>
                <c:pt idx="561">
                  <c:v>-82.4</c:v>
                </c:pt>
                <c:pt idx="562">
                  <c:v>-83.6</c:v>
                </c:pt>
                <c:pt idx="563">
                  <c:v>-81.8</c:v>
                </c:pt>
                <c:pt idx="564">
                  <c:v>-83.4</c:v>
                </c:pt>
                <c:pt idx="565">
                  <c:v>-82.7</c:v>
                </c:pt>
                <c:pt idx="566">
                  <c:v>-83.5</c:v>
                </c:pt>
                <c:pt idx="567">
                  <c:v>-82</c:v>
                </c:pt>
                <c:pt idx="568">
                  <c:v>-83.8</c:v>
                </c:pt>
                <c:pt idx="569">
                  <c:v>-84.3</c:v>
                </c:pt>
                <c:pt idx="570">
                  <c:v>-82.8</c:v>
                </c:pt>
                <c:pt idx="571">
                  <c:v>-81.8</c:v>
                </c:pt>
                <c:pt idx="572">
                  <c:v>-84.3</c:v>
                </c:pt>
                <c:pt idx="573">
                  <c:v>-83.1</c:v>
                </c:pt>
                <c:pt idx="574">
                  <c:v>-85.1</c:v>
                </c:pt>
                <c:pt idx="575">
                  <c:v>-82.1</c:v>
                </c:pt>
                <c:pt idx="576">
                  <c:v>-81.900000000000006</c:v>
                </c:pt>
                <c:pt idx="577">
                  <c:v>-82.9</c:v>
                </c:pt>
                <c:pt idx="578">
                  <c:v>-83.5</c:v>
                </c:pt>
                <c:pt idx="579">
                  <c:v>-83.5</c:v>
                </c:pt>
                <c:pt idx="580">
                  <c:v>-82.5</c:v>
                </c:pt>
                <c:pt idx="581">
                  <c:v>-83.6</c:v>
                </c:pt>
                <c:pt idx="582">
                  <c:v>-82.4</c:v>
                </c:pt>
                <c:pt idx="583">
                  <c:v>-84.5</c:v>
                </c:pt>
                <c:pt idx="584">
                  <c:v>-83</c:v>
                </c:pt>
                <c:pt idx="585">
                  <c:v>-83.2</c:v>
                </c:pt>
                <c:pt idx="586">
                  <c:v>-82.6</c:v>
                </c:pt>
                <c:pt idx="587">
                  <c:v>-81.7</c:v>
                </c:pt>
                <c:pt idx="588">
                  <c:v>-81.3</c:v>
                </c:pt>
                <c:pt idx="589">
                  <c:v>-84</c:v>
                </c:pt>
                <c:pt idx="590">
                  <c:v>-84.3</c:v>
                </c:pt>
                <c:pt idx="591">
                  <c:v>-84.3</c:v>
                </c:pt>
                <c:pt idx="592">
                  <c:v>-83.8</c:v>
                </c:pt>
                <c:pt idx="593">
                  <c:v>-83.6</c:v>
                </c:pt>
                <c:pt idx="594">
                  <c:v>-82.7</c:v>
                </c:pt>
                <c:pt idx="595">
                  <c:v>-83.6</c:v>
                </c:pt>
                <c:pt idx="596">
                  <c:v>-85.6</c:v>
                </c:pt>
                <c:pt idx="597">
                  <c:v>-84.2</c:v>
                </c:pt>
                <c:pt idx="598">
                  <c:v>-83.1</c:v>
                </c:pt>
                <c:pt idx="599">
                  <c:v>-83.4</c:v>
                </c:pt>
                <c:pt idx="600">
                  <c:v>-81.900000000000006</c:v>
                </c:pt>
                <c:pt idx="601">
                  <c:v>-83.4</c:v>
                </c:pt>
                <c:pt idx="602">
                  <c:v>-84</c:v>
                </c:pt>
                <c:pt idx="603">
                  <c:v>-83.4</c:v>
                </c:pt>
                <c:pt idx="604">
                  <c:v>-82.4</c:v>
                </c:pt>
                <c:pt idx="605">
                  <c:v>-84.7</c:v>
                </c:pt>
                <c:pt idx="606">
                  <c:v>-84.3</c:v>
                </c:pt>
                <c:pt idx="607">
                  <c:v>-82.7</c:v>
                </c:pt>
                <c:pt idx="608">
                  <c:v>-64.599999999999994</c:v>
                </c:pt>
                <c:pt idx="609">
                  <c:v>-58.7</c:v>
                </c:pt>
                <c:pt idx="610">
                  <c:v>-78.5</c:v>
                </c:pt>
                <c:pt idx="611">
                  <c:v>-51</c:v>
                </c:pt>
                <c:pt idx="612">
                  <c:v>-51.4</c:v>
                </c:pt>
                <c:pt idx="613">
                  <c:v>-83.9</c:v>
                </c:pt>
                <c:pt idx="614">
                  <c:v>-83.1</c:v>
                </c:pt>
                <c:pt idx="615">
                  <c:v>-81.7</c:v>
                </c:pt>
                <c:pt idx="616">
                  <c:v>-82.6</c:v>
                </c:pt>
                <c:pt idx="617">
                  <c:v>-83.5</c:v>
                </c:pt>
                <c:pt idx="618">
                  <c:v>-82.8</c:v>
                </c:pt>
                <c:pt idx="619">
                  <c:v>-84.5</c:v>
                </c:pt>
                <c:pt idx="620">
                  <c:v>-81.5</c:v>
                </c:pt>
                <c:pt idx="621">
                  <c:v>-82.4</c:v>
                </c:pt>
                <c:pt idx="622">
                  <c:v>-83.3</c:v>
                </c:pt>
                <c:pt idx="623">
                  <c:v>-84.1</c:v>
                </c:pt>
                <c:pt idx="624">
                  <c:v>-83.1</c:v>
                </c:pt>
                <c:pt idx="625">
                  <c:v>-82.9</c:v>
                </c:pt>
                <c:pt idx="626">
                  <c:v>-82.7</c:v>
                </c:pt>
                <c:pt idx="627">
                  <c:v>-83</c:v>
                </c:pt>
                <c:pt idx="628">
                  <c:v>-82.8</c:v>
                </c:pt>
                <c:pt idx="629">
                  <c:v>-81.8</c:v>
                </c:pt>
                <c:pt idx="630">
                  <c:v>-83.1</c:v>
                </c:pt>
                <c:pt idx="631">
                  <c:v>-84.1</c:v>
                </c:pt>
                <c:pt idx="632">
                  <c:v>-84.2</c:v>
                </c:pt>
                <c:pt idx="633">
                  <c:v>-81.900000000000006</c:v>
                </c:pt>
                <c:pt idx="634">
                  <c:v>-81.900000000000006</c:v>
                </c:pt>
                <c:pt idx="635">
                  <c:v>-82.5</c:v>
                </c:pt>
                <c:pt idx="636">
                  <c:v>-82.6</c:v>
                </c:pt>
                <c:pt idx="637">
                  <c:v>-83.5</c:v>
                </c:pt>
                <c:pt idx="638">
                  <c:v>-83.1</c:v>
                </c:pt>
                <c:pt idx="639">
                  <c:v>-83.1</c:v>
                </c:pt>
                <c:pt idx="640">
                  <c:v>-83.3</c:v>
                </c:pt>
                <c:pt idx="641">
                  <c:v>-82.1</c:v>
                </c:pt>
                <c:pt idx="642">
                  <c:v>-83.3</c:v>
                </c:pt>
                <c:pt idx="643">
                  <c:v>-83.1</c:v>
                </c:pt>
                <c:pt idx="644">
                  <c:v>-83.6</c:v>
                </c:pt>
                <c:pt idx="645">
                  <c:v>-83.9</c:v>
                </c:pt>
                <c:pt idx="646">
                  <c:v>-82</c:v>
                </c:pt>
                <c:pt idx="647">
                  <c:v>-81.7</c:v>
                </c:pt>
                <c:pt idx="648">
                  <c:v>-83.7</c:v>
                </c:pt>
                <c:pt idx="649">
                  <c:v>-85</c:v>
                </c:pt>
                <c:pt idx="650">
                  <c:v>-83.1</c:v>
                </c:pt>
                <c:pt idx="651">
                  <c:v>-83.4</c:v>
                </c:pt>
                <c:pt idx="652">
                  <c:v>-83.4</c:v>
                </c:pt>
                <c:pt idx="653">
                  <c:v>-82.2</c:v>
                </c:pt>
                <c:pt idx="654">
                  <c:v>-83.4</c:v>
                </c:pt>
                <c:pt idx="655">
                  <c:v>-84.7</c:v>
                </c:pt>
                <c:pt idx="656">
                  <c:v>-83.1</c:v>
                </c:pt>
                <c:pt idx="657">
                  <c:v>-82.8</c:v>
                </c:pt>
                <c:pt idx="658">
                  <c:v>-84</c:v>
                </c:pt>
                <c:pt idx="659">
                  <c:v>-81.900000000000006</c:v>
                </c:pt>
                <c:pt idx="660">
                  <c:v>-82.5</c:v>
                </c:pt>
                <c:pt idx="661">
                  <c:v>-82.6</c:v>
                </c:pt>
                <c:pt idx="662">
                  <c:v>-83.4</c:v>
                </c:pt>
                <c:pt idx="663">
                  <c:v>-82.6</c:v>
                </c:pt>
                <c:pt idx="664">
                  <c:v>-84.4</c:v>
                </c:pt>
                <c:pt idx="665">
                  <c:v>-82</c:v>
                </c:pt>
                <c:pt idx="666">
                  <c:v>-82.6</c:v>
                </c:pt>
                <c:pt idx="667">
                  <c:v>-83.8</c:v>
                </c:pt>
                <c:pt idx="668">
                  <c:v>-83</c:v>
                </c:pt>
                <c:pt idx="669">
                  <c:v>-82.7</c:v>
                </c:pt>
                <c:pt idx="670">
                  <c:v>-82.8</c:v>
                </c:pt>
                <c:pt idx="671">
                  <c:v>-83</c:v>
                </c:pt>
                <c:pt idx="672">
                  <c:v>-83.8</c:v>
                </c:pt>
                <c:pt idx="673">
                  <c:v>-81.599999999999994</c:v>
                </c:pt>
                <c:pt idx="674">
                  <c:v>-84.4</c:v>
                </c:pt>
                <c:pt idx="675">
                  <c:v>-81.8</c:v>
                </c:pt>
                <c:pt idx="676">
                  <c:v>-83.4</c:v>
                </c:pt>
                <c:pt idx="677">
                  <c:v>-81.5</c:v>
                </c:pt>
                <c:pt idx="678">
                  <c:v>-82.7</c:v>
                </c:pt>
                <c:pt idx="679">
                  <c:v>-80.8</c:v>
                </c:pt>
                <c:pt idx="680">
                  <c:v>-82</c:v>
                </c:pt>
                <c:pt idx="681">
                  <c:v>-84.8</c:v>
                </c:pt>
                <c:pt idx="682">
                  <c:v>-82</c:v>
                </c:pt>
                <c:pt idx="683">
                  <c:v>-83.3</c:v>
                </c:pt>
                <c:pt idx="684">
                  <c:v>-82.6</c:v>
                </c:pt>
                <c:pt idx="685">
                  <c:v>-81.7</c:v>
                </c:pt>
                <c:pt idx="686">
                  <c:v>-83.6</c:v>
                </c:pt>
                <c:pt idx="687">
                  <c:v>-82.5</c:v>
                </c:pt>
                <c:pt idx="688">
                  <c:v>-85.1</c:v>
                </c:pt>
                <c:pt idx="689">
                  <c:v>-81.5</c:v>
                </c:pt>
                <c:pt idx="690">
                  <c:v>-84</c:v>
                </c:pt>
                <c:pt idx="691">
                  <c:v>-82.7</c:v>
                </c:pt>
                <c:pt idx="692">
                  <c:v>-81.5</c:v>
                </c:pt>
                <c:pt idx="693">
                  <c:v>-81.099999999999994</c:v>
                </c:pt>
                <c:pt idx="694">
                  <c:v>-85</c:v>
                </c:pt>
                <c:pt idx="695">
                  <c:v>-82.9</c:v>
                </c:pt>
                <c:pt idx="696">
                  <c:v>-83.1</c:v>
                </c:pt>
                <c:pt idx="697">
                  <c:v>-82.8</c:v>
                </c:pt>
                <c:pt idx="698">
                  <c:v>-85.6</c:v>
                </c:pt>
                <c:pt idx="699">
                  <c:v>-83.7</c:v>
                </c:pt>
                <c:pt idx="700">
                  <c:v>-83</c:v>
                </c:pt>
                <c:pt idx="701">
                  <c:v>-82.5</c:v>
                </c:pt>
                <c:pt idx="702">
                  <c:v>-82.8</c:v>
                </c:pt>
                <c:pt idx="703">
                  <c:v>-84.3</c:v>
                </c:pt>
                <c:pt idx="704">
                  <c:v>-82.3</c:v>
                </c:pt>
                <c:pt idx="705">
                  <c:v>-83</c:v>
                </c:pt>
                <c:pt idx="706">
                  <c:v>-81.900000000000006</c:v>
                </c:pt>
                <c:pt idx="707">
                  <c:v>-83.6</c:v>
                </c:pt>
                <c:pt idx="708">
                  <c:v>-83</c:v>
                </c:pt>
                <c:pt idx="709">
                  <c:v>-83</c:v>
                </c:pt>
                <c:pt idx="710">
                  <c:v>-83.2</c:v>
                </c:pt>
                <c:pt idx="711">
                  <c:v>-82.9</c:v>
                </c:pt>
                <c:pt idx="712">
                  <c:v>-82.1</c:v>
                </c:pt>
                <c:pt idx="713">
                  <c:v>-83.2</c:v>
                </c:pt>
                <c:pt idx="714">
                  <c:v>-84.7</c:v>
                </c:pt>
                <c:pt idx="715">
                  <c:v>-81.3</c:v>
                </c:pt>
                <c:pt idx="716">
                  <c:v>-82.5</c:v>
                </c:pt>
                <c:pt idx="717">
                  <c:v>-81.900000000000006</c:v>
                </c:pt>
                <c:pt idx="718">
                  <c:v>-83.2</c:v>
                </c:pt>
                <c:pt idx="719">
                  <c:v>-82.3</c:v>
                </c:pt>
                <c:pt idx="720">
                  <c:v>-82.3</c:v>
                </c:pt>
                <c:pt idx="721">
                  <c:v>-83.1</c:v>
                </c:pt>
                <c:pt idx="722">
                  <c:v>-82.4</c:v>
                </c:pt>
                <c:pt idx="723">
                  <c:v>-82.8</c:v>
                </c:pt>
                <c:pt idx="724">
                  <c:v>-83.1</c:v>
                </c:pt>
                <c:pt idx="725">
                  <c:v>-83.4</c:v>
                </c:pt>
                <c:pt idx="726">
                  <c:v>-84.3</c:v>
                </c:pt>
                <c:pt idx="727">
                  <c:v>-83.7</c:v>
                </c:pt>
                <c:pt idx="728">
                  <c:v>-83.7</c:v>
                </c:pt>
                <c:pt idx="729">
                  <c:v>-82.7</c:v>
                </c:pt>
                <c:pt idx="730">
                  <c:v>-83.2</c:v>
                </c:pt>
                <c:pt idx="731">
                  <c:v>-83.7</c:v>
                </c:pt>
                <c:pt idx="732">
                  <c:v>-82.4</c:v>
                </c:pt>
                <c:pt idx="733">
                  <c:v>-82.8</c:v>
                </c:pt>
                <c:pt idx="734">
                  <c:v>-82.1</c:v>
                </c:pt>
                <c:pt idx="735">
                  <c:v>-82.1</c:v>
                </c:pt>
                <c:pt idx="736">
                  <c:v>-85.1</c:v>
                </c:pt>
                <c:pt idx="737">
                  <c:v>-83</c:v>
                </c:pt>
                <c:pt idx="738">
                  <c:v>-82.1</c:v>
                </c:pt>
                <c:pt idx="739">
                  <c:v>-83.6</c:v>
                </c:pt>
                <c:pt idx="740">
                  <c:v>-82.7</c:v>
                </c:pt>
                <c:pt idx="741">
                  <c:v>-83.8</c:v>
                </c:pt>
                <c:pt idx="742">
                  <c:v>-82.8</c:v>
                </c:pt>
                <c:pt idx="743">
                  <c:v>-82.8</c:v>
                </c:pt>
                <c:pt idx="744">
                  <c:v>-85</c:v>
                </c:pt>
                <c:pt idx="745">
                  <c:v>-81.3</c:v>
                </c:pt>
                <c:pt idx="746">
                  <c:v>-83</c:v>
                </c:pt>
                <c:pt idx="747">
                  <c:v>-83.8</c:v>
                </c:pt>
                <c:pt idx="748">
                  <c:v>-83</c:v>
                </c:pt>
                <c:pt idx="749">
                  <c:v>-83.3</c:v>
                </c:pt>
                <c:pt idx="750">
                  <c:v>-82.7</c:v>
                </c:pt>
                <c:pt idx="751">
                  <c:v>-83.4</c:v>
                </c:pt>
                <c:pt idx="752">
                  <c:v>-82.1</c:v>
                </c:pt>
                <c:pt idx="753">
                  <c:v>-82</c:v>
                </c:pt>
                <c:pt idx="754">
                  <c:v>-84.2</c:v>
                </c:pt>
                <c:pt idx="755">
                  <c:v>-83.5</c:v>
                </c:pt>
                <c:pt idx="756">
                  <c:v>-82.7</c:v>
                </c:pt>
                <c:pt idx="757">
                  <c:v>-82.6</c:v>
                </c:pt>
                <c:pt idx="758">
                  <c:v>-83.1</c:v>
                </c:pt>
                <c:pt idx="759">
                  <c:v>-82.5</c:v>
                </c:pt>
                <c:pt idx="760">
                  <c:v>-83.2</c:v>
                </c:pt>
                <c:pt idx="761">
                  <c:v>-82.8</c:v>
                </c:pt>
                <c:pt idx="762">
                  <c:v>-83.4</c:v>
                </c:pt>
                <c:pt idx="763">
                  <c:v>-82.3</c:v>
                </c:pt>
                <c:pt idx="764">
                  <c:v>-83.1</c:v>
                </c:pt>
                <c:pt idx="765">
                  <c:v>-83.9</c:v>
                </c:pt>
                <c:pt idx="766">
                  <c:v>-84.5</c:v>
                </c:pt>
                <c:pt idx="767">
                  <c:v>-81.8</c:v>
                </c:pt>
                <c:pt idx="768">
                  <c:v>-84.1</c:v>
                </c:pt>
                <c:pt idx="769">
                  <c:v>-81</c:v>
                </c:pt>
                <c:pt idx="770">
                  <c:v>-82.4</c:v>
                </c:pt>
                <c:pt idx="771">
                  <c:v>-82.2</c:v>
                </c:pt>
                <c:pt idx="772">
                  <c:v>-81.7</c:v>
                </c:pt>
                <c:pt idx="773">
                  <c:v>-82.9</c:v>
                </c:pt>
                <c:pt idx="774">
                  <c:v>-83.9</c:v>
                </c:pt>
                <c:pt idx="775">
                  <c:v>-82.9</c:v>
                </c:pt>
                <c:pt idx="776">
                  <c:v>-82.5</c:v>
                </c:pt>
                <c:pt idx="777">
                  <c:v>-83.1</c:v>
                </c:pt>
                <c:pt idx="778">
                  <c:v>-84.4</c:v>
                </c:pt>
                <c:pt idx="779">
                  <c:v>-82.7</c:v>
                </c:pt>
                <c:pt idx="780">
                  <c:v>-83.6</c:v>
                </c:pt>
                <c:pt idx="781">
                  <c:v>-84.1</c:v>
                </c:pt>
                <c:pt idx="782">
                  <c:v>-82.3</c:v>
                </c:pt>
                <c:pt idx="783">
                  <c:v>-84.2</c:v>
                </c:pt>
                <c:pt idx="784">
                  <c:v>-82.8</c:v>
                </c:pt>
                <c:pt idx="785">
                  <c:v>-83.4</c:v>
                </c:pt>
                <c:pt idx="786">
                  <c:v>-83.8</c:v>
                </c:pt>
                <c:pt idx="787">
                  <c:v>-83.9</c:v>
                </c:pt>
                <c:pt idx="788">
                  <c:v>-84.9</c:v>
                </c:pt>
                <c:pt idx="789">
                  <c:v>-84.2</c:v>
                </c:pt>
                <c:pt idx="790">
                  <c:v>-86.3</c:v>
                </c:pt>
                <c:pt idx="791">
                  <c:v>-85.7</c:v>
                </c:pt>
                <c:pt idx="792">
                  <c:v>-82.5</c:v>
                </c:pt>
                <c:pt idx="793">
                  <c:v>-83.3</c:v>
                </c:pt>
                <c:pt idx="794">
                  <c:v>-82.5</c:v>
                </c:pt>
                <c:pt idx="795">
                  <c:v>-82.7</c:v>
                </c:pt>
                <c:pt idx="796">
                  <c:v>-84.3</c:v>
                </c:pt>
                <c:pt idx="797">
                  <c:v>-81.8</c:v>
                </c:pt>
                <c:pt idx="798">
                  <c:v>-82.3</c:v>
                </c:pt>
                <c:pt idx="799">
                  <c:v>-82.6</c:v>
                </c:pt>
                <c:pt idx="800">
                  <c:v>-80.8</c:v>
                </c:pt>
                <c:pt idx="801">
                  <c:v>-83.4</c:v>
                </c:pt>
                <c:pt idx="802">
                  <c:v>-83.4</c:v>
                </c:pt>
                <c:pt idx="803">
                  <c:v>-81.900000000000006</c:v>
                </c:pt>
                <c:pt idx="804">
                  <c:v>-82.9</c:v>
                </c:pt>
                <c:pt idx="805">
                  <c:v>-83</c:v>
                </c:pt>
                <c:pt idx="806">
                  <c:v>-82.5</c:v>
                </c:pt>
                <c:pt idx="807">
                  <c:v>-82.3</c:v>
                </c:pt>
                <c:pt idx="808">
                  <c:v>-82.6</c:v>
                </c:pt>
                <c:pt idx="809">
                  <c:v>-82.5</c:v>
                </c:pt>
                <c:pt idx="810">
                  <c:v>-82.2</c:v>
                </c:pt>
                <c:pt idx="811">
                  <c:v>-83.4</c:v>
                </c:pt>
                <c:pt idx="812">
                  <c:v>-83.6</c:v>
                </c:pt>
                <c:pt idx="813">
                  <c:v>-82.9</c:v>
                </c:pt>
                <c:pt idx="814">
                  <c:v>-82.9</c:v>
                </c:pt>
                <c:pt idx="815">
                  <c:v>-82.9</c:v>
                </c:pt>
                <c:pt idx="816">
                  <c:v>-84.5</c:v>
                </c:pt>
                <c:pt idx="817">
                  <c:v>-83.6</c:v>
                </c:pt>
                <c:pt idx="818">
                  <c:v>-82</c:v>
                </c:pt>
                <c:pt idx="819">
                  <c:v>-82.9</c:v>
                </c:pt>
                <c:pt idx="820">
                  <c:v>-84.1</c:v>
                </c:pt>
                <c:pt idx="821">
                  <c:v>-84.1</c:v>
                </c:pt>
                <c:pt idx="822">
                  <c:v>-82.2</c:v>
                </c:pt>
                <c:pt idx="823">
                  <c:v>-82.6</c:v>
                </c:pt>
                <c:pt idx="824">
                  <c:v>-82.7</c:v>
                </c:pt>
                <c:pt idx="825">
                  <c:v>-82.5</c:v>
                </c:pt>
                <c:pt idx="826">
                  <c:v>-81.900000000000006</c:v>
                </c:pt>
                <c:pt idx="827">
                  <c:v>-82.6</c:v>
                </c:pt>
                <c:pt idx="828">
                  <c:v>-82.7</c:v>
                </c:pt>
                <c:pt idx="829">
                  <c:v>-82.5</c:v>
                </c:pt>
                <c:pt idx="830">
                  <c:v>-81.900000000000006</c:v>
                </c:pt>
                <c:pt idx="831">
                  <c:v>-81.900000000000006</c:v>
                </c:pt>
                <c:pt idx="832">
                  <c:v>-83</c:v>
                </c:pt>
                <c:pt idx="833">
                  <c:v>-83.6</c:v>
                </c:pt>
                <c:pt idx="834">
                  <c:v>-83.1</c:v>
                </c:pt>
                <c:pt idx="835">
                  <c:v>-82.4</c:v>
                </c:pt>
                <c:pt idx="836">
                  <c:v>-81.7</c:v>
                </c:pt>
                <c:pt idx="837">
                  <c:v>-85.5</c:v>
                </c:pt>
                <c:pt idx="838">
                  <c:v>-83</c:v>
                </c:pt>
                <c:pt idx="839">
                  <c:v>-83.1</c:v>
                </c:pt>
                <c:pt idx="840">
                  <c:v>-82.8</c:v>
                </c:pt>
                <c:pt idx="841">
                  <c:v>-81.8</c:v>
                </c:pt>
                <c:pt idx="842">
                  <c:v>-84.6</c:v>
                </c:pt>
                <c:pt idx="843">
                  <c:v>-83.6</c:v>
                </c:pt>
                <c:pt idx="844">
                  <c:v>-82.9</c:v>
                </c:pt>
                <c:pt idx="845">
                  <c:v>-83</c:v>
                </c:pt>
                <c:pt idx="846">
                  <c:v>-83.6</c:v>
                </c:pt>
                <c:pt idx="847">
                  <c:v>-82</c:v>
                </c:pt>
                <c:pt idx="848">
                  <c:v>-82</c:v>
                </c:pt>
                <c:pt idx="849">
                  <c:v>-83</c:v>
                </c:pt>
                <c:pt idx="850">
                  <c:v>-82.5</c:v>
                </c:pt>
                <c:pt idx="851">
                  <c:v>-81.8</c:v>
                </c:pt>
                <c:pt idx="852">
                  <c:v>-82.2</c:v>
                </c:pt>
                <c:pt idx="853">
                  <c:v>-82.9</c:v>
                </c:pt>
                <c:pt idx="854">
                  <c:v>-84.2</c:v>
                </c:pt>
                <c:pt idx="855">
                  <c:v>-81.8</c:v>
                </c:pt>
                <c:pt idx="856">
                  <c:v>-83.9</c:v>
                </c:pt>
                <c:pt idx="857">
                  <c:v>-82.7</c:v>
                </c:pt>
                <c:pt idx="858">
                  <c:v>-82.3</c:v>
                </c:pt>
                <c:pt idx="859">
                  <c:v>-81.7</c:v>
                </c:pt>
                <c:pt idx="860">
                  <c:v>-83.6</c:v>
                </c:pt>
                <c:pt idx="861">
                  <c:v>-85</c:v>
                </c:pt>
                <c:pt idx="862">
                  <c:v>-83.3</c:v>
                </c:pt>
                <c:pt idx="863">
                  <c:v>-82.9</c:v>
                </c:pt>
                <c:pt idx="864">
                  <c:v>-82.6</c:v>
                </c:pt>
                <c:pt idx="865">
                  <c:v>-84.7</c:v>
                </c:pt>
                <c:pt idx="866">
                  <c:v>-83</c:v>
                </c:pt>
                <c:pt idx="867">
                  <c:v>-84.5</c:v>
                </c:pt>
                <c:pt idx="868">
                  <c:v>-83</c:v>
                </c:pt>
                <c:pt idx="869">
                  <c:v>-81.599999999999994</c:v>
                </c:pt>
                <c:pt idx="870">
                  <c:v>-84.4</c:v>
                </c:pt>
                <c:pt idx="871">
                  <c:v>-83.5</c:v>
                </c:pt>
                <c:pt idx="872">
                  <c:v>-82.4</c:v>
                </c:pt>
                <c:pt idx="873">
                  <c:v>-82</c:v>
                </c:pt>
                <c:pt idx="874">
                  <c:v>-84.5</c:v>
                </c:pt>
                <c:pt idx="875">
                  <c:v>-82.4</c:v>
                </c:pt>
                <c:pt idx="876">
                  <c:v>-83.4</c:v>
                </c:pt>
                <c:pt idx="877">
                  <c:v>-83.5</c:v>
                </c:pt>
                <c:pt idx="878">
                  <c:v>-81.900000000000006</c:v>
                </c:pt>
                <c:pt idx="879">
                  <c:v>-82.5</c:v>
                </c:pt>
                <c:pt idx="880">
                  <c:v>-84.1</c:v>
                </c:pt>
                <c:pt idx="881">
                  <c:v>-84.8</c:v>
                </c:pt>
                <c:pt idx="882">
                  <c:v>-85</c:v>
                </c:pt>
                <c:pt idx="883">
                  <c:v>-83.5</c:v>
                </c:pt>
                <c:pt idx="884">
                  <c:v>-80.7</c:v>
                </c:pt>
                <c:pt idx="885">
                  <c:v>-82.6</c:v>
                </c:pt>
                <c:pt idx="886">
                  <c:v>-82</c:v>
                </c:pt>
                <c:pt idx="887">
                  <c:v>-82.2</c:v>
                </c:pt>
                <c:pt idx="888">
                  <c:v>-82.5</c:v>
                </c:pt>
                <c:pt idx="889">
                  <c:v>-83.1</c:v>
                </c:pt>
                <c:pt idx="890">
                  <c:v>-84.6</c:v>
                </c:pt>
                <c:pt idx="891">
                  <c:v>-83.2</c:v>
                </c:pt>
                <c:pt idx="892">
                  <c:v>-83.1</c:v>
                </c:pt>
                <c:pt idx="893">
                  <c:v>-83.3</c:v>
                </c:pt>
                <c:pt idx="894">
                  <c:v>-81.900000000000006</c:v>
                </c:pt>
                <c:pt idx="895">
                  <c:v>-81.2</c:v>
                </c:pt>
                <c:pt idx="896">
                  <c:v>-83.3</c:v>
                </c:pt>
                <c:pt idx="897">
                  <c:v>-82.3</c:v>
                </c:pt>
                <c:pt idx="898">
                  <c:v>-83.3</c:v>
                </c:pt>
                <c:pt idx="899">
                  <c:v>-83.7</c:v>
                </c:pt>
                <c:pt idx="900">
                  <c:v>-81.8</c:v>
                </c:pt>
                <c:pt idx="901">
                  <c:v>-82.7</c:v>
                </c:pt>
                <c:pt idx="902">
                  <c:v>-84.1</c:v>
                </c:pt>
                <c:pt idx="903">
                  <c:v>-82.6</c:v>
                </c:pt>
                <c:pt idx="904">
                  <c:v>-81.900000000000006</c:v>
                </c:pt>
                <c:pt idx="905">
                  <c:v>-83.3</c:v>
                </c:pt>
                <c:pt idx="906">
                  <c:v>-85.7</c:v>
                </c:pt>
                <c:pt idx="907">
                  <c:v>-85.3</c:v>
                </c:pt>
                <c:pt idx="908">
                  <c:v>-85.6</c:v>
                </c:pt>
                <c:pt idx="909">
                  <c:v>-82.5</c:v>
                </c:pt>
                <c:pt idx="910">
                  <c:v>-82.3</c:v>
                </c:pt>
                <c:pt idx="911">
                  <c:v>-83.2</c:v>
                </c:pt>
                <c:pt idx="912">
                  <c:v>-83.4</c:v>
                </c:pt>
                <c:pt idx="913">
                  <c:v>-82.8</c:v>
                </c:pt>
                <c:pt idx="914">
                  <c:v>-84.3</c:v>
                </c:pt>
                <c:pt idx="915">
                  <c:v>-82.9</c:v>
                </c:pt>
                <c:pt idx="916">
                  <c:v>-82.2</c:v>
                </c:pt>
                <c:pt idx="917">
                  <c:v>-82.7</c:v>
                </c:pt>
                <c:pt idx="918">
                  <c:v>-81.400000000000006</c:v>
                </c:pt>
                <c:pt idx="919">
                  <c:v>-83.4</c:v>
                </c:pt>
                <c:pt idx="920">
                  <c:v>-82.6</c:v>
                </c:pt>
                <c:pt idx="921">
                  <c:v>-83.3</c:v>
                </c:pt>
                <c:pt idx="922">
                  <c:v>-83</c:v>
                </c:pt>
                <c:pt idx="923">
                  <c:v>-81.7</c:v>
                </c:pt>
                <c:pt idx="924">
                  <c:v>-84</c:v>
                </c:pt>
                <c:pt idx="925">
                  <c:v>-82.9</c:v>
                </c:pt>
                <c:pt idx="926">
                  <c:v>-82.4</c:v>
                </c:pt>
                <c:pt idx="927">
                  <c:v>-84.2</c:v>
                </c:pt>
                <c:pt idx="928">
                  <c:v>-83.7</c:v>
                </c:pt>
                <c:pt idx="929">
                  <c:v>-83.2</c:v>
                </c:pt>
                <c:pt idx="930">
                  <c:v>-82.8</c:v>
                </c:pt>
                <c:pt idx="931">
                  <c:v>-82.9</c:v>
                </c:pt>
                <c:pt idx="932">
                  <c:v>-81.5</c:v>
                </c:pt>
                <c:pt idx="933">
                  <c:v>-83.3</c:v>
                </c:pt>
                <c:pt idx="934">
                  <c:v>-82.6</c:v>
                </c:pt>
                <c:pt idx="935">
                  <c:v>-83.5</c:v>
                </c:pt>
                <c:pt idx="936">
                  <c:v>-82.3</c:v>
                </c:pt>
                <c:pt idx="937">
                  <c:v>-85.6</c:v>
                </c:pt>
                <c:pt idx="938">
                  <c:v>-84.1</c:v>
                </c:pt>
                <c:pt idx="939">
                  <c:v>-83.5</c:v>
                </c:pt>
                <c:pt idx="940">
                  <c:v>-82.8</c:v>
                </c:pt>
                <c:pt idx="941">
                  <c:v>-81.8</c:v>
                </c:pt>
                <c:pt idx="942">
                  <c:v>-82.7</c:v>
                </c:pt>
                <c:pt idx="943">
                  <c:v>-80.900000000000006</c:v>
                </c:pt>
                <c:pt idx="944">
                  <c:v>-81.7</c:v>
                </c:pt>
                <c:pt idx="945">
                  <c:v>-82.7</c:v>
                </c:pt>
                <c:pt idx="946">
                  <c:v>-81.8</c:v>
                </c:pt>
                <c:pt idx="947">
                  <c:v>-82.4</c:v>
                </c:pt>
                <c:pt idx="948">
                  <c:v>-82.9</c:v>
                </c:pt>
                <c:pt idx="949">
                  <c:v>-84.2</c:v>
                </c:pt>
                <c:pt idx="950">
                  <c:v>-81.7</c:v>
                </c:pt>
                <c:pt idx="951">
                  <c:v>-82.2</c:v>
                </c:pt>
                <c:pt idx="952">
                  <c:v>-83.1</c:v>
                </c:pt>
                <c:pt idx="953">
                  <c:v>-82.7</c:v>
                </c:pt>
                <c:pt idx="954">
                  <c:v>-84.3</c:v>
                </c:pt>
                <c:pt idx="955">
                  <c:v>-83.7</c:v>
                </c:pt>
                <c:pt idx="956">
                  <c:v>-84.3</c:v>
                </c:pt>
                <c:pt idx="957">
                  <c:v>-83.3</c:v>
                </c:pt>
                <c:pt idx="958">
                  <c:v>-83.2</c:v>
                </c:pt>
                <c:pt idx="959">
                  <c:v>-81.3</c:v>
                </c:pt>
                <c:pt idx="960">
                  <c:v>-82.8</c:v>
                </c:pt>
                <c:pt idx="961">
                  <c:v>-82.4</c:v>
                </c:pt>
                <c:pt idx="962">
                  <c:v>-81.7</c:v>
                </c:pt>
                <c:pt idx="963">
                  <c:v>-83.1</c:v>
                </c:pt>
                <c:pt idx="964">
                  <c:v>-82.4</c:v>
                </c:pt>
                <c:pt idx="965">
                  <c:v>-82.3</c:v>
                </c:pt>
                <c:pt idx="966">
                  <c:v>-83.2</c:v>
                </c:pt>
                <c:pt idx="967">
                  <c:v>-83.7</c:v>
                </c:pt>
                <c:pt idx="968">
                  <c:v>-81.3</c:v>
                </c:pt>
                <c:pt idx="969">
                  <c:v>-83.8</c:v>
                </c:pt>
                <c:pt idx="970">
                  <c:v>-83.9</c:v>
                </c:pt>
                <c:pt idx="971">
                  <c:v>-82.4</c:v>
                </c:pt>
                <c:pt idx="972">
                  <c:v>-83.6</c:v>
                </c:pt>
                <c:pt idx="973">
                  <c:v>-82.8</c:v>
                </c:pt>
                <c:pt idx="974">
                  <c:v>-82.1</c:v>
                </c:pt>
                <c:pt idx="975">
                  <c:v>-82.2</c:v>
                </c:pt>
                <c:pt idx="976">
                  <c:v>-82.6</c:v>
                </c:pt>
                <c:pt idx="977">
                  <c:v>-81.400000000000006</c:v>
                </c:pt>
                <c:pt idx="978">
                  <c:v>-83.8</c:v>
                </c:pt>
                <c:pt idx="979">
                  <c:v>-81.900000000000006</c:v>
                </c:pt>
                <c:pt idx="980">
                  <c:v>-80.900000000000006</c:v>
                </c:pt>
                <c:pt idx="981">
                  <c:v>-85</c:v>
                </c:pt>
                <c:pt idx="982">
                  <c:v>-82.3</c:v>
                </c:pt>
                <c:pt idx="983">
                  <c:v>-82.2</c:v>
                </c:pt>
                <c:pt idx="984">
                  <c:v>-83.5</c:v>
                </c:pt>
                <c:pt idx="985">
                  <c:v>-81</c:v>
                </c:pt>
                <c:pt idx="986">
                  <c:v>-83.1</c:v>
                </c:pt>
                <c:pt idx="987">
                  <c:v>-84.3</c:v>
                </c:pt>
                <c:pt idx="988">
                  <c:v>-82.9</c:v>
                </c:pt>
                <c:pt idx="989">
                  <c:v>-82.4</c:v>
                </c:pt>
                <c:pt idx="990">
                  <c:v>-83.9</c:v>
                </c:pt>
                <c:pt idx="991">
                  <c:v>-84.4</c:v>
                </c:pt>
                <c:pt idx="992">
                  <c:v>-81.3</c:v>
                </c:pt>
                <c:pt idx="993">
                  <c:v>-81.900000000000006</c:v>
                </c:pt>
                <c:pt idx="994">
                  <c:v>-83.7</c:v>
                </c:pt>
                <c:pt idx="995">
                  <c:v>-83.2</c:v>
                </c:pt>
                <c:pt idx="996">
                  <c:v>-82.4</c:v>
                </c:pt>
                <c:pt idx="997">
                  <c:v>-82.7</c:v>
                </c:pt>
                <c:pt idx="998">
                  <c:v>-82.3</c:v>
                </c:pt>
                <c:pt idx="999">
                  <c:v>-82.5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B!$Z$1:$Z$5</c:f>
              <c:strCache>
                <c:ptCount val="1"/>
                <c:pt idx="0">
                  <c:v>B12_C7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B!$Y$6:$Y$1005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B!$Z$6:$Z$1005</c:f>
              <c:numCache>
                <c:formatCode>0.00E+00</c:formatCode>
                <c:ptCount val="1000"/>
                <c:pt idx="0">
                  <c:v>-87.7</c:v>
                </c:pt>
                <c:pt idx="1">
                  <c:v>-88</c:v>
                </c:pt>
                <c:pt idx="2">
                  <c:v>-88</c:v>
                </c:pt>
                <c:pt idx="3">
                  <c:v>-88</c:v>
                </c:pt>
                <c:pt idx="4">
                  <c:v>-87.2</c:v>
                </c:pt>
                <c:pt idx="5">
                  <c:v>-88</c:v>
                </c:pt>
                <c:pt idx="6">
                  <c:v>-86.3</c:v>
                </c:pt>
                <c:pt idx="7">
                  <c:v>-85.1</c:v>
                </c:pt>
                <c:pt idx="8">
                  <c:v>-85.1</c:v>
                </c:pt>
                <c:pt idx="9">
                  <c:v>-88</c:v>
                </c:pt>
                <c:pt idx="10">
                  <c:v>-86.2</c:v>
                </c:pt>
                <c:pt idx="11">
                  <c:v>-88</c:v>
                </c:pt>
                <c:pt idx="12">
                  <c:v>-88</c:v>
                </c:pt>
                <c:pt idx="13">
                  <c:v>-84.7</c:v>
                </c:pt>
                <c:pt idx="14">
                  <c:v>-87.1</c:v>
                </c:pt>
                <c:pt idx="15">
                  <c:v>-88</c:v>
                </c:pt>
                <c:pt idx="16">
                  <c:v>-86.2</c:v>
                </c:pt>
                <c:pt idx="17">
                  <c:v>-84.2</c:v>
                </c:pt>
                <c:pt idx="18">
                  <c:v>-88</c:v>
                </c:pt>
                <c:pt idx="19">
                  <c:v>-86.7</c:v>
                </c:pt>
                <c:pt idx="20">
                  <c:v>-87</c:v>
                </c:pt>
                <c:pt idx="21">
                  <c:v>-84.7</c:v>
                </c:pt>
                <c:pt idx="22">
                  <c:v>-88.1</c:v>
                </c:pt>
                <c:pt idx="23">
                  <c:v>-88.1</c:v>
                </c:pt>
                <c:pt idx="24">
                  <c:v>-86.7</c:v>
                </c:pt>
                <c:pt idx="25">
                  <c:v>-88.1</c:v>
                </c:pt>
                <c:pt idx="26">
                  <c:v>-88.1</c:v>
                </c:pt>
                <c:pt idx="27">
                  <c:v>-88.1</c:v>
                </c:pt>
                <c:pt idx="28">
                  <c:v>-85.7</c:v>
                </c:pt>
                <c:pt idx="29">
                  <c:v>-85.6</c:v>
                </c:pt>
                <c:pt idx="30">
                  <c:v>-88.1</c:v>
                </c:pt>
                <c:pt idx="31">
                  <c:v>-84.8</c:v>
                </c:pt>
                <c:pt idx="32">
                  <c:v>-85.6</c:v>
                </c:pt>
                <c:pt idx="33">
                  <c:v>-84.3</c:v>
                </c:pt>
                <c:pt idx="34">
                  <c:v>-84</c:v>
                </c:pt>
                <c:pt idx="35">
                  <c:v>-85.6</c:v>
                </c:pt>
                <c:pt idx="36">
                  <c:v>-88.1</c:v>
                </c:pt>
                <c:pt idx="37">
                  <c:v>-88.1</c:v>
                </c:pt>
                <c:pt idx="38">
                  <c:v>-86.9</c:v>
                </c:pt>
                <c:pt idx="39">
                  <c:v>-88.1</c:v>
                </c:pt>
                <c:pt idx="40">
                  <c:v>-85.4</c:v>
                </c:pt>
                <c:pt idx="41">
                  <c:v>-88.1</c:v>
                </c:pt>
                <c:pt idx="42">
                  <c:v>-88.1</c:v>
                </c:pt>
                <c:pt idx="43">
                  <c:v>-83.5</c:v>
                </c:pt>
                <c:pt idx="44">
                  <c:v>-88.1</c:v>
                </c:pt>
                <c:pt idx="45">
                  <c:v>-88.1</c:v>
                </c:pt>
                <c:pt idx="46">
                  <c:v>-88.1</c:v>
                </c:pt>
                <c:pt idx="47">
                  <c:v>-88.1</c:v>
                </c:pt>
                <c:pt idx="48">
                  <c:v>-88.1</c:v>
                </c:pt>
                <c:pt idx="49">
                  <c:v>-88.1</c:v>
                </c:pt>
                <c:pt idx="50">
                  <c:v>-88.1</c:v>
                </c:pt>
                <c:pt idx="51">
                  <c:v>-88.1</c:v>
                </c:pt>
                <c:pt idx="52">
                  <c:v>-88.1</c:v>
                </c:pt>
                <c:pt idx="53">
                  <c:v>-87.5</c:v>
                </c:pt>
                <c:pt idx="54">
                  <c:v>-84.5</c:v>
                </c:pt>
                <c:pt idx="55">
                  <c:v>-88.1</c:v>
                </c:pt>
                <c:pt idx="56">
                  <c:v>-88.1</c:v>
                </c:pt>
                <c:pt idx="57">
                  <c:v>-86.9</c:v>
                </c:pt>
                <c:pt idx="58">
                  <c:v>-86.9</c:v>
                </c:pt>
                <c:pt idx="59">
                  <c:v>-85.3</c:v>
                </c:pt>
                <c:pt idx="60">
                  <c:v>-88.1</c:v>
                </c:pt>
                <c:pt idx="61">
                  <c:v>-88.1</c:v>
                </c:pt>
                <c:pt idx="62">
                  <c:v>-87.7</c:v>
                </c:pt>
                <c:pt idx="63">
                  <c:v>-87.3</c:v>
                </c:pt>
                <c:pt idx="64">
                  <c:v>-88.1</c:v>
                </c:pt>
                <c:pt idx="65">
                  <c:v>-87.5</c:v>
                </c:pt>
                <c:pt idx="66">
                  <c:v>-88.1</c:v>
                </c:pt>
                <c:pt idx="67">
                  <c:v>-88.1</c:v>
                </c:pt>
                <c:pt idx="68">
                  <c:v>-88.1</c:v>
                </c:pt>
                <c:pt idx="69">
                  <c:v>-88.1</c:v>
                </c:pt>
                <c:pt idx="70">
                  <c:v>-88.1</c:v>
                </c:pt>
                <c:pt idx="71">
                  <c:v>-88.1</c:v>
                </c:pt>
                <c:pt idx="72">
                  <c:v>-88.1</c:v>
                </c:pt>
                <c:pt idx="73">
                  <c:v>-88.2</c:v>
                </c:pt>
                <c:pt idx="74">
                  <c:v>-88.2</c:v>
                </c:pt>
                <c:pt idx="75">
                  <c:v>-86.3</c:v>
                </c:pt>
                <c:pt idx="76">
                  <c:v>-87</c:v>
                </c:pt>
                <c:pt idx="77">
                  <c:v>-88.2</c:v>
                </c:pt>
                <c:pt idx="78">
                  <c:v>-88.2</c:v>
                </c:pt>
                <c:pt idx="79">
                  <c:v>-88.2</c:v>
                </c:pt>
                <c:pt idx="80">
                  <c:v>-88.2</c:v>
                </c:pt>
                <c:pt idx="81">
                  <c:v>-88.2</c:v>
                </c:pt>
                <c:pt idx="82">
                  <c:v>-88.2</c:v>
                </c:pt>
                <c:pt idx="83">
                  <c:v>-83.3</c:v>
                </c:pt>
                <c:pt idx="84">
                  <c:v>-88.2</c:v>
                </c:pt>
                <c:pt idx="85">
                  <c:v>-87.7</c:v>
                </c:pt>
                <c:pt idx="86">
                  <c:v>-88.2</c:v>
                </c:pt>
                <c:pt idx="87">
                  <c:v>-88.2</c:v>
                </c:pt>
                <c:pt idx="88">
                  <c:v>-88.2</c:v>
                </c:pt>
                <c:pt idx="89">
                  <c:v>-88.2</c:v>
                </c:pt>
                <c:pt idx="90">
                  <c:v>-84.6</c:v>
                </c:pt>
                <c:pt idx="91">
                  <c:v>-88.1</c:v>
                </c:pt>
                <c:pt idx="92">
                  <c:v>-88.2</c:v>
                </c:pt>
                <c:pt idx="93">
                  <c:v>-88.2</c:v>
                </c:pt>
                <c:pt idx="94">
                  <c:v>-84</c:v>
                </c:pt>
                <c:pt idx="95">
                  <c:v>-83.9</c:v>
                </c:pt>
                <c:pt idx="96">
                  <c:v>-88.2</c:v>
                </c:pt>
                <c:pt idx="97">
                  <c:v>-86.5</c:v>
                </c:pt>
                <c:pt idx="98">
                  <c:v>-88</c:v>
                </c:pt>
                <c:pt idx="99">
                  <c:v>-85.9</c:v>
                </c:pt>
                <c:pt idx="100">
                  <c:v>-85.8</c:v>
                </c:pt>
                <c:pt idx="101">
                  <c:v>-88.2</c:v>
                </c:pt>
                <c:pt idx="102">
                  <c:v>-87.6</c:v>
                </c:pt>
                <c:pt idx="103">
                  <c:v>-88.2</c:v>
                </c:pt>
                <c:pt idx="104">
                  <c:v>-88.2</c:v>
                </c:pt>
                <c:pt idx="105">
                  <c:v>-87.6</c:v>
                </c:pt>
                <c:pt idx="106">
                  <c:v>-87.9</c:v>
                </c:pt>
                <c:pt idx="107">
                  <c:v>-86.4</c:v>
                </c:pt>
                <c:pt idx="108">
                  <c:v>-87.3</c:v>
                </c:pt>
                <c:pt idx="109">
                  <c:v>-86.6</c:v>
                </c:pt>
                <c:pt idx="110">
                  <c:v>-88.2</c:v>
                </c:pt>
                <c:pt idx="111">
                  <c:v>-84.4</c:v>
                </c:pt>
                <c:pt idx="112">
                  <c:v>-87.2</c:v>
                </c:pt>
                <c:pt idx="113">
                  <c:v>-87.1</c:v>
                </c:pt>
                <c:pt idx="114">
                  <c:v>-85.3</c:v>
                </c:pt>
                <c:pt idx="115">
                  <c:v>-88.2</c:v>
                </c:pt>
                <c:pt idx="116">
                  <c:v>-88.2</c:v>
                </c:pt>
                <c:pt idx="117">
                  <c:v>-83.1</c:v>
                </c:pt>
                <c:pt idx="118">
                  <c:v>-87.3</c:v>
                </c:pt>
                <c:pt idx="119">
                  <c:v>-88.2</c:v>
                </c:pt>
                <c:pt idx="120">
                  <c:v>-87.4</c:v>
                </c:pt>
                <c:pt idx="121">
                  <c:v>-88.2</c:v>
                </c:pt>
                <c:pt idx="122">
                  <c:v>-88.2</c:v>
                </c:pt>
                <c:pt idx="123">
                  <c:v>-85.9</c:v>
                </c:pt>
                <c:pt idx="124">
                  <c:v>-86.3</c:v>
                </c:pt>
                <c:pt idx="125">
                  <c:v>-88.2</c:v>
                </c:pt>
                <c:pt idx="126">
                  <c:v>-86.1</c:v>
                </c:pt>
                <c:pt idx="127">
                  <c:v>-86.4</c:v>
                </c:pt>
                <c:pt idx="128">
                  <c:v>-88.2</c:v>
                </c:pt>
                <c:pt idx="129">
                  <c:v>-84.7</c:v>
                </c:pt>
                <c:pt idx="130">
                  <c:v>-86.8</c:v>
                </c:pt>
                <c:pt idx="131">
                  <c:v>-88.2</c:v>
                </c:pt>
                <c:pt idx="132">
                  <c:v>-88.2</c:v>
                </c:pt>
                <c:pt idx="133">
                  <c:v>-88.2</c:v>
                </c:pt>
                <c:pt idx="134">
                  <c:v>-88.2</c:v>
                </c:pt>
                <c:pt idx="135">
                  <c:v>-88.2</c:v>
                </c:pt>
                <c:pt idx="136">
                  <c:v>-88.2</c:v>
                </c:pt>
                <c:pt idx="137">
                  <c:v>-88.3</c:v>
                </c:pt>
                <c:pt idx="138">
                  <c:v>-87.8</c:v>
                </c:pt>
                <c:pt idx="139">
                  <c:v>-88.2</c:v>
                </c:pt>
                <c:pt idx="140">
                  <c:v>-88.2</c:v>
                </c:pt>
                <c:pt idx="141">
                  <c:v>-88.2</c:v>
                </c:pt>
                <c:pt idx="142">
                  <c:v>-88.2</c:v>
                </c:pt>
                <c:pt idx="143">
                  <c:v>-88.2</c:v>
                </c:pt>
                <c:pt idx="144">
                  <c:v>-88.2</c:v>
                </c:pt>
                <c:pt idx="145">
                  <c:v>-87.3</c:v>
                </c:pt>
                <c:pt idx="146">
                  <c:v>-88.2</c:v>
                </c:pt>
                <c:pt idx="147">
                  <c:v>-88.2</c:v>
                </c:pt>
                <c:pt idx="148">
                  <c:v>-88.2</c:v>
                </c:pt>
                <c:pt idx="149">
                  <c:v>-88.2</c:v>
                </c:pt>
                <c:pt idx="150">
                  <c:v>-88.2</c:v>
                </c:pt>
                <c:pt idx="151">
                  <c:v>-88.2</c:v>
                </c:pt>
                <c:pt idx="152">
                  <c:v>-88.2</c:v>
                </c:pt>
                <c:pt idx="153">
                  <c:v>-88.2</c:v>
                </c:pt>
                <c:pt idx="154">
                  <c:v>-86.8</c:v>
                </c:pt>
                <c:pt idx="155">
                  <c:v>-88.2</c:v>
                </c:pt>
                <c:pt idx="156">
                  <c:v>-86.1</c:v>
                </c:pt>
                <c:pt idx="157">
                  <c:v>-88.2</c:v>
                </c:pt>
                <c:pt idx="158">
                  <c:v>-87.9</c:v>
                </c:pt>
                <c:pt idx="159">
                  <c:v>-88.2</c:v>
                </c:pt>
                <c:pt idx="160">
                  <c:v>-86.4</c:v>
                </c:pt>
                <c:pt idx="161">
                  <c:v>-88.2</c:v>
                </c:pt>
                <c:pt idx="162">
                  <c:v>-88.1</c:v>
                </c:pt>
                <c:pt idx="163">
                  <c:v>-85.3</c:v>
                </c:pt>
                <c:pt idx="164">
                  <c:v>-88.2</c:v>
                </c:pt>
                <c:pt idx="165">
                  <c:v>-88.2</c:v>
                </c:pt>
                <c:pt idx="166">
                  <c:v>-88.2</c:v>
                </c:pt>
                <c:pt idx="167">
                  <c:v>-88.2</c:v>
                </c:pt>
                <c:pt idx="168">
                  <c:v>-88.2</c:v>
                </c:pt>
                <c:pt idx="169">
                  <c:v>-88</c:v>
                </c:pt>
                <c:pt idx="170">
                  <c:v>-88.2</c:v>
                </c:pt>
                <c:pt idx="171">
                  <c:v>-86.2</c:v>
                </c:pt>
                <c:pt idx="172">
                  <c:v>-87.7</c:v>
                </c:pt>
                <c:pt idx="173">
                  <c:v>-88.2</c:v>
                </c:pt>
                <c:pt idx="174">
                  <c:v>-88.2</c:v>
                </c:pt>
                <c:pt idx="175">
                  <c:v>-88.2</c:v>
                </c:pt>
                <c:pt idx="176">
                  <c:v>-87.6</c:v>
                </c:pt>
                <c:pt idx="177">
                  <c:v>-83.4</c:v>
                </c:pt>
                <c:pt idx="178">
                  <c:v>-85.8</c:v>
                </c:pt>
                <c:pt idx="179">
                  <c:v>-87.5</c:v>
                </c:pt>
                <c:pt idx="180">
                  <c:v>-88.2</c:v>
                </c:pt>
                <c:pt idx="181">
                  <c:v>-88.2</c:v>
                </c:pt>
                <c:pt idx="182">
                  <c:v>-88.2</c:v>
                </c:pt>
                <c:pt idx="183">
                  <c:v>-88.2</c:v>
                </c:pt>
                <c:pt idx="184">
                  <c:v>-88.2</c:v>
                </c:pt>
                <c:pt idx="185">
                  <c:v>-86</c:v>
                </c:pt>
                <c:pt idx="186">
                  <c:v>-88.2</c:v>
                </c:pt>
                <c:pt idx="187">
                  <c:v>-88.2</c:v>
                </c:pt>
                <c:pt idx="188">
                  <c:v>-87.3</c:v>
                </c:pt>
                <c:pt idx="189">
                  <c:v>-85.8</c:v>
                </c:pt>
                <c:pt idx="190">
                  <c:v>-85.4</c:v>
                </c:pt>
                <c:pt idx="191">
                  <c:v>-88.2</c:v>
                </c:pt>
                <c:pt idx="192">
                  <c:v>-88.2</c:v>
                </c:pt>
                <c:pt idx="193">
                  <c:v>-86.3</c:v>
                </c:pt>
                <c:pt idx="194">
                  <c:v>-88.2</c:v>
                </c:pt>
                <c:pt idx="195">
                  <c:v>-88.2</c:v>
                </c:pt>
                <c:pt idx="196">
                  <c:v>-88.2</c:v>
                </c:pt>
                <c:pt idx="197">
                  <c:v>-87.7</c:v>
                </c:pt>
                <c:pt idx="198">
                  <c:v>-88</c:v>
                </c:pt>
                <c:pt idx="199">
                  <c:v>-88.2</c:v>
                </c:pt>
                <c:pt idx="200">
                  <c:v>-85</c:v>
                </c:pt>
                <c:pt idx="201">
                  <c:v>-85.2</c:v>
                </c:pt>
                <c:pt idx="202">
                  <c:v>-87</c:v>
                </c:pt>
                <c:pt idx="203">
                  <c:v>-85.8</c:v>
                </c:pt>
                <c:pt idx="204">
                  <c:v>-87.2</c:v>
                </c:pt>
                <c:pt idx="205">
                  <c:v>-88.2</c:v>
                </c:pt>
                <c:pt idx="206">
                  <c:v>-88.2</c:v>
                </c:pt>
                <c:pt idx="207">
                  <c:v>-85</c:v>
                </c:pt>
                <c:pt idx="208">
                  <c:v>-88.2</c:v>
                </c:pt>
                <c:pt idx="209">
                  <c:v>-85.9</c:v>
                </c:pt>
                <c:pt idx="210">
                  <c:v>-85.9</c:v>
                </c:pt>
                <c:pt idx="211">
                  <c:v>-88.2</c:v>
                </c:pt>
                <c:pt idx="212">
                  <c:v>-88.2</c:v>
                </c:pt>
                <c:pt idx="213">
                  <c:v>-87.8</c:v>
                </c:pt>
                <c:pt idx="214">
                  <c:v>-85.2</c:v>
                </c:pt>
                <c:pt idx="215">
                  <c:v>-88.2</c:v>
                </c:pt>
                <c:pt idx="216">
                  <c:v>-88.2</c:v>
                </c:pt>
                <c:pt idx="217">
                  <c:v>-86.7</c:v>
                </c:pt>
                <c:pt idx="218">
                  <c:v>-84.2</c:v>
                </c:pt>
                <c:pt idx="219">
                  <c:v>-88.2</c:v>
                </c:pt>
                <c:pt idx="220">
                  <c:v>-88.2</c:v>
                </c:pt>
                <c:pt idx="221">
                  <c:v>-88.2</c:v>
                </c:pt>
                <c:pt idx="222">
                  <c:v>-85.9</c:v>
                </c:pt>
                <c:pt idx="223">
                  <c:v>-88.2</c:v>
                </c:pt>
                <c:pt idx="224">
                  <c:v>-88.2</c:v>
                </c:pt>
                <c:pt idx="225">
                  <c:v>-88.2</c:v>
                </c:pt>
                <c:pt idx="226">
                  <c:v>-85.2</c:v>
                </c:pt>
                <c:pt idx="227">
                  <c:v>-87.8</c:v>
                </c:pt>
                <c:pt idx="228">
                  <c:v>-88.2</c:v>
                </c:pt>
                <c:pt idx="229">
                  <c:v>-86.8</c:v>
                </c:pt>
                <c:pt idx="230">
                  <c:v>-88.2</c:v>
                </c:pt>
                <c:pt idx="231">
                  <c:v>-84.8</c:v>
                </c:pt>
                <c:pt idx="232">
                  <c:v>-88.2</c:v>
                </c:pt>
                <c:pt idx="233">
                  <c:v>-88.2</c:v>
                </c:pt>
                <c:pt idx="234">
                  <c:v>-88.2</c:v>
                </c:pt>
                <c:pt idx="235">
                  <c:v>-86.3</c:v>
                </c:pt>
                <c:pt idx="236">
                  <c:v>-88.2</c:v>
                </c:pt>
                <c:pt idx="237">
                  <c:v>-88.2</c:v>
                </c:pt>
                <c:pt idx="238">
                  <c:v>-88.2</c:v>
                </c:pt>
                <c:pt idx="239">
                  <c:v>-88.2</c:v>
                </c:pt>
                <c:pt idx="240">
                  <c:v>-87.7</c:v>
                </c:pt>
                <c:pt idx="241">
                  <c:v>-88.2</c:v>
                </c:pt>
                <c:pt idx="242">
                  <c:v>-88.2</c:v>
                </c:pt>
                <c:pt idx="243">
                  <c:v>-87.9</c:v>
                </c:pt>
                <c:pt idx="244">
                  <c:v>-88.2</c:v>
                </c:pt>
                <c:pt idx="245">
                  <c:v>-85.3</c:v>
                </c:pt>
                <c:pt idx="246">
                  <c:v>-88.2</c:v>
                </c:pt>
                <c:pt idx="247">
                  <c:v>-88.2</c:v>
                </c:pt>
                <c:pt idx="248">
                  <c:v>-88.2</c:v>
                </c:pt>
                <c:pt idx="249">
                  <c:v>-85</c:v>
                </c:pt>
                <c:pt idx="250">
                  <c:v>-87.1</c:v>
                </c:pt>
                <c:pt idx="251">
                  <c:v>-87.5</c:v>
                </c:pt>
                <c:pt idx="252">
                  <c:v>-85.5</c:v>
                </c:pt>
                <c:pt idx="253">
                  <c:v>-86.1</c:v>
                </c:pt>
                <c:pt idx="254">
                  <c:v>-88.2</c:v>
                </c:pt>
                <c:pt idx="255">
                  <c:v>-84.5</c:v>
                </c:pt>
                <c:pt idx="256">
                  <c:v>-87.4</c:v>
                </c:pt>
                <c:pt idx="257">
                  <c:v>-88.2</c:v>
                </c:pt>
                <c:pt idx="258">
                  <c:v>-88.2</c:v>
                </c:pt>
                <c:pt idx="259">
                  <c:v>-88.2</c:v>
                </c:pt>
                <c:pt idx="260">
                  <c:v>-85.5</c:v>
                </c:pt>
                <c:pt idx="261">
                  <c:v>-86.4</c:v>
                </c:pt>
                <c:pt idx="262">
                  <c:v>-88.2</c:v>
                </c:pt>
                <c:pt idx="263">
                  <c:v>-88.2</c:v>
                </c:pt>
                <c:pt idx="264">
                  <c:v>-87.9</c:v>
                </c:pt>
                <c:pt idx="265">
                  <c:v>-88.2</c:v>
                </c:pt>
                <c:pt idx="266">
                  <c:v>-87.6</c:v>
                </c:pt>
                <c:pt idx="267">
                  <c:v>-88.2</c:v>
                </c:pt>
                <c:pt idx="268">
                  <c:v>-88.2</c:v>
                </c:pt>
                <c:pt idx="269">
                  <c:v>-85.5</c:v>
                </c:pt>
                <c:pt idx="270">
                  <c:v>-88.2</c:v>
                </c:pt>
                <c:pt idx="271">
                  <c:v>-88.2</c:v>
                </c:pt>
                <c:pt idx="272">
                  <c:v>-85.7</c:v>
                </c:pt>
                <c:pt idx="273">
                  <c:v>-88.2</c:v>
                </c:pt>
                <c:pt idx="274">
                  <c:v>-88.2</c:v>
                </c:pt>
                <c:pt idx="275">
                  <c:v>-86</c:v>
                </c:pt>
                <c:pt idx="276">
                  <c:v>-88.2</c:v>
                </c:pt>
                <c:pt idx="277">
                  <c:v>-88.2</c:v>
                </c:pt>
                <c:pt idx="278">
                  <c:v>-88.2</c:v>
                </c:pt>
                <c:pt idx="279">
                  <c:v>-88.2</c:v>
                </c:pt>
                <c:pt idx="280">
                  <c:v>-88.2</c:v>
                </c:pt>
                <c:pt idx="281">
                  <c:v>-86.9</c:v>
                </c:pt>
                <c:pt idx="282">
                  <c:v>-88.2</c:v>
                </c:pt>
                <c:pt idx="283">
                  <c:v>-88.2</c:v>
                </c:pt>
                <c:pt idx="284">
                  <c:v>-87.2</c:v>
                </c:pt>
                <c:pt idx="285">
                  <c:v>-88.2</c:v>
                </c:pt>
                <c:pt idx="286">
                  <c:v>-88.2</c:v>
                </c:pt>
                <c:pt idx="287">
                  <c:v>-88.2</c:v>
                </c:pt>
                <c:pt idx="288">
                  <c:v>-88.1</c:v>
                </c:pt>
                <c:pt idx="289">
                  <c:v>-88.2</c:v>
                </c:pt>
                <c:pt idx="290">
                  <c:v>-87.4</c:v>
                </c:pt>
                <c:pt idx="291">
                  <c:v>-88.3</c:v>
                </c:pt>
                <c:pt idx="292">
                  <c:v>-84.8</c:v>
                </c:pt>
                <c:pt idx="293">
                  <c:v>-88.3</c:v>
                </c:pt>
                <c:pt idx="294">
                  <c:v>-88.1</c:v>
                </c:pt>
                <c:pt idx="295">
                  <c:v>-86.7</c:v>
                </c:pt>
                <c:pt idx="296">
                  <c:v>-88.3</c:v>
                </c:pt>
                <c:pt idx="297">
                  <c:v>-88.3</c:v>
                </c:pt>
                <c:pt idx="298">
                  <c:v>-88.1</c:v>
                </c:pt>
                <c:pt idx="299">
                  <c:v>-85.1</c:v>
                </c:pt>
                <c:pt idx="300">
                  <c:v>-85.6</c:v>
                </c:pt>
                <c:pt idx="301">
                  <c:v>-86.2</c:v>
                </c:pt>
                <c:pt idx="302">
                  <c:v>-88.3</c:v>
                </c:pt>
                <c:pt idx="303">
                  <c:v>-88.3</c:v>
                </c:pt>
                <c:pt idx="304">
                  <c:v>-87.3</c:v>
                </c:pt>
                <c:pt idx="305">
                  <c:v>-88.3</c:v>
                </c:pt>
                <c:pt idx="306">
                  <c:v>-88.3</c:v>
                </c:pt>
                <c:pt idx="307">
                  <c:v>-83.8</c:v>
                </c:pt>
                <c:pt idx="308">
                  <c:v>-88.3</c:v>
                </c:pt>
                <c:pt idx="309">
                  <c:v>-88.3</c:v>
                </c:pt>
                <c:pt idx="310">
                  <c:v>-87.5</c:v>
                </c:pt>
                <c:pt idx="311">
                  <c:v>-88.3</c:v>
                </c:pt>
                <c:pt idx="312">
                  <c:v>-86.5</c:v>
                </c:pt>
                <c:pt idx="313">
                  <c:v>-85.6</c:v>
                </c:pt>
                <c:pt idx="314">
                  <c:v>-88.3</c:v>
                </c:pt>
                <c:pt idx="315">
                  <c:v>-88.3</c:v>
                </c:pt>
                <c:pt idx="316">
                  <c:v>-88.3</c:v>
                </c:pt>
                <c:pt idx="317">
                  <c:v>-84</c:v>
                </c:pt>
                <c:pt idx="318">
                  <c:v>-87.6</c:v>
                </c:pt>
                <c:pt idx="319">
                  <c:v>-88.3</c:v>
                </c:pt>
                <c:pt idx="320">
                  <c:v>-88.3</c:v>
                </c:pt>
                <c:pt idx="321">
                  <c:v>-88.3</c:v>
                </c:pt>
                <c:pt idx="322">
                  <c:v>-86.6</c:v>
                </c:pt>
                <c:pt idx="323">
                  <c:v>-88.3</c:v>
                </c:pt>
                <c:pt idx="324">
                  <c:v>-87.9</c:v>
                </c:pt>
                <c:pt idx="325">
                  <c:v>-88.3</c:v>
                </c:pt>
                <c:pt idx="326">
                  <c:v>-88.3</c:v>
                </c:pt>
                <c:pt idx="327">
                  <c:v>-88.3</c:v>
                </c:pt>
                <c:pt idx="328">
                  <c:v>-88.3</c:v>
                </c:pt>
                <c:pt idx="329">
                  <c:v>-87.8</c:v>
                </c:pt>
                <c:pt idx="330">
                  <c:v>-87.1</c:v>
                </c:pt>
                <c:pt idx="331">
                  <c:v>-86.8</c:v>
                </c:pt>
                <c:pt idx="332">
                  <c:v>-86.9</c:v>
                </c:pt>
                <c:pt idx="333">
                  <c:v>-88.3</c:v>
                </c:pt>
                <c:pt idx="334">
                  <c:v>-88.3</c:v>
                </c:pt>
                <c:pt idx="335">
                  <c:v>-86.7</c:v>
                </c:pt>
                <c:pt idx="336">
                  <c:v>-88.3</c:v>
                </c:pt>
                <c:pt idx="337">
                  <c:v>-85.2</c:v>
                </c:pt>
                <c:pt idx="338">
                  <c:v>-86.8</c:v>
                </c:pt>
                <c:pt idx="339">
                  <c:v>-88.3</c:v>
                </c:pt>
                <c:pt idx="340">
                  <c:v>-88.3</c:v>
                </c:pt>
                <c:pt idx="341">
                  <c:v>-88.3</c:v>
                </c:pt>
                <c:pt idx="342">
                  <c:v>-86.9</c:v>
                </c:pt>
                <c:pt idx="343">
                  <c:v>-88.3</c:v>
                </c:pt>
                <c:pt idx="344">
                  <c:v>-86.7</c:v>
                </c:pt>
                <c:pt idx="345">
                  <c:v>-86.4</c:v>
                </c:pt>
                <c:pt idx="346">
                  <c:v>-88.3</c:v>
                </c:pt>
                <c:pt idx="347">
                  <c:v>-88.3</c:v>
                </c:pt>
                <c:pt idx="348">
                  <c:v>-88.3</c:v>
                </c:pt>
                <c:pt idx="349">
                  <c:v>-88.3</c:v>
                </c:pt>
                <c:pt idx="350">
                  <c:v>-88.3</c:v>
                </c:pt>
                <c:pt idx="351">
                  <c:v>-88.3</c:v>
                </c:pt>
                <c:pt idx="352">
                  <c:v>-87.9</c:v>
                </c:pt>
                <c:pt idx="353">
                  <c:v>-85.9</c:v>
                </c:pt>
                <c:pt idx="354">
                  <c:v>-88.3</c:v>
                </c:pt>
                <c:pt idx="355">
                  <c:v>-88.3</c:v>
                </c:pt>
                <c:pt idx="356">
                  <c:v>-88.3</c:v>
                </c:pt>
                <c:pt idx="357">
                  <c:v>-88.3</c:v>
                </c:pt>
                <c:pt idx="358">
                  <c:v>-88.3</c:v>
                </c:pt>
                <c:pt idx="359">
                  <c:v>-87.3</c:v>
                </c:pt>
                <c:pt idx="360">
                  <c:v>-88.3</c:v>
                </c:pt>
                <c:pt idx="361">
                  <c:v>-87.9</c:v>
                </c:pt>
                <c:pt idx="362">
                  <c:v>-87.5</c:v>
                </c:pt>
                <c:pt idx="363">
                  <c:v>-88.3</c:v>
                </c:pt>
                <c:pt idx="364">
                  <c:v>-88.3</c:v>
                </c:pt>
                <c:pt idx="365">
                  <c:v>-88.3</c:v>
                </c:pt>
                <c:pt idx="366">
                  <c:v>-88.3</c:v>
                </c:pt>
                <c:pt idx="367">
                  <c:v>-88.3</c:v>
                </c:pt>
                <c:pt idx="368">
                  <c:v>-88.3</c:v>
                </c:pt>
                <c:pt idx="369">
                  <c:v>-88.3</c:v>
                </c:pt>
                <c:pt idx="370">
                  <c:v>-87.4</c:v>
                </c:pt>
                <c:pt idx="371">
                  <c:v>-88.3</c:v>
                </c:pt>
                <c:pt idx="372">
                  <c:v>-85.1</c:v>
                </c:pt>
                <c:pt idx="373">
                  <c:v>-88.3</c:v>
                </c:pt>
                <c:pt idx="374">
                  <c:v>-88.3</c:v>
                </c:pt>
                <c:pt idx="375">
                  <c:v>-88.1</c:v>
                </c:pt>
                <c:pt idx="376">
                  <c:v>-88.3</c:v>
                </c:pt>
                <c:pt idx="377">
                  <c:v>-86.1</c:v>
                </c:pt>
                <c:pt idx="378">
                  <c:v>-88.3</c:v>
                </c:pt>
                <c:pt idx="379">
                  <c:v>-88.3</c:v>
                </c:pt>
                <c:pt idx="380">
                  <c:v>-87.1</c:v>
                </c:pt>
                <c:pt idx="381">
                  <c:v>-88</c:v>
                </c:pt>
                <c:pt idx="382">
                  <c:v>-85.7</c:v>
                </c:pt>
                <c:pt idx="383">
                  <c:v>-88.3</c:v>
                </c:pt>
                <c:pt idx="384">
                  <c:v>-88.3</c:v>
                </c:pt>
                <c:pt idx="385">
                  <c:v>-88.3</c:v>
                </c:pt>
                <c:pt idx="386">
                  <c:v>-87.7</c:v>
                </c:pt>
                <c:pt idx="387">
                  <c:v>-88.3</c:v>
                </c:pt>
                <c:pt idx="388">
                  <c:v>-88.3</c:v>
                </c:pt>
                <c:pt idx="389">
                  <c:v>-88.3</c:v>
                </c:pt>
                <c:pt idx="390">
                  <c:v>-88.3</c:v>
                </c:pt>
                <c:pt idx="391">
                  <c:v>-87.4</c:v>
                </c:pt>
                <c:pt idx="392">
                  <c:v>-84.8</c:v>
                </c:pt>
                <c:pt idx="393">
                  <c:v>-85</c:v>
                </c:pt>
                <c:pt idx="394">
                  <c:v>-88.3</c:v>
                </c:pt>
                <c:pt idx="395">
                  <c:v>-88.3</c:v>
                </c:pt>
                <c:pt idx="396">
                  <c:v>-88.3</c:v>
                </c:pt>
                <c:pt idx="397">
                  <c:v>-88.3</c:v>
                </c:pt>
                <c:pt idx="398">
                  <c:v>-86.7</c:v>
                </c:pt>
                <c:pt idx="399">
                  <c:v>-88.3</c:v>
                </c:pt>
                <c:pt idx="400">
                  <c:v>-88.3</c:v>
                </c:pt>
                <c:pt idx="401">
                  <c:v>-88.3</c:v>
                </c:pt>
                <c:pt idx="402">
                  <c:v>-88.3</c:v>
                </c:pt>
                <c:pt idx="403">
                  <c:v>-88.3</c:v>
                </c:pt>
                <c:pt idx="404">
                  <c:v>-88.3</c:v>
                </c:pt>
                <c:pt idx="405">
                  <c:v>-88.3</c:v>
                </c:pt>
                <c:pt idx="406">
                  <c:v>-88.3</c:v>
                </c:pt>
                <c:pt idx="407">
                  <c:v>-88.3</c:v>
                </c:pt>
                <c:pt idx="408">
                  <c:v>-88.3</c:v>
                </c:pt>
                <c:pt idx="409">
                  <c:v>-88.3</c:v>
                </c:pt>
                <c:pt idx="410">
                  <c:v>-88.3</c:v>
                </c:pt>
                <c:pt idx="411">
                  <c:v>-87.2</c:v>
                </c:pt>
                <c:pt idx="412">
                  <c:v>-88.2</c:v>
                </c:pt>
                <c:pt idx="413">
                  <c:v>-88.3</c:v>
                </c:pt>
                <c:pt idx="414">
                  <c:v>-86.3</c:v>
                </c:pt>
                <c:pt idx="415">
                  <c:v>-88.3</c:v>
                </c:pt>
                <c:pt idx="416">
                  <c:v>-88.3</c:v>
                </c:pt>
                <c:pt idx="417">
                  <c:v>-87.1</c:v>
                </c:pt>
                <c:pt idx="418">
                  <c:v>-85.5</c:v>
                </c:pt>
                <c:pt idx="419">
                  <c:v>-84.7</c:v>
                </c:pt>
                <c:pt idx="420">
                  <c:v>-87.1</c:v>
                </c:pt>
                <c:pt idx="421">
                  <c:v>-85</c:v>
                </c:pt>
                <c:pt idx="422">
                  <c:v>-88.3</c:v>
                </c:pt>
                <c:pt idx="423">
                  <c:v>-88.3</c:v>
                </c:pt>
                <c:pt idx="424">
                  <c:v>-88.3</c:v>
                </c:pt>
                <c:pt idx="425">
                  <c:v>-88.3</c:v>
                </c:pt>
                <c:pt idx="426">
                  <c:v>-87</c:v>
                </c:pt>
                <c:pt idx="427">
                  <c:v>-85.9</c:v>
                </c:pt>
                <c:pt idx="428">
                  <c:v>-86.7</c:v>
                </c:pt>
                <c:pt idx="429">
                  <c:v>-84</c:v>
                </c:pt>
                <c:pt idx="430">
                  <c:v>-84.9</c:v>
                </c:pt>
                <c:pt idx="431">
                  <c:v>-86.4</c:v>
                </c:pt>
                <c:pt idx="432">
                  <c:v>-84</c:v>
                </c:pt>
                <c:pt idx="433">
                  <c:v>-88.2</c:v>
                </c:pt>
                <c:pt idx="434">
                  <c:v>-88.2</c:v>
                </c:pt>
                <c:pt idx="435">
                  <c:v>-87.2</c:v>
                </c:pt>
                <c:pt idx="436">
                  <c:v>-86</c:v>
                </c:pt>
                <c:pt idx="437">
                  <c:v>-87.4</c:v>
                </c:pt>
                <c:pt idx="438">
                  <c:v>-88.2</c:v>
                </c:pt>
                <c:pt idx="439">
                  <c:v>-85.7</c:v>
                </c:pt>
                <c:pt idx="440">
                  <c:v>-87.6</c:v>
                </c:pt>
                <c:pt idx="441">
                  <c:v>-88.2</c:v>
                </c:pt>
                <c:pt idx="442">
                  <c:v>-88.2</c:v>
                </c:pt>
                <c:pt idx="443">
                  <c:v>-88.2</c:v>
                </c:pt>
                <c:pt idx="444">
                  <c:v>-88.2</c:v>
                </c:pt>
                <c:pt idx="445">
                  <c:v>-88.2</c:v>
                </c:pt>
                <c:pt idx="446">
                  <c:v>-86.2</c:v>
                </c:pt>
                <c:pt idx="447">
                  <c:v>-88.2</c:v>
                </c:pt>
                <c:pt idx="448">
                  <c:v>-88.2</c:v>
                </c:pt>
                <c:pt idx="449">
                  <c:v>-85.2</c:v>
                </c:pt>
                <c:pt idx="450">
                  <c:v>-84.9</c:v>
                </c:pt>
                <c:pt idx="451">
                  <c:v>-87.6</c:v>
                </c:pt>
                <c:pt idx="452">
                  <c:v>-88.2</c:v>
                </c:pt>
                <c:pt idx="453">
                  <c:v>-88.2</c:v>
                </c:pt>
                <c:pt idx="454">
                  <c:v>-86.4</c:v>
                </c:pt>
                <c:pt idx="455">
                  <c:v>-88.2</c:v>
                </c:pt>
                <c:pt idx="456">
                  <c:v>-87.5</c:v>
                </c:pt>
                <c:pt idx="457">
                  <c:v>-86.3</c:v>
                </c:pt>
                <c:pt idx="458">
                  <c:v>-87.4</c:v>
                </c:pt>
                <c:pt idx="459">
                  <c:v>-88.2</c:v>
                </c:pt>
                <c:pt idx="460">
                  <c:v>-88.2</c:v>
                </c:pt>
                <c:pt idx="461">
                  <c:v>-88.2</c:v>
                </c:pt>
                <c:pt idx="462">
                  <c:v>-88.2</c:v>
                </c:pt>
                <c:pt idx="463">
                  <c:v>-86.7</c:v>
                </c:pt>
                <c:pt idx="464">
                  <c:v>-88.2</c:v>
                </c:pt>
                <c:pt idx="465">
                  <c:v>-86.9</c:v>
                </c:pt>
                <c:pt idx="466">
                  <c:v>-88.2</c:v>
                </c:pt>
                <c:pt idx="467">
                  <c:v>-87.2</c:v>
                </c:pt>
                <c:pt idx="468">
                  <c:v>-86.4</c:v>
                </c:pt>
                <c:pt idx="469">
                  <c:v>-86.3</c:v>
                </c:pt>
                <c:pt idx="470">
                  <c:v>-88.2</c:v>
                </c:pt>
                <c:pt idx="471">
                  <c:v>-84.8</c:v>
                </c:pt>
                <c:pt idx="472">
                  <c:v>-86.9</c:v>
                </c:pt>
                <c:pt idx="473">
                  <c:v>-88.2</c:v>
                </c:pt>
                <c:pt idx="474">
                  <c:v>-88.2</c:v>
                </c:pt>
                <c:pt idx="475">
                  <c:v>-88.2</c:v>
                </c:pt>
                <c:pt idx="476">
                  <c:v>-88.2</c:v>
                </c:pt>
                <c:pt idx="477">
                  <c:v>-85.7</c:v>
                </c:pt>
                <c:pt idx="478">
                  <c:v>-86.2</c:v>
                </c:pt>
                <c:pt idx="479">
                  <c:v>-88.2</c:v>
                </c:pt>
                <c:pt idx="480">
                  <c:v>-88.2</c:v>
                </c:pt>
                <c:pt idx="481">
                  <c:v>-88.2</c:v>
                </c:pt>
                <c:pt idx="482">
                  <c:v>-88.2</c:v>
                </c:pt>
                <c:pt idx="483">
                  <c:v>-84.7</c:v>
                </c:pt>
                <c:pt idx="484">
                  <c:v>-88.2</c:v>
                </c:pt>
                <c:pt idx="485">
                  <c:v>-85.7</c:v>
                </c:pt>
                <c:pt idx="486">
                  <c:v>-86.9</c:v>
                </c:pt>
                <c:pt idx="487">
                  <c:v>-88.2</c:v>
                </c:pt>
                <c:pt idx="488">
                  <c:v>-88.2</c:v>
                </c:pt>
                <c:pt idx="489">
                  <c:v>-88.2</c:v>
                </c:pt>
                <c:pt idx="490">
                  <c:v>-88.2</c:v>
                </c:pt>
                <c:pt idx="491">
                  <c:v>-83.8</c:v>
                </c:pt>
                <c:pt idx="492">
                  <c:v>-88.2</c:v>
                </c:pt>
                <c:pt idx="493">
                  <c:v>-87.5</c:v>
                </c:pt>
                <c:pt idx="494">
                  <c:v>-88.2</c:v>
                </c:pt>
                <c:pt idx="495">
                  <c:v>-84</c:v>
                </c:pt>
                <c:pt idx="496">
                  <c:v>-88.2</c:v>
                </c:pt>
                <c:pt idx="497">
                  <c:v>-85.5</c:v>
                </c:pt>
                <c:pt idx="498">
                  <c:v>-85.6</c:v>
                </c:pt>
                <c:pt idx="499">
                  <c:v>-88.2</c:v>
                </c:pt>
                <c:pt idx="500">
                  <c:v>-88.2</c:v>
                </c:pt>
                <c:pt idx="501">
                  <c:v>-85.5</c:v>
                </c:pt>
                <c:pt idx="502">
                  <c:v>-88.2</c:v>
                </c:pt>
                <c:pt idx="503">
                  <c:v>-85</c:v>
                </c:pt>
                <c:pt idx="504">
                  <c:v>-88</c:v>
                </c:pt>
                <c:pt idx="505">
                  <c:v>-88.1</c:v>
                </c:pt>
                <c:pt idx="506">
                  <c:v>-88.1</c:v>
                </c:pt>
                <c:pt idx="507">
                  <c:v>-88.1</c:v>
                </c:pt>
                <c:pt idx="508">
                  <c:v>-88.1</c:v>
                </c:pt>
                <c:pt idx="509">
                  <c:v>-88.1</c:v>
                </c:pt>
                <c:pt idx="510">
                  <c:v>-87.2</c:v>
                </c:pt>
                <c:pt idx="511">
                  <c:v>-87.3</c:v>
                </c:pt>
                <c:pt idx="512">
                  <c:v>-83.5</c:v>
                </c:pt>
                <c:pt idx="513">
                  <c:v>-88.1</c:v>
                </c:pt>
                <c:pt idx="514">
                  <c:v>-88.1</c:v>
                </c:pt>
                <c:pt idx="515">
                  <c:v>-88.1</c:v>
                </c:pt>
                <c:pt idx="516">
                  <c:v>-87.1</c:v>
                </c:pt>
                <c:pt idx="517">
                  <c:v>-86.3</c:v>
                </c:pt>
                <c:pt idx="518">
                  <c:v>-88.1</c:v>
                </c:pt>
                <c:pt idx="519">
                  <c:v>-86.9</c:v>
                </c:pt>
                <c:pt idx="520">
                  <c:v>-86</c:v>
                </c:pt>
                <c:pt idx="521">
                  <c:v>-88.1</c:v>
                </c:pt>
                <c:pt idx="522">
                  <c:v>-88.1</c:v>
                </c:pt>
                <c:pt idx="523">
                  <c:v>-88.1</c:v>
                </c:pt>
                <c:pt idx="524">
                  <c:v>-88.1</c:v>
                </c:pt>
                <c:pt idx="525">
                  <c:v>-87</c:v>
                </c:pt>
                <c:pt idx="526">
                  <c:v>-83.9</c:v>
                </c:pt>
                <c:pt idx="527">
                  <c:v>-86.3</c:v>
                </c:pt>
                <c:pt idx="528">
                  <c:v>-85.6</c:v>
                </c:pt>
                <c:pt idx="529">
                  <c:v>-84.4</c:v>
                </c:pt>
                <c:pt idx="530">
                  <c:v>-88.1</c:v>
                </c:pt>
                <c:pt idx="531">
                  <c:v>-88.1</c:v>
                </c:pt>
                <c:pt idx="532">
                  <c:v>-88.1</c:v>
                </c:pt>
                <c:pt idx="533">
                  <c:v>-88.1</c:v>
                </c:pt>
                <c:pt idx="534">
                  <c:v>-87</c:v>
                </c:pt>
                <c:pt idx="535">
                  <c:v>-85.1</c:v>
                </c:pt>
                <c:pt idx="536">
                  <c:v>-88.1</c:v>
                </c:pt>
                <c:pt idx="537">
                  <c:v>-88.1</c:v>
                </c:pt>
                <c:pt idx="538">
                  <c:v>-87.3</c:v>
                </c:pt>
                <c:pt idx="539">
                  <c:v>-88.1</c:v>
                </c:pt>
                <c:pt idx="540">
                  <c:v>-88.1</c:v>
                </c:pt>
                <c:pt idx="541">
                  <c:v>-88.1</c:v>
                </c:pt>
                <c:pt idx="542">
                  <c:v>-85.1</c:v>
                </c:pt>
                <c:pt idx="543">
                  <c:v>-88.1</c:v>
                </c:pt>
                <c:pt idx="544">
                  <c:v>-87.3</c:v>
                </c:pt>
                <c:pt idx="545">
                  <c:v>-85.9</c:v>
                </c:pt>
                <c:pt idx="546">
                  <c:v>-88.1</c:v>
                </c:pt>
                <c:pt idx="547">
                  <c:v>-83.4</c:v>
                </c:pt>
                <c:pt idx="548">
                  <c:v>-85.5</c:v>
                </c:pt>
                <c:pt idx="549">
                  <c:v>-88.1</c:v>
                </c:pt>
                <c:pt idx="550">
                  <c:v>-85.2</c:v>
                </c:pt>
                <c:pt idx="551">
                  <c:v>-84.6</c:v>
                </c:pt>
                <c:pt idx="552">
                  <c:v>-88.1</c:v>
                </c:pt>
                <c:pt idx="553">
                  <c:v>-88.1</c:v>
                </c:pt>
                <c:pt idx="554">
                  <c:v>-88.1</c:v>
                </c:pt>
                <c:pt idx="555">
                  <c:v>-87.8</c:v>
                </c:pt>
                <c:pt idx="556">
                  <c:v>-88.1</c:v>
                </c:pt>
                <c:pt idx="557">
                  <c:v>-87.8</c:v>
                </c:pt>
                <c:pt idx="558">
                  <c:v>-85.6</c:v>
                </c:pt>
                <c:pt idx="559">
                  <c:v>-88.1</c:v>
                </c:pt>
                <c:pt idx="560">
                  <c:v>-88.1</c:v>
                </c:pt>
                <c:pt idx="561">
                  <c:v>-86.7</c:v>
                </c:pt>
                <c:pt idx="562">
                  <c:v>-85.5</c:v>
                </c:pt>
                <c:pt idx="563">
                  <c:v>-88.1</c:v>
                </c:pt>
                <c:pt idx="564">
                  <c:v>-88.1</c:v>
                </c:pt>
                <c:pt idx="565">
                  <c:v>-86.6</c:v>
                </c:pt>
                <c:pt idx="566">
                  <c:v>-86.6</c:v>
                </c:pt>
                <c:pt idx="567">
                  <c:v>-86.6</c:v>
                </c:pt>
                <c:pt idx="568">
                  <c:v>-85.7</c:v>
                </c:pt>
                <c:pt idx="569">
                  <c:v>-88.1</c:v>
                </c:pt>
                <c:pt idx="570">
                  <c:v>-88.1</c:v>
                </c:pt>
                <c:pt idx="571">
                  <c:v>-87</c:v>
                </c:pt>
                <c:pt idx="572">
                  <c:v>-88.1</c:v>
                </c:pt>
                <c:pt idx="573">
                  <c:v>-86.7</c:v>
                </c:pt>
                <c:pt idx="574">
                  <c:v>-86.9</c:v>
                </c:pt>
                <c:pt idx="575">
                  <c:v>-88.1</c:v>
                </c:pt>
                <c:pt idx="576">
                  <c:v>-88.1</c:v>
                </c:pt>
                <c:pt idx="577">
                  <c:v>-88.1</c:v>
                </c:pt>
                <c:pt idx="578">
                  <c:v>-86.7</c:v>
                </c:pt>
                <c:pt idx="579">
                  <c:v>-87.8</c:v>
                </c:pt>
                <c:pt idx="580">
                  <c:v>-85.1</c:v>
                </c:pt>
                <c:pt idx="581">
                  <c:v>-88.1</c:v>
                </c:pt>
                <c:pt idx="582">
                  <c:v>-85.9</c:v>
                </c:pt>
                <c:pt idx="583">
                  <c:v>-88.1</c:v>
                </c:pt>
                <c:pt idx="584">
                  <c:v>-88.1</c:v>
                </c:pt>
                <c:pt idx="585">
                  <c:v>-85</c:v>
                </c:pt>
                <c:pt idx="586">
                  <c:v>-87.7</c:v>
                </c:pt>
                <c:pt idx="587">
                  <c:v>-88.1</c:v>
                </c:pt>
                <c:pt idx="588">
                  <c:v>-88.1</c:v>
                </c:pt>
                <c:pt idx="589">
                  <c:v>-88.1</c:v>
                </c:pt>
                <c:pt idx="590">
                  <c:v>-88.1</c:v>
                </c:pt>
                <c:pt idx="591">
                  <c:v>-88.1</c:v>
                </c:pt>
                <c:pt idx="592">
                  <c:v>-88.1</c:v>
                </c:pt>
                <c:pt idx="593">
                  <c:v>-86</c:v>
                </c:pt>
                <c:pt idx="594">
                  <c:v>-88.1</c:v>
                </c:pt>
                <c:pt idx="595">
                  <c:v>-87.6</c:v>
                </c:pt>
                <c:pt idx="596">
                  <c:v>-88.1</c:v>
                </c:pt>
                <c:pt idx="597">
                  <c:v>-85.5</c:v>
                </c:pt>
                <c:pt idx="598">
                  <c:v>-84</c:v>
                </c:pt>
                <c:pt idx="599">
                  <c:v>-83.3</c:v>
                </c:pt>
                <c:pt idx="600">
                  <c:v>-86.2</c:v>
                </c:pt>
                <c:pt idx="601">
                  <c:v>-88.1</c:v>
                </c:pt>
                <c:pt idx="602">
                  <c:v>-88.1</c:v>
                </c:pt>
                <c:pt idx="603">
                  <c:v>-86.2</c:v>
                </c:pt>
                <c:pt idx="604">
                  <c:v>-87.8</c:v>
                </c:pt>
                <c:pt idx="605">
                  <c:v>-88.1</c:v>
                </c:pt>
                <c:pt idx="606">
                  <c:v>-88.1</c:v>
                </c:pt>
                <c:pt idx="607">
                  <c:v>-84.8</c:v>
                </c:pt>
                <c:pt idx="608">
                  <c:v>-88.1</c:v>
                </c:pt>
                <c:pt idx="609">
                  <c:v>-86.5</c:v>
                </c:pt>
                <c:pt idx="610">
                  <c:v>-88.1</c:v>
                </c:pt>
                <c:pt idx="611">
                  <c:v>-88.1</c:v>
                </c:pt>
                <c:pt idx="612">
                  <c:v>-88.1</c:v>
                </c:pt>
                <c:pt idx="613">
                  <c:v>-88.1</c:v>
                </c:pt>
                <c:pt idx="614">
                  <c:v>-85.4</c:v>
                </c:pt>
                <c:pt idx="615">
                  <c:v>-88.1</c:v>
                </c:pt>
                <c:pt idx="616">
                  <c:v>-88.1</c:v>
                </c:pt>
                <c:pt idx="617">
                  <c:v>-88.1</c:v>
                </c:pt>
                <c:pt idx="618">
                  <c:v>-87.5</c:v>
                </c:pt>
                <c:pt idx="619">
                  <c:v>-88</c:v>
                </c:pt>
                <c:pt idx="620">
                  <c:v>-86.7</c:v>
                </c:pt>
                <c:pt idx="621">
                  <c:v>-88.1</c:v>
                </c:pt>
                <c:pt idx="622">
                  <c:v>-88.1</c:v>
                </c:pt>
                <c:pt idx="623">
                  <c:v>-88.1</c:v>
                </c:pt>
                <c:pt idx="624">
                  <c:v>-88.1</c:v>
                </c:pt>
                <c:pt idx="625">
                  <c:v>-88.1</c:v>
                </c:pt>
                <c:pt idx="626">
                  <c:v>-88.1</c:v>
                </c:pt>
                <c:pt idx="627">
                  <c:v>-88.1</c:v>
                </c:pt>
                <c:pt idx="628">
                  <c:v>-88.1</c:v>
                </c:pt>
                <c:pt idx="629">
                  <c:v>-88.1</c:v>
                </c:pt>
                <c:pt idx="630">
                  <c:v>-88.1</c:v>
                </c:pt>
                <c:pt idx="631">
                  <c:v>-88.1</c:v>
                </c:pt>
                <c:pt idx="632">
                  <c:v>-86.5</c:v>
                </c:pt>
                <c:pt idx="633">
                  <c:v>-88.1</c:v>
                </c:pt>
                <c:pt idx="634">
                  <c:v>-88.1</c:v>
                </c:pt>
                <c:pt idx="635">
                  <c:v>-85</c:v>
                </c:pt>
                <c:pt idx="636">
                  <c:v>-88.1</c:v>
                </c:pt>
                <c:pt idx="637">
                  <c:v>-84.7</c:v>
                </c:pt>
                <c:pt idx="638">
                  <c:v>-88.1</c:v>
                </c:pt>
                <c:pt idx="639">
                  <c:v>-88.1</c:v>
                </c:pt>
                <c:pt idx="640">
                  <c:v>-88.1</c:v>
                </c:pt>
                <c:pt idx="641">
                  <c:v>-87.6</c:v>
                </c:pt>
                <c:pt idx="642">
                  <c:v>-88.1</c:v>
                </c:pt>
                <c:pt idx="643">
                  <c:v>-88.1</c:v>
                </c:pt>
                <c:pt idx="644">
                  <c:v>-88.1</c:v>
                </c:pt>
                <c:pt idx="645">
                  <c:v>-88.1</c:v>
                </c:pt>
                <c:pt idx="646">
                  <c:v>-88.1</c:v>
                </c:pt>
                <c:pt idx="647">
                  <c:v>-88.1</c:v>
                </c:pt>
                <c:pt idx="648">
                  <c:v>-88.1</c:v>
                </c:pt>
                <c:pt idx="649">
                  <c:v>-88.1</c:v>
                </c:pt>
                <c:pt idx="650">
                  <c:v>-88.1</c:v>
                </c:pt>
                <c:pt idx="651">
                  <c:v>-88.1</c:v>
                </c:pt>
                <c:pt idx="652">
                  <c:v>-87.8</c:v>
                </c:pt>
                <c:pt idx="653">
                  <c:v>-88.1</c:v>
                </c:pt>
                <c:pt idx="654">
                  <c:v>-88.1</c:v>
                </c:pt>
                <c:pt idx="655">
                  <c:v>-84.8</c:v>
                </c:pt>
                <c:pt idx="656">
                  <c:v>-87</c:v>
                </c:pt>
                <c:pt idx="657">
                  <c:v>-88.1</c:v>
                </c:pt>
                <c:pt idx="658">
                  <c:v>-84</c:v>
                </c:pt>
                <c:pt idx="659">
                  <c:v>-88.1</c:v>
                </c:pt>
                <c:pt idx="660">
                  <c:v>-88.1</c:v>
                </c:pt>
                <c:pt idx="661">
                  <c:v>-88.1</c:v>
                </c:pt>
                <c:pt idx="662">
                  <c:v>-86.6</c:v>
                </c:pt>
                <c:pt idx="663">
                  <c:v>-85</c:v>
                </c:pt>
                <c:pt idx="664">
                  <c:v>-85.1</c:v>
                </c:pt>
                <c:pt idx="665">
                  <c:v>-86.1</c:v>
                </c:pt>
                <c:pt idx="666">
                  <c:v>-85.4</c:v>
                </c:pt>
                <c:pt idx="667">
                  <c:v>-88.1</c:v>
                </c:pt>
                <c:pt idx="668">
                  <c:v>-88.1</c:v>
                </c:pt>
                <c:pt idx="669">
                  <c:v>-85.6</c:v>
                </c:pt>
                <c:pt idx="670">
                  <c:v>-86.8</c:v>
                </c:pt>
                <c:pt idx="671">
                  <c:v>-86.3</c:v>
                </c:pt>
                <c:pt idx="672">
                  <c:v>-88.1</c:v>
                </c:pt>
                <c:pt idx="673">
                  <c:v>-83.6</c:v>
                </c:pt>
                <c:pt idx="674">
                  <c:v>-88.1</c:v>
                </c:pt>
                <c:pt idx="675">
                  <c:v>-84.6</c:v>
                </c:pt>
                <c:pt idx="676">
                  <c:v>-85.8</c:v>
                </c:pt>
                <c:pt idx="677">
                  <c:v>-88.1</c:v>
                </c:pt>
                <c:pt idx="678">
                  <c:v>-85.7</c:v>
                </c:pt>
                <c:pt idx="679">
                  <c:v>-84.3</c:v>
                </c:pt>
                <c:pt idx="680">
                  <c:v>-88.1</c:v>
                </c:pt>
                <c:pt idx="681">
                  <c:v>-88</c:v>
                </c:pt>
                <c:pt idx="682">
                  <c:v>-88</c:v>
                </c:pt>
                <c:pt idx="683">
                  <c:v>-88</c:v>
                </c:pt>
                <c:pt idx="684">
                  <c:v>-86.5</c:v>
                </c:pt>
                <c:pt idx="685">
                  <c:v>-85.5</c:v>
                </c:pt>
                <c:pt idx="686">
                  <c:v>-88</c:v>
                </c:pt>
                <c:pt idx="687">
                  <c:v>-88</c:v>
                </c:pt>
                <c:pt idx="688">
                  <c:v>-85</c:v>
                </c:pt>
                <c:pt idx="689">
                  <c:v>-88</c:v>
                </c:pt>
                <c:pt idx="690">
                  <c:v>-70.7</c:v>
                </c:pt>
                <c:pt idx="691">
                  <c:v>-68</c:v>
                </c:pt>
                <c:pt idx="692">
                  <c:v>-59.8</c:v>
                </c:pt>
                <c:pt idx="693">
                  <c:v>-56.2</c:v>
                </c:pt>
                <c:pt idx="694">
                  <c:v>-68.8</c:v>
                </c:pt>
                <c:pt idx="695">
                  <c:v>-88</c:v>
                </c:pt>
                <c:pt idx="696">
                  <c:v>-86.6</c:v>
                </c:pt>
                <c:pt idx="697">
                  <c:v>-87.4</c:v>
                </c:pt>
                <c:pt idx="698">
                  <c:v>-88</c:v>
                </c:pt>
                <c:pt idx="699">
                  <c:v>-85.3</c:v>
                </c:pt>
                <c:pt idx="700">
                  <c:v>-87.9</c:v>
                </c:pt>
                <c:pt idx="701">
                  <c:v>-88</c:v>
                </c:pt>
                <c:pt idx="702">
                  <c:v>-87</c:v>
                </c:pt>
                <c:pt idx="703">
                  <c:v>-88</c:v>
                </c:pt>
                <c:pt idx="704">
                  <c:v>-84.3</c:v>
                </c:pt>
                <c:pt idx="705">
                  <c:v>-88</c:v>
                </c:pt>
                <c:pt idx="706">
                  <c:v>-87.6</c:v>
                </c:pt>
                <c:pt idx="707">
                  <c:v>-88</c:v>
                </c:pt>
                <c:pt idx="708">
                  <c:v>-88</c:v>
                </c:pt>
                <c:pt idx="709">
                  <c:v>-88</c:v>
                </c:pt>
                <c:pt idx="710">
                  <c:v>-88</c:v>
                </c:pt>
                <c:pt idx="711">
                  <c:v>-88</c:v>
                </c:pt>
                <c:pt idx="712">
                  <c:v>-88</c:v>
                </c:pt>
                <c:pt idx="713">
                  <c:v>-83.8</c:v>
                </c:pt>
                <c:pt idx="714">
                  <c:v>-87.1</c:v>
                </c:pt>
                <c:pt idx="715">
                  <c:v>-86</c:v>
                </c:pt>
                <c:pt idx="716">
                  <c:v>-87.4</c:v>
                </c:pt>
                <c:pt idx="717">
                  <c:v>-86.8</c:v>
                </c:pt>
                <c:pt idx="718">
                  <c:v>-88</c:v>
                </c:pt>
                <c:pt idx="719">
                  <c:v>-86.4</c:v>
                </c:pt>
                <c:pt idx="720">
                  <c:v>-88</c:v>
                </c:pt>
                <c:pt idx="721">
                  <c:v>-85.7</c:v>
                </c:pt>
                <c:pt idx="722">
                  <c:v>-87.9</c:v>
                </c:pt>
                <c:pt idx="723">
                  <c:v>-87.4</c:v>
                </c:pt>
                <c:pt idx="724">
                  <c:v>-85.9</c:v>
                </c:pt>
                <c:pt idx="725">
                  <c:v>-85.1</c:v>
                </c:pt>
                <c:pt idx="726">
                  <c:v>-88</c:v>
                </c:pt>
                <c:pt idx="727">
                  <c:v>-88</c:v>
                </c:pt>
                <c:pt idx="728">
                  <c:v>-88</c:v>
                </c:pt>
                <c:pt idx="729">
                  <c:v>-88</c:v>
                </c:pt>
                <c:pt idx="730">
                  <c:v>-86.3</c:v>
                </c:pt>
                <c:pt idx="731">
                  <c:v>-88</c:v>
                </c:pt>
                <c:pt idx="732">
                  <c:v>-88</c:v>
                </c:pt>
                <c:pt idx="733">
                  <c:v>-85.5</c:v>
                </c:pt>
                <c:pt idx="734">
                  <c:v>-88</c:v>
                </c:pt>
                <c:pt idx="735">
                  <c:v>-86.4</c:v>
                </c:pt>
                <c:pt idx="736">
                  <c:v>-88</c:v>
                </c:pt>
                <c:pt idx="737">
                  <c:v>-88</c:v>
                </c:pt>
                <c:pt idx="738">
                  <c:v>-88</c:v>
                </c:pt>
                <c:pt idx="739">
                  <c:v>-86</c:v>
                </c:pt>
                <c:pt idx="740">
                  <c:v>-83.6</c:v>
                </c:pt>
                <c:pt idx="741">
                  <c:v>-88</c:v>
                </c:pt>
                <c:pt idx="742">
                  <c:v>-88</c:v>
                </c:pt>
                <c:pt idx="743">
                  <c:v>-88</c:v>
                </c:pt>
                <c:pt idx="744">
                  <c:v>-87.5</c:v>
                </c:pt>
                <c:pt idx="745">
                  <c:v>-84.1</c:v>
                </c:pt>
                <c:pt idx="746">
                  <c:v>-88</c:v>
                </c:pt>
                <c:pt idx="747">
                  <c:v>-88</c:v>
                </c:pt>
                <c:pt idx="748">
                  <c:v>-88</c:v>
                </c:pt>
                <c:pt idx="749">
                  <c:v>-87.8</c:v>
                </c:pt>
                <c:pt idx="750">
                  <c:v>-85</c:v>
                </c:pt>
                <c:pt idx="751">
                  <c:v>-88</c:v>
                </c:pt>
                <c:pt idx="752">
                  <c:v>-85.9</c:v>
                </c:pt>
                <c:pt idx="753">
                  <c:v>-86.2</c:v>
                </c:pt>
                <c:pt idx="754">
                  <c:v>-83.1</c:v>
                </c:pt>
                <c:pt idx="755">
                  <c:v>-88</c:v>
                </c:pt>
                <c:pt idx="756">
                  <c:v>-87.4</c:v>
                </c:pt>
                <c:pt idx="757">
                  <c:v>-85.2</c:v>
                </c:pt>
                <c:pt idx="758">
                  <c:v>-88</c:v>
                </c:pt>
                <c:pt idx="759">
                  <c:v>-88</c:v>
                </c:pt>
                <c:pt idx="760">
                  <c:v>-87.3</c:v>
                </c:pt>
                <c:pt idx="761">
                  <c:v>-88</c:v>
                </c:pt>
                <c:pt idx="762">
                  <c:v>-88</c:v>
                </c:pt>
                <c:pt idx="763">
                  <c:v>-84.6</c:v>
                </c:pt>
                <c:pt idx="764">
                  <c:v>-88</c:v>
                </c:pt>
                <c:pt idx="765">
                  <c:v>-86</c:v>
                </c:pt>
                <c:pt idx="766">
                  <c:v>-85.9</c:v>
                </c:pt>
                <c:pt idx="767">
                  <c:v>-88</c:v>
                </c:pt>
                <c:pt idx="768">
                  <c:v>-86.6</c:v>
                </c:pt>
                <c:pt idx="769">
                  <c:v>-87.3</c:v>
                </c:pt>
                <c:pt idx="770">
                  <c:v>-85.1</c:v>
                </c:pt>
                <c:pt idx="771">
                  <c:v>-87.9</c:v>
                </c:pt>
                <c:pt idx="772">
                  <c:v>-87.9</c:v>
                </c:pt>
                <c:pt idx="773">
                  <c:v>-87.9</c:v>
                </c:pt>
                <c:pt idx="774">
                  <c:v>-85.8</c:v>
                </c:pt>
                <c:pt idx="775">
                  <c:v>-84.7</c:v>
                </c:pt>
                <c:pt idx="776">
                  <c:v>-83.8</c:v>
                </c:pt>
                <c:pt idx="777">
                  <c:v>-87.9</c:v>
                </c:pt>
                <c:pt idx="778">
                  <c:v>-86.9</c:v>
                </c:pt>
                <c:pt idx="779">
                  <c:v>-85.8</c:v>
                </c:pt>
                <c:pt idx="780">
                  <c:v>-87</c:v>
                </c:pt>
                <c:pt idx="781">
                  <c:v>-87.9</c:v>
                </c:pt>
                <c:pt idx="782">
                  <c:v>-85</c:v>
                </c:pt>
                <c:pt idx="783">
                  <c:v>-85.6</c:v>
                </c:pt>
                <c:pt idx="784">
                  <c:v>-87.4</c:v>
                </c:pt>
                <c:pt idx="785">
                  <c:v>-85.5</c:v>
                </c:pt>
                <c:pt idx="786">
                  <c:v>-87.9</c:v>
                </c:pt>
                <c:pt idx="787">
                  <c:v>-87.9</c:v>
                </c:pt>
                <c:pt idx="788">
                  <c:v>-87.9</c:v>
                </c:pt>
                <c:pt idx="789">
                  <c:v>-86.2</c:v>
                </c:pt>
                <c:pt idx="790">
                  <c:v>-86.1</c:v>
                </c:pt>
                <c:pt idx="791">
                  <c:v>-84.7</c:v>
                </c:pt>
                <c:pt idx="792">
                  <c:v>-87.9</c:v>
                </c:pt>
                <c:pt idx="793">
                  <c:v>-86.4</c:v>
                </c:pt>
                <c:pt idx="794">
                  <c:v>-85.9</c:v>
                </c:pt>
                <c:pt idx="795">
                  <c:v>-87</c:v>
                </c:pt>
                <c:pt idx="796">
                  <c:v>-87</c:v>
                </c:pt>
                <c:pt idx="797">
                  <c:v>-86.9</c:v>
                </c:pt>
                <c:pt idx="798">
                  <c:v>-87.9</c:v>
                </c:pt>
                <c:pt idx="799">
                  <c:v>-87.9</c:v>
                </c:pt>
                <c:pt idx="800">
                  <c:v>-86.2</c:v>
                </c:pt>
                <c:pt idx="801">
                  <c:v>-87.4</c:v>
                </c:pt>
                <c:pt idx="802">
                  <c:v>-87.7</c:v>
                </c:pt>
                <c:pt idx="803">
                  <c:v>-87.9</c:v>
                </c:pt>
                <c:pt idx="804">
                  <c:v>-87.9</c:v>
                </c:pt>
                <c:pt idx="805">
                  <c:v>-87.9</c:v>
                </c:pt>
                <c:pt idx="806">
                  <c:v>-87.9</c:v>
                </c:pt>
                <c:pt idx="807">
                  <c:v>-85.9</c:v>
                </c:pt>
                <c:pt idx="808">
                  <c:v>-87.9</c:v>
                </c:pt>
                <c:pt idx="809">
                  <c:v>-87.3</c:v>
                </c:pt>
                <c:pt idx="810">
                  <c:v>-83.4</c:v>
                </c:pt>
                <c:pt idx="811">
                  <c:v>-87.9</c:v>
                </c:pt>
                <c:pt idx="812">
                  <c:v>-87.9</c:v>
                </c:pt>
                <c:pt idx="813">
                  <c:v>-87.9</c:v>
                </c:pt>
                <c:pt idx="814">
                  <c:v>-87.9</c:v>
                </c:pt>
                <c:pt idx="815">
                  <c:v>-87.9</c:v>
                </c:pt>
                <c:pt idx="816">
                  <c:v>-87.3</c:v>
                </c:pt>
                <c:pt idx="817">
                  <c:v>-87.9</c:v>
                </c:pt>
                <c:pt idx="818">
                  <c:v>-86.1</c:v>
                </c:pt>
                <c:pt idx="819">
                  <c:v>-87.9</c:v>
                </c:pt>
                <c:pt idx="820">
                  <c:v>-84.2</c:v>
                </c:pt>
                <c:pt idx="821">
                  <c:v>-87.8</c:v>
                </c:pt>
                <c:pt idx="822">
                  <c:v>-86.9</c:v>
                </c:pt>
                <c:pt idx="823">
                  <c:v>-87.8</c:v>
                </c:pt>
                <c:pt idx="824">
                  <c:v>-87.2</c:v>
                </c:pt>
                <c:pt idx="825">
                  <c:v>-82.9</c:v>
                </c:pt>
                <c:pt idx="826">
                  <c:v>-87.8</c:v>
                </c:pt>
                <c:pt idx="827">
                  <c:v>-87.8</c:v>
                </c:pt>
                <c:pt idx="828">
                  <c:v>-87.8</c:v>
                </c:pt>
                <c:pt idx="829">
                  <c:v>-87.6</c:v>
                </c:pt>
                <c:pt idx="830">
                  <c:v>-87.8</c:v>
                </c:pt>
                <c:pt idx="831">
                  <c:v>-87.8</c:v>
                </c:pt>
                <c:pt idx="832">
                  <c:v>-87.8</c:v>
                </c:pt>
                <c:pt idx="833">
                  <c:v>-87.8</c:v>
                </c:pt>
                <c:pt idx="834">
                  <c:v>-85.6</c:v>
                </c:pt>
                <c:pt idx="835">
                  <c:v>-87.8</c:v>
                </c:pt>
                <c:pt idx="836">
                  <c:v>-83.1</c:v>
                </c:pt>
                <c:pt idx="837">
                  <c:v>-87.8</c:v>
                </c:pt>
                <c:pt idx="838">
                  <c:v>-87.8</c:v>
                </c:pt>
                <c:pt idx="839">
                  <c:v>-87.8</c:v>
                </c:pt>
                <c:pt idx="840">
                  <c:v>-87.8</c:v>
                </c:pt>
                <c:pt idx="841">
                  <c:v>-87.8</c:v>
                </c:pt>
                <c:pt idx="842">
                  <c:v>-85</c:v>
                </c:pt>
                <c:pt idx="843">
                  <c:v>-87.8</c:v>
                </c:pt>
                <c:pt idx="844">
                  <c:v>-87.8</c:v>
                </c:pt>
                <c:pt idx="845">
                  <c:v>-87.8</c:v>
                </c:pt>
                <c:pt idx="846">
                  <c:v>-87.5</c:v>
                </c:pt>
                <c:pt idx="847">
                  <c:v>-85.3</c:v>
                </c:pt>
                <c:pt idx="848">
                  <c:v>-87.5</c:v>
                </c:pt>
                <c:pt idx="849">
                  <c:v>-86.2</c:v>
                </c:pt>
                <c:pt idx="850">
                  <c:v>-86.3</c:v>
                </c:pt>
                <c:pt idx="851">
                  <c:v>-84.1</c:v>
                </c:pt>
                <c:pt idx="852">
                  <c:v>-87.8</c:v>
                </c:pt>
                <c:pt idx="853">
                  <c:v>-86.4</c:v>
                </c:pt>
                <c:pt idx="854">
                  <c:v>-87.7</c:v>
                </c:pt>
                <c:pt idx="855">
                  <c:v>-87.7</c:v>
                </c:pt>
                <c:pt idx="856">
                  <c:v>-87.7</c:v>
                </c:pt>
                <c:pt idx="857">
                  <c:v>-86.3</c:v>
                </c:pt>
                <c:pt idx="858">
                  <c:v>-87.7</c:v>
                </c:pt>
                <c:pt idx="859">
                  <c:v>-84</c:v>
                </c:pt>
                <c:pt idx="860">
                  <c:v>-86</c:v>
                </c:pt>
                <c:pt idx="861">
                  <c:v>-85.2</c:v>
                </c:pt>
                <c:pt idx="862">
                  <c:v>-87.1</c:v>
                </c:pt>
                <c:pt idx="863">
                  <c:v>-86.5</c:v>
                </c:pt>
                <c:pt idx="864">
                  <c:v>-87.7</c:v>
                </c:pt>
                <c:pt idx="865">
                  <c:v>-87.7</c:v>
                </c:pt>
                <c:pt idx="866">
                  <c:v>-85.3</c:v>
                </c:pt>
                <c:pt idx="867">
                  <c:v>-87.7</c:v>
                </c:pt>
                <c:pt idx="868">
                  <c:v>-85.5</c:v>
                </c:pt>
                <c:pt idx="869">
                  <c:v>-87.7</c:v>
                </c:pt>
                <c:pt idx="870">
                  <c:v>-87.6</c:v>
                </c:pt>
                <c:pt idx="871">
                  <c:v>-84.6</c:v>
                </c:pt>
                <c:pt idx="872">
                  <c:v>-87.7</c:v>
                </c:pt>
                <c:pt idx="873">
                  <c:v>-86.7</c:v>
                </c:pt>
                <c:pt idx="874">
                  <c:v>-84.9</c:v>
                </c:pt>
                <c:pt idx="875">
                  <c:v>-86.1</c:v>
                </c:pt>
                <c:pt idx="876">
                  <c:v>-87.7</c:v>
                </c:pt>
                <c:pt idx="877">
                  <c:v>-86.4</c:v>
                </c:pt>
                <c:pt idx="878">
                  <c:v>-87.7</c:v>
                </c:pt>
                <c:pt idx="879">
                  <c:v>-86.2</c:v>
                </c:pt>
                <c:pt idx="880">
                  <c:v>-87.7</c:v>
                </c:pt>
                <c:pt idx="881">
                  <c:v>-86.6</c:v>
                </c:pt>
                <c:pt idx="882">
                  <c:v>-84.1</c:v>
                </c:pt>
                <c:pt idx="883">
                  <c:v>-85.5</c:v>
                </c:pt>
                <c:pt idx="884">
                  <c:v>-85.1</c:v>
                </c:pt>
                <c:pt idx="885">
                  <c:v>-87.7</c:v>
                </c:pt>
                <c:pt idx="886">
                  <c:v>-87.7</c:v>
                </c:pt>
                <c:pt idx="887">
                  <c:v>-87.7</c:v>
                </c:pt>
                <c:pt idx="888">
                  <c:v>-87.7</c:v>
                </c:pt>
                <c:pt idx="889">
                  <c:v>-84.6</c:v>
                </c:pt>
                <c:pt idx="890">
                  <c:v>-87.7</c:v>
                </c:pt>
                <c:pt idx="891">
                  <c:v>-85.6</c:v>
                </c:pt>
                <c:pt idx="892">
                  <c:v>-86.6</c:v>
                </c:pt>
                <c:pt idx="893">
                  <c:v>-86.3</c:v>
                </c:pt>
                <c:pt idx="894">
                  <c:v>-85.5</c:v>
                </c:pt>
                <c:pt idx="895">
                  <c:v>-87.7</c:v>
                </c:pt>
                <c:pt idx="896">
                  <c:v>-87.7</c:v>
                </c:pt>
                <c:pt idx="897">
                  <c:v>-86.6</c:v>
                </c:pt>
                <c:pt idx="898">
                  <c:v>-87.7</c:v>
                </c:pt>
                <c:pt idx="899">
                  <c:v>-86.6</c:v>
                </c:pt>
                <c:pt idx="900">
                  <c:v>-84.6</c:v>
                </c:pt>
                <c:pt idx="901">
                  <c:v>-87.7</c:v>
                </c:pt>
                <c:pt idx="902">
                  <c:v>-82.8</c:v>
                </c:pt>
                <c:pt idx="903">
                  <c:v>-84.9</c:v>
                </c:pt>
                <c:pt idx="904">
                  <c:v>-87.6</c:v>
                </c:pt>
                <c:pt idx="905">
                  <c:v>-86.7</c:v>
                </c:pt>
                <c:pt idx="906">
                  <c:v>-87.7</c:v>
                </c:pt>
                <c:pt idx="907">
                  <c:v>-86.5</c:v>
                </c:pt>
                <c:pt idx="908">
                  <c:v>-87.7</c:v>
                </c:pt>
                <c:pt idx="909">
                  <c:v>-85.8</c:v>
                </c:pt>
                <c:pt idx="910">
                  <c:v>-87.7</c:v>
                </c:pt>
                <c:pt idx="911">
                  <c:v>-87.3</c:v>
                </c:pt>
                <c:pt idx="912">
                  <c:v>-86.9</c:v>
                </c:pt>
                <c:pt idx="913">
                  <c:v>-86.5</c:v>
                </c:pt>
                <c:pt idx="914">
                  <c:v>-85.8</c:v>
                </c:pt>
                <c:pt idx="915">
                  <c:v>-87.7</c:v>
                </c:pt>
                <c:pt idx="916">
                  <c:v>-82.8</c:v>
                </c:pt>
                <c:pt idx="917">
                  <c:v>-87.7</c:v>
                </c:pt>
                <c:pt idx="918">
                  <c:v>-87.7</c:v>
                </c:pt>
                <c:pt idx="919">
                  <c:v>-87.7</c:v>
                </c:pt>
                <c:pt idx="920">
                  <c:v>-84.7</c:v>
                </c:pt>
                <c:pt idx="921">
                  <c:v>-86.4</c:v>
                </c:pt>
                <c:pt idx="922">
                  <c:v>-87.4</c:v>
                </c:pt>
                <c:pt idx="923">
                  <c:v>-87.7</c:v>
                </c:pt>
                <c:pt idx="924">
                  <c:v>-87.7</c:v>
                </c:pt>
                <c:pt idx="925">
                  <c:v>-87.7</c:v>
                </c:pt>
                <c:pt idx="926">
                  <c:v>-86.4</c:v>
                </c:pt>
                <c:pt idx="927">
                  <c:v>-86.2</c:v>
                </c:pt>
                <c:pt idx="928">
                  <c:v>-87</c:v>
                </c:pt>
                <c:pt idx="929">
                  <c:v>-87.7</c:v>
                </c:pt>
                <c:pt idx="930">
                  <c:v>-87.2</c:v>
                </c:pt>
                <c:pt idx="931">
                  <c:v>-87.5</c:v>
                </c:pt>
                <c:pt idx="932">
                  <c:v>-87.7</c:v>
                </c:pt>
                <c:pt idx="933">
                  <c:v>-86.4</c:v>
                </c:pt>
                <c:pt idx="934">
                  <c:v>-87.7</c:v>
                </c:pt>
                <c:pt idx="935">
                  <c:v>-85.5</c:v>
                </c:pt>
                <c:pt idx="936">
                  <c:v>-87.7</c:v>
                </c:pt>
                <c:pt idx="937">
                  <c:v>-85.9</c:v>
                </c:pt>
                <c:pt idx="938">
                  <c:v>-85.2</c:v>
                </c:pt>
                <c:pt idx="939">
                  <c:v>-87.7</c:v>
                </c:pt>
                <c:pt idx="940">
                  <c:v>-84.3</c:v>
                </c:pt>
                <c:pt idx="941">
                  <c:v>-87.4</c:v>
                </c:pt>
                <c:pt idx="942">
                  <c:v>-87.7</c:v>
                </c:pt>
                <c:pt idx="943">
                  <c:v>-87.6</c:v>
                </c:pt>
                <c:pt idx="944">
                  <c:v>-87.6</c:v>
                </c:pt>
                <c:pt idx="945">
                  <c:v>-85.4</c:v>
                </c:pt>
                <c:pt idx="946">
                  <c:v>-87.6</c:v>
                </c:pt>
                <c:pt idx="947">
                  <c:v>-86.2</c:v>
                </c:pt>
                <c:pt idx="948">
                  <c:v>-87.6</c:v>
                </c:pt>
                <c:pt idx="949">
                  <c:v>-87.6</c:v>
                </c:pt>
                <c:pt idx="950">
                  <c:v>-87.6</c:v>
                </c:pt>
                <c:pt idx="951">
                  <c:v>-85.2</c:v>
                </c:pt>
                <c:pt idx="952">
                  <c:v>-87.6</c:v>
                </c:pt>
                <c:pt idx="953">
                  <c:v>-85.3</c:v>
                </c:pt>
                <c:pt idx="954">
                  <c:v>-87.6</c:v>
                </c:pt>
                <c:pt idx="955">
                  <c:v>-87.6</c:v>
                </c:pt>
                <c:pt idx="956">
                  <c:v>-87.6</c:v>
                </c:pt>
                <c:pt idx="957">
                  <c:v>-85.8</c:v>
                </c:pt>
                <c:pt idx="958">
                  <c:v>-87.3</c:v>
                </c:pt>
                <c:pt idx="959">
                  <c:v>-87.6</c:v>
                </c:pt>
                <c:pt idx="960">
                  <c:v>-87.6</c:v>
                </c:pt>
                <c:pt idx="961">
                  <c:v>-84.6</c:v>
                </c:pt>
                <c:pt idx="962">
                  <c:v>-87.6</c:v>
                </c:pt>
                <c:pt idx="963">
                  <c:v>-87.6</c:v>
                </c:pt>
                <c:pt idx="964">
                  <c:v>-87.3</c:v>
                </c:pt>
                <c:pt idx="965">
                  <c:v>-87.6</c:v>
                </c:pt>
                <c:pt idx="966">
                  <c:v>-87.6</c:v>
                </c:pt>
                <c:pt idx="967">
                  <c:v>-84.4</c:v>
                </c:pt>
                <c:pt idx="968">
                  <c:v>-87.6</c:v>
                </c:pt>
                <c:pt idx="969">
                  <c:v>-86.6</c:v>
                </c:pt>
                <c:pt idx="970">
                  <c:v>-87.6</c:v>
                </c:pt>
                <c:pt idx="971">
                  <c:v>-87.6</c:v>
                </c:pt>
                <c:pt idx="972">
                  <c:v>-87.6</c:v>
                </c:pt>
                <c:pt idx="973">
                  <c:v>-87.6</c:v>
                </c:pt>
                <c:pt idx="974">
                  <c:v>-85.6</c:v>
                </c:pt>
                <c:pt idx="975">
                  <c:v>-87.6</c:v>
                </c:pt>
                <c:pt idx="976">
                  <c:v>-85.4</c:v>
                </c:pt>
                <c:pt idx="977">
                  <c:v>-87.6</c:v>
                </c:pt>
                <c:pt idx="978">
                  <c:v>-87.6</c:v>
                </c:pt>
                <c:pt idx="979">
                  <c:v>-87.6</c:v>
                </c:pt>
                <c:pt idx="980">
                  <c:v>-87.6</c:v>
                </c:pt>
                <c:pt idx="981">
                  <c:v>-87.6</c:v>
                </c:pt>
                <c:pt idx="982">
                  <c:v>-85.7</c:v>
                </c:pt>
                <c:pt idx="983">
                  <c:v>-86.3</c:v>
                </c:pt>
                <c:pt idx="984">
                  <c:v>-87.6</c:v>
                </c:pt>
                <c:pt idx="985">
                  <c:v>-87.4</c:v>
                </c:pt>
                <c:pt idx="986">
                  <c:v>-87.6</c:v>
                </c:pt>
                <c:pt idx="987">
                  <c:v>-85.5</c:v>
                </c:pt>
                <c:pt idx="988">
                  <c:v>-87</c:v>
                </c:pt>
                <c:pt idx="989">
                  <c:v>-86.6</c:v>
                </c:pt>
                <c:pt idx="990">
                  <c:v>-87.6</c:v>
                </c:pt>
                <c:pt idx="991">
                  <c:v>-83.8</c:v>
                </c:pt>
                <c:pt idx="992">
                  <c:v>-86.6</c:v>
                </c:pt>
                <c:pt idx="993">
                  <c:v>-87.6</c:v>
                </c:pt>
                <c:pt idx="994">
                  <c:v>-87.5</c:v>
                </c:pt>
                <c:pt idx="995">
                  <c:v>-87.3</c:v>
                </c:pt>
                <c:pt idx="996">
                  <c:v>-85.6</c:v>
                </c:pt>
                <c:pt idx="997">
                  <c:v>-85.7</c:v>
                </c:pt>
                <c:pt idx="998">
                  <c:v>-85.7</c:v>
                </c:pt>
                <c:pt idx="999">
                  <c:v>-87.5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B!$AC$1:$AC$5</c:f>
              <c:strCache>
                <c:ptCount val="1"/>
                <c:pt idx="0">
                  <c:v>B4_C7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B!$AB$6:$AB$1005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B!$AC$6:$AC$1005</c:f>
              <c:numCache>
                <c:formatCode>0.00E+00</c:formatCode>
                <c:ptCount val="1000"/>
                <c:pt idx="0">
                  <c:v>-87.8</c:v>
                </c:pt>
                <c:pt idx="1">
                  <c:v>-88</c:v>
                </c:pt>
                <c:pt idx="2">
                  <c:v>-88</c:v>
                </c:pt>
                <c:pt idx="3">
                  <c:v>-88</c:v>
                </c:pt>
                <c:pt idx="4">
                  <c:v>-86.1</c:v>
                </c:pt>
                <c:pt idx="5">
                  <c:v>-86.8</c:v>
                </c:pt>
                <c:pt idx="6">
                  <c:v>-88</c:v>
                </c:pt>
                <c:pt idx="7">
                  <c:v>-88</c:v>
                </c:pt>
                <c:pt idx="8">
                  <c:v>-88</c:v>
                </c:pt>
                <c:pt idx="9">
                  <c:v>-87.5</c:v>
                </c:pt>
                <c:pt idx="10">
                  <c:v>-85.4</c:v>
                </c:pt>
                <c:pt idx="11">
                  <c:v>-88</c:v>
                </c:pt>
                <c:pt idx="12">
                  <c:v>-85.6</c:v>
                </c:pt>
                <c:pt idx="13">
                  <c:v>-88</c:v>
                </c:pt>
                <c:pt idx="14">
                  <c:v>-84.3</c:v>
                </c:pt>
                <c:pt idx="15">
                  <c:v>-85</c:v>
                </c:pt>
                <c:pt idx="16">
                  <c:v>-87.7</c:v>
                </c:pt>
                <c:pt idx="17">
                  <c:v>-88</c:v>
                </c:pt>
                <c:pt idx="18">
                  <c:v>-88</c:v>
                </c:pt>
                <c:pt idx="19">
                  <c:v>-88</c:v>
                </c:pt>
                <c:pt idx="20">
                  <c:v>-85.4</c:v>
                </c:pt>
                <c:pt idx="21">
                  <c:v>-88</c:v>
                </c:pt>
                <c:pt idx="22">
                  <c:v>-83.8</c:v>
                </c:pt>
                <c:pt idx="23">
                  <c:v>-88.1</c:v>
                </c:pt>
                <c:pt idx="24">
                  <c:v>-86.6</c:v>
                </c:pt>
                <c:pt idx="25">
                  <c:v>-88.1</c:v>
                </c:pt>
                <c:pt idx="26">
                  <c:v>-87.4</c:v>
                </c:pt>
                <c:pt idx="27">
                  <c:v>-88</c:v>
                </c:pt>
                <c:pt idx="28">
                  <c:v>-88.1</c:v>
                </c:pt>
                <c:pt idx="29">
                  <c:v>-87.2</c:v>
                </c:pt>
                <c:pt idx="30">
                  <c:v>-84.6</c:v>
                </c:pt>
                <c:pt idx="31">
                  <c:v>-88.1</c:v>
                </c:pt>
                <c:pt idx="32">
                  <c:v>-88.1</c:v>
                </c:pt>
                <c:pt idx="33">
                  <c:v>-88.1</c:v>
                </c:pt>
                <c:pt idx="34">
                  <c:v>-88.1</c:v>
                </c:pt>
                <c:pt idx="35">
                  <c:v>-87.3</c:v>
                </c:pt>
                <c:pt idx="36">
                  <c:v>-88.1</c:v>
                </c:pt>
                <c:pt idx="37">
                  <c:v>-88.1</c:v>
                </c:pt>
                <c:pt idx="38">
                  <c:v>-88.1</c:v>
                </c:pt>
                <c:pt idx="39">
                  <c:v>-87.4</c:v>
                </c:pt>
                <c:pt idx="40">
                  <c:v>-88.1</c:v>
                </c:pt>
                <c:pt idx="41">
                  <c:v>-88.1</c:v>
                </c:pt>
                <c:pt idx="42">
                  <c:v>-88.1</c:v>
                </c:pt>
                <c:pt idx="43">
                  <c:v>-88.1</c:v>
                </c:pt>
                <c:pt idx="44">
                  <c:v>-87.6</c:v>
                </c:pt>
                <c:pt idx="45">
                  <c:v>-88.1</c:v>
                </c:pt>
                <c:pt idx="46">
                  <c:v>-85.8</c:v>
                </c:pt>
                <c:pt idx="47">
                  <c:v>-88.1</c:v>
                </c:pt>
                <c:pt idx="48">
                  <c:v>-87.3</c:v>
                </c:pt>
                <c:pt idx="49">
                  <c:v>-87.9</c:v>
                </c:pt>
                <c:pt idx="50">
                  <c:v>-85.4</c:v>
                </c:pt>
                <c:pt idx="51">
                  <c:v>-88.1</c:v>
                </c:pt>
                <c:pt idx="52">
                  <c:v>-86</c:v>
                </c:pt>
                <c:pt idx="53">
                  <c:v>-88.1</c:v>
                </c:pt>
                <c:pt idx="54">
                  <c:v>-88.1</c:v>
                </c:pt>
                <c:pt idx="55">
                  <c:v>-88.1</c:v>
                </c:pt>
                <c:pt idx="56">
                  <c:v>-88.1</c:v>
                </c:pt>
                <c:pt idx="57">
                  <c:v>-88.1</c:v>
                </c:pt>
                <c:pt idx="58">
                  <c:v>-88.1</c:v>
                </c:pt>
                <c:pt idx="59">
                  <c:v>-88.1</c:v>
                </c:pt>
                <c:pt idx="60">
                  <c:v>-88.1</c:v>
                </c:pt>
                <c:pt idx="61">
                  <c:v>-88.1</c:v>
                </c:pt>
                <c:pt idx="62">
                  <c:v>-83</c:v>
                </c:pt>
                <c:pt idx="63">
                  <c:v>-88.1</c:v>
                </c:pt>
                <c:pt idx="64">
                  <c:v>-83.8</c:v>
                </c:pt>
                <c:pt idx="65">
                  <c:v>-84</c:v>
                </c:pt>
                <c:pt idx="66">
                  <c:v>-88.1</c:v>
                </c:pt>
                <c:pt idx="67">
                  <c:v>-88.1</c:v>
                </c:pt>
                <c:pt idx="68">
                  <c:v>-88.1</c:v>
                </c:pt>
                <c:pt idx="69">
                  <c:v>-88.1</c:v>
                </c:pt>
                <c:pt idx="70">
                  <c:v>-87</c:v>
                </c:pt>
                <c:pt idx="71">
                  <c:v>-88.1</c:v>
                </c:pt>
                <c:pt idx="72">
                  <c:v>-86.2</c:v>
                </c:pt>
                <c:pt idx="73">
                  <c:v>-86.3</c:v>
                </c:pt>
                <c:pt idx="74">
                  <c:v>-88.2</c:v>
                </c:pt>
                <c:pt idx="75">
                  <c:v>-88.2</c:v>
                </c:pt>
                <c:pt idx="76">
                  <c:v>-88.2</c:v>
                </c:pt>
                <c:pt idx="77">
                  <c:v>-85.7</c:v>
                </c:pt>
                <c:pt idx="78">
                  <c:v>-88.2</c:v>
                </c:pt>
                <c:pt idx="79">
                  <c:v>-88.2</c:v>
                </c:pt>
                <c:pt idx="80">
                  <c:v>-87.1</c:v>
                </c:pt>
                <c:pt idx="81">
                  <c:v>-88.2</c:v>
                </c:pt>
                <c:pt idx="82">
                  <c:v>-88.2</c:v>
                </c:pt>
                <c:pt idx="83">
                  <c:v>-88.2</c:v>
                </c:pt>
                <c:pt idx="84">
                  <c:v>-87.2</c:v>
                </c:pt>
                <c:pt idx="85">
                  <c:v>-85.8</c:v>
                </c:pt>
                <c:pt idx="86">
                  <c:v>-86.1</c:v>
                </c:pt>
                <c:pt idx="87">
                  <c:v>-86.1</c:v>
                </c:pt>
                <c:pt idx="88">
                  <c:v>-88.2</c:v>
                </c:pt>
                <c:pt idx="89">
                  <c:v>-88.2</c:v>
                </c:pt>
                <c:pt idx="90">
                  <c:v>-85.9</c:v>
                </c:pt>
                <c:pt idx="91">
                  <c:v>-88.2</c:v>
                </c:pt>
                <c:pt idx="92">
                  <c:v>-86.9</c:v>
                </c:pt>
                <c:pt idx="93">
                  <c:v>-86.6</c:v>
                </c:pt>
                <c:pt idx="94">
                  <c:v>-85</c:v>
                </c:pt>
                <c:pt idx="95">
                  <c:v>-88.2</c:v>
                </c:pt>
                <c:pt idx="96">
                  <c:v>-88.2</c:v>
                </c:pt>
                <c:pt idx="97">
                  <c:v>-88.2</c:v>
                </c:pt>
                <c:pt idx="98">
                  <c:v>-88.2</c:v>
                </c:pt>
                <c:pt idx="99">
                  <c:v>-85.8</c:v>
                </c:pt>
                <c:pt idx="100">
                  <c:v>-86.7</c:v>
                </c:pt>
                <c:pt idx="101">
                  <c:v>-87.7</c:v>
                </c:pt>
                <c:pt idx="102">
                  <c:v>-84.3</c:v>
                </c:pt>
                <c:pt idx="103">
                  <c:v>-84.6</c:v>
                </c:pt>
                <c:pt idx="104">
                  <c:v>-83.9</c:v>
                </c:pt>
                <c:pt idx="105">
                  <c:v>-85</c:v>
                </c:pt>
                <c:pt idx="106">
                  <c:v>-85.7</c:v>
                </c:pt>
                <c:pt idx="107">
                  <c:v>-88.2</c:v>
                </c:pt>
                <c:pt idx="108">
                  <c:v>-88.2</c:v>
                </c:pt>
                <c:pt idx="109">
                  <c:v>-88.2</c:v>
                </c:pt>
                <c:pt idx="110">
                  <c:v>-85.6</c:v>
                </c:pt>
                <c:pt idx="111">
                  <c:v>-88.2</c:v>
                </c:pt>
                <c:pt idx="112">
                  <c:v>-88.2</c:v>
                </c:pt>
                <c:pt idx="113">
                  <c:v>-88.2</c:v>
                </c:pt>
                <c:pt idx="114">
                  <c:v>-85.9</c:v>
                </c:pt>
                <c:pt idx="115">
                  <c:v>-83.7</c:v>
                </c:pt>
                <c:pt idx="116">
                  <c:v>-88.2</c:v>
                </c:pt>
                <c:pt idx="117">
                  <c:v>-85.5</c:v>
                </c:pt>
                <c:pt idx="118">
                  <c:v>-88.2</c:v>
                </c:pt>
                <c:pt idx="119">
                  <c:v>-88.2</c:v>
                </c:pt>
                <c:pt idx="120">
                  <c:v>-88.2</c:v>
                </c:pt>
                <c:pt idx="121">
                  <c:v>-87.1</c:v>
                </c:pt>
                <c:pt idx="122">
                  <c:v>-88.2</c:v>
                </c:pt>
                <c:pt idx="123">
                  <c:v>-86.7</c:v>
                </c:pt>
                <c:pt idx="124">
                  <c:v>-88.2</c:v>
                </c:pt>
                <c:pt idx="125">
                  <c:v>-88.2</c:v>
                </c:pt>
                <c:pt idx="126">
                  <c:v>-88.2</c:v>
                </c:pt>
                <c:pt idx="127">
                  <c:v>-86.8</c:v>
                </c:pt>
                <c:pt idx="128">
                  <c:v>-86.1</c:v>
                </c:pt>
                <c:pt idx="129">
                  <c:v>-86.7</c:v>
                </c:pt>
                <c:pt idx="130">
                  <c:v>-86.3</c:v>
                </c:pt>
                <c:pt idx="131">
                  <c:v>-88.2</c:v>
                </c:pt>
                <c:pt idx="132">
                  <c:v>-87.8</c:v>
                </c:pt>
                <c:pt idx="133">
                  <c:v>-88.2</c:v>
                </c:pt>
                <c:pt idx="134">
                  <c:v>-85.3</c:v>
                </c:pt>
                <c:pt idx="135">
                  <c:v>-88.2</c:v>
                </c:pt>
                <c:pt idx="136">
                  <c:v>-88.2</c:v>
                </c:pt>
                <c:pt idx="137">
                  <c:v>-88.3</c:v>
                </c:pt>
                <c:pt idx="138">
                  <c:v>-88.2</c:v>
                </c:pt>
                <c:pt idx="139">
                  <c:v>-84.8</c:v>
                </c:pt>
                <c:pt idx="140">
                  <c:v>-86.1</c:v>
                </c:pt>
                <c:pt idx="141">
                  <c:v>-82.8</c:v>
                </c:pt>
                <c:pt idx="142">
                  <c:v>-86.8</c:v>
                </c:pt>
                <c:pt idx="143">
                  <c:v>-86.4</c:v>
                </c:pt>
                <c:pt idx="144">
                  <c:v>-85.3</c:v>
                </c:pt>
                <c:pt idx="145">
                  <c:v>-85.7</c:v>
                </c:pt>
                <c:pt idx="146">
                  <c:v>-88.2</c:v>
                </c:pt>
                <c:pt idx="147">
                  <c:v>-88.2</c:v>
                </c:pt>
                <c:pt idx="148">
                  <c:v>-86.6</c:v>
                </c:pt>
                <c:pt idx="149">
                  <c:v>-86.7</c:v>
                </c:pt>
                <c:pt idx="150">
                  <c:v>-88.2</c:v>
                </c:pt>
                <c:pt idx="151">
                  <c:v>-88.2</c:v>
                </c:pt>
                <c:pt idx="152">
                  <c:v>-85.8</c:v>
                </c:pt>
                <c:pt idx="153">
                  <c:v>-87.2</c:v>
                </c:pt>
                <c:pt idx="154">
                  <c:v>-85.5</c:v>
                </c:pt>
                <c:pt idx="155">
                  <c:v>-86.8</c:v>
                </c:pt>
                <c:pt idx="156">
                  <c:v>-88.2</c:v>
                </c:pt>
                <c:pt idx="157">
                  <c:v>-87.8</c:v>
                </c:pt>
                <c:pt idx="158">
                  <c:v>-88.2</c:v>
                </c:pt>
                <c:pt idx="159">
                  <c:v>-85</c:v>
                </c:pt>
                <c:pt idx="160">
                  <c:v>-88.2</c:v>
                </c:pt>
                <c:pt idx="161">
                  <c:v>-87.9</c:v>
                </c:pt>
                <c:pt idx="162">
                  <c:v>-83.9</c:v>
                </c:pt>
                <c:pt idx="163">
                  <c:v>-86</c:v>
                </c:pt>
                <c:pt idx="164">
                  <c:v>-88.2</c:v>
                </c:pt>
                <c:pt idx="165">
                  <c:v>-84.5</c:v>
                </c:pt>
                <c:pt idx="166">
                  <c:v>-88.2</c:v>
                </c:pt>
                <c:pt idx="167">
                  <c:v>-88.2</c:v>
                </c:pt>
                <c:pt idx="168">
                  <c:v>-85.2</c:v>
                </c:pt>
                <c:pt idx="169">
                  <c:v>-86.5</c:v>
                </c:pt>
                <c:pt idx="170">
                  <c:v>-88.2</c:v>
                </c:pt>
                <c:pt idx="171">
                  <c:v>-88.2</c:v>
                </c:pt>
                <c:pt idx="172">
                  <c:v>-88.2</c:v>
                </c:pt>
                <c:pt idx="173">
                  <c:v>-84</c:v>
                </c:pt>
                <c:pt idx="174">
                  <c:v>-88.2</c:v>
                </c:pt>
                <c:pt idx="175">
                  <c:v>-88.2</c:v>
                </c:pt>
                <c:pt idx="176">
                  <c:v>-88.2</c:v>
                </c:pt>
                <c:pt idx="177">
                  <c:v>-88.2</c:v>
                </c:pt>
                <c:pt idx="178">
                  <c:v>-87.9</c:v>
                </c:pt>
                <c:pt idx="179">
                  <c:v>-88.2</c:v>
                </c:pt>
                <c:pt idx="180">
                  <c:v>-88.2</c:v>
                </c:pt>
                <c:pt idx="181">
                  <c:v>-86.6</c:v>
                </c:pt>
                <c:pt idx="182">
                  <c:v>-88.2</c:v>
                </c:pt>
                <c:pt idx="183">
                  <c:v>-86.2</c:v>
                </c:pt>
                <c:pt idx="184">
                  <c:v>-88.2</c:v>
                </c:pt>
                <c:pt idx="185">
                  <c:v>-87.2</c:v>
                </c:pt>
                <c:pt idx="186">
                  <c:v>-88.2</c:v>
                </c:pt>
                <c:pt idx="187">
                  <c:v>-87.1</c:v>
                </c:pt>
                <c:pt idx="188">
                  <c:v>-86.2</c:v>
                </c:pt>
                <c:pt idx="189">
                  <c:v>-86.4</c:v>
                </c:pt>
                <c:pt idx="190">
                  <c:v>-84.7</c:v>
                </c:pt>
                <c:pt idx="191">
                  <c:v>-88.2</c:v>
                </c:pt>
                <c:pt idx="192">
                  <c:v>-88.2</c:v>
                </c:pt>
                <c:pt idx="193">
                  <c:v>-86.9</c:v>
                </c:pt>
                <c:pt idx="194">
                  <c:v>-86.2</c:v>
                </c:pt>
                <c:pt idx="195">
                  <c:v>-88.2</c:v>
                </c:pt>
                <c:pt idx="196">
                  <c:v>-86.5</c:v>
                </c:pt>
                <c:pt idx="197">
                  <c:v>-88.2</c:v>
                </c:pt>
                <c:pt idx="198">
                  <c:v>-88.2</c:v>
                </c:pt>
                <c:pt idx="199">
                  <c:v>-88.2</c:v>
                </c:pt>
                <c:pt idx="200">
                  <c:v>-88.2</c:v>
                </c:pt>
                <c:pt idx="201">
                  <c:v>-87.3</c:v>
                </c:pt>
                <c:pt idx="202">
                  <c:v>-88.2</c:v>
                </c:pt>
                <c:pt idx="203">
                  <c:v>-85.4</c:v>
                </c:pt>
                <c:pt idx="204">
                  <c:v>-88.2</c:v>
                </c:pt>
                <c:pt idx="205">
                  <c:v>-88.2</c:v>
                </c:pt>
                <c:pt idx="206">
                  <c:v>-86.7</c:v>
                </c:pt>
                <c:pt idx="207">
                  <c:v>-86.9</c:v>
                </c:pt>
                <c:pt idx="208">
                  <c:v>-88.2</c:v>
                </c:pt>
                <c:pt idx="209">
                  <c:v>-88.2</c:v>
                </c:pt>
                <c:pt idx="210">
                  <c:v>-88.2</c:v>
                </c:pt>
                <c:pt idx="211">
                  <c:v>-88.2</c:v>
                </c:pt>
                <c:pt idx="212">
                  <c:v>-85.5</c:v>
                </c:pt>
                <c:pt idx="213">
                  <c:v>-88.2</c:v>
                </c:pt>
                <c:pt idx="214">
                  <c:v>-86.1</c:v>
                </c:pt>
                <c:pt idx="215">
                  <c:v>-88.2</c:v>
                </c:pt>
                <c:pt idx="216">
                  <c:v>-85.5</c:v>
                </c:pt>
                <c:pt idx="217">
                  <c:v>-88.2</c:v>
                </c:pt>
                <c:pt idx="218">
                  <c:v>-86.7</c:v>
                </c:pt>
                <c:pt idx="219">
                  <c:v>-88.2</c:v>
                </c:pt>
                <c:pt idx="220">
                  <c:v>-86.1</c:v>
                </c:pt>
                <c:pt idx="221">
                  <c:v>-88.2</c:v>
                </c:pt>
                <c:pt idx="222">
                  <c:v>-87.4</c:v>
                </c:pt>
                <c:pt idx="223">
                  <c:v>-88.2</c:v>
                </c:pt>
                <c:pt idx="224">
                  <c:v>-87.4</c:v>
                </c:pt>
                <c:pt idx="225">
                  <c:v>-85.8</c:v>
                </c:pt>
                <c:pt idx="226">
                  <c:v>-86.1</c:v>
                </c:pt>
                <c:pt idx="227">
                  <c:v>-86.6</c:v>
                </c:pt>
                <c:pt idx="228">
                  <c:v>-88.2</c:v>
                </c:pt>
                <c:pt idx="229">
                  <c:v>-87.5</c:v>
                </c:pt>
                <c:pt idx="230">
                  <c:v>-88.2</c:v>
                </c:pt>
                <c:pt idx="231">
                  <c:v>-88.2</c:v>
                </c:pt>
                <c:pt idx="232">
                  <c:v>-88.2</c:v>
                </c:pt>
                <c:pt idx="233">
                  <c:v>-86.3</c:v>
                </c:pt>
                <c:pt idx="234">
                  <c:v>-87</c:v>
                </c:pt>
                <c:pt idx="235">
                  <c:v>-87.1</c:v>
                </c:pt>
                <c:pt idx="236">
                  <c:v>-85.2</c:v>
                </c:pt>
                <c:pt idx="237">
                  <c:v>-88.2</c:v>
                </c:pt>
                <c:pt idx="238">
                  <c:v>-88.2</c:v>
                </c:pt>
                <c:pt idx="239">
                  <c:v>-88</c:v>
                </c:pt>
                <c:pt idx="240">
                  <c:v>-85.5</c:v>
                </c:pt>
                <c:pt idx="241">
                  <c:v>-88.2</c:v>
                </c:pt>
                <c:pt idx="242">
                  <c:v>-88.2</c:v>
                </c:pt>
                <c:pt idx="243">
                  <c:v>-87.2</c:v>
                </c:pt>
                <c:pt idx="244">
                  <c:v>-88.2</c:v>
                </c:pt>
                <c:pt idx="245">
                  <c:v>-86.5</c:v>
                </c:pt>
                <c:pt idx="246">
                  <c:v>-85.1</c:v>
                </c:pt>
                <c:pt idx="247">
                  <c:v>-85.8</c:v>
                </c:pt>
                <c:pt idx="248">
                  <c:v>-88.2</c:v>
                </c:pt>
                <c:pt idx="249">
                  <c:v>-87.5</c:v>
                </c:pt>
                <c:pt idx="250">
                  <c:v>-88.2</c:v>
                </c:pt>
                <c:pt idx="251">
                  <c:v>-88.2</c:v>
                </c:pt>
                <c:pt idx="252">
                  <c:v>-88.2</c:v>
                </c:pt>
                <c:pt idx="253">
                  <c:v>-87.2</c:v>
                </c:pt>
                <c:pt idx="254">
                  <c:v>-86.5</c:v>
                </c:pt>
                <c:pt idx="255">
                  <c:v>-86.7</c:v>
                </c:pt>
                <c:pt idx="256">
                  <c:v>-88.2</c:v>
                </c:pt>
                <c:pt idx="257">
                  <c:v>-88.2</c:v>
                </c:pt>
                <c:pt idx="258">
                  <c:v>-88.2</c:v>
                </c:pt>
                <c:pt idx="259">
                  <c:v>-84.3</c:v>
                </c:pt>
                <c:pt idx="260">
                  <c:v>-88.2</c:v>
                </c:pt>
                <c:pt idx="261">
                  <c:v>-86.5</c:v>
                </c:pt>
                <c:pt idx="262">
                  <c:v>-88.2</c:v>
                </c:pt>
                <c:pt idx="263">
                  <c:v>-88.2</c:v>
                </c:pt>
                <c:pt idx="264">
                  <c:v>-88.2</c:v>
                </c:pt>
                <c:pt idx="265">
                  <c:v>-88.2</c:v>
                </c:pt>
                <c:pt idx="266">
                  <c:v>-87.9</c:v>
                </c:pt>
                <c:pt idx="267">
                  <c:v>-87.7</c:v>
                </c:pt>
                <c:pt idx="268">
                  <c:v>-85.2</c:v>
                </c:pt>
                <c:pt idx="269">
                  <c:v>-86.9</c:v>
                </c:pt>
                <c:pt idx="270">
                  <c:v>-88.2</c:v>
                </c:pt>
                <c:pt idx="271">
                  <c:v>-88.2</c:v>
                </c:pt>
                <c:pt idx="272">
                  <c:v>-88.2</c:v>
                </c:pt>
                <c:pt idx="273">
                  <c:v>-88.2</c:v>
                </c:pt>
                <c:pt idx="274">
                  <c:v>-85.2</c:v>
                </c:pt>
                <c:pt idx="275">
                  <c:v>-87.2</c:v>
                </c:pt>
                <c:pt idx="276">
                  <c:v>-87.6</c:v>
                </c:pt>
                <c:pt idx="277">
                  <c:v>-87.6</c:v>
                </c:pt>
                <c:pt idx="278">
                  <c:v>-86.3</c:v>
                </c:pt>
                <c:pt idx="279">
                  <c:v>-87.4</c:v>
                </c:pt>
                <c:pt idx="280">
                  <c:v>-88.2</c:v>
                </c:pt>
                <c:pt idx="281">
                  <c:v>-86.2</c:v>
                </c:pt>
                <c:pt idx="282">
                  <c:v>-88.2</c:v>
                </c:pt>
                <c:pt idx="283">
                  <c:v>-87.7</c:v>
                </c:pt>
                <c:pt idx="284">
                  <c:v>-88.2</c:v>
                </c:pt>
                <c:pt idx="285">
                  <c:v>-88.2</c:v>
                </c:pt>
                <c:pt idx="286">
                  <c:v>-87.2</c:v>
                </c:pt>
                <c:pt idx="287">
                  <c:v>-88.2</c:v>
                </c:pt>
                <c:pt idx="288">
                  <c:v>-86.4</c:v>
                </c:pt>
                <c:pt idx="289">
                  <c:v>-88.2</c:v>
                </c:pt>
                <c:pt idx="290">
                  <c:v>-88.2</c:v>
                </c:pt>
                <c:pt idx="291">
                  <c:v>-88.3</c:v>
                </c:pt>
                <c:pt idx="292">
                  <c:v>-88.3</c:v>
                </c:pt>
                <c:pt idx="293">
                  <c:v>-87.1</c:v>
                </c:pt>
                <c:pt idx="294">
                  <c:v>-86.6</c:v>
                </c:pt>
                <c:pt idx="295">
                  <c:v>-87.4</c:v>
                </c:pt>
                <c:pt idx="296">
                  <c:v>-88.3</c:v>
                </c:pt>
                <c:pt idx="297">
                  <c:v>-87.1</c:v>
                </c:pt>
                <c:pt idx="298">
                  <c:v>-88.3</c:v>
                </c:pt>
                <c:pt idx="299">
                  <c:v>-87.1</c:v>
                </c:pt>
                <c:pt idx="300">
                  <c:v>-86.6</c:v>
                </c:pt>
                <c:pt idx="301">
                  <c:v>-84.2</c:v>
                </c:pt>
                <c:pt idx="302">
                  <c:v>-88.3</c:v>
                </c:pt>
                <c:pt idx="303">
                  <c:v>-87.5</c:v>
                </c:pt>
                <c:pt idx="304">
                  <c:v>-88.3</c:v>
                </c:pt>
                <c:pt idx="305">
                  <c:v>-88</c:v>
                </c:pt>
                <c:pt idx="306">
                  <c:v>-87.6</c:v>
                </c:pt>
                <c:pt idx="307">
                  <c:v>-88.3</c:v>
                </c:pt>
                <c:pt idx="308">
                  <c:v>-88.2</c:v>
                </c:pt>
                <c:pt idx="309">
                  <c:v>-86.9</c:v>
                </c:pt>
                <c:pt idx="310">
                  <c:v>-87.6</c:v>
                </c:pt>
                <c:pt idx="311">
                  <c:v>-87.9</c:v>
                </c:pt>
                <c:pt idx="312">
                  <c:v>-88.3</c:v>
                </c:pt>
                <c:pt idx="313">
                  <c:v>-87.9</c:v>
                </c:pt>
                <c:pt idx="314">
                  <c:v>-84.8</c:v>
                </c:pt>
                <c:pt idx="315">
                  <c:v>-88.3</c:v>
                </c:pt>
                <c:pt idx="316">
                  <c:v>-88.1</c:v>
                </c:pt>
                <c:pt idx="317">
                  <c:v>-86.7</c:v>
                </c:pt>
                <c:pt idx="318">
                  <c:v>-88.3</c:v>
                </c:pt>
                <c:pt idx="319">
                  <c:v>-88.3</c:v>
                </c:pt>
                <c:pt idx="320">
                  <c:v>-88.3</c:v>
                </c:pt>
                <c:pt idx="321">
                  <c:v>-88.3</c:v>
                </c:pt>
                <c:pt idx="322">
                  <c:v>-87.5</c:v>
                </c:pt>
                <c:pt idx="323">
                  <c:v>-88.3</c:v>
                </c:pt>
                <c:pt idx="324">
                  <c:v>-88.3</c:v>
                </c:pt>
                <c:pt idx="325">
                  <c:v>-86.7</c:v>
                </c:pt>
                <c:pt idx="326">
                  <c:v>-85.8</c:v>
                </c:pt>
                <c:pt idx="327">
                  <c:v>-87.4</c:v>
                </c:pt>
                <c:pt idx="328">
                  <c:v>-87.5</c:v>
                </c:pt>
                <c:pt idx="329">
                  <c:v>-88.3</c:v>
                </c:pt>
                <c:pt idx="330">
                  <c:v>-86.9</c:v>
                </c:pt>
                <c:pt idx="331">
                  <c:v>-87.8</c:v>
                </c:pt>
                <c:pt idx="332">
                  <c:v>-88.3</c:v>
                </c:pt>
                <c:pt idx="333">
                  <c:v>-88.3</c:v>
                </c:pt>
                <c:pt idx="334">
                  <c:v>-88.3</c:v>
                </c:pt>
                <c:pt idx="335">
                  <c:v>-87.3</c:v>
                </c:pt>
                <c:pt idx="336">
                  <c:v>-86.3</c:v>
                </c:pt>
                <c:pt idx="337">
                  <c:v>-88.2</c:v>
                </c:pt>
                <c:pt idx="338">
                  <c:v>-86.2</c:v>
                </c:pt>
                <c:pt idx="339">
                  <c:v>-88.3</c:v>
                </c:pt>
                <c:pt idx="340">
                  <c:v>-87.8</c:v>
                </c:pt>
                <c:pt idx="341">
                  <c:v>-88.3</c:v>
                </c:pt>
                <c:pt idx="342">
                  <c:v>-88.3</c:v>
                </c:pt>
                <c:pt idx="343">
                  <c:v>-87.6</c:v>
                </c:pt>
                <c:pt idx="344">
                  <c:v>-88.3</c:v>
                </c:pt>
                <c:pt idx="345">
                  <c:v>-86.2</c:v>
                </c:pt>
                <c:pt idx="346">
                  <c:v>-88.3</c:v>
                </c:pt>
                <c:pt idx="347">
                  <c:v>-88.3</c:v>
                </c:pt>
                <c:pt idx="348">
                  <c:v>-86</c:v>
                </c:pt>
                <c:pt idx="349">
                  <c:v>-88.3</c:v>
                </c:pt>
                <c:pt idx="350">
                  <c:v>-88.3</c:v>
                </c:pt>
                <c:pt idx="351">
                  <c:v>-86</c:v>
                </c:pt>
                <c:pt idx="352">
                  <c:v>-85.8</c:v>
                </c:pt>
                <c:pt idx="353">
                  <c:v>-88.3</c:v>
                </c:pt>
                <c:pt idx="354">
                  <c:v>-88.3</c:v>
                </c:pt>
                <c:pt idx="355">
                  <c:v>-88.3</c:v>
                </c:pt>
                <c:pt idx="356">
                  <c:v>-88.3</c:v>
                </c:pt>
                <c:pt idx="357">
                  <c:v>-88.3</c:v>
                </c:pt>
                <c:pt idx="358">
                  <c:v>-86</c:v>
                </c:pt>
                <c:pt idx="359">
                  <c:v>-85</c:v>
                </c:pt>
                <c:pt idx="360">
                  <c:v>-86.8</c:v>
                </c:pt>
                <c:pt idx="361">
                  <c:v>-88.3</c:v>
                </c:pt>
                <c:pt idx="362">
                  <c:v>-88.3</c:v>
                </c:pt>
                <c:pt idx="363">
                  <c:v>-85.8</c:v>
                </c:pt>
                <c:pt idx="364">
                  <c:v>-86.7</c:v>
                </c:pt>
                <c:pt idx="365">
                  <c:v>-88.3</c:v>
                </c:pt>
                <c:pt idx="366">
                  <c:v>-88.3</c:v>
                </c:pt>
                <c:pt idx="367">
                  <c:v>-88.3</c:v>
                </c:pt>
                <c:pt idx="368">
                  <c:v>-83.7</c:v>
                </c:pt>
                <c:pt idx="369">
                  <c:v>-88.3</c:v>
                </c:pt>
                <c:pt idx="370">
                  <c:v>-87.8</c:v>
                </c:pt>
                <c:pt idx="371">
                  <c:v>-86.6</c:v>
                </c:pt>
                <c:pt idx="372">
                  <c:v>-88.3</c:v>
                </c:pt>
                <c:pt idx="373">
                  <c:v>-88.3</c:v>
                </c:pt>
                <c:pt idx="374">
                  <c:v>-88.3</c:v>
                </c:pt>
                <c:pt idx="375">
                  <c:v>-86.6</c:v>
                </c:pt>
                <c:pt idx="376">
                  <c:v>-87.8</c:v>
                </c:pt>
                <c:pt idx="377">
                  <c:v>-88.2</c:v>
                </c:pt>
                <c:pt idx="378">
                  <c:v>-87</c:v>
                </c:pt>
                <c:pt idx="379">
                  <c:v>-88.3</c:v>
                </c:pt>
                <c:pt idx="380">
                  <c:v>-86.2</c:v>
                </c:pt>
                <c:pt idx="381">
                  <c:v>-88.3</c:v>
                </c:pt>
                <c:pt idx="382">
                  <c:v>-88.3</c:v>
                </c:pt>
                <c:pt idx="383">
                  <c:v>-87</c:v>
                </c:pt>
                <c:pt idx="384">
                  <c:v>-87.8</c:v>
                </c:pt>
                <c:pt idx="385">
                  <c:v>-88.3</c:v>
                </c:pt>
                <c:pt idx="386">
                  <c:v>-88.3</c:v>
                </c:pt>
                <c:pt idx="387">
                  <c:v>-88.3</c:v>
                </c:pt>
                <c:pt idx="388">
                  <c:v>-88.3</c:v>
                </c:pt>
                <c:pt idx="389">
                  <c:v>-85.7</c:v>
                </c:pt>
                <c:pt idx="390">
                  <c:v>-85.6</c:v>
                </c:pt>
                <c:pt idx="391">
                  <c:v>-88.3</c:v>
                </c:pt>
                <c:pt idx="392">
                  <c:v>-88.3</c:v>
                </c:pt>
                <c:pt idx="393">
                  <c:v>-88.3</c:v>
                </c:pt>
                <c:pt idx="394">
                  <c:v>-86.3</c:v>
                </c:pt>
                <c:pt idx="395">
                  <c:v>-86.4</c:v>
                </c:pt>
                <c:pt idx="396">
                  <c:v>-88.3</c:v>
                </c:pt>
                <c:pt idx="397">
                  <c:v>-88.3</c:v>
                </c:pt>
                <c:pt idx="398">
                  <c:v>-88.3</c:v>
                </c:pt>
                <c:pt idx="399">
                  <c:v>-88.3</c:v>
                </c:pt>
                <c:pt idx="400">
                  <c:v>-88.3</c:v>
                </c:pt>
                <c:pt idx="401">
                  <c:v>-88.3</c:v>
                </c:pt>
                <c:pt idx="402">
                  <c:v>-86.4</c:v>
                </c:pt>
                <c:pt idx="403">
                  <c:v>-88.3</c:v>
                </c:pt>
                <c:pt idx="404">
                  <c:v>-84.4</c:v>
                </c:pt>
                <c:pt idx="405">
                  <c:v>-88.3</c:v>
                </c:pt>
                <c:pt idx="406">
                  <c:v>-84.9</c:v>
                </c:pt>
                <c:pt idx="407">
                  <c:v>-88.3</c:v>
                </c:pt>
                <c:pt idx="408">
                  <c:v>-88.3</c:v>
                </c:pt>
                <c:pt idx="409">
                  <c:v>-88.3</c:v>
                </c:pt>
                <c:pt idx="410">
                  <c:v>-88.3</c:v>
                </c:pt>
                <c:pt idx="411">
                  <c:v>-88.3</c:v>
                </c:pt>
                <c:pt idx="412">
                  <c:v>-86.1</c:v>
                </c:pt>
                <c:pt idx="413">
                  <c:v>-88.3</c:v>
                </c:pt>
                <c:pt idx="414">
                  <c:v>-88.3</c:v>
                </c:pt>
                <c:pt idx="415">
                  <c:v>-87.5</c:v>
                </c:pt>
                <c:pt idx="416">
                  <c:v>-88.3</c:v>
                </c:pt>
                <c:pt idx="417">
                  <c:v>-88.3</c:v>
                </c:pt>
                <c:pt idx="418">
                  <c:v>-87.1</c:v>
                </c:pt>
                <c:pt idx="419">
                  <c:v>-85.9</c:v>
                </c:pt>
                <c:pt idx="420">
                  <c:v>-88.3</c:v>
                </c:pt>
                <c:pt idx="421">
                  <c:v>-88.3</c:v>
                </c:pt>
                <c:pt idx="422">
                  <c:v>-87.6</c:v>
                </c:pt>
                <c:pt idx="423">
                  <c:v>-88.3</c:v>
                </c:pt>
                <c:pt idx="424">
                  <c:v>-87.9</c:v>
                </c:pt>
                <c:pt idx="425">
                  <c:v>-85.3</c:v>
                </c:pt>
                <c:pt idx="426">
                  <c:v>-86.1</c:v>
                </c:pt>
                <c:pt idx="427">
                  <c:v>-87.4</c:v>
                </c:pt>
                <c:pt idx="428">
                  <c:v>-87.6</c:v>
                </c:pt>
                <c:pt idx="429">
                  <c:v>-88.3</c:v>
                </c:pt>
                <c:pt idx="430">
                  <c:v>-83.7</c:v>
                </c:pt>
                <c:pt idx="431">
                  <c:v>-88.3</c:v>
                </c:pt>
                <c:pt idx="432">
                  <c:v>-84.9</c:v>
                </c:pt>
                <c:pt idx="433">
                  <c:v>-86.6</c:v>
                </c:pt>
                <c:pt idx="434">
                  <c:v>-88.2</c:v>
                </c:pt>
                <c:pt idx="435">
                  <c:v>-88.2</c:v>
                </c:pt>
                <c:pt idx="436">
                  <c:v>-88.2</c:v>
                </c:pt>
                <c:pt idx="437">
                  <c:v>-88.2</c:v>
                </c:pt>
                <c:pt idx="438">
                  <c:v>-88.2</c:v>
                </c:pt>
                <c:pt idx="439">
                  <c:v>-88.2</c:v>
                </c:pt>
                <c:pt idx="440">
                  <c:v>-83.6</c:v>
                </c:pt>
                <c:pt idx="441">
                  <c:v>-88.2</c:v>
                </c:pt>
                <c:pt idx="442">
                  <c:v>-88</c:v>
                </c:pt>
                <c:pt idx="443">
                  <c:v>-85.3</c:v>
                </c:pt>
                <c:pt idx="444">
                  <c:v>-88.2</c:v>
                </c:pt>
                <c:pt idx="445">
                  <c:v>-85.3</c:v>
                </c:pt>
                <c:pt idx="446">
                  <c:v>-87.1</c:v>
                </c:pt>
                <c:pt idx="447">
                  <c:v>-88.2</c:v>
                </c:pt>
                <c:pt idx="448">
                  <c:v>-88.2</c:v>
                </c:pt>
                <c:pt idx="449">
                  <c:v>-88.2</c:v>
                </c:pt>
                <c:pt idx="450">
                  <c:v>-87.2</c:v>
                </c:pt>
                <c:pt idx="451">
                  <c:v>-88.2</c:v>
                </c:pt>
                <c:pt idx="452">
                  <c:v>-87.5</c:v>
                </c:pt>
                <c:pt idx="453">
                  <c:v>-88.2</c:v>
                </c:pt>
                <c:pt idx="454">
                  <c:v>-88.2</c:v>
                </c:pt>
                <c:pt idx="455">
                  <c:v>-87.5</c:v>
                </c:pt>
                <c:pt idx="456">
                  <c:v>-88.2</c:v>
                </c:pt>
                <c:pt idx="457">
                  <c:v>-88.2</c:v>
                </c:pt>
                <c:pt idx="458">
                  <c:v>-88.2</c:v>
                </c:pt>
                <c:pt idx="459">
                  <c:v>-88.2</c:v>
                </c:pt>
                <c:pt idx="460">
                  <c:v>-88.2</c:v>
                </c:pt>
                <c:pt idx="461">
                  <c:v>-88.2</c:v>
                </c:pt>
                <c:pt idx="462">
                  <c:v>-87</c:v>
                </c:pt>
                <c:pt idx="463">
                  <c:v>-88.2</c:v>
                </c:pt>
                <c:pt idx="464">
                  <c:v>-87.2</c:v>
                </c:pt>
                <c:pt idx="465">
                  <c:v>-86.6</c:v>
                </c:pt>
                <c:pt idx="466">
                  <c:v>-88.2</c:v>
                </c:pt>
                <c:pt idx="467">
                  <c:v>-88.2</c:v>
                </c:pt>
                <c:pt idx="468">
                  <c:v>-88.2</c:v>
                </c:pt>
                <c:pt idx="469">
                  <c:v>-88.2</c:v>
                </c:pt>
                <c:pt idx="470">
                  <c:v>-87.9</c:v>
                </c:pt>
                <c:pt idx="471">
                  <c:v>-86.7</c:v>
                </c:pt>
                <c:pt idx="472">
                  <c:v>-87.9</c:v>
                </c:pt>
                <c:pt idx="473">
                  <c:v>-88.2</c:v>
                </c:pt>
                <c:pt idx="474">
                  <c:v>-88.2</c:v>
                </c:pt>
                <c:pt idx="475">
                  <c:v>-88.2</c:v>
                </c:pt>
                <c:pt idx="476">
                  <c:v>-88.2</c:v>
                </c:pt>
                <c:pt idx="477">
                  <c:v>-88.2</c:v>
                </c:pt>
                <c:pt idx="478">
                  <c:v>-85.3</c:v>
                </c:pt>
                <c:pt idx="479">
                  <c:v>-87.1</c:v>
                </c:pt>
                <c:pt idx="480">
                  <c:v>-87.7</c:v>
                </c:pt>
                <c:pt idx="481">
                  <c:v>-88.2</c:v>
                </c:pt>
                <c:pt idx="482">
                  <c:v>-88.2</c:v>
                </c:pt>
                <c:pt idx="483">
                  <c:v>-88.2</c:v>
                </c:pt>
                <c:pt idx="484">
                  <c:v>-86.9</c:v>
                </c:pt>
                <c:pt idx="485">
                  <c:v>-88.2</c:v>
                </c:pt>
                <c:pt idx="486">
                  <c:v>-87</c:v>
                </c:pt>
                <c:pt idx="487">
                  <c:v>-88.2</c:v>
                </c:pt>
                <c:pt idx="488">
                  <c:v>-88.2</c:v>
                </c:pt>
                <c:pt idx="489">
                  <c:v>-88.2</c:v>
                </c:pt>
                <c:pt idx="490">
                  <c:v>-85.1</c:v>
                </c:pt>
                <c:pt idx="491">
                  <c:v>-88.2</c:v>
                </c:pt>
                <c:pt idx="492">
                  <c:v>-88.2</c:v>
                </c:pt>
                <c:pt idx="493">
                  <c:v>-88.2</c:v>
                </c:pt>
                <c:pt idx="494">
                  <c:v>-87.5</c:v>
                </c:pt>
                <c:pt idx="495">
                  <c:v>-88.2</c:v>
                </c:pt>
                <c:pt idx="496">
                  <c:v>-88.2</c:v>
                </c:pt>
                <c:pt idx="497">
                  <c:v>-88.2</c:v>
                </c:pt>
                <c:pt idx="498">
                  <c:v>-88.2</c:v>
                </c:pt>
                <c:pt idx="499">
                  <c:v>-86.7</c:v>
                </c:pt>
                <c:pt idx="500">
                  <c:v>-88.2</c:v>
                </c:pt>
                <c:pt idx="501">
                  <c:v>-88.2</c:v>
                </c:pt>
                <c:pt idx="502">
                  <c:v>-88.2</c:v>
                </c:pt>
                <c:pt idx="503">
                  <c:v>-86.8</c:v>
                </c:pt>
                <c:pt idx="504">
                  <c:v>-84.5</c:v>
                </c:pt>
                <c:pt idx="505">
                  <c:v>-87.6</c:v>
                </c:pt>
                <c:pt idx="506">
                  <c:v>-88</c:v>
                </c:pt>
                <c:pt idx="507">
                  <c:v>-88.1</c:v>
                </c:pt>
                <c:pt idx="508">
                  <c:v>-86.9</c:v>
                </c:pt>
                <c:pt idx="509">
                  <c:v>-88.1</c:v>
                </c:pt>
                <c:pt idx="510">
                  <c:v>-88.1</c:v>
                </c:pt>
                <c:pt idx="511">
                  <c:v>-85.6</c:v>
                </c:pt>
                <c:pt idx="512">
                  <c:v>-86.8</c:v>
                </c:pt>
                <c:pt idx="513">
                  <c:v>-88.1</c:v>
                </c:pt>
                <c:pt idx="514">
                  <c:v>-88.1</c:v>
                </c:pt>
                <c:pt idx="515">
                  <c:v>-85.5</c:v>
                </c:pt>
                <c:pt idx="516">
                  <c:v>-88.1</c:v>
                </c:pt>
                <c:pt idx="517">
                  <c:v>-88.1</c:v>
                </c:pt>
                <c:pt idx="518">
                  <c:v>-88.1</c:v>
                </c:pt>
                <c:pt idx="519">
                  <c:v>-85</c:v>
                </c:pt>
                <c:pt idx="520">
                  <c:v>-85.4</c:v>
                </c:pt>
                <c:pt idx="521">
                  <c:v>-86.9</c:v>
                </c:pt>
                <c:pt idx="522">
                  <c:v>-88.1</c:v>
                </c:pt>
                <c:pt idx="523">
                  <c:v>-84.8</c:v>
                </c:pt>
                <c:pt idx="524">
                  <c:v>-88.1</c:v>
                </c:pt>
                <c:pt idx="525">
                  <c:v>-85.7</c:v>
                </c:pt>
                <c:pt idx="526">
                  <c:v>-88.1</c:v>
                </c:pt>
                <c:pt idx="527">
                  <c:v>-85.3</c:v>
                </c:pt>
                <c:pt idx="528">
                  <c:v>-88.1</c:v>
                </c:pt>
                <c:pt idx="529">
                  <c:v>-87.8</c:v>
                </c:pt>
                <c:pt idx="530">
                  <c:v>-88.1</c:v>
                </c:pt>
                <c:pt idx="531">
                  <c:v>-85.6</c:v>
                </c:pt>
                <c:pt idx="532">
                  <c:v>-83.6</c:v>
                </c:pt>
                <c:pt idx="533">
                  <c:v>-88.1</c:v>
                </c:pt>
                <c:pt idx="534">
                  <c:v>-88.1</c:v>
                </c:pt>
                <c:pt idx="535">
                  <c:v>-88.1</c:v>
                </c:pt>
                <c:pt idx="536">
                  <c:v>-87.9</c:v>
                </c:pt>
                <c:pt idx="537">
                  <c:v>-87.4</c:v>
                </c:pt>
                <c:pt idx="538">
                  <c:v>-88.1</c:v>
                </c:pt>
                <c:pt idx="539">
                  <c:v>-86.2</c:v>
                </c:pt>
                <c:pt idx="540">
                  <c:v>-88.1</c:v>
                </c:pt>
                <c:pt idx="541">
                  <c:v>-84.1</c:v>
                </c:pt>
                <c:pt idx="542">
                  <c:v>-85.8</c:v>
                </c:pt>
                <c:pt idx="543">
                  <c:v>-86.4</c:v>
                </c:pt>
                <c:pt idx="544">
                  <c:v>-88.1</c:v>
                </c:pt>
                <c:pt idx="545">
                  <c:v>-85.9</c:v>
                </c:pt>
                <c:pt idx="546">
                  <c:v>-87.8</c:v>
                </c:pt>
                <c:pt idx="547">
                  <c:v>-85.3</c:v>
                </c:pt>
                <c:pt idx="548">
                  <c:v>-88.1</c:v>
                </c:pt>
                <c:pt idx="549">
                  <c:v>-88.1</c:v>
                </c:pt>
                <c:pt idx="550">
                  <c:v>-88.1</c:v>
                </c:pt>
                <c:pt idx="551">
                  <c:v>-88.1</c:v>
                </c:pt>
                <c:pt idx="552">
                  <c:v>-88.1</c:v>
                </c:pt>
                <c:pt idx="553">
                  <c:v>-87.2</c:v>
                </c:pt>
                <c:pt idx="554">
                  <c:v>-88.1</c:v>
                </c:pt>
                <c:pt idx="555">
                  <c:v>-88.1</c:v>
                </c:pt>
                <c:pt idx="556">
                  <c:v>-88.1</c:v>
                </c:pt>
                <c:pt idx="557">
                  <c:v>-87.5</c:v>
                </c:pt>
                <c:pt idx="558">
                  <c:v>-88.1</c:v>
                </c:pt>
                <c:pt idx="559">
                  <c:v>-87.4</c:v>
                </c:pt>
                <c:pt idx="560">
                  <c:v>-88.1</c:v>
                </c:pt>
                <c:pt idx="561">
                  <c:v>-86.1</c:v>
                </c:pt>
                <c:pt idx="562">
                  <c:v>-88.1</c:v>
                </c:pt>
                <c:pt idx="563">
                  <c:v>-88.1</c:v>
                </c:pt>
                <c:pt idx="564">
                  <c:v>-88.1</c:v>
                </c:pt>
                <c:pt idx="565">
                  <c:v>-88.1</c:v>
                </c:pt>
                <c:pt idx="566">
                  <c:v>-87.6</c:v>
                </c:pt>
                <c:pt idx="567">
                  <c:v>-88.1</c:v>
                </c:pt>
                <c:pt idx="568">
                  <c:v>-88.1</c:v>
                </c:pt>
                <c:pt idx="569">
                  <c:v>-87</c:v>
                </c:pt>
                <c:pt idx="570">
                  <c:v>-88.1</c:v>
                </c:pt>
                <c:pt idx="571">
                  <c:v>-88.1</c:v>
                </c:pt>
                <c:pt idx="572">
                  <c:v>-87.9</c:v>
                </c:pt>
                <c:pt idx="573">
                  <c:v>-88.1</c:v>
                </c:pt>
                <c:pt idx="574">
                  <c:v>-88.1</c:v>
                </c:pt>
                <c:pt idx="575">
                  <c:v>-87.2</c:v>
                </c:pt>
                <c:pt idx="576">
                  <c:v>-88.1</c:v>
                </c:pt>
                <c:pt idx="577">
                  <c:v>-88.1</c:v>
                </c:pt>
                <c:pt idx="578">
                  <c:v>-86.8</c:v>
                </c:pt>
                <c:pt idx="579">
                  <c:v>-88.1</c:v>
                </c:pt>
                <c:pt idx="580">
                  <c:v>-88.1</c:v>
                </c:pt>
                <c:pt idx="581">
                  <c:v>-88.1</c:v>
                </c:pt>
                <c:pt idx="582">
                  <c:v>-84.6</c:v>
                </c:pt>
                <c:pt idx="583">
                  <c:v>-88.1</c:v>
                </c:pt>
                <c:pt idx="584">
                  <c:v>-88.1</c:v>
                </c:pt>
                <c:pt idx="585">
                  <c:v>-88.1</c:v>
                </c:pt>
                <c:pt idx="586">
                  <c:v>-88.1</c:v>
                </c:pt>
                <c:pt idx="587">
                  <c:v>-86</c:v>
                </c:pt>
                <c:pt idx="588">
                  <c:v>-86.9</c:v>
                </c:pt>
                <c:pt idx="589">
                  <c:v>-87.6</c:v>
                </c:pt>
                <c:pt idx="590">
                  <c:v>-84.4</c:v>
                </c:pt>
                <c:pt idx="591">
                  <c:v>-88.1</c:v>
                </c:pt>
                <c:pt idx="592">
                  <c:v>-88.1</c:v>
                </c:pt>
                <c:pt idx="593">
                  <c:v>-88.1</c:v>
                </c:pt>
                <c:pt idx="594">
                  <c:v>-86.6</c:v>
                </c:pt>
                <c:pt idx="595">
                  <c:v>-88.1</c:v>
                </c:pt>
                <c:pt idx="596">
                  <c:v>-88.1</c:v>
                </c:pt>
                <c:pt idx="597">
                  <c:v>-83.7</c:v>
                </c:pt>
                <c:pt idx="598">
                  <c:v>-88.1</c:v>
                </c:pt>
                <c:pt idx="599">
                  <c:v>-88.1</c:v>
                </c:pt>
                <c:pt idx="600">
                  <c:v>-88.1</c:v>
                </c:pt>
                <c:pt idx="601">
                  <c:v>-88.1</c:v>
                </c:pt>
                <c:pt idx="602">
                  <c:v>-88.1</c:v>
                </c:pt>
                <c:pt idx="603">
                  <c:v>-83.1</c:v>
                </c:pt>
                <c:pt idx="604">
                  <c:v>-88.1</c:v>
                </c:pt>
                <c:pt idx="605">
                  <c:v>-88.1</c:v>
                </c:pt>
                <c:pt idx="606">
                  <c:v>-87.3</c:v>
                </c:pt>
                <c:pt idx="607">
                  <c:v>-88.1</c:v>
                </c:pt>
                <c:pt idx="608">
                  <c:v>-88.1</c:v>
                </c:pt>
                <c:pt idx="609">
                  <c:v>-87.3</c:v>
                </c:pt>
                <c:pt idx="610">
                  <c:v>-87.5</c:v>
                </c:pt>
                <c:pt idx="611">
                  <c:v>-88.1</c:v>
                </c:pt>
                <c:pt idx="612">
                  <c:v>-88.1</c:v>
                </c:pt>
                <c:pt idx="613">
                  <c:v>-86.5</c:v>
                </c:pt>
                <c:pt idx="614">
                  <c:v>-88.1</c:v>
                </c:pt>
                <c:pt idx="615">
                  <c:v>-88.1</c:v>
                </c:pt>
                <c:pt idx="616">
                  <c:v>-87.9</c:v>
                </c:pt>
                <c:pt idx="617">
                  <c:v>-85.4</c:v>
                </c:pt>
                <c:pt idx="618">
                  <c:v>-85.6</c:v>
                </c:pt>
                <c:pt idx="619">
                  <c:v>-88.1</c:v>
                </c:pt>
                <c:pt idx="620">
                  <c:v>-84.1</c:v>
                </c:pt>
                <c:pt idx="621">
                  <c:v>-85.9</c:v>
                </c:pt>
                <c:pt idx="622">
                  <c:v>-87</c:v>
                </c:pt>
                <c:pt idx="623">
                  <c:v>-88.1</c:v>
                </c:pt>
                <c:pt idx="624">
                  <c:v>-87.4</c:v>
                </c:pt>
                <c:pt idx="625">
                  <c:v>-88.1</c:v>
                </c:pt>
                <c:pt idx="626">
                  <c:v>-87.9</c:v>
                </c:pt>
                <c:pt idx="627">
                  <c:v>-85.3</c:v>
                </c:pt>
                <c:pt idx="628">
                  <c:v>-86.5</c:v>
                </c:pt>
                <c:pt idx="629">
                  <c:v>-88.1</c:v>
                </c:pt>
                <c:pt idx="630">
                  <c:v>-88.1</c:v>
                </c:pt>
                <c:pt idx="631">
                  <c:v>-88.1</c:v>
                </c:pt>
                <c:pt idx="632">
                  <c:v>-88.1</c:v>
                </c:pt>
                <c:pt idx="633">
                  <c:v>-88.1</c:v>
                </c:pt>
                <c:pt idx="634">
                  <c:v>-88.1</c:v>
                </c:pt>
                <c:pt idx="635">
                  <c:v>-88.1</c:v>
                </c:pt>
                <c:pt idx="636">
                  <c:v>-86.9</c:v>
                </c:pt>
                <c:pt idx="637">
                  <c:v>-86.7</c:v>
                </c:pt>
                <c:pt idx="638">
                  <c:v>-86.9</c:v>
                </c:pt>
                <c:pt idx="639">
                  <c:v>-86.8</c:v>
                </c:pt>
                <c:pt idx="640">
                  <c:v>-88.1</c:v>
                </c:pt>
                <c:pt idx="641">
                  <c:v>-88.1</c:v>
                </c:pt>
                <c:pt idx="642">
                  <c:v>-87.5</c:v>
                </c:pt>
                <c:pt idx="643">
                  <c:v>-86.3</c:v>
                </c:pt>
                <c:pt idx="644">
                  <c:v>-85.2</c:v>
                </c:pt>
                <c:pt idx="645">
                  <c:v>-85.3</c:v>
                </c:pt>
                <c:pt idx="646">
                  <c:v>-86.7</c:v>
                </c:pt>
                <c:pt idx="647">
                  <c:v>-88.1</c:v>
                </c:pt>
                <c:pt idx="648">
                  <c:v>-88.1</c:v>
                </c:pt>
                <c:pt idx="649">
                  <c:v>-87.6</c:v>
                </c:pt>
                <c:pt idx="650">
                  <c:v>-87.1</c:v>
                </c:pt>
                <c:pt idx="651">
                  <c:v>-88</c:v>
                </c:pt>
                <c:pt idx="652">
                  <c:v>-88.1</c:v>
                </c:pt>
                <c:pt idx="653">
                  <c:v>-85</c:v>
                </c:pt>
                <c:pt idx="654">
                  <c:v>-88.1</c:v>
                </c:pt>
                <c:pt idx="655">
                  <c:v>-88</c:v>
                </c:pt>
                <c:pt idx="656">
                  <c:v>-88.1</c:v>
                </c:pt>
                <c:pt idx="657">
                  <c:v>-85.4</c:v>
                </c:pt>
                <c:pt idx="658">
                  <c:v>-85.5</c:v>
                </c:pt>
                <c:pt idx="659">
                  <c:v>-88.1</c:v>
                </c:pt>
                <c:pt idx="660">
                  <c:v>-86.5</c:v>
                </c:pt>
                <c:pt idx="661">
                  <c:v>-87.4</c:v>
                </c:pt>
                <c:pt idx="662">
                  <c:v>-84.1</c:v>
                </c:pt>
                <c:pt idx="663">
                  <c:v>-86.2</c:v>
                </c:pt>
                <c:pt idx="664">
                  <c:v>-88.1</c:v>
                </c:pt>
                <c:pt idx="665">
                  <c:v>-88.1</c:v>
                </c:pt>
                <c:pt idx="666">
                  <c:v>-86.7</c:v>
                </c:pt>
                <c:pt idx="667">
                  <c:v>-88.1</c:v>
                </c:pt>
                <c:pt idx="668">
                  <c:v>-88.1</c:v>
                </c:pt>
                <c:pt idx="669">
                  <c:v>-88.1</c:v>
                </c:pt>
                <c:pt idx="670">
                  <c:v>-88.1</c:v>
                </c:pt>
                <c:pt idx="671">
                  <c:v>-87.4</c:v>
                </c:pt>
                <c:pt idx="672">
                  <c:v>-85.1</c:v>
                </c:pt>
                <c:pt idx="673">
                  <c:v>-85.5</c:v>
                </c:pt>
                <c:pt idx="674">
                  <c:v>-88.1</c:v>
                </c:pt>
                <c:pt idx="675">
                  <c:v>-87.5</c:v>
                </c:pt>
                <c:pt idx="676">
                  <c:v>-88.1</c:v>
                </c:pt>
                <c:pt idx="677">
                  <c:v>-88.1</c:v>
                </c:pt>
                <c:pt idx="678">
                  <c:v>-88.1</c:v>
                </c:pt>
                <c:pt idx="679">
                  <c:v>-88.1</c:v>
                </c:pt>
                <c:pt idx="680">
                  <c:v>-88.1</c:v>
                </c:pt>
                <c:pt idx="681">
                  <c:v>-88</c:v>
                </c:pt>
                <c:pt idx="682">
                  <c:v>-88</c:v>
                </c:pt>
                <c:pt idx="683">
                  <c:v>-88</c:v>
                </c:pt>
                <c:pt idx="684">
                  <c:v>-87.1</c:v>
                </c:pt>
                <c:pt idx="685">
                  <c:v>-88</c:v>
                </c:pt>
                <c:pt idx="686">
                  <c:v>-87.3</c:v>
                </c:pt>
                <c:pt idx="687">
                  <c:v>-85.8</c:v>
                </c:pt>
                <c:pt idx="688">
                  <c:v>-86.5</c:v>
                </c:pt>
                <c:pt idx="689">
                  <c:v>-86.7</c:v>
                </c:pt>
                <c:pt idx="690">
                  <c:v>-84.4</c:v>
                </c:pt>
                <c:pt idx="691">
                  <c:v>-84.2</c:v>
                </c:pt>
                <c:pt idx="692">
                  <c:v>-88</c:v>
                </c:pt>
                <c:pt idx="693">
                  <c:v>-86.9</c:v>
                </c:pt>
                <c:pt idx="694">
                  <c:v>-88</c:v>
                </c:pt>
                <c:pt idx="695">
                  <c:v>-85.5</c:v>
                </c:pt>
                <c:pt idx="696">
                  <c:v>-86.2</c:v>
                </c:pt>
                <c:pt idx="697">
                  <c:v>-86.3</c:v>
                </c:pt>
                <c:pt idx="698">
                  <c:v>-88</c:v>
                </c:pt>
                <c:pt idx="699">
                  <c:v>-88</c:v>
                </c:pt>
                <c:pt idx="700">
                  <c:v>-88</c:v>
                </c:pt>
                <c:pt idx="701">
                  <c:v>-87.7</c:v>
                </c:pt>
                <c:pt idx="702">
                  <c:v>-88</c:v>
                </c:pt>
                <c:pt idx="703">
                  <c:v>-87.8</c:v>
                </c:pt>
                <c:pt idx="704">
                  <c:v>-84.7</c:v>
                </c:pt>
                <c:pt idx="705">
                  <c:v>-88</c:v>
                </c:pt>
                <c:pt idx="706">
                  <c:v>-85.5</c:v>
                </c:pt>
                <c:pt idx="707">
                  <c:v>-85.7</c:v>
                </c:pt>
                <c:pt idx="708">
                  <c:v>-88</c:v>
                </c:pt>
                <c:pt idx="709">
                  <c:v>-88</c:v>
                </c:pt>
                <c:pt idx="710">
                  <c:v>-88</c:v>
                </c:pt>
                <c:pt idx="711">
                  <c:v>-88</c:v>
                </c:pt>
                <c:pt idx="712">
                  <c:v>-87.4</c:v>
                </c:pt>
                <c:pt idx="713">
                  <c:v>-88</c:v>
                </c:pt>
                <c:pt idx="714">
                  <c:v>-88</c:v>
                </c:pt>
                <c:pt idx="715">
                  <c:v>-88</c:v>
                </c:pt>
                <c:pt idx="716">
                  <c:v>-87.2</c:v>
                </c:pt>
                <c:pt idx="717">
                  <c:v>-86.6</c:v>
                </c:pt>
                <c:pt idx="718">
                  <c:v>-83.9</c:v>
                </c:pt>
                <c:pt idx="719">
                  <c:v>-86.2</c:v>
                </c:pt>
                <c:pt idx="720">
                  <c:v>-84.4</c:v>
                </c:pt>
                <c:pt idx="721">
                  <c:v>-85.9</c:v>
                </c:pt>
                <c:pt idx="722">
                  <c:v>-86.4</c:v>
                </c:pt>
                <c:pt idx="723">
                  <c:v>-85</c:v>
                </c:pt>
                <c:pt idx="724">
                  <c:v>-86.6</c:v>
                </c:pt>
                <c:pt idx="725">
                  <c:v>-88</c:v>
                </c:pt>
                <c:pt idx="726">
                  <c:v>-88</c:v>
                </c:pt>
                <c:pt idx="727">
                  <c:v>-87.2</c:v>
                </c:pt>
                <c:pt idx="728">
                  <c:v>-87.6</c:v>
                </c:pt>
                <c:pt idx="729">
                  <c:v>-87.3</c:v>
                </c:pt>
                <c:pt idx="730">
                  <c:v>-82.3</c:v>
                </c:pt>
                <c:pt idx="731">
                  <c:v>-59.9</c:v>
                </c:pt>
                <c:pt idx="732">
                  <c:v>-51.9</c:v>
                </c:pt>
                <c:pt idx="733">
                  <c:v>-49.5</c:v>
                </c:pt>
                <c:pt idx="734">
                  <c:v>-49.3</c:v>
                </c:pt>
                <c:pt idx="735">
                  <c:v>-48.6</c:v>
                </c:pt>
                <c:pt idx="736">
                  <c:v>-73.5</c:v>
                </c:pt>
                <c:pt idx="737">
                  <c:v>-85.1</c:v>
                </c:pt>
                <c:pt idx="738">
                  <c:v>-85</c:v>
                </c:pt>
                <c:pt idx="739">
                  <c:v>-87.5</c:v>
                </c:pt>
                <c:pt idx="740">
                  <c:v>-88</c:v>
                </c:pt>
                <c:pt idx="741">
                  <c:v>-85.8</c:v>
                </c:pt>
                <c:pt idx="742">
                  <c:v>-85.4</c:v>
                </c:pt>
                <c:pt idx="743">
                  <c:v>-88</c:v>
                </c:pt>
                <c:pt idx="744">
                  <c:v>-86.9</c:v>
                </c:pt>
                <c:pt idx="745">
                  <c:v>-85.8</c:v>
                </c:pt>
                <c:pt idx="746">
                  <c:v>-86.9</c:v>
                </c:pt>
                <c:pt idx="747">
                  <c:v>-88</c:v>
                </c:pt>
                <c:pt idx="748">
                  <c:v>-87.5</c:v>
                </c:pt>
                <c:pt idx="749">
                  <c:v>-88</c:v>
                </c:pt>
                <c:pt idx="750">
                  <c:v>-85.7</c:v>
                </c:pt>
                <c:pt idx="751">
                  <c:v>-87.4</c:v>
                </c:pt>
                <c:pt idx="752">
                  <c:v>-88</c:v>
                </c:pt>
                <c:pt idx="753">
                  <c:v>-88</c:v>
                </c:pt>
                <c:pt idx="754">
                  <c:v>-83.3</c:v>
                </c:pt>
                <c:pt idx="755">
                  <c:v>-88</c:v>
                </c:pt>
                <c:pt idx="756">
                  <c:v>-88</c:v>
                </c:pt>
                <c:pt idx="757">
                  <c:v>-88</c:v>
                </c:pt>
                <c:pt idx="758">
                  <c:v>-88</c:v>
                </c:pt>
                <c:pt idx="759">
                  <c:v>-88</c:v>
                </c:pt>
                <c:pt idx="760">
                  <c:v>-85.4</c:v>
                </c:pt>
                <c:pt idx="761">
                  <c:v>-88</c:v>
                </c:pt>
                <c:pt idx="762">
                  <c:v>-87.2</c:v>
                </c:pt>
                <c:pt idx="763">
                  <c:v>-88</c:v>
                </c:pt>
                <c:pt idx="764">
                  <c:v>-86.9</c:v>
                </c:pt>
                <c:pt idx="765">
                  <c:v>-88</c:v>
                </c:pt>
                <c:pt idx="766">
                  <c:v>-88</c:v>
                </c:pt>
                <c:pt idx="767">
                  <c:v>-87.4</c:v>
                </c:pt>
                <c:pt idx="768">
                  <c:v>-86.7</c:v>
                </c:pt>
                <c:pt idx="769">
                  <c:v>-87.9</c:v>
                </c:pt>
                <c:pt idx="770">
                  <c:v>-87.9</c:v>
                </c:pt>
                <c:pt idx="771">
                  <c:v>-87.9</c:v>
                </c:pt>
                <c:pt idx="772">
                  <c:v>-87.9</c:v>
                </c:pt>
                <c:pt idx="773">
                  <c:v>-87.9</c:v>
                </c:pt>
                <c:pt idx="774">
                  <c:v>-87.9</c:v>
                </c:pt>
                <c:pt idx="775">
                  <c:v>-85.7</c:v>
                </c:pt>
                <c:pt idx="776">
                  <c:v>-87.9</c:v>
                </c:pt>
                <c:pt idx="777">
                  <c:v>-87.9</c:v>
                </c:pt>
                <c:pt idx="778">
                  <c:v>-87.9</c:v>
                </c:pt>
                <c:pt idx="779">
                  <c:v>-84.6</c:v>
                </c:pt>
                <c:pt idx="780">
                  <c:v>-87.9</c:v>
                </c:pt>
                <c:pt idx="781">
                  <c:v>-84.8</c:v>
                </c:pt>
                <c:pt idx="782">
                  <c:v>-86.3</c:v>
                </c:pt>
                <c:pt idx="783">
                  <c:v>-87.9</c:v>
                </c:pt>
                <c:pt idx="784">
                  <c:v>-87.9</c:v>
                </c:pt>
                <c:pt idx="785">
                  <c:v>-87.9</c:v>
                </c:pt>
                <c:pt idx="786">
                  <c:v>-87.9</c:v>
                </c:pt>
                <c:pt idx="787">
                  <c:v>-87.9</c:v>
                </c:pt>
                <c:pt idx="788">
                  <c:v>-86.9</c:v>
                </c:pt>
                <c:pt idx="789">
                  <c:v>-83.2</c:v>
                </c:pt>
                <c:pt idx="790">
                  <c:v>-87.9</c:v>
                </c:pt>
                <c:pt idx="791">
                  <c:v>-86.1</c:v>
                </c:pt>
                <c:pt idx="792">
                  <c:v>-87</c:v>
                </c:pt>
                <c:pt idx="793">
                  <c:v>-87.9</c:v>
                </c:pt>
                <c:pt idx="794">
                  <c:v>-84.8</c:v>
                </c:pt>
                <c:pt idx="795">
                  <c:v>-84.7</c:v>
                </c:pt>
                <c:pt idx="796">
                  <c:v>-84.5</c:v>
                </c:pt>
                <c:pt idx="797">
                  <c:v>-86</c:v>
                </c:pt>
                <c:pt idx="798">
                  <c:v>-85.3</c:v>
                </c:pt>
                <c:pt idx="799">
                  <c:v>-85.8</c:v>
                </c:pt>
                <c:pt idx="800">
                  <c:v>-84.4</c:v>
                </c:pt>
                <c:pt idx="801">
                  <c:v>-87.9</c:v>
                </c:pt>
                <c:pt idx="802">
                  <c:v>-84.3</c:v>
                </c:pt>
                <c:pt idx="803">
                  <c:v>-87.9</c:v>
                </c:pt>
                <c:pt idx="804">
                  <c:v>-87.9</c:v>
                </c:pt>
                <c:pt idx="805">
                  <c:v>-87.9</c:v>
                </c:pt>
                <c:pt idx="806">
                  <c:v>-84.4</c:v>
                </c:pt>
                <c:pt idx="807">
                  <c:v>-85.7</c:v>
                </c:pt>
                <c:pt idx="808">
                  <c:v>-87.9</c:v>
                </c:pt>
                <c:pt idx="809">
                  <c:v>-87.9</c:v>
                </c:pt>
                <c:pt idx="810">
                  <c:v>-87.8</c:v>
                </c:pt>
                <c:pt idx="811">
                  <c:v>-86.8</c:v>
                </c:pt>
                <c:pt idx="812">
                  <c:v>-86.8</c:v>
                </c:pt>
                <c:pt idx="813">
                  <c:v>-87.9</c:v>
                </c:pt>
                <c:pt idx="814">
                  <c:v>-87.9</c:v>
                </c:pt>
                <c:pt idx="815">
                  <c:v>-86.8</c:v>
                </c:pt>
                <c:pt idx="816">
                  <c:v>-87.9</c:v>
                </c:pt>
                <c:pt idx="817">
                  <c:v>-87</c:v>
                </c:pt>
                <c:pt idx="818">
                  <c:v>-87.6</c:v>
                </c:pt>
                <c:pt idx="819">
                  <c:v>-87.6</c:v>
                </c:pt>
                <c:pt idx="820">
                  <c:v>-87.8</c:v>
                </c:pt>
                <c:pt idx="821">
                  <c:v>-84</c:v>
                </c:pt>
                <c:pt idx="822">
                  <c:v>-87.8</c:v>
                </c:pt>
                <c:pt idx="823">
                  <c:v>-87.4</c:v>
                </c:pt>
                <c:pt idx="824">
                  <c:v>-87.8</c:v>
                </c:pt>
                <c:pt idx="825">
                  <c:v>-84.4</c:v>
                </c:pt>
                <c:pt idx="826">
                  <c:v>-84.7</c:v>
                </c:pt>
                <c:pt idx="827">
                  <c:v>-86.1</c:v>
                </c:pt>
                <c:pt idx="828">
                  <c:v>-87.8</c:v>
                </c:pt>
                <c:pt idx="829">
                  <c:v>-87.8</c:v>
                </c:pt>
                <c:pt idx="830">
                  <c:v>-87.6</c:v>
                </c:pt>
                <c:pt idx="831">
                  <c:v>-87.8</c:v>
                </c:pt>
                <c:pt idx="832">
                  <c:v>-85.6</c:v>
                </c:pt>
                <c:pt idx="833">
                  <c:v>-87.8</c:v>
                </c:pt>
                <c:pt idx="834">
                  <c:v>-87.8</c:v>
                </c:pt>
                <c:pt idx="835">
                  <c:v>-85.3</c:v>
                </c:pt>
                <c:pt idx="836">
                  <c:v>-86</c:v>
                </c:pt>
                <c:pt idx="837">
                  <c:v>-87.4</c:v>
                </c:pt>
                <c:pt idx="838">
                  <c:v>-86.6</c:v>
                </c:pt>
                <c:pt idx="839">
                  <c:v>-87.2</c:v>
                </c:pt>
                <c:pt idx="840">
                  <c:v>-87.3</c:v>
                </c:pt>
                <c:pt idx="841">
                  <c:v>-87.8</c:v>
                </c:pt>
                <c:pt idx="842">
                  <c:v>-87.8</c:v>
                </c:pt>
                <c:pt idx="843">
                  <c:v>-87.8</c:v>
                </c:pt>
                <c:pt idx="844">
                  <c:v>-87.8</c:v>
                </c:pt>
                <c:pt idx="845">
                  <c:v>-86</c:v>
                </c:pt>
                <c:pt idx="846">
                  <c:v>-87.4</c:v>
                </c:pt>
                <c:pt idx="847">
                  <c:v>-87.1</c:v>
                </c:pt>
                <c:pt idx="848">
                  <c:v>-84.2</c:v>
                </c:pt>
                <c:pt idx="849">
                  <c:v>-87.8</c:v>
                </c:pt>
                <c:pt idx="850">
                  <c:v>-85.5</c:v>
                </c:pt>
                <c:pt idx="851">
                  <c:v>-84.8</c:v>
                </c:pt>
                <c:pt idx="852">
                  <c:v>-86.7</c:v>
                </c:pt>
                <c:pt idx="853">
                  <c:v>-87.8</c:v>
                </c:pt>
                <c:pt idx="854">
                  <c:v>-86.6</c:v>
                </c:pt>
                <c:pt idx="855">
                  <c:v>-87.7</c:v>
                </c:pt>
                <c:pt idx="856">
                  <c:v>-87.7</c:v>
                </c:pt>
                <c:pt idx="857">
                  <c:v>-84.1</c:v>
                </c:pt>
                <c:pt idx="858">
                  <c:v>-87.7</c:v>
                </c:pt>
                <c:pt idx="859">
                  <c:v>-86.1</c:v>
                </c:pt>
                <c:pt idx="860">
                  <c:v>-86.5</c:v>
                </c:pt>
                <c:pt idx="861">
                  <c:v>-84.9</c:v>
                </c:pt>
                <c:pt idx="862">
                  <c:v>-84.4</c:v>
                </c:pt>
                <c:pt idx="863">
                  <c:v>-82.5</c:v>
                </c:pt>
                <c:pt idx="864">
                  <c:v>-84.5</c:v>
                </c:pt>
                <c:pt idx="865">
                  <c:v>-85</c:v>
                </c:pt>
                <c:pt idx="866">
                  <c:v>-84.2</c:v>
                </c:pt>
                <c:pt idx="867">
                  <c:v>-87.7</c:v>
                </c:pt>
                <c:pt idx="868">
                  <c:v>-86.2</c:v>
                </c:pt>
                <c:pt idx="869">
                  <c:v>-87.7</c:v>
                </c:pt>
                <c:pt idx="870">
                  <c:v>-87.7</c:v>
                </c:pt>
                <c:pt idx="871">
                  <c:v>-87.3</c:v>
                </c:pt>
                <c:pt idx="872">
                  <c:v>-84.5</c:v>
                </c:pt>
                <c:pt idx="873">
                  <c:v>-84.4</c:v>
                </c:pt>
                <c:pt idx="874">
                  <c:v>-87.7</c:v>
                </c:pt>
                <c:pt idx="875">
                  <c:v>-87.1</c:v>
                </c:pt>
                <c:pt idx="876">
                  <c:v>-84.3</c:v>
                </c:pt>
                <c:pt idx="877">
                  <c:v>-86.9</c:v>
                </c:pt>
                <c:pt idx="878">
                  <c:v>-85.9</c:v>
                </c:pt>
                <c:pt idx="879">
                  <c:v>-84.3</c:v>
                </c:pt>
                <c:pt idx="880">
                  <c:v>-87.7</c:v>
                </c:pt>
                <c:pt idx="881">
                  <c:v>-87.7</c:v>
                </c:pt>
                <c:pt idx="882">
                  <c:v>-84.2</c:v>
                </c:pt>
                <c:pt idx="883">
                  <c:v>-84.7</c:v>
                </c:pt>
                <c:pt idx="884">
                  <c:v>-87.7</c:v>
                </c:pt>
                <c:pt idx="885">
                  <c:v>-87.7</c:v>
                </c:pt>
                <c:pt idx="886">
                  <c:v>-87.7</c:v>
                </c:pt>
                <c:pt idx="887">
                  <c:v>-86.3</c:v>
                </c:pt>
                <c:pt idx="888">
                  <c:v>-87.7</c:v>
                </c:pt>
                <c:pt idx="889">
                  <c:v>-87.6</c:v>
                </c:pt>
                <c:pt idx="890">
                  <c:v>-87.3</c:v>
                </c:pt>
                <c:pt idx="891">
                  <c:v>-87.7</c:v>
                </c:pt>
                <c:pt idx="892">
                  <c:v>-86.2</c:v>
                </c:pt>
                <c:pt idx="893">
                  <c:v>-83.3</c:v>
                </c:pt>
                <c:pt idx="894">
                  <c:v>-87.7</c:v>
                </c:pt>
                <c:pt idx="895">
                  <c:v>-87.7</c:v>
                </c:pt>
                <c:pt idx="896">
                  <c:v>-85.8</c:v>
                </c:pt>
                <c:pt idx="897">
                  <c:v>-87.7</c:v>
                </c:pt>
                <c:pt idx="898">
                  <c:v>-87.7</c:v>
                </c:pt>
                <c:pt idx="899">
                  <c:v>-87.7</c:v>
                </c:pt>
                <c:pt idx="900">
                  <c:v>-85.7</c:v>
                </c:pt>
                <c:pt idx="901">
                  <c:v>-86</c:v>
                </c:pt>
                <c:pt idx="902">
                  <c:v>-87.7</c:v>
                </c:pt>
                <c:pt idx="903">
                  <c:v>-87.7</c:v>
                </c:pt>
                <c:pt idx="904">
                  <c:v>-87.7</c:v>
                </c:pt>
                <c:pt idx="905">
                  <c:v>-87.7</c:v>
                </c:pt>
                <c:pt idx="906">
                  <c:v>-87.7</c:v>
                </c:pt>
                <c:pt idx="907">
                  <c:v>-86.6</c:v>
                </c:pt>
                <c:pt idx="908">
                  <c:v>-87.7</c:v>
                </c:pt>
                <c:pt idx="909">
                  <c:v>-87.7</c:v>
                </c:pt>
                <c:pt idx="910">
                  <c:v>-87.7</c:v>
                </c:pt>
                <c:pt idx="911">
                  <c:v>-87.7</c:v>
                </c:pt>
                <c:pt idx="912">
                  <c:v>-86.1</c:v>
                </c:pt>
                <c:pt idx="913">
                  <c:v>-87.7</c:v>
                </c:pt>
                <c:pt idx="914">
                  <c:v>-87.7</c:v>
                </c:pt>
                <c:pt idx="915">
                  <c:v>-85.5</c:v>
                </c:pt>
                <c:pt idx="916">
                  <c:v>-87.7</c:v>
                </c:pt>
                <c:pt idx="917">
                  <c:v>-87.7</c:v>
                </c:pt>
                <c:pt idx="918">
                  <c:v>-87</c:v>
                </c:pt>
                <c:pt idx="919">
                  <c:v>-87.7</c:v>
                </c:pt>
                <c:pt idx="920">
                  <c:v>-85</c:v>
                </c:pt>
                <c:pt idx="921">
                  <c:v>-87.7</c:v>
                </c:pt>
                <c:pt idx="922">
                  <c:v>-87.7</c:v>
                </c:pt>
                <c:pt idx="923">
                  <c:v>-85.9</c:v>
                </c:pt>
                <c:pt idx="924">
                  <c:v>-86.3</c:v>
                </c:pt>
                <c:pt idx="925">
                  <c:v>-87.7</c:v>
                </c:pt>
                <c:pt idx="926">
                  <c:v>-86.8</c:v>
                </c:pt>
                <c:pt idx="927">
                  <c:v>-85.1</c:v>
                </c:pt>
                <c:pt idx="928">
                  <c:v>-87.7</c:v>
                </c:pt>
                <c:pt idx="929">
                  <c:v>-87.7</c:v>
                </c:pt>
                <c:pt idx="930">
                  <c:v>-86.8</c:v>
                </c:pt>
                <c:pt idx="931">
                  <c:v>-87.7</c:v>
                </c:pt>
                <c:pt idx="932">
                  <c:v>-84.5</c:v>
                </c:pt>
                <c:pt idx="933">
                  <c:v>-87.7</c:v>
                </c:pt>
                <c:pt idx="934">
                  <c:v>-84.2</c:v>
                </c:pt>
                <c:pt idx="935">
                  <c:v>-87.7</c:v>
                </c:pt>
                <c:pt idx="936">
                  <c:v>-84.9</c:v>
                </c:pt>
                <c:pt idx="937">
                  <c:v>-87.7</c:v>
                </c:pt>
                <c:pt idx="938">
                  <c:v>-84.1</c:v>
                </c:pt>
                <c:pt idx="939">
                  <c:v>-86.3</c:v>
                </c:pt>
                <c:pt idx="940">
                  <c:v>-87.7</c:v>
                </c:pt>
                <c:pt idx="941">
                  <c:v>-87.7</c:v>
                </c:pt>
                <c:pt idx="942">
                  <c:v>-87.6</c:v>
                </c:pt>
                <c:pt idx="943">
                  <c:v>-86.8</c:v>
                </c:pt>
                <c:pt idx="944">
                  <c:v>-87.1</c:v>
                </c:pt>
                <c:pt idx="945">
                  <c:v>-87.6</c:v>
                </c:pt>
                <c:pt idx="946">
                  <c:v>-87.6</c:v>
                </c:pt>
                <c:pt idx="947">
                  <c:v>-87.6</c:v>
                </c:pt>
                <c:pt idx="948">
                  <c:v>-87.6</c:v>
                </c:pt>
                <c:pt idx="949">
                  <c:v>-86.3</c:v>
                </c:pt>
                <c:pt idx="950">
                  <c:v>-85.3</c:v>
                </c:pt>
                <c:pt idx="951">
                  <c:v>-85</c:v>
                </c:pt>
                <c:pt idx="952">
                  <c:v>-87.6</c:v>
                </c:pt>
                <c:pt idx="953">
                  <c:v>-87.6</c:v>
                </c:pt>
                <c:pt idx="954">
                  <c:v>-84.4</c:v>
                </c:pt>
                <c:pt idx="955">
                  <c:v>-83.9</c:v>
                </c:pt>
                <c:pt idx="956">
                  <c:v>-87.6</c:v>
                </c:pt>
                <c:pt idx="957">
                  <c:v>-87.6</c:v>
                </c:pt>
                <c:pt idx="958">
                  <c:v>-87.6</c:v>
                </c:pt>
                <c:pt idx="959">
                  <c:v>-87.6</c:v>
                </c:pt>
                <c:pt idx="960">
                  <c:v>-87.3</c:v>
                </c:pt>
                <c:pt idx="961">
                  <c:v>-87.6</c:v>
                </c:pt>
                <c:pt idx="962">
                  <c:v>-85.1</c:v>
                </c:pt>
                <c:pt idx="963">
                  <c:v>-87.1</c:v>
                </c:pt>
                <c:pt idx="964">
                  <c:v>-87.6</c:v>
                </c:pt>
                <c:pt idx="965">
                  <c:v>-85.5</c:v>
                </c:pt>
                <c:pt idx="966">
                  <c:v>-85</c:v>
                </c:pt>
                <c:pt idx="967">
                  <c:v>-87.6</c:v>
                </c:pt>
                <c:pt idx="968">
                  <c:v>-87.6</c:v>
                </c:pt>
                <c:pt idx="969">
                  <c:v>-85.8</c:v>
                </c:pt>
                <c:pt idx="970">
                  <c:v>-87.6</c:v>
                </c:pt>
                <c:pt idx="971">
                  <c:v>-84.1</c:v>
                </c:pt>
                <c:pt idx="972">
                  <c:v>-87.3</c:v>
                </c:pt>
                <c:pt idx="973">
                  <c:v>-86.2</c:v>
                </c:pt>
                <c:pt idx="974">
                  <c:v>-84.2</c:v>
                </c:pt>
                <c:pt idx="975">
                  <c:v>-87.6</c:v>
                </c:pt>
                <c:pt idx="976">
                  <c:v>-86.8</c:v>
                </c:pt>
                <c:pt idx="977">
                  <c:v>-85</c:v>
                </c:pt>
                <c:pt idx="978">
                  <c:v>-85.9</c:v>
                </c:pt>
                <c:pt idx="979">
                  <c:v>-85</c:v>
                </c:pt>
                <c:pt idx="980">
                  <c:v>-86.6</c:v>
                </c:pt>
                <c:pt idx="981">
                  <c:v>-87.6</c:v>
                </c:pt>
                <c:pt idx="982">
                  <c:v>-87.6</c:v>
                </c:pt>
                <c:pt idx="983">
                  <c:v>-87.6</c:v>
                </c:pt>
                <c:pt idx="984">
                  <c:v>-87.6</c:v>
                </c:pt>
                <c:pt idx="985">
                  <c:v>-87.6</c:v>
                </c:pt>
                <c:pt idx="986">
                  <c:v>-85.9</c:v>
                </c:pt>
                <c:pt idx="987">
                  <c:v>-84.6</c:v>
                </c:pt>
                <c:pt idx="988">
                  <c:v>-85.4</c:v>
                </c:pt>
                <c:pt idx="989">
                  <c:v>-87.6</c:v>
                </c:pt>
                <c:pt idx="990">
                  <c:v>-87.6</c:v>
                </c:pt>
                <c:pt idx="991">
                  <c:v>-85.9</c:v>
                </c:pt>
                <c:pt idx="992">
                  <c:v>-84.7</c:v>
                </c:pt>
                <c:pt idx="993">
                  <c:v>-83.8</c:v>
                </c:pt>
                <c:pt idx="994">
                  <c:v>-85.9</c:v>
                </c:pt>
                <c:pt idx="995">
                  <c:v>-87.5</c:v>
                </c:pt>
                <c:pt idx="996">
                  <c:v>-87.5</c:v>
                </c:pt>
                <c:pt idx="997">
                  <c:v>-87.5</c:v>
                </c:pt>
                <c:pt idx="998">
                  <c:v>-86.7</c:v>
                </c:pt>
                <c:pt idx="999">
                  <c:v>-87.5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B!$AF$1:$AF$5</c:f>
              <c:strCache>
                <c:ptCount val="1"/>
                <c:pt idx="0">
                  <c:v>B5_C7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B!$AE$6:$AE$1005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B!$AF$6:$AF$1005</c:f>
              <c:numCache>
                <c:formatCode>0.00E+00</c:formatCode>
                <c:ptCount val="1000"/>
                <c:pt idx="0">
                  <c:v>-87.3</c:v>
                </c:pt>
                <c:pt idx="1">
                  <c:v>-84.4</c:v>
                </c:pt>
                <c:pt idx="2">
                  <c:v>-86.8</c:v>
                </c:pt>
                <c:pt idx="3">
                  <c:v>-85.6</c:v>
                </c:pt>
                <c:pt idx="4">
                  <c:v>-87.5</c:v>
                </c:pt>
                <c:pt idx="5">
                  <c:v>-88</c:v>
                </c:pt>
                <c:pt idx="6">
                  <c:v>-88</c:v>
                </c:pt>
                <c:pt idx="7">
                  <c:v>-88</c:v>
                </c:pt>
                <c:pt idx="8">
                  <c:v>-88</c:v>
                </c:pt>
                <c:pt idx="9">
                  <c:v>-88</c:v>
                </c:pt>
                <c:pt idx="10">
                  <c:v>-87</c:v>
                </c:pt>
                <c:pt idx="11">
                  <c:v>-87.2</c:v>
                </c:pt>
                <c:pt idx="12">
                  <c:v>-83.8</c:v>
                </c:pt>
                <c:pt idx="13">
                  <c:v>-86.8</c:v>
                </c:pt>
                <c:pt idx="14">
                  <c:v>-88</c:v>
                </c:pt>
                <c:pt idx="15">
                  <c:v>-88</c:v>
                </c:pt>
                <c:pt idx="16">
                  <c:v>-88</c:v>
                </c:pt>
                <c:pt idx="17">
                  <c:v>-87.8</c:v>
                </c:pt>
                <c:pt idx="18">
                  <c:v>-86.1</c:v>
                </c:pt>
                <c:pt idx="19">
                  <c:v>-85.9</c:v>
                </c:pt>
                <c:pt idx="20">
                  <c:v>-88</c:v>
                </c:pt>
                <c:pt idx="21">
                  <c:v>-86.1</c:v>
                </c:pt>
                <c:pt idx="22">
                  <c:v>-88.1</c:v>
                </c:pt>
                <c:pt idx="23">
                  <c:v>-88.1</c:v>
                </c:pt>
                <c:pt idx="24">
                  <c:v>-88.1</c:v>
                </c:pt>
                <c:pt idx="25">
                  <c:v>-88.1</c:v>
                </c:pt>
                <c:pt idx="26">
                  <c:v>-88.1</c:v>
                </c:pt>
                <c:pt idx="27">
                  <c:v>-86.3</c:v>
                </c:pt>
                <c:pt idx="28">
                  <c:v>-88.1</c:v>
                </c:pt>
                <c:pt idx="29">
                  <c:v>-88.1</c:v>
                </c:pt>
                <c:pt idx="30">
                  <c:v>-87</c:v>
                </c:pt>
                <c:pt idx="31">
                  <c:v>-88.1</c:v>
                </c:pt>
                <c:pt idx="32">
                  <c:v>-88.1</c:v>
                </c:pt>
                <c:pt idx="33">
                  <c:v>-87.2</c:v>
                </c:pt>
                <c:pt idx="34">
                  <c:v>-87</c:v>
                </c:pt>
                <c:pt idx="35">
                  <c:v>-88.1</c:v>
                </c:pt>
                <c:pt idx="36">
                  <c:v>-84.8</c:v>
                </c:pt>
                <c:pt idx="37">
                  <c:v>-85.8</c:v>
                </c:pt>
                <c:pt idx="38">
                  <c:v>-86.7</c:v>
                </c:pt>
                <c:pt idx="39">
                  <c:v>-87.7</c:v>
                </c:pt>
                <c:pt idx="40">
                  <c:v>-88.1</c:v>
                </c:pt>
                <c:pt idx="41">
                  <c:v>-86.8</c:v>
                </c:pt>
                <c:pt idx="42">
                  <c:v>-88.1</c:v>
                </c:pt>
                <c:pt idx="43">
                  <c:v>-88.1</c:v>
                </c:pt>
                <c:pt idx="44">
                  <c:v>-83.7</c:v>
                </c:pt>
                <c:pt idx="45">
                  <c:v>-88.1</c:v>
                </c:pt>
                <c:pt idx="46">
                  <c:v>-86.7</c:v>
                </c:pt>
                <c:pt idx="47">
                  <c:v>-88.1</c:v>
                </c:pt>
                <c:pt idx="48">
                  <c:v>-88.1</c:v>
                </c:pt>
                <c:pt idx="49">
                  <c:v>-88.1</c:v>
                </c:pt>
                <c:pt idx="50">
                  <c:v>-85.7</c:v>
                </c:pt>
                <c:pt idx="51">
                  <c:v>-86.6</c:v>
                </c:pt>
                <c:pt idx="52">
                  <c:v>-88.1</c:v>
                </c:pt>
                <c:pt idx="53">
                  <c:v>-88.1</c:v>
                </c:pt>
                <c:pt idx="54">
                  <c:v>-86</c:v>
                </c:pt>
                <c:pt idx="55">
                  <c:v>-88.1</c:v>
                </c:pt>
                <c:pt idx="56">
                  <c:v>-86.5</c:v>
                </c:pt>
                <c:pt idx="57">
                  <c:v>-88.1</c:v>
                </c:pt>
                <c:pt idx="58">
                  <c:v>-88.1</c:v>
                </c:pt>
                <c:pt idx="59">
                  <c:v>-88.1</c:v>
                </c:pt>
                <c:pt idx="60">
                  <c:v>-88.1</c:v>
                </c:pt>
                <c:pt idx="61">
                  <c:v>-88.1</c:v>
                </c:pt>
                <c:pt idx="62">
                  <c:v>-88.1</c:v>
                </c:pt>
                <c:pt idx="63">
                  <c:v>-85.9</c:v>
                </c:pt>
                <c:pt idx="64">
                  <c:v>-87.8</c:v>
                </c:pt>
                <c:pt idx="65">
                  <c:v>-87.3</c:v>
                </c:pt>
                <c:pt idx="66">
                  <c:v>-87.9</c:v>
                </c:pt>
                <c:pt idx="67">
                  <c:v>-88.1</c:v>
                </c:pt>
                <c:pt idx="68">
                  <c:v>-88.1</c:v>
                </c:pt>
                <c:pt idx="69">
                  <c:v>-87.5</c:v>
                </c:pt>
                <c:pt idx="70">
                  <c:v>-86.1</c:v>
                </c:pt>
                <c:pt idx="71">
                  <c:v>-85.7</c:v>
                </c:pt>
                <c:pt idx="72">
                  <c:v>-88.1</c:v>
                </c:pt>
                <c:pt idx="73">
                  <c:v>-85.7</c:v>
                </c:pt>
                <c:pt idx="74">
                  <c:v>-85.8</c:v>
                </c:pt>
                <c:pt idx="75">
                  <c:v>-88.2</c:v>
                </c:pt>
                <c:pt idx="76">
                  <c:v>-88.2</c:v>
                </c:pt>
                <c:pt idx="77">
                  <c:v>-88.2</c:v>
                </c:pt>
                <c:pt idx="78">
                  <c:v>-88.2</c:v>
                </c:pt>
                <c:pt idx="79">
                  <c:v>-88.2</c:v>
                </c:pt>
                <c:pt idx="80">
                  <c:v>-84.8</c:v>
                </c:pt>
                <c:pt idx="81">
                  <c:v>-88.2</c:v>
                </c:pt>
                <c:pt idx="82">
                  <c:v>-86.2</c:v>
                </c:pt>
                <c:pt idx="83">
                  <c:v>-88.2</c:v>
                </c:pt>
                <c:pt idx="84">
                  <c:v>-88.2</c:v>
                </c:pt>
                <c:pt idx="85">
                  <c:v>-87.7</c:v>
                </c:pt>
                <c:pt idx="86">
                  <c:v>-86.8</c:v>
                </c:pt>
                <c:pt idx="87">
                  <c:v>-86.2</c:v>
                </c:pt>
                <c:pt idx="88">
                  <c:v>-88.2</c:v>
                </c:pt>
                <c:pt idx="89">
                  <c:v>-88.2</c:v>
                </c:pt>
                <c:pt idx="90">
                  <c:v>-88.2</c:v>
                </c:pt>
                <c:pt idx="91">
                  <c:v>-88.2</c:v>
                </c:pt>
                <c:pt idx="92">
                  <c:v>-86.3</c:v>
                </c:pt>
                <c:pt idx="93">
                  <c:v>-85.5</c:v>
                </c:pt>
                <c:pt idx="94">
                  <c:v>-88.2</c:v>
                </c:pt>
                <c:pt idx="95">
                  <c:v>-87</c:v>
                </c:pt>
                <c:pt idx="96">
                  <c:v>-88.2</c:v>
                </c:pt>
                <c:pt idx="97">
                  <c:v>-88.2</c:v>
                </c:pt>
                <c:pt idx="98">
                  <c:v>-88.2</c:v>
                </c:pt>
                <c:pt idx="99">
                  <c:v>-88.2</c:v>
                </c:pt>
                <c:pt idx="100">
                  <c:v>-88.2</c:v>
                </c:pt>
                <c:pt idx="101">
                  <c:v>-88.2</c:v>
                </c:pt>
                <c:pt idx="102">
                  <c:v>-88.2</c:v>
                </c:pt>
                <c:pt idx="103">
                  <c:v>-86</c:v>
                </c:pt>
                <c:pt idx="104">
                  <c:v>-85.4</c:v>
                </c:pt>
                <c:pt idx="105">
                  <c:v>-88.2</c:v>
                </c:pt>
                <c:pt idx="106">
                  <c:v>-88.2</c:v>
                </c:pt>
                <c:pt idx="107">
                  <c:v>-86.8</c:v>
                </c:pt>
                <c:pt idx="108">
                  <c:v>-87.3</c:v>
                </c:pt>
                <c:pt idx="109">
                  <c:v>-88.2</c:v>
                </c:pt>
                <c:pt idx="110">
                  <c:v>-88.2</c:v>
                </c:pt>
                <c:pt idx="111">
                  <c:v>-87</c:v>
                </c:pt>
                <c:pt idx="112">
                  <c:v>-88.2</c:v>
                </c:pt>
                <c:pt idx="113">
                  <c:v>-88.2</c:v>
                </c:pt>
                <c:pt idx="114">
                  <c:v>-88.2</c:v>
                </c:pt>
                <c:pt idx="115">
                  <c:v>-88.2</c:v>
                </c:pt>
                <c:pt idx="116">
                  <c:v>-85.1</c:v>
                </c:pt>
                <c:pt idx="117">
                  <c:v>-86</c:v>
                </c:pt>
                <c:pt idx="118">
                  <c:v>-88.2</c:v>
                </c:pt>
                <c:pt idx="119">
                  <c:v>-87.5</c:v>
                </c:pt>
                <c:pt idx="120">
                  <c:v>-88.2</c:v>
                </c:pt>
                <c:pt idx="121">
                  <c:v>-88.2</c:v>
                </c:pt>
                <c:pt idx="122">
                  <c:v>-88.2</c:v>
                </c:pt>
                <c:pt idx="123">
                  <c:v>-86.9</c:v>
                </c:pt>
                <c:pt idx="124">
                  <c:v>-87.3</c:v>
                </c:pt>
                <c:pt idx="125">
                  <c:v>-87.3</c:v>
                </c:pt>
                <c:pt idx="126">
                  <c:v>-88.2</c:v>
                </c:pt>
                <c:pt idx="127">
                  <c:v>-88.2</c:v>
                </c:pt>
                <c:pt idx="128">
                  <c:v>-88.2</c:v>
                </c:pt>
                <c:pt idx="129">
                  <c:v>-88.2</c:v>
                </c:pt>
                <c:pt idx="130">
                  <c:v>-88.2</c:v>
                </c:pt>
                <c:pt idx="131">
                  <c:v>-82.8</c:v>
                </c:pt>
                <c:pt idx="132">
                  <c:v>-88.2</c:v>
                </c:pt>
                <c:pt idx="133">
                  <c:v>-88.2</c:v>
                </c:pt>
                <c:pt idx="134">
                  <c:v>-88.2</c:v>
                </c:pt>
                <c:pt idx="135">
                  <c:v>-88.2</c:v>
                </c:pt>
                <c:pt idx="136">
                  <c:v>-85.6</c:v>
                </c:pt>
                <c:pt idx="137">
                  <c:v>-88.2</c:v>
                </c:pt>
                <c:pt idx="138">
                  <c:v>-88.2</c:v>
                </c:pt>
                <c:pt idx="139">
                  <c:v>-88.2</c:v>
                </c:pt>
                <c:pt idx="140">
                  <c:v>-88.2</c:v>
                </c:pt>
                <c:pt idx="141">
                  <c:v>-88.2</c:v>
                </c:pt>
                <c:pt idx="142">
                  <c:v>-88.2</c:v>
                </c:pt>
                <c:pt idx="143">
                  <c:v>-88.2</c:v>
                </c:pt>
                <c:pt idx="144">
                  <c:v>-85.8</c:v>
                </c:pt>
                <c:pt idx="145">
                  <c:v>-88.2</c:v>
                </c:pt>
                <c:pt idx="146">
                  <c:v>-86.7</c:v>
                </c:pt>
                <c:pt idx="147">
                  <c:v>-88.2</c:v>
                </c:pt>
                <c:pt idx="148">
                  <c:v>-85.8</c:v>
                </c:pt>
                <c:pt idx="149">
                  <c:v>-84</c:v>
                </c:pt>
                <c:pt idx="150">
                  <c:v>-88.2</c:v>
                </c:pt>
                <c:pt idx="151">
                  <c:v>-88.2</c:v>
                </c:pt>
                <c:pt idx="152">
                  <c:v>-87.7</c:v>
                </c:pt>
                <c:pt idx="153">
                  <c:v>-88.2</c:v>
                </c:pt>
                <c:pt idx="154">
                  <c:v>-88.2</c:v>
                </c:pt>
                <c:pt idx="155">
                  <c:v>-88.2</c:v>
                </c:pt>
                <c:pt idx="156">
                  <c:v>-86.5</c:v>
                </c:pt>
                <c:pt idx="157">
                  <c:v>-83.4</c:v>
                </c:pt>
                <c:pt idx="158">
                  <c:v>-88.2</c:v>
                </c:pt>
                <c:pt idx="159">
                  <c:v>-87.5</c:v>
                </c:pt>
                <c:pt idx="160">
                  <c:v>-87.9</c:v>
                </c:pt>
                <c:pt idx="161">
                  <c:v>-88.2</c:v>
                </c:pt>
                <c:pt idx="162">
                  <c:v>-88.2</c:v>
                </c:pt>
                <c:pt idx="163">
                  <c:v>-88.2</c:v>
                </c:pt>
                <c:pt idx="164">
                  <c:v>-88.2</c:v>
                </c:pt>
                <c:pt idx="165">
                  <c:v>-85.3</c:v>
                </c:pt>
                <c:pt idx="166">
                  <c:v>-88.2</c:v>
                </c:pt>
                <c:pt idx="167">
                  <c:v>-88.2</c:v>
                </c:pt>
                <c:pt idx="168">
                  <c:v>-88.2</c:v>
                </c:pt>
                <c:pt idx="169">
                  <c:v>-88.2</c:v>
                </c:pt>
                <c:pt idx="170">
                  <c:v>-84.8</c:v>
                </c:pt>
                <c:pt idx="171">
                  <c:v>-83.7</c:v>
                </c:pt>
                <c:pt idx="172">
                  <c:v>-86.4</c:v>
                </c:pt>
                <c:pt idx="173">
                  <c:v>-88.2</c:v>
                </c:pt>
                <c:pt idx="174">
                  <c:v>-88.2</c:v>
                </c:pt>
                <c:pt idx="175">
                  <c:v>-88</c:v>
                </c:pt>
                <c:pt idx="176">
                  <c:v>-88.2</c:v>
                </c:pt>
                <c:pt idx="177">
                  <c:v>-86.6</c:v>
                </c:pt>
                <c:pt idx="178">
                  <c:v>-85.6</c:v>
                </c:pt>
                <c:pt idx="179">
                  <c:v>-88.2</c:v>
                </c:pt>
                <c:pt idx="180">
                  <c:v>-88.2</c:v>
                </c:pt>
                <c:pt idx="181">
                  <c:v>-88.2</c:v>
                </c:pt>
                <c:pt idx="182">
                  <c:v>-88.2</c:v>
                </c:pt>
                <c:pt idx="183">
                  <c:v>-88.2</c:v>
                </c:pt>
                <c:pt idx="184">
                  <c:v>-87.5</c:v>
                </c:pt>
                <c:pt idx="185">
                  <c:v>-88.2</c:v>
                </c:pt>
                <c:pt idx="186">
                  <c:v>-87.6</c:v>
                </c:pt>
                <c:pt idx="187">
                  <c:v>-87.7</c:v>
                </c:pt>
                <c:pt idx="188">
                  <c:v>-88.2</c:v>
                </c:pt>
                <c:pt idx="189">
                  <c:v>-88.2</c:v>
                </c:pt>
                <c:pt idx="190">
                  <c:v>-88.2</c:v>
                </c:pt>
                <c:pt idx="191">
                  <c:v>-87.1</c:v>
                </c:pt>
                <c:pt idx="192">
                  <c:v>-88.2</c:v>
                </c:pt>
                <c:pt idx="193">
                  <c:v>-88.2</c:v>
                </c:pt>
                <c:pt idx="194">
                  <c:v>-86.2</c:v>
                </c:pt>
                <c:pt idx="195">
                  <c:v>-88.2</c:v>
                </c:pt>
                <c:pt idx="196">
                  <c:v>-87.5</c:v>
                </c:pt>
                <c:pt idx="197">
                  <c:v>-88.2</c:v>
                </c:pt>
                <c:pt idx="198">
                  <c:v>-88.2</c:v>
                </c:pt>
                <c:pt idx="199">
                  <c:v>-88.2</c:v>
                </c:pt>
                <c:pt idx="200">
                  <c:v>-87.9</c:v>
                </c:pt>
                <c:pt idx="201">
                  <c:v>-88.2</c:v>
                </c:pt>
                <c:pt idx="202">
                  <c:v>-86.8</c:v>
                </c:pt>
                <c:pt idx="203">
                  <c:v>-88.2</c:v>
                </c:pt>
                <c:pt idx="204">
                  <c:v>-87.9</c:v>
                </c:pt>
                <c:pt idx="205">
                  <c:v>-87.5</c:v>
                </c:pt>
                <c:pt idx="206">
                  <c:v>-87.6</c:v>
                </c:pt>
                <c:pt idx="207">
                  <c:v>-88.2</c:v>
                </c:pt>
                <c:pt idx="208">
                  <c:v>-84.1</c:v>
                </c:pt>
                <c:pt idx="209">
                  <c:v>-87.6</c:v>
                </c:pt>
                <c:pt idx="210">
                  <c:v>-88.2</c:v>
                </c:pt>
                <c:pt idx="211">
                  <c:v>-85.7</c:v>
                </c:pt>
                <c:pt idx="212">
                  <c:v>-88.2</c:v>
                </c:pt>
                <c:pt idx="213">
                  <c:v>-88.2</c:v>
                </c:pt>
                <c:pt idx="214">
                  <c:v>-88.2</c:v>
                </c:pt>
                <c:pt idx="215">
                  <c:v>-88.2</c:v>
                </c:pt>
                <c:pt idx="216">
                  <c:v>-88.2</c:v>
                </c:pt>
                <c:pt idx="217">
                  <c:v>-88.2</c:v>
                </c:pt>
                <c:pt idx="218">
                  <c:v>-85.4</c:v>
                </c:pt>
                <c:pt idx="219">
                  <c:v>-88.2</c:v>
                </c:pt>
                <c:pt idx="220">
                  <c:v>-84</c:v>
                </c:pt>
                <c:pt idx="221">
                  <c:v>-86.5</c:v>
                </c:pt>
                <c:pt idx="222">
                  <c:v>-88.2</c:v>
                </c:pt>
                <c:pt idx="223">
                  <c:v>-88.2</c:v>
                </c:pt>
                <c:pt idx="224">
                  <c:v>-88.2</c:v>
                </c:pt>
                <c:pt idx="225">
                  <c:v>-88.2</c:v>
                </c:pt>
                <c:pt idx="226">
                  <c:v>-88.2</c:v>
                </c:pt>
                <c:pt idx="227">
                  <c:v>-86.9</c:v>
                </c:pt>
                <c:pt idx="228">
                  <c:v>-86.8</c:v>
                </c:pt>
                <c:pt idx="229">
                  <c:v>-85.8</c:v>
                </c:pt>
                <c:pt idx="230">
                  <c:v>-88.2</c:v>
                </c:pt>
                <c:pt idx="231">
                  <c:v>-85.8</c:v>
                </c:pt>
                <c:pt idx="232">
                  <c:v>-88.2</c:v>
                </c:pt>
                <c:pt idx="233">
                  <c:v>-86.4</c:v>
                </c:pt>
                <c:pt idx="234">
                  <c:v>-85.7</c:v>
                </c:pt>
                <c:pt idx="235">
                  <c:v>-87.8</c:v>
                </c:pt>
                <c:pt idx="236">
                  <c:v>-88.2</c:v>
                </c:pt>
                <c:pt idx="237">
                  <c:v>-88.2</c:v>
                </c:pt>
                <c:pt idx="238">
                  <c:v>-88.2</c:v>
                </c:pt>
                <c:pt idx="239">
                  <c:v>-88.2</c:v>
                </c:pt>
                <c:pt idx="240">
                  <c:v>-88.2</c:v>
                </c:pt>
                <c:pt idx="241">
                  <c:v>-88.2</c:v>
                </c:pt>
                <c:pt idx="242">
                  <c:v>-84.9</c:v>
                </c:pt>
                <c:pt idx="243">
                  <c:v>-88.2</c:v>
                </c:pt>
                <c:pt idx="244">
                  <c:v>-88.2</c:v>
                </c:pt>
                <c:pt idx="245">
                  <c:v>-88.2</c:v>
                </c:pt>
                <c:pt idx="246">
                  <c:v>-88.1</c:v>
                </c:pt>
                <c:pt idx="247">
                  <c:v>-88.2</c:v>
                </c:pt>
                <c:pt idx="248">
                  <c:v>-85.1</c:v>
                </c:pt>
                <c:pt idx="249">
                  <c:v>-88.2</c:v>
                </c:pt>
                <c:pt idx="250">
                  <c:v>-85.2</c:v>
                </c:pt>
                <c:pt idx="251">
                  <c:v>-88.2</c:v>
                </c:pt>
                <c:pt idx="252">
                  <c:v>-88.2</c:v>
                </c:pt>
                <c:pt idx="253">
                  <c:v>-88.2</c:v>
                </c:pt>
                <c:pt idx="254">
                  <c:v>-88.2</c:v>
                </c:pt>
                <c:pt idx="255">
                  <c:v>-88.2</c:v>
                </c:pt>
                <c:pt idx="256">
                  <c:v>-86.6</c:v>
                </c:pt>
                <c:pt idx="257">
                  <c:v>-88.2</c:v>
                </c:pt>
                <c:pt idx="258">
                  <c:v>-88.2</c:v>
                </c:pt>
                <c:pt idx="259">
                  <c:v>-88.2</c:v>
                </c:pt>
                <c:pt idx="260">
                  <c:v>-87.7</c:v>
                </c:pt>
                <c:pt idx="261">
                  <c:v>-88.2</c:v>
                </c:pt>
                <c:pt idx="262">
                  <c:v>-84.5</c:v>
                </c:pt>
                <c:pt idx="263">
                  <c:v>-88.2</c:v>
                </c:pt>
                <c:pt idx="264">
                  <c:v>-86.6</c:v>
                </c:pt>
                <c:pt idx="265">
                  <c:v>-86.1</c:v>
                </c:pt>
                <c:pt idx="266">
                  <c:v>-88.2</c:v>
                </c:pt>
                <c:pt idx="267">
                  <c:v>-88</c:v>
                </c:pt>
                <c:pt idx="268">
                  <c:v>-86.6</c:v>
                </c:pt>
                <c:pt idx="269">
                  <c:v>-88.2</c:v>
                </c:pt>
                <c:pt idx="270">
                  <c:v>-88.2</c:v>
                </c:pt>
                <c:pt idx="271">
                  <c:v>-88</c:v>
                </c:pt>
                <c:pt idx="272">
                  <c:v>-88.2</c:v>
                </c:pt>
                <c:pt idx="273">
                  <c:v>-88.2</c:v>
                </c:pt>
                <c:pt idx="274">
                  <c:v>-88.2</c:v>
                </c:pt>
                <c:pt idx="275">
                  <c:v>-88.2</c:v>
                </c:pt>
                <c:pt idx="276">
                  <c:v>-88.2</c:v>
                </c:pt>
                <c:pt idx="277">
                  <c:v>-88.2</c:v>
                </c:pt>
                <c:pt idx="278">
                  <c:v>-87.1</c:v>
                </c:pt>
                <c:pt idx="279">
                  <c:v>-88.2</c:v>
                </c:pt>
                <c:pt idx="280">
                  <c:v>-84.8</c:v>
                </c:pt>
                <c:pt idx="281">
                  <c:v>-88.2</c:v>
                </c:pt>
                <c:pt idx="282">
                  <c:v>-88.2</c:v>
                </c:pt>
                <c:pt idx="283">
                  <c:v>-88.2</c:v>
                </c:pt>
                <c:pt idx="284">
                  <c:v>-88.2</c:v>
                </c:pt>
                <c:pt idx="285">
                  <c:v>-88.2</c:v>
                </c:pt>
                <c:pt idx="286">
                  <c:v>-88.2</c:v>
                </c:pt>
                <c:pt idx="287">
                  <c:v>-88.2</c:v>
                </c:pt>
                <c:pt idx="288">
                  <c:v>-88.2</c:v>
                </c:pt>
                <c:pt idx="289">
                  <c:v>-88</c:v>
                </c:pt>
                <c:pt idx="290">
                  <c:v>-88</c:v>
                </c:pt>
                <c:pt idx="291">
                  <c:v>-84.4</c:v>
                </c:pt>
                <c:pt idx="292">
                  <c:v>-87.2</c:v>
                </c:pt>
                <c:pt idx="293">
                  <c:v>-86.3</c:v>
                </c:pt>
                <c:pt idx="294">
                  <c:v>-88.3</c:v>
                </c:pt>
                <c:pt idx="295">
                  <c:v>-87.5</c:v>
                </c:pt>
                <c:pt idx="296">
                  <c:v>-88.3</c:v>
                </c:pt>
                <c:pt idx="297">
                  <c:v>-86.8</c:v>
                </c:pt>
                <c:pt idx="298">
                  <c:v>-86.9</c:v>
                </c:pt>
                <c:pt idx="299">
                  <c:v>-87.9</c:v>
                </c:pt>
                <c:pt idx="300">
                  <c:v>-88.3</c:v>
                </c:pt>
                <c:pt idx="301">
                  <c:v>-88</c:v>
                </c:pt>
                <c:pt idx="302">
                  <c:v>-88.3</c:v>
                </c:pt>
                <c:pt idx="303">
                  <c:v>-87.7</c:v>
                </c:pt>
                <c:pt idx="304">
                  <c:v>-88.3</c:v>
                </c:pt>
                <c:pt idx="305">
                  <c:v>-86.5</c:v>
                </c:pt>
                <c:pt idx="306">
                  <c:v>-88.3</c:v>
                </c:pt>
                <c:pt idx="307">
                  <c:v>-88.3</c:v>
                </c:pt>
                <c:pt idx="308">
                  <c:v>-86.5</c:v>
                </c:pt>
                <c:pt idx="309">
                  <c:v>-88.3</c:v>
                </c:pt>
                <c:pt idx="310">
                  <c:v>-87.5</c:v>
                </c:pt>
                <c:pt idx="311">
                  <c:v>-84.1</c:v>
                </c:pt>
                <c:pt idx="312">
                  <c:v>-86.8</c:v>
                </c:pt>
                <c:pt idx="313">
                  <c:v>-84.7</c:v>
                </c:pt>
                <c:pt idx="314">
                  <c:v>-87.4</c:v>
                </c:pt>
                <c:pt idx="315">
                  <c:v>-86</c:v>
                </c:pt>
                <c:pt idx="316">
                  <c:v>-88.3</c:v>
                </c:pt>
                <c:pt idx="317">
                  <c:v>-88.3</c:v>
                </c:pt>
                <c:pt idx="318">
                  <c:v>-88</c:v>
                </c:pt>
                <c:pt idx="319">
                  <c:v>-87.6</c:v>
                </c:pt>
                <c:pt idx="320">
                  <c:v>-88.3</c:v>
                </c:pt>
                <c:pt idx="321">
                  <c:v>-85.5</c:v>
                </c:pt>
                <c:pt idx="322">
                  <c:v>-88.3</c:v>
                </c:pt>
                <c:pt idx="323">
                  <c:v>-88.3</c:v>
                </c:pt>
                <c:pt idx="324">
                  <c:v>-88.3</c:v>
                </c:pt>
                <c:pt idx="325">
                  <c:v>-88.3</c:v>
                </c:pt>
                <c:pt idx="326">
                  <c:v>-88.3</c:v>
                </c:pt>
                <c:pt idx="327">
                  <c:v>-87.4</c:v>
                </c:pt>
                <c:pt idx="328">
                  <c:v>-88.1</c:v>
                </c:pt>
                <c:pt idx="329">
                  <c:v>-88.3</c:v>
                </c:pt>
                <c:pt idx="330">
                  <c:v>-88.3</c:v>
                </c:pt>
                <c:pt idx="331">
                  <c:v>-88.3</c:v>
                </c:pt>
                <c:pt idx="332">
                  <c:v>-88.3</c:v>
                </c:pt>
                <c:pt idx="333">
                  <c:v>-88.3</c:v>
                </c:pt>
                <c:pt idx="334">
                  <c:v>-88.3</c:v>
                </c:pt>
                <c:pt idx="335">
                  <c:v>-86.8</c:v>
                </c:pt>
                <c:pt idx="336">
                  <c:v>-86.2</c:v>
                </c:pt>
                <c:pt idx="337">
                  <c:v>-86.6</c:v>
                </c:pt>
                <c:pt idx="338">
                  <c:v>-85.6</c:v>
                </c:pt>
                <c:pt idx="339">
                  <c:v>-88.3</c:v>
                </c:pt>
                <c:pt idx="340">
                  <c:v>-88.3</c:v>
                </c:pt>
                <c:pt idx="341">
                  <c:v>-87.7</c:v>
                </c:pt>
                <c:pt idx="342">
                  <c:v>-88.3</c:v>
                </c:pt>
                <c:pt idx="343">
                  <c:v>-88.3</c:v>
                </c:pt>
                <c:pt idx="344">
                  <c:v>-86.7</c:v>
                </c:pt>
                <c:pt idx="345">
                  <c:v>-88.3</c:v>
                </c:pt>
                <c:pt idx="346">
                  <c:v>-87.2</c:v>
                </c:pt>
                <c:pt idx="347">
                  <c:v>-88.3</c:v>
                </c:pt>
                <c:pt idx="348">
                  <c:v>-86.1</c:v>
                </c:pt>
                <c:pt idx="349">
                  <c:v>-87.6</c:v>
                </c:pt>
                <c:pt idx="350">
                  <c:v>-85.1</c:v>
                </c:pt>
                <c:pt idx="351">
                  <c:v>-88.3</c:v>
                </c:pt>
                <c:pt idx="352">
                  <c:v>-88</c:v>
                </c:pt>
                <c:pt idx="353">
                  <c:v>-88.3</c:v>
                </c:pt>
                <c:pt idx="354">
                  <c:v>-88.3</c:v>
                </c:pt>
                <c:pt idx="355">
                  <c:v>-88.3</c:v>
                </c:pt>
                <c:pt idx="356">
                  <c:v>-88.3</c:v>
                </c:pt>
                <c:pt idx="357">
                  <c:v>-86.3</c:v>
                </c:pt>
                <c:pt idx="358">
                  <c:v>-88.3</c:v>
                </c:pt>
                <c:pt idx="359">
                  <c:v>-88.3</c:v>
                </c:pt>
                <c:pt idx="360">
                  <c:v>-88.3</c:v>
                </c:pt>
                <c:pt idx="361">
                  <c:v>-85.4</c:v>
                </c:pt>
                <c:pt idx="362">
                  <c:v>-88.3</c:v>
                </c:pt>
                <c:pt idx="363">
                  <c:v>-86.6</c:v>
                </c:pt>
                <c:pt idx="364">
                  <c:v>-87.1</c:v>
                </c:pt>
                <c:pt idx="365">
                  <c:v>-87.8</c:v>
                </c:pt>
                <c:pt idx="366">
                  <c:v>-86.6</c:v>
                </c:pt>
                <c:pt idx="367">
                  <c:v>-86</c:v>
                </c:pt>
                <c:pt idx="368">
                  <c:v>-88.3</c:v>
                </c:pt>
                <c:pt idx="369">
                  <c:v>-88.3</c:v>
                </c:pt>
                <c:pt idx="370">
                  <c:v>-88.3</c:v>
                </c:pt>
                <c:pt idx="371">
                  <c:v>-88.3</c:v>
                </c:pt>
                <c:pt idx="372">
                  <c:v>-86.3</c:v>
                </c:pt>
                <c:pt idx="373">
                  <c:v>-88.3</c:v>
                </c:pt>
                <c:pt idx="374">
                  <c:v>-88.3</c:v>
                </c:pt>
                <c:pt idx="375">
                  <c:v>-85.6</c:v>
                </c:pt>
                <c:pt idx="376">
                  <c:v>-86.3</c:v>
                </c:pt>
                <c:pt idx="377">
                  <c:v>-85</c:v>
                </c:pt>
                <c:pt idx="378">
                  <c:v>-84.8</c:v>
                </c:pt>
                <c:pt idx="379">
                  <c:v>-88.3</c:v>
                </c:pt>
                <c:pt idx="380">
                  <c:v>-85.6</c:v>
                </c:pt>
                <c:pt idx="381">
                  <c:v>-88.3</c:v>
                </c:pt>
                <c:pt idx="382">
                  <c:v>-87.5</c:v>
                </c:pt>
                <c:pt idx="383">
                  <c:v>-88.3</c:v>
                </c:pt>
                <c:pt idx="384">
                  <c:v>-87.1</c:v>
                </c:pt>
                <c:pt idx="385">
                  <c:v>-88.3</c:v>
                </c:pt>
                <c:pt idx="386">
                  <c:v>-87</c:v>
                </c:pt>
                <c:pt idx="387">
                  <c:v>-84.6</c:v>
                </c:pt>
                <c:pt idx="388">
                  <c:v>-88.3</c:v>
                </c:pt>
                <c:pt idx="389">
                  <c:v>-86.7</c:v>
                </c:pt>
                <c:pt idx="390">
                  <c:v>-88.3</c:v>
                </c:pt>
                <c:pt idx="391">
                  <c:v>-88.3</c:v>
                </c:pt>
                <c:pt idx="392">
                  <c:v>-87.9</c:v>
                </c:pt>
                <c:pt idx="393">
                  <c:v>-88.3</c:v>
                </c:pt>
                <c:pt idx="394">
                  <c:v>-88.3</c:v>
                </c:pt>
                <c:pt idx="395">
                  <c:v>-88.3</c:v>
                </c:pt>
                <c:pt idx="396">
                  <c:v>-88.3</c:v>
                </c:pt>
                <c:pt idx="397">
                  <c:v>-88.1</c:v>
                </c:pt>
                <c:pt idx="398">
                  <c:v>-87.6</c:v>
                </c:pt>
                <c:pt idx="399">
                  <c:v>-88.3</c:v>
                </c:pt>
                <c:pt idx="400">
                  <c:v>-88.3</c:v>
                </c:pt>
                <c:pt idx="401">
                  <c:v>-88.3</c:v>
                </c:pt>
                <c:pt idx="402">
                  <c:v>-86.8</c:v>
                </c:pt>
                <c:pt idx="403">
                  <c:v>-88.3</c:v>
                </c:pt>
                <c:pt idx="404">
                  <c:v>-86.5</c:v>
                </c:pt>
                <c:pt idx="405">
                  <c:v>-87.9</c:v>
                </c:pt>
                <c:pt idx="406">
                  <c:v>-87</c:v>
                </c:pt>
                <c:pt idx="407">
                  <c:v>-84.8</c:v>
                </c:pt>
                <c:pt idx="408">
                  <c:v>-87</c:v>
                </c:pt>
                <c:pt idx="409">
                  <c:v>-86.1</c:v>
                </c:pt>
                <c:pt idx="410">
                  <c:v>-87.5</c:v>
                </c:pt>
                <c:pt idx="411">
                  <c:v>-88.3</c:v>
                </c:pt>
                <c:pt idx="412">
                  <c:v>-88.3</c:v>
                </c:pt>
                <c:pt idx="413">
                  <c:v>-88.3</c:v>
                </c:pt>
                <c:pt idx="414">
                  <c:v>-88.3</c:v>
                </c:pt>
                <c:pt idx="415">
                  <c:v>-86.1</c:v>
                </c:pt>
                <c:pt idx="416">
                  <c:v>-88.3</c:v>
                </c:pt>
                <c:pt idx="417">
                  <c:v>-88.3</c:v>
                </c:pt>
                <c:pt idx="418">
                  <c:v>-86.6</c:v>
                </c:pt>
                <c:pt idx="419">
                  <c:v>-87</c:v>
                </c:pt>
                <c:pt idx="420">
                  <c:v>-88.3</c:v>
                </c:pt>
                <c:pt idx="421">
                  <c:v>-88.3</c:v>
                </c:pt>
                <c:pt idx="422">
                  <c:v>-88.3</c:v>
                </c:pt>
                <c:pt idx="423">
                  <c:v>-85.5</c:v>
                </c:pt>
                <c:pt idx="424">
                  <c:v>-88.3</c:v>
                </c:pt>
                <c:pt idx="425">
                  <c:v>-86.2</c:v>
                </c:pt>
                <c:pt idx="426">
                  <c:v>-88.3</c:v>
                </c:pt>
                <c:pt idx="427">
                  <c:v>-88.3</c:v>
                </c:pt>
                <c:pt idx="428">
                  <c:v>-88.3</c:v>
                </c:pt>
                <c:pt idx="429">
                  <c:v>-88.3</c:v>
                </c:pt>
                <c:pt idx="430">
                  <c:v>-88.3</c:v>
                </c:pt>
                <c:pt idx="431">
                  <c:v>-88.3</c:v>
                </c:pt>
                <c:pt idx="432">
                  <c:v>-84.9</c:v>
                </c:pt>
                <c:pt idx="433">
                  <c:v>-86.5</c:v>
                </c:pt>
                <c:pt idx="434">
                  <c:v>-88.2</c:v>
                </c:pt>
                <c:pt idx="435">
                  <c:v>-87.7</c:v>
                </c:pt>
                <c:pt idx="436">
                  <c:v>-88.2</c:v>
                </c:pt>
                <c:pt idx="437">
                  <c:v>-88.2</c:v>
                </c:pt>
                <c:pt idx="438">
                  <c:v>-88.2</c:v>
                </c:pt>
                <c:pt idx="439">
                  <c:v>-84.8</c:v>
                </c:pt>
                <c:pt idx="440">
                  <c:v>-86.9</c:v>
                </c:pt>
                <c:pt idx="441">
                  <c:v>-88.1</c:v>
                </c:pt>
                <c:pt idx="442">
                  <c:v>-88.2</c:v>
                </c:pt>
                <c:pt idx="443">
                  <c:v>-84.4</c:v>
                </c:pt>
                <c:pt idx="444">
                  <c:v>-88.2</c:v>
                </c:pt>
                <c:pt idx="445">
                  <c:v>-88.2</c:v>
                </c:pt>
                <c:pt idx="446">
                  <c:v>-88.2</c:v>
                </c:pt>
                <c:pt idx="447">
                  <c:v>-88.2</c:v>
                </c:pt>
                <c:pt idx="448">
                  <c:v>-87.2</c:v>
                </c:pt>
                <c:pt idx="449">
                  <c:v>-88.2</c:v>
                </c:pt>
                <c:pt idx="450">
                  <c:v>-88.2</c:v>
                </c:pt>
                <c:pt idx="451">
                  <c:v>-88.2</c:v>
                </c:pt>
                <c:pt idx="452">
                  <c:v>-83.1</c:v>
                </c:pt>
                <c:pt idx="453">
                  <c:v>-88.2</c:v>
                </c:pt>
                <c:pt idx="454">
                  <c:v>-88.2</c:v>
                </c:pt>
                <c:pt idx="455">
                  <c:v>-86.7</c:v>
                </c:pt>
                <c:pt idx="456">
                  <c:v>-88.2</c:v>
                </c:pt>
                <c:pt idx="457">
                  <c:v>-88.2</c:v>
                </c:pt>
                <c:pt idx="458">
                  <c:v>-86.3</c:v>
                </c:pt>
                <c:pt idx="459">
                  <c:v>-86.4</c:v>
                </c:pt>
                <c:pt idx="460">
                  <c:v>-88.2</c:v>
                </c:pt>
                <c:pt idx="461">
                  <c:v>-88.2</c:v>
                </c:pt>
                <c:pt idx="462">
                  <c:v>-87.5</c:v>
                </c:pt>
                <c:pt idx="463">
                  <c:v>-88.2</c:v>
                </c:pt>
                <c:pt idx="464">
                  <c:v>-88.2</c:v>
                </c:pt>
                <c:pt idx="465">
                  <c:v>-86</c:v>
                </c:pt>
                <c:pt idx="466">
                  <c:v>-86.7</c:v>
                </c:pt>
                <c:pt idx="467">
                  <c:v>-86.8</c:v>
                </c:pt>
                <c:pt idx="468">
                  <c:v>-86.9</c:v>
                </c:pt>
                <c:pt idx="469">
                  <c:v>-88.2</c:v>
                </c:pt>
                <c:pt idx="470">
                  <c:v>-88.2</c:v>
                </c:pt>
                <c:pt idx="471">
                  <c:v>-88.2</c:v>
                </c:pt>
                <c:pt idx="472">
                  <c:v>-88</c:v>
                </c:pt>
                <c:pt idx="473">
                  <c:v>-85.9</c:v>
                </c:pt>
                <c:pt idx="474">
                  <c:v>-87.4</c:v>
                </c:pt>
                <c:pt idx="475">
                  <c:v>-84.5</c:v>
                </c:pt>
                <c:pt idx="476">
                  <c:v>-88.2</c:v>
                </c:pt>
                <c:pt idx="477">
                  <c:v>-88.2</c:v>
                </c:pt>
                <c:pt idx="478">
                  <c:v>-86.5</c:v>
                </c:pt>
                <c:pt idx="479">
                  <c:v>-88.2</c:v>
                </c:pt>
                <c:pt idx="480">
                  <c:v>-88.2</c:v>
                </c:pt>
                <c:pt idx="481">
                  <c:v>-87.4</c:v>
                </c:pt>
                <c:pt idx="482">
                  <c:v>-86.9</c:v>
                </c:pt>
                <c:pt idx="483">
                  <c:v>-88.1</c:v>
                </c:pt>
                <c:pt idx="484">
                  <c:v>-88.1</c:v>
                </c:pt>
                <c:pt idx="485">
                  <c:v>-88.2</c:v>
                </c:pt>
                <c:pt idx="486">
                  <c:v>-86.3</c:v>
                </c:pt>
                <c:pt idx="487">
                  <c:v>-88.2</c:v>
                </c:pt>
                <c:pt idx="488">
                  <c:v>-85.8</c:v>
                </c:pt>
                <c:pt idx="489">
                  <c:v>-88.1</c:v>
                </c:pt>
                <c:pt idx="490">
                  <c:v>-88.2</c:v>
                </c:pt>
                <c:pt idx="491">
                  <c:v>-86.7</c:v>
                </c:pt>
                <c:pt idx="492">
                  <c:v>-87.8</c:v>
                </c:pt>
                <c:pt idx="493">
                  <c:v>-85</c:v>
                </c:pt>
                <c:pt idx="494">
                  <c:v>-88.2</c:v>
                </c:pt>
                <c:pt idx="495">
                  <c:v>-87.6</c:v>
                </c:pt>
                <c:pt idx="496">
                  <c:v>-88.2</c:v>
                </c:pt>
                <c:pt idx="497">
                  <c:v>-87.9</c:v>
                </c:pt>
                <c:pt idx="498">
                  <c:v>-88.2</c:v>
                </c:pt>
                <c:pt idx="499">
                  <c:v>-86.7</c:v>
                </c:pt>
                <c:pt idx="500">
                  <c:v>-87.9</c:v>
                </c:pt>
                <c:pt idx="501">
                  <c:v>-88.2</c:v>
                </c:pt>
                <c:pt idx="502">
                  <c:v>-86.3</c:v>
                </c:pt>
                <c:pt idx="503">
                  <c:v>-88.2</c:v>
                </c:pt>
                <c:pt idx="504">
                  <c:v>-85.3</c:v>
                </c:pt>
                <c:pt idx="505">
                  <c:v>-84.5</c:v>
                </c:pt>
                <c:pt idx="506">
                  <c:v>-88.1</c:v>
                </c:pt>
                <c:pt idx="507">
                  <c:v>-88.1</c:v>
                </c:pt>
                <c:pt idx="508">
                  <c:v>-85.7</c:v>
                </c:pt>
                <c:pt idx="509">
                  <c:v>-86.2</c:v>
                </c:pt>
                <c:pt idx="510">
                  <c:v>-88.1</c:v>
                </c:pt>
                <c:pt idx="511">
                  <c:v>-88.1</c:v>
                </c:pt>
                <c:pt idx="512">
                  <c:v>-88.1</c:v>
                </c:pt>
                <c:pt idx="513">
                  <c:v>-84.5</c:v>
                </c:pt>
                <c:pt idx="514">
                  <c:v>-88</c:v>
                </c:pt>
                <c:pt idx="515">
                  <c:v>-87.3</c:v>
                </c:pt>
                <c:pt idx="516">
                  <c:v>-88.1</c:v>
                </c:pt>
                <c:pt idx="517">
                  <c:v>-87.8</c:v>
                </c:pt>
                <c:pt idx="518">
                  <c:v>-86.9</c:v>
                </c:pt>
                <c:pt idx="519">
                  <c:v>-86</c:v>
                </c:pt>
                <c:pt idx="520">
                  <c:v>-88.1</c:v>
                </c:pt>
                <c:pt idx="521">
                  <c:v>-88.1</c:v>
                </c:pt>
                <c:pt idx="522">
                  <c:v>-86.9</c:v>
                </c:pt>
                <c:pt idx="523">
                  <c:v>-88.1</c:v>
                </c:pt>
                <c:pt idx="524">
                  <c:v>-88.1</c:v>
                </c:pt>
                <c:pt idx="525">
                  <c:v>-87.3</c:v>
                </c:pt>
                <c:pt idx="526">
                  <c:v>-84.9</c:v>
                </c:pt>
                <c:pt idx="527">
                  <c:v>-88.1</c:v>
                </c:pt>
                <c:pt idx="528">
                  <c:v>-83.4</c:v>
                </c:pt>
                <c:pt idx="529">
                  <c:v>-84.7</c:v>
                </c:pt>
                <c:pt idx="530">
                  <c:v>-88.1</c:v>
                </c:pt>
                <c:pt idx="531">
                  <c:v>-88.1</c:v>
                </c:pt>
                <c:pt idx="532">
                  <c:v>-84.7</c:v>
                </c:pt>
                <c:pt idx="533">
                  <c:v>-88.1</c:v>
                </c:pt>
                <c:pt idx="534">
                  <c:v>-87.1</c:v>
                </c:pt>
                <c:pt idx="535">
                  <c:v>-85.2</c:v>
                </c:pt>
                <c:pt idx="536">
                  <c:v>-88.1</c:v>
                </c:pt>
                <c:pt idx="537">
                  <c:v>-86.1</c:v>
                </c:pt>
                <c:pt idx="538">
                  <c:v>-87.9</c:v>
                </c:pt>
                <c:pt idx="539">
                  <c:v>-84.3</c:v>
                </c:pt>
                <c:pt idx="540">
                  <c:v>-84.7</c:v>
                </c:pt>
                <c:pt idx="541">
                  <c:v>-85.5</c:v>
                </c:pt>
                <c:pt idx="542">
                  <c:v>-88.1</c:v>
                </c:pt>
                <c:pt idx="543">
                  <c:v>-85.5</c:v>
                </c:pt>
                <c:pt idx="544">
                  <c:v>-88.1</c:v>
                </c:pt>
                <c:pt idx="545">
                  <c:v>-88.1</c:v>
                </c:pt>
                <c:pt idx="546">
                  <c:v>-86.1</c:v>
                </c:pt>
                <c:pt idx="547">
                  <c:v>-85.2</c:v>
                </c:pt>
                <c:pt idx="548">
                  <c:v>-88.1</c:v>
                </c:pt>
                <c:pt idx="549">
                  <c:v>-88.1</c:v>
                </c:pt>
                <c:pt idx="550">
                  <c:v>-88.1</c:v>
                </c:pt>
                <c:pt idx="551">
                  <c:v>-88.1</c:v>
                </c:pt>
                <c:pt idx="552">
                  <c:v>-86.1</c:v>
                </c:pt>
                <c:pt idx="553">
                  <c:v>-87</c:v>
                </c:pt>
                <c:pt idx="554">
                  <c:v>-88.1</c:v>
                </c:pt>
                <c:pt idx="555">
                  <c:v>-88.1</c:v>
                </c:pt>
                <c:pt idx="556">
                  <c:v>-88.1</c:v>
                </c:pt>
                <c:pt idx="557">
                  <c:v>-88.1</c:v>
                </c:pt>
                <c:pt idx="558">
                  <c:v>-88.1</c:v>
                </c:pt>
                <c:pt idx="559">
                  <c:v>-88.1</c:v>
                </c:pt>
                <c:pt idx="560">
                  <c:v>-84</c:v>
                </c:pt>
                <c:pt idx="561">
                  <c:v>-86</c:v>
                </c:pt>
                <c:pt idx="562">
                  <c:v>-88.1</c:v>
                </c:pt>
                <c:pt idx="563">
                  <c:v>-87.3</c:v>
                </c:pt>
                <c:pt idx="564">
                  <c:v>-88.1</c:v>
                </c:pt>
                <c:pt idx="565">
                  <c:v>-88.1</c:v>
                </c:pt>
                <c:pt idx="566">
                  <c:v>-84</c:v>
                </c:pt>
                <c:pt idx="567">
                  <c:v>-86.2</c:v>
                </c:pt>
                <c:pt idx="568">
                  <c:v>-88.1</c:v>
                </c:pt>
                <c:pt idx="569">
                  <c:v>-87.3</c:v>
                </c:pt>
                <c:pt idx="570">
                  <c:v>-86.7</c:v>
                </c:pt>
                <c:pt idx="571">
                  <c:v>-88.1</c:v>
                </c:pt>
                <c:pt idx="572">
                  <c:v>-88.1</c:v>
                </c:pt>
                <c:pt idx="573">
                  <c:v>-88.1</c:v>
                </c:pt>
                <c:pt idx="574">
                  <c:v>-86.5</c:v>
                </c:pt>
                <c:pt idx="575">
                  <c:v>-88.1</c:v>
                </c:pt>
                <c:pt idx="576">
                  <c:v>-86.2</c:v>
                </c:pt>
                <c:pt idx="577">
                  <c:v>-87.5</c:v>
                </c:pt>
                <c:pt idx="578">
                  <c:v>-88.1</c:v>
                </c:pt>
                <c:pt idx="579">
                  <c:v>-88.1</c:v>
                </c:pt>
                <c:pt idx="580">
                  <c:v>-85.6</c:v>
                </c:pt>
                <c:pt idx="581">
                  <c:v>-88.1</c:v>
                </c:pt>
                <c:pt idx="582">
                  <c:v>-86.6</c:v>
                </c:pt>
                <c:pt idx="583">
                  <c:v>-84.7</c:v>
                </c:pt>
                <c:pt idx="584">
                  <c:v>-85.9</c:v>
                </c:pt>
                <c:pt idx="585">
                  <c:v>-87.3</c:v>
                </c:pt>
                <c:pt idx="586">
                  <c:v>-88.1</c:v>
                </c:pt>
                <c:pt idx="587">
                  <c:v>-84.4</c:v>
                </c:pt>
                <c:pt idx="588">
                  <c:v>-88.1</c:v>
                </c:pt>
                <c:pt idx="589">
                  <c:v>-87.3</c:v>
                </c:pt>
                <c:pt idx="590">
                  <c:v>-87.2</c:v>
                </c:pt>
                <c:pt idx="591">
                  <c:v>-88.1</c:v>
                </c:pt>
                <c:pt idx="592">
                  <c:v>-88.1</c:v>
                </c:pt>
                <c:pt idx="593">
                  <c:v>-88.1</c:v>
                </c:pt>
                <c:pt idx="594">
                  <c:v>-86.5</c:v>
                </c:pt>
                <c:pt idx="595">
                  <c:v>-83.3</c:v>
                </c:pt>
                <c:pt idx="596">
                  <c:v>-87.1</c:v>
                </c:pt>
                <c:pt idx="597">
                  <c:v>-88.1</c:v>
                </c:pt>
                <c:pt idx="598">
                  <c:v>-88.1</c:v>
                </c:pt>
                <c:pt idx="599">
                  <c:v>-88.1</c:v>
                </c:pt>
                <c:pt idx="600">
                  <c:v>-86.9</c:v>
                </c:pt>
                <c:pt idx="601">
                  <c:v>-86.9</c:v>
                </c:pt>
                <c:pt idx="602">
                  <c:v>-84.8</c:v>
                </c:pt>
                <c:pt idx="603">
                  <c:v>-88.1</c:v>
                </c:pt>
                <c:pt idx="604">
                  <c:v>-88.1</c:v>
                </c:pt>
                <c:pt idx="605">
                  <c:v>-88.1</c:v>
                </c:pt>
                <c:pt idx="606">
                  <c:v>-88.1</c:v>
                </c:pt>
                <c:pt idx="607">
                  <c:v>-83.3</c:v>
                </c:pt>
                <c:pt idx="608">
                  <c:v>-85</c:v>
                </c:pt>
                <c:pt idx="609">
                  <c:v>-88.1</c:v>
                </c:pt>
                <c:pt idx="610">
                  <c:v>-88.1</c:v>
                </c:pt>
                <c:pt idx="611">
                  <c:v>-86.4</c:v>
                </c:pt>
                <c:pt idx="612">
                  <c:v>-84.6</c:v>
                </c:pt>
                <c:pt idx="613">
                  <c:v>-88.1</c:v>
                </c:pt>
                <c:pt idx="614">
                  <c:v>-86.4</c:v>
                </c:pt>
                <c:pt idx="615">
                  <c:v>-87.7</c:v>
                </c:pt>
                <c:pt idx="616">
                  <c:v>-88.1</c:v>
                </c:pt>
                <c:pt idx="617">
                  <c:v>-88.1</c:v>
                </c:pt>
                <c:pt idx="618">
                  <c:v>-88.1</c:v>
                </c:pt>
                <c:pt idx="619">
                  <c:v>-87.2</c:v>
                </c:pt>
                <c:pt idx="620">
                  <c:v>-88.1</c:v>
                </c:pt>
                <c:pt idx="621">
                  <c:v>-88.1</c:v>
                </c:pt>
                <c:pt idx="622">
                  <c:v>-88.1</c:v>
                </c:pt>
                <c:pt idx="623">
                  <c:v>-88.1</c:v>
                </c:pt>
                <c:pt idx="624">
                  <c:v>-88.1</c:v>
                </c:pt>
                <c:pt idx="625">
                  <c:v>-86.3</c:v>
                </c:pt>
                <c:pt idx="626">
                  <c:v>-88.1</c:v>
                </c:pt>
                <c:pt idx="627">
                  <c:v>-87.1</c:v>
                </c:pt>
                <c:pt idx="628">
                  <c:v>-88.1</c:v>
                </c:pt>
                <c:pt idx="629">
                  <c:v>-88</c:v>
                </c:pt>
                <c:pt idx="630">
                  <c:v>-88</c:v>
                </c:pt>
                <c:pt idx="631">
                  <c:v>-88.1</c:v>
                </c:pt>
                <c:pt idx="632">
                  <c:v>-88.1</c:v>
                </c:pt>
                <c:pt idx="633">
                  <c:v>-88.1</c:v>
                </c:pt>
                <c:pt idx="634">
                  <c:v>-88.1</c:v>
                </c:pt>
                <c:pt idx="635">
                  <c:v>-88.1</c:v>
                </c:pt>
                <c:pt idx="636">
                  <c:v>-88.1</c:v>
                </c:pt>
                <c:pt idx="637">
                  <c:v>-88.1</c:v>
                </c:pt>
                <c:pt idx="638">
                  <c:v>-86.8</c:v>
                </c:pt>
                <c:pt idx="639">
                  <c:v>-87.8</c:v>
                </c:pt>
                <c:pt idx="640">
                  <c:v>-88.1</c:v>
                </c:pt>
                <c:pt idx="641">
                  <c:v>-88</c:v>
                </c:pt>
                <c:pt idx="642">
                  <c:v>-87.8</c:v>
                </c:pt>
                <c:pt idx="643">
                  <c:v>-86.3</c:v>
                </c:pt>
                <c:pt idx="644">
                  <c:v>-88.1</c:v>
                </c:pt>
                <c:pt idx="645">
                  <c:v>-85.2</c:v>
                </c:pt>
                <c:pt idx="646">
                  <c:v>-88.1</c:v>
                </c:pt>
                <c:pt idx="647">
                  <c:v>-88.1</c:v>
                </c:pt>
                <c:pt idx="648">
                  <c:v>-88.1</c:v>
                </c:pt>
                <c:pt idx="649">
                  <c:v>-88.1</c:v>
                </c:pt>
                <c:pt idx="650">
                  <c:v>-88.1</c:v>
                </c:pt>
                <c:pt idx="651">
                  <c:v>-86.4</c:v>
                </c:pt>
                <c:pt idx="652">
                  <c:v>-85.5</c:v>
                </c:pt>
                <c:pt idx="653">
                  <c:v>-86.5</c:v>
                </c:pt>
                <c:pt idx="654">
                  <c:v>-88.1</c:v>
                </c:pt>
                <c:pt idx="655">
                  <c:v>-86.7</c:v>
                </c:pt>
                <c:pt idx="656">
                  <c:v>-88.1</c:v>
                </c:pt>
                <c:pt idx="657">
                  <c:v>-88.1</c:v>
                </c:pt>
                <c:pt idx="658">
                  <c:v>-88.1</c:v>
                </c:pt>
                <c:pt idx="659">
                  <c:v>-88.1</c:v>
                </c:pt>
                <c:pt idx="660">
                  <c:v>-87</c:v>
                </c:pt>
                <c:pt idx="661">
                  <c:v>-88.1</c:v>
                </c:pt>
                <c:pt idx="662">
                  <c:v>-88.1</c:v>
                </c:pt>
                <c:pt idx="663">
                  <c:v>-88.1</c:v>
                </c:pt>
                <c:pt idx="664">
                  <c:v>-85.2</c:v>
                </c:pt>
                <c:pt idx="665">
                  <c:v>-85</c:v>
                </c:pt>
                <c:pt idx="666">
                  <c:v>-88.1</c:v>
                </c:pt>
                <c:pt idx="667">
                  <c:v>-86.5</c:v>
                </c:pt>
                <c:pt idx="668">
                  <c:v>-85.3</c:v>
                </c:pt>
                <c:pt idx="669">
                  <c:v>-86.2</c:v>
                </c:pt>
                <c:pt idx="670">
                  <c:v>-85.1</c:v>
                </c:pt>
                <c:pt idx="671">
                  <c:v>-86.3</c:v>
                </c:pt>
                <c:pt idx="672">
                  <c:v>-84.9</c:v>
                </c:pt>
                <c:pt idx="673">
                  <c:v>-85.7</c:v>
                </c:pt>
                <c:pt idx="674">
                  <c:v>-88.1</c:v>
                </c:pt>
                <c:pt idx="675">
                  <c:v>-84.6</c:v>
                </c:pt>
                <c:pt idx="676">
                  <c:v>-88.1</c:v>
                </c:pt>
                <c:pt idx="677">
                  <c:v>-87.8</c:v>
                </c:pt>
                <c:pt idx="678">
                  <c:v>-88.1</c:v>
                </c:pt>
                <c:pt idx="679">
                  <c:v>-84.4</c:v>
                </c:pt>
                <c:pt idx="680">
                  <c:v>-86.8</c:v>
                </c:pt>
                <c:pt idx="681">
                  <c:v>-88</c:v>
                </c:pt>
                <c:pt idx="682">
                  <c:v>-88</c:v>
                </c:pt>
                <c:pt idx="683">
                  <c:v>-88</c:v>
                </c:pt>
                <c:pt idx="684">
                  <c:v>-88</c:v>
                </c:pt>
                <c:pt idx="685">
                  <c:v>-85.8</c:v>
                </c:pt>
                <c:pt idx="686">
                  <c:v>-82.8</c:v>
                </c:pt>
                <c:pt idx="687">
                  <c:v>-83.9</c:v>
                </c:pt>
                <c:pt idx="688">
                  <c:v>-87.7</c:v>
                </c:pt>
                <c:pt idx="689">
                  <c:v>-86.1</c:v>
                </c:pt>
                <c:pt idx="690">
                  <c:v>-86.8</c:v>
                </c:pt>
                <c:pt idx="691">
                  <c:v>-86.5</c:v>
                </c:pt>
                <c:pt idx="692">
                  <c:v>-86.9</c:v>
                </c:pt>
                <c:pt idx="693">
                  <c:v>-88</c:v>
                </c:pt>
                <c:pt idx="694">
                  <c:v>-88</c:v>
                </c:pt>
                <c:pt idx="695">
                  <c:v>-88</c:v>
                </c:pt>
                <c:pt idx="696">
                  <c:v>-88</c:v>
                </c:pt>
                <c:pt idx="697">
                  <c:v>-86.4</c:v>
                </c:pt>
                <c:pt idx="698">
                  <c:v>-88</c:v>
                </c:pt>
                <c:pt idx="699">
                  <c:v>-88</c:v>
                </c:pt>
                <c:pt idx="700">
                  <c:v>-88</c:v>
                </c:pt>
                <c:pt idx="701">
                  <c:v>-88</c:v>
                </c:pt>
                <c:pt idx="702">
                  <c:v>-83.1</c:v>
                </c:pt>
                <c:pt idx="703">
                  <c:v>-84.8</c:v>
                </c:pt>
                <c:pt idx="704">
                  <c:v>-87.6</c:v>
                </c:pt>
                <c:pt idx="705">
                  <c:v>-87</c:v>
                </c:pt>
                <c:pt idx="706">
                  <c:v>-88</c:v>
                </c:pt>
                <c:pt idx="707">
                  <c:v>-85.8</c:v>
                </c:pt>
                <c:pt idx="708">
                  <c:v>-84.8</c:v>
                </c:pt>
                <c:pt idx="709">
                  <c:v>-88</c:v>
                </c:pt>
                <c:pt idx="710">
                  <c:v>-88</c:v>
                </c:pt>
                <c:pt idx="711">
                  <c:v>-87.2</c:v>
                </c:pt>
                <c:pt idx="712">
                  <c:v>-88</c:v>
                </c:pt>
                <c:pt idx="713">
                  <c:v>-86.8</c:v>
                </c:pt>
                <c:pt idx="714">
                  <c:v>-88</c:v>
                </c:pt>
                <c:pt idx="715">
                  <c:v>-87.6</c:v>
                </c:pt>
                <c:pt idx="716">
                  <c:v>-88</c:v>
                </c:pt>
                <c:pt idx="717">
                  <c:v>-88</c:v>
                </c:pt>
                <c:pt idx="718">
                  <c:v>-87.9</c:v>
                </c:pt>
                <c:pt idx="719">
                  <c:v>-88</c:v>
                </c:pt>
                <c:pt idx="720">
                  <c:v>-85.5</c:v>
                </c:pt>
                <c:pt idx="721">
                  <c:v>-84.1</c:v>
                </c:pt>
                <c:pt idx="722">
                  <c:v>-85.8</c:v>
                </c:pt>
                <c:pt idx="723">
                  <c:v>-86.6</c:v>
                </c:pt>
                <c:pt idx="724">
                  <c:v>-83.2</c:v>
                </c:pt>
                <c:pt idx="725">
                  <c:v>-84.7</c:v>
                </c:pt>
                <c:pt idx="726">
                  <c:v>-88</c:v>
                </c:pt>
                <c:pt idx="727">
                  <c:v>-88</c:v>
                </c:pt>
                <c:pt idx="728">
                  <c:v>-88</c:v>
                </c:pt>
                <c:pt idx="729">
                  <c:v>-88</c:v>
                </c:pt>
                <c:pt idx="730">
                  <c:v>-88</c:v>
                </c:pt>
                <c:pt idx="731">
                  <c:v>-85.5</c:v>
                </c:pt>
                <c:pt idx="732">
                  <c:v>-88</c:v>
                </c:pt>
                <c:pt idx="733">
                  <c:v>-88</c:v>
                </c:pt>
                <c:pt idx="734">
                  <c:v>-88</c:v>
                </c:pt>
                <c:pt idx="735">
                  <c:v>-87.9</c:v>
                </c:pt>
                <c:pt idx="736">
                  <c:v>-87.2</c:v>
                </c:pt>
                <c:pt idx="737">
                  <c:v>-88</c:v>
                </c:pt>
                <c:pt idx="738">
                  <c:v>-87.8</c:v>
                </c:pt>
                <c:pt idx="739">
                  <c:v>-85.9</c:v>
                </c:pt>
                <c:pt idx="740">
                  <c:v>-88</c:v>
                </c:pt>
                <c:pt idx="741">
                  <c:v>-88</c:v>
                </c:pt>
                <c:pt idx="742">
                  <c:v>-87.3</c:v>
                </c:pt>
                <c:pt idx="743">
                  <c:v>-87.9</c:v>
                </c:pt>
                <c:pt idx="744">
                  <c:v>-88</c:v>
                </c:pt>
                <c:pt idx="745">
                  <c:v>-85.9</c:v>
                </c:pt>
                <c:pt idx="746">
                  <c:v>-88</c:v>
                </c:pt>
                <c:pt idx="747">
                  <c:v>-88</c:v>
                </c:pt>
                <c:pt idx="748">
                  <c:v>-82.8</c:v>
                </c:pt>
                <c:pt idx="749">
                  <c:v>-85.2</c:v>
                </c:pt>
                <c:pt idx="750">
                  <c:v>-88</c:v>
                </c:pt>
                <c:pt idx="751">
                  <c:v>-88</c:v>
                </c:pt>
                <c:pt idx="752">
                  <c:v>-84.3</c:v>
                </c:pt>
                <c:pt idx="753">
                  <c:v>-86.7</c:v>
                </c:pt>
                <c:pt idx="754">
                  <c:v>-88</c:v>
                </c:pt>
                <c:pt idx="755">
                  <c:v>-83.6</c:v>
                </c:pt>
                <c:pt idx="756">
                  <c:v>-85.7</c:v>
                </c:pt>
                <c:pt idx="757">
                  <c:v>-87.3</c:v>
                </c:pt>
                <c:pt idx="758">
                  <c:v>-86.4</c:v>
                </c:pt>
                <c:pt idx="759">
                  <c:v>-88</c:v>
                </c:pt>
                <c:pt idx="760">
                  <c:v>-88</c:v>
                </c:pt>
                <c:pt idx="761">
                  <c:v>-85.6</c:v>
                </c:pt>
                <c:pt idx="762">
                  <c:v>-87.6</c:v>
                </c:pt>
                <c:pt idx="763">
                  <c:v>-77.099999999999994</c:v>
                </c:pt>
                <c:pt idx="764">
                  <c:v>-58.3</c:v>
                </c:pt>
                <c:pt idx="765">
                  <c:v>-57.4</c:v>
                </c:pt>
                <c:pt idx="766">
                  <c:v>-50.4</c:v>
                </c:pt>
                <c:pt idx="767">
                  <c:v>-50.5</c:v>
                </c:pt>
                <c:pt idx="768">
                  <c:v>-79.5</c:v>
                </c:pt>
                <c:pt idx="769">
                  <c:v>-87.9</c:v>
                </c:pt>
                <c:pt idx="770">
                  <c:v>-86.1</c:v>
                </c:pt>
                <c:pt idx="771">
                  <c:v>-87.9</c:v>
                </c:pt>
                <c:pt idx="772">
                  <c:v>-84.6</c:v>
                </c:pt>
                <c:pt idx="773">
                  <c:v>-87.9</c:v>
                </c:pt>
                <c:pt idx="774">
                  <c:v>-85.5</c:v>
                </c:pt>
                <c:pt idx="775">
                  <c:v>-85</c:v>
                </c:pt>
                <c:pt idx="776">
                  <c:v>-87.9</c:v>
                </c:pt>
                <c:pt idx="777">
                  <c:v>-87.9</c:v>
                </c:pt>
                <c:pt idx="778">
                  <c:v>-83.4</c:v>
                </c:pt>
                <c:pt idx="779">
                  <c:v>-87.9</c:v>
                </c:pt>
                <c:pt idx="780">
                  <c:v>-85.6</c:v>
                </c:pt>
                <c:pt idx="781">
                  <c:v>-84</c:v>
                </c:pt>
                <c:pt idx="782">
                  <c:v>-87.9</c:v>
                </c:pt>
                <c:pt idx="783">
                  <c:v>-87.9</c:v>
                </c:pt>
                <c:pt idx="784">
                  <c:v>-87.9</c:v>
                </c:pt>
                <c:pt idx="785">
                  <c:v>-87.9</c:v>
                </c:pt>
                <c:pt idx="786">
                  <c:v>-87.9</c:v>
                </c:pt>
                <c:pt idx="787">
                  <c:v>-87.9</c:v>
                </c:pt>
                <c:pt idx="788">
                  <c:v>-87.7</c:v>
                </c:pt>
                <c:pt idx="789">
                  <c:v>-87.8</c:v>
                </c:pt>
                <c:pt idx="790">
                  <c:v>-85.8</c:v>
                </c:pt>
                <c:pt idx="791">
                  <c:v>-87.9</c:v>
                </c:pt>
                <c:pt idx="792">
                  <c:v>-87.9</c:v>
                </c:pt>
                <c:pt idx="793">
                  <c:v>-85.6</c:v>
                </c:pt>
                <c:pt idx="794">
                  <c:v>-86</c:v>
                </c:pt>
                <c:pt idx="795">
                  <c:v>-87.9</c:v>
                </c:pt>
                <c:pt idx="796">
                  <c:v>-85.6</c:v>
                </c:pt>
                <c:pt idx="797">
                  <c:v>-86.5</c:v>
                </c:pt>
                <c:pt idx="798">
                  <c:v>-87.9</c:v>
                </c:pt>
                <c:pt idx="799">
                  <c:v>-87.9</c:v>
                </c:pt>
                <c:pt idx="800">
                  <c:v>-87.9</c:v>
                </c:pt>
                <c:pt idx="801">
                  <c:v>-87.9</c:v>
                </c:pt>
                <c:pt idx="802">
                  <c:v>-87</c:v>
                </c:pt>
                <c:pt idx="803">
                  <c:v>-87.9</c:v>
                </c:pt>
                <c:pt idx="804">
                  <c:v>-86.6</c:v>
                </c:pt>
                <c:pt idx="805">
                  <c:v>-87.9</c:v>
                </c:pt>
                <c:pt idx="806">
                  <c:v>-87.9</c:v>
                </c:pt>
                <c:pt idx="807">
                  <c:v>-86.2</c:v>
                </c:pt>
                <c:pt idx="808">
                  <c:v>-87.4</c:v>
                </c:pt>
                <c:pt idx="809">
                  <c:v>-87.9</c:v>
                </c:pt>
                <c:pt idx="810">
                  <c:v>-87.9</c:v>
                </c:pt>
                <c:pt idx="811">
                  <c:v>-87</c:v>
                </c:pt>
                <c:pt idx="812">
                  <c:v>-86.6</c:v>
                </c:pt>
                <c:pt idx="813">
                  <c:v>-84.3</c:v>
                </c:pt>
                <c:pt idx="814">
                  <c:v>-87.9</c:v>
                </c:pt>
                <c:pt idx="815">
                  <c:v>-86.7</c:v>
                </c:pt>
                <c:pt idx="816">
                  <c:v>-87.9</c:v>
                </c:pt>
                <c:pt idx="817">
                  <c:v>-87.9</c:v>
                </c:pt>
                <c:pt idx="818">
                  <c:v>-87.9</c:v>
                </c:pt>
                <c:pt idx="819">
                  <c:v>-87.9</c:v>
                </c:pt>
                <c:pt idx="820">
                  <c:v>-87.8</c:v>
                </c:pt>
                <c:pt idx="821">
                  <c:v>-85.1</c:v>
                </c:pt>
                <c:pt idx="822">
                  <c:v>-87.8</c:v>
                </c:pt>
                <c:pt idx="823">
                  <c:v>-87.8</c:v>
                </c:pt>
                <c:pt idx="824">
                  <c:v>-87.8</c:v>
                </c:pt>
                <c:pt idx="825">
                  <c:v>-87.6</c:v>
                </c:pt>
                <c:pt idx="826">
                  <c:v>-87.8</c:v>
                </c:pt>
                <c:pt idx="827">
                  <c:v>-84.9</c:v>
                </c:pt>
                <c:pt idx="828">
                  <c:v>-85.4</c:v>
                </c:pt>
                <c:pt idx="829">
                  <c:v>-86.5</c:v>
                </c:pt>
                <c:pt idx="830">
                  <c:v>-87.8</c:v>
                </c:pt>
                <c:pt idx="831">
                  <c:v>-87.8</c:v>
                </c:pt>
                <c:pt idx="832">
                  <c:v>-82.4</c:v>
                </c:pt>
                <c:pt idx="833">
                  <c:v>-87.1</c:v>
                </c:pt>
                <c:pt idx="834">
                  <c:v>-87.8</c:v>
                </c:pt>
                <c:pt idx="835">
                  <c:v>-86.3</c:v>
                </c:pt>
                <c:pt idx="836">
                  <c:v>-87.8</c:v>
                </c:pt>
                <c:pt idx="837">
                  <c:v>-87.8</c:v>
                </c:pt>
                <c:pt idx="838">
                  <c:v>-86.1</c:v>
                </c:pt>
                <c:pt idx="839">
                  <c:v>-87.8</c:v>
                </c:pt>
                <c:pt idx="840">
                  <c:v>-84.6</c:v>
                </c:pt>
                <c:pt idx="841">
                  <c:v>-87.7</c:v>
                </c:pt>
                <c:pt idx="842">
                  <c:v>-87.8</c:v>
                </c:pt>
                <c:pt idx="843">
                  <c:v>-87.8</c:v>
                </c:pt>
                <c:pt idx="844">
                  <c:v>-86.2</c:v>
                </c:pt>
                <c:pt idx="845">
                  <c:v>-84.5</c:v>
                </c:pt>
                <c:pt idx="846">
                  <c:v>-87.8</c:v>
                </c:pt>
                <c:pt idx="847">
                  <c:v>-86.9</c:v>
                </c:pt>
                <c:pt idx="848">
                  <c:v>-85.7</c:v>
                </c:pt>
                <c:pt idx="849">
                  <c:v>-84</c:v>
                </c:pt>
                <c:pt idx="850">
                  <c:v>-86.5</c:v>
                </c:pt>
                <c:pt idx="851">
                  <c:v>-87.8</c:v>
                </c:pt>
                <c:pt idx="852">
                  <c:v>-87.8</c:v>
                </c:pt>
                <c:pt idx="853">
                  <c:v>-87.8</c:v>
                </c:pt>
                <c:pt idx="854">
                  <c:v>-87.7</c:v>
                </c:pt>
                <c:pt idx="855">
                  <c:v>-87.7</c:v>
                </c:pt>
                <c:pt idx="856">
                  <c:v>-87</c:v>
                </c:pt>
                <c:pt idx="857">
                  <c:v>-87.7</c:v>
                </c:pt>
                <c:pt idx="858">
                  <c:v>-86.5</c:v>
                </c:pt>
                <c:pt idx="859">
                  <c:v>-86.6</c:v>
                </c:pt>
                <c:pt idx="860">
                  <c:v>-85</c:v>
                </c:pt>
                <c:pt idx="861">
                  <c:v>-86</c:v>
                </c:pt>
                <c:pt idx="862">
                  <c:v>-87.7</c:v>
                </c:pt>
                <c:pt idx="863">
                  <c:v>-87.7</c:v>
                </c:pt>
                <c:pt idx="864">
                  <c:v>-87.7</c:v>
                </c:pt>
                <c:pt idx="865">
                  <c:v>-87.7</c:v>
                </c:pt>
                <c:pt idx="866">
                  <c:v>-86.1</c:v>
                </c:pt>
                <c:pt idx="867">
                  <c:v>-85.1</c:v>
                </c:pt>
                <c:pt idx="868">
                  <c:v>-86</c:v>
                </c:pt>
                <c:pt idx="869">
                  <c:v>-87</c:v>
                </c:pt>
                <c:pt idx="870">
                  <c:v>-87.7</c:v>
                </c:pt>
                <c:pt idx="871">
                  <c:v>-86.3</c:v>
                </c:pt>
                <c:pt idx="872">
                  <c:v>-87.7</c:v>
                </c:pt>
                <c:pt idx="873">
                  <c:v>-87.7</c:v>
                </c:pt>
                <c:pt idx="874">
                  <c:v>-87.7</c:v>
                </c:pt>
                <c:pt idx="875">
                  <c:v>-87.4</c:v>
                </c:pt>
                <c:pt idx="876">
                  <c:v>-85.2</c:v>
                </c:pt>
                <c:pt idx="877">
                  <c:v>-87.7</c:v>
                </c:pt>
                <c:pt idx="878">
                  <c:v>-87.7</c:v>
                </c:pt>
                <c:pt idx="879">
                  <c:v>-84.6</c:v>
                </c:pt>
                <c:pt idx="880">
                  <c:v>-87.7</c:v>
                </c:pt>
                <c:pt idx="881">
                  <c:v>-84.2</c:v>
                </c:pt>
                <c:pt idx="882">
                  <c:v>-83.7</c:v>
                </c:pt>
                <c:pt idx="883">
                  <c:v>-85.5</c:v>
                </c:pt>
                <c:pt idx="884">
                  <c:v>-87.7</c:v>
                </c:pt>
                <c:pt idx="885">
                  <c:v>-86.2</c:v>
                </c:pt>
                <c:pt idx="886">
                  <c:v>-86.4</c:v>
                </c:pt>
                <c:pt idx="887">
                  <c:v>-87.7</c:v>
                </c:pt>
                <c:pt idx="888">
                  <c:v>-85</c:v>
                </c:pt>
                <c:pt idx="889">
                  <c:v>-87.7</c:v>
                </c:pt>
                <c:pt idx="890">
                  <c:v>-84.3</c:v>
                </c:pt>
                <c:pt idx="891">
                  <c:v>-87.7</c:v>
                </c:pt>
                <c:pt idx="892">
                  <c:v>-87.7</c:v>
                </c:pt>
                <c:pt idx="893">
                  <c:v>-87.7</c:v>
                </c:pt>
                <c:pt idx="894">
                  <c:v>-86.9</c:v>
                </c:pt>
                <c:pt idx="895">
                  <c:v>-87.7</c:v>
                </c:pt>
                <c:pt idx="896">
                  <c:v>-87.7</c:v>
                </c:pt>
                <c:pt idx="897">
                  <c:v>-86.7</c:v>
                </c:pt>
                <c:pt idx="898">
                  <c:v>-87.7</c:v>
                </c:pt>
                <c:pt idx="899">
                  <c:v>-87.7</c:v>
                </c:pt>
                <c:pt idx="900">
                  <c:v>-87.7</c:v>
                </c:pt>
                <c:pt idx="901">
                  <c:v>-87.7</c:v>
                </c:pt>
                <c:pt idx="902">
                  <c:v>-87</c:v>
                </c:pt>
                <c:pt idx="903">
                  <c:v>-87.5</c:v>
                </c:pt>
                <c:pt idx="904">
                  <c:v>-87.7</c:v>
                </c:pt>
                <c:pt idx="905">
                  <c:v>-85.8</c:v>
                </c:pt>
                <c:pt idx="906">
                  <c:v>-87.7</c:v>
                </c:pt>
                <c:pt idx="907">
                  <c:v>-87.7</c:v>
                </c:pt>
                <c:pt idx="908">
                  <c:v>-87.4</c:v>
                </c:pt>
                <c:pt idx="909">
                  <c:v>-87.7</c:v>
                </c:pt>
                <c:pt idx="910">
                  <c:v>-87.7</c:v>
                </c:pt>
                <c:pt idx="911">
                  <c:v>-87.7</c:v>
                </c:pt>
                <c:pt idx="912">
                  <c:v>-85.2</c:v>
                </c:pt>
                <c:pt idx="913">
                  <c:v>-87.7</c:v>
                </c:pt>
                <c:pt idx="914">
                  <c:v>-85.5</c:v>
                </c:pt>
                <c:pt idx="915">
                  <c:v>-87.6</c:v>
                </c:pt>
                <c:pt idx="916">
                  <c:v>-86.3</c:v>
                </c:pt>
                <c:pt idx="917">
                  <c:v>-86</c:v>
                </c:pt>
                <c:pt idx="918">
                  <c:v>-87.7</c:v>
                </c:pt>
                <c:pt idx="919">
                  <c:v>-87.7</c:v>
                </c:pt>
                <c:pt idx="920">
                  <c:v>-87.6</c:v>
                </c:pt>
                <c:pt idx="921">
                  <c:v>-87.7</c:v>
                </c:pt>
                <c:pt idx="922">
                  <c:v>-83.4</c:v>
                </c:pt>
                <c:pt idx="923">
                  <c:v>-85.3</c:v>
                </c:pt>
                <c:pt idx="924">
                  <c:v>-86.4</c:v>
                </c:pt>
                <c:pt idx="925">
                  <c:v>-87.7</c:v>
                </c:pt>
                <c:pt idx="926">
                  <c:v>-87.7</c:v>
                </c:pt>
                <c:pt idx="927">
                  <c:v>-87.7</c:v>
                </c:pt>
                <c:pt idx="928">
                  <c:v>-87.7</c:v>
                </c:pt>
                <c:pt idx="929">
                  <c:v>-85.6</c:v>
                </c:pt>
                <c:pt idx="930">
                  <c:v>-87.7</c:v>
                </c:pt>
                <c:pt idx="931">
                  <c:v>-86.5</c:v>
                </c:pt>
                <c:pt idx="932">
                  <c:v>-87.7</c:v>
                </c:pt>
                <c:pt idx="933">
                  <c:v>-87.7</c:v>
                </c:pt>
                <c:pt idx="934">
                  <c:v>-87.7</c:v>
                </c:pt>
                <c:pt idx="935">
                  <c:v>-87.7</c:v>
                </c:pt>
                <c:pt idx="936">
                  <c:v>-87.7</c:v>
                </c:pt>
                <c:pt idx="937">
                  <c:v>-87.7</c:v>
                </c:pt>
                <c:pt idx="938">
                  <c:v>-85.6</c:v>
                </c:pt>
                <c:pt idx="939">
                  <c:v>-85.1</c:v>
                </c:pt>
                <c:pt idx="940">
                  <c:v>-87.7</c:v>
                </c:pt>
                <c:pt idx="941">
                  <c:v>-87.7</c:v>
                </c:pt>
                <c:pt idx="942">
                  <c:v>-87.5</c:v>
                </c:pt>
                <c:pt idx="943">
                  <c:v>-87.6</c:v>
                </c:pt>
                <c:pt idx="944">
                  <c:v>-87.6</c:v>
                </c:pt>
                <c:pt idx="945">
                  <c:v>-85.8</c:v>
                </c:pt>
                <c:pt idx="946">
                  <c:v>-87.2</c:v>
                </c:pt>
                <c:pt idx="947">
                  <c:v>-85.5</c:v>
                </c:pt>
                <c:pt idx="948">
                  <c:v>-86.5</c:v>
                </c:pt>
                <c:pt idx="949">
                  <c:v>-86.2</c:v>
                </c:pt>
                <c:pt idx="950">
                  <c:v>-87.6</c:v>
                </c:pt>
                <c:pt idx="951">
                  <c:v>-87.6</c:v>
                </c:pt>
                <c:pt idx="952">
                  <c:v>-86.8</c:v>
                </c:pt>
                <c:pt idx="953">
                  <c:v>-84.4</c:v>
                </c:pt>
                <c:pt idx="954">
                  <c:v>-85.1</c:v>
                </c:pt>
                <c:pt idx="955">
                  <c:v>-87.1</c:v>
                </c:pt>
                <c:pt idx="956">
                  <c:v>-87.6</c:v>
                </c:pt>
                <c:pt idx="957">
                  <c:v>-86.7</c:v>
                </c:pt>
                <c:pt idx="958">
                  <c:v>-87.6</c:v>
                </c:pt>
                <c:pt idx="959">
                  <c:v>-87.5</c:v>
                </c:pt>
                <c:pt idx="960">
                  <c:v>-87.6</c:v>
                </c:pt>
                <c:pt idx="961">
                  <c:v>-87.5</c:v>
                </c:pt>
                <c:pt idx="962">
                  <c:v>-87.6</c:v>
                </c:pt>
                <c:pt idx="963">
                  <c:v>-87.6</c:v>
                </c:pt>
                <c:pt idx="964">
                  <c:v>-87.6</c:v>
                </c:pt>
                <c:pt idx="965">
                  <c:v>-87.6</c:v>
                </c:pt>
                <c:pt idx="966">
                  <c:v>-87.6</c:v>
                </c:pt>
                <c:pt idx="967">
                  <c:v>-85.2</c:v>
                </c:pt>
                <c:pt idx="968">
                  <c:v>-87.3</c:v>
                </c:pt>
                <c:pt idx="969">
                  <c:v>-86.7</c:v>
                </c:pt>
                <c:pt idx="970">
                  <c:v>-84.1</c:v>
                </c:pt>
                <c:pt idx="971">
                  <c:v>-85.4</c:v>
                </c:pt>
                <c:pt idx="972">
                  <c:v>-87.6</c:v>
                </c:pt>
                <c:pt idx="973">
                  <c:v>-87.6</c:v>
                </c:pt>
                <c:pt idx="974">
                  <c:v>-85.7</c:v>
                </c:pt>
                <c:pt idx="975">
                  <c:v>-87.5</c:v>
                </c:pt>
                <c:pt idx="976">
                  <c:v>-84.2</c:v>
                </c:pt>
                <c:pt idx="977">
                  <c:v>-86.4</c:v>
                </c:pt>
                <c:pt idx="978">
                  <c:v>-84.9</c:v>
                </c:pt>
                <c:pt idx="979">
                  <c:v>-85.3</c:v>
                </c:pt>
                <c:pt idx="980">
                  <c:v>-84.4</c:v>
                </c:pt>
                <c:pt idx="981">
                  <c:v>-87.4</c:v>
                </c:pt>
                <c:pt idx="982">
                  <c:v>-87.6</c:v>
                </c:pt>
                <c:pt idx="983">
                  <c:v>-87.6</c:v>
                </c:pt>
                <c:pt idx="984">
                  <c:v>-87.6</c:v>
                </c:pt>
                <c:pt idx="985">
                  <c:v>-87.3</c:v>
                </c:pt>
                <c:pt idx="986">
                  <c:v>-87.6</c:v>
                </c:pt>
                <c:pt idx="987">
                  <c:v>-86</c:v>
                </c:pt>
                <c:pt idx="988">
                  <c:v>-84.4</c:v>
                </c:pt>
                <c:pt idx="989">
                  <c:v>-86</c:v>
                </c:pt>
                <c:pt idx="990">
                  <c:v>-87.6</c:v>
                </c:pt>
                <c:pt idx="991">
                  <c:v>-87.6</c:v>
                </c:pt>
                <c:pt idx="992">
                  <c:v>-87.3</c:v>
                </c:pt>
                <c:pt idx="993">
                  <c:v>-83.9</c:v>
                </c:pt>
                <c:pt idx="994">
                  <c:v>-84.9</c:v>
                </c:pt>
                <c:pt idx="995">
                  <c:v>-85.2</c:v>
                </c:pt>
                <c:pt idx="996">
                  <c:v>-87.5</c:v>
                </c:pt>
                <c:pt idx="997">
                  <c:v>-87.5</c:v>
                </c:pt>
                <c:pt idx="998">
                  <c:v>-82.4</c:v>
                </c:pt>
                <c:pt idx="999">
                  <c:v>-83.4</c:v>
                </c:pt>
              </c:numCache>
            </c:numRef>
          </c:yVal>
          <c:smooth val="1"/>
        </c:ser>
        <c:ser>
          <c:idx val="11"/>
          <c:order val="11"/>
          <c:tx>
            <c:strRef>
              <c:f>B!$AI$1:$AI$5</c:f>
              <c:strCache>
                <c:ptCount val="1"/>
                <c:pt idx="0">
                  <c:v>B6_C7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B!$AH$6:$AH$1005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B!$AI$6:$AI$1005</c:f>
              <c:numCache>
                <c:formatCode>0.00E+00</c:formatCode>
                <c:ptCount val="1000"/>
                <c:pt idx="0">
                  <c:v>-88</c:v>
                </c:pt>
                <c:pt idx="1">
                  <c:v>-84.9</c:v>
                </c:pt>
                <c:pt idx="2">
                  <c:v>-88</c:v>
                </c:pt>
                <c:pt idx="3">
                  <c:v>-84.9</c:v>
                </c:pt>
                <c:pt idx="4">
                  <c:v>-86</c:v>
                </c:pt>
                <c:pt idx="5">
                  <c:v>-88</c:v>
                </c:pt>
                <c:pt idx="6">
                  <c:v>-88</c:v>
                </c:pt>
                <c:pt idx="7">
                  <c:v>-88</c:v>
                </c:pt>
                <c:pt idx="8">
                  <c:v>-88</c:v>
                </c:pt>
                <c:pt idx="9">
                  <c:v>-88</c:v>
                </c:pt>
                <c:pt idx="10">
                  <c:v>-88</c:v>
                </c:pt>
                <c:pt idx="11">
                  <c:v>-88</c:v>
                </c:pt>
                <c:pt idx="12">
                  <c:v>-87.6</c:v>
                </c:pt>
                <c:pt idx="13">
                  <c:v>-88</c:v>
                </c:pt>
                <c:pt idx="14">
                  <c:v>-88</c:v>
                </c:pt>
                <c:pt idx="15">
                  <c:v>-88</c:v>
                </c:pt>
                <c:pt idx="16">
                  <c:v>-88</c:v>
                </c:pt>
                <c:pt idx="17">
                  <c:v>-88</c:v>
                </c:pt>
                <c:pt idx="18">
                  <c:v>-88</c:v>
                </c:pt>
                <c:pt idx="19">
                  <c:v>-86.3</c:v>
                </c:pt>
                <c:pt idx="20">
                  <c:v>-88</c:v>
                </c:pt>
                <c:pt idx="21">
                  <c:v>-88.1</c:v>
                </c:pt>
                <c:pt idx="22">
                  <c:v>-88.1</c:v>
                </c:pt>
                <c:pt idx="23">
                  <c:v>-84.2</c:v>
                </c:pt>
                <c:pt idx="24">
                  <c:v>-86.9</c:v>
                </c:pt>
                <c:pt idx="25">
                  <c:v>-85.5</c:v>
                </c:pt>
                <c:pt idx="26">
                  <c:v>-88.1</c:v>
                </c:pt>
                <c:pt idx="27">
                  <c:v>-86.9</c:v>
                </c:pt>
                <c:pt idx="28">
                  <c:v>-88.1</c:v>
                </c:pt>
                <c:pt idx="29">
                  <c:v>-88</c:v>
                </c:pt>
                <c:pt idx="30">
                  <c:v>-86.4</c:v>
                </c:pt>
                <c:pt idx="31">
                  <c:v>-88.1</c:v>
                </c:pt>
                <c:pt idx="32">
                  <c:v>-84.2</c:v>
                </c:pt>
                <c:pt idx="33">
                  <c:v>-88.1</c:v>
                </c:pt>
                <c:pt idx="34">
                  <c:v>-88.1</c:v>
                </c:pt>
                <c:pt idx="35">
                  <c:v>-88.1</c:v>
                </c:pt>
                <c:pt idx="36">
                  <c:v>-88.1</c:v>
                </c:pt>
                <c:pt idx="37">
                  <c:v>-88.1</c:v>
                </c:pt>
                <c:pt idx="38">
                  <c:v>-87.9</c:v>
                </c:pt>
                <c:pt idx="39">
                  <c:v>-88.1</c:v>
                </c:pt>
                <c:pt idx="40">
                  <c:v>-88.1</c:v>
                </c:pt>
                <c:pt idx="41">
                  <c:v>-84</c:v>
                </c:pt>
                <c:pt idx="42">
                  <c:v>-88.1</c:v>
                </c:pt>
                <c:pt idx="43">
                  <c:v>-88.1</c:v>
                </c:pt>
                <c:pt idx="44">
                  <c:v>-88.1</c:v>
                </c:pt>
                <c:pt idx="45">
                  <c:v>-85.3</c:v>
                </c:pt>
                <c:pt idx="46">
                  <c:v>-85.1</c:v>
                </c:pt>
                <c:pt idx="47">
                  <c:v>-88.1</c:v>
                </c:pt>
                <c:pt idx="48">
                  <c:v>-86</c:v>
                </c:pt>
                <c:pt idx="49">
                  <c:v>-88.1</c:v>
                </c:pt>
                <c:pt idx="50">
                  <c:v>-86.9</c:v>
                </c:pt>
                <c:pt idx="51">
                  <c:v>-88.1</c:v>
                </c:pt>
                <c:pt idx="52">
                  <c:v>-88.1</c:v>
                </c:pt>
                <c:pt idx="53">
                  <c:v>-88.1</c:v>
                </c:pt>
                <c:pt idx="54">
                  <c:v>-88.1</c:v>
                </c:pt>
                <c:pt idx="55">
                  <c:v>-85.3</c:v>
                </c:pt>
                <c:pt idx="56">
                  <c:v>-88.1</c:v>
                </c:pt>
                <c:pt idx="57">
                  <c:v>-88.1</c:v>
                </c:pt>
                <c:pt idx="58">
                  <c:v>-88.1</c:v>
                </c:pt>
                <c:pt idx="59">
                  <c:v>-88.1</c:v>
                </c:pt>
                <c:pt idx="60">
                  <c:v>-88.1</c:v>
                </c:pt>
                <c:pt idx="61">
                  <c:v>-88.1</c:v>
                </c:pt>
                <c:pt idx="62">
                  <c:v>-85.2</c:v>
                </c:pt>
                <c:pt idx="63">
                  <c:v>-86.5</c:v>
                </c:pt>
                <c:pt idx="64">
                  <c:v>-88.1</c:v>
                </c:pt>
                <c:pt idx="65">
                  <c:v>-88.1</c:v>
                </c:pt>
                <c:pt idx="66">
                  <c:v>-88.1</c:v>
                </c:pt>
                <c:pt idx="67">
                  <c:v>-87.5</c:v>
                </c:pt>
                <c:pt idx="68">
                  <c:v>-88.1</c:v>
                </c:pt>
                <c:pt idx="69">
                  <c:v>-88.1</c:v>
                </c:pt>
                <c:pt idx="70">
                  <c:v>-88.1</c:v>
                </c:pt>
                <c:pt idx="71">
                  <c:v>-87</c:v>
                </c:pt>
                <c:pt idx="72">
                  <c:v>-88.2</c:v>
                </c:pt>
                <c:pt idx="73">
                  <c:v>-85.9</c:v>
                </c:pt>
                <c:pt idx="74">
                  <c:v>-88.2</c:v>
                </c:pt>
                <c:pt idx="75">
                  <c:v>-88.2</c:v>
                </c:pt>
                <c:pt idx="76">
                  <c:v>-88.2</c:v>
                </c:pt>
                <c:pt idx="77">
                  <c:v>-88.2</c:v>
                </c:pt>
                <c:pt idx="78">
                  <c:v>-88.2</c:v>
                </c:pt>
                <c:pt idx="79">
                  <c:v>-88.2</c:v>
                </c:pt>
                <c:pt idx="80">
                  <c:v>-84.2</c:v>
                </c:pt>
                <c:pt idx="81">
                  <c:v>-84.1</c:v>
                </c:pt>
                <c:pt idx="82">
                  <c:v>-88.2</c:v>
                </c:pt>
                <c:pt idx="83">
                  <c:v>-88.2</c:v>
                </c:pt>
                <c:pt idx="84">
                  <c:v>-88.2</c:v>
                </c:pt>
                <c:pt idx="85">
                  <c:v>-88.2</c:v>
                </c:pt>
                <c:pt idx="86">
                  <c:v>-88.2</c:v>
                </c:pt>
                <c:pt idx="87">
                  <c:v>-88.1</c:v>
                </c:pt>
                <c:pt idx="88">
                  <c:v>-86.2</c:v>
                </c:pt>
                <c:pt idx="89">
                  <c:v>-88.2</c:v>
                </c:pt>
                <c:pt idx="90">
                  <c:v>-88.2</c:v>
                </c:pt>
                <c:pt idx="91">
                  <c:v>-86.8</c:v>
                </c:pt>
                <c:pt idx="92">
                  <c:v>-87.9</c:v>
                </c:pt>
                <c:pt idx="93">
                  <c:v>-88.2</c:v>
                </c:pt>
                <c:pt idx="94">
                  <c:v>-88.2</c:v>
                </c:pt>
                <c:pt idx="95">
                  <c:v>-87.2</c:v>
                </c:pt>
                <c:pt idx="96">
                  <c:v>-88.2</c:v>
                </c:pt>
                <c:pt idx="97">
                  <c:v>-88.2</c:v>
                </c:pt>
                <c:pt idx="98">
                  <c:v>-87.7</c:v>
                </c:pt>
                <c:pt idx="99">
                  <c:v>-88.2</c:v>
                </c:pt>
                <c:pt idx="100">
                  <c:v>-88.2</c:v>
                </c:pt>
                <c:pt idx="101">
                  <c:v>-88.2</c:v>
                </c:pt>
                <c:pt idx="102">
                  <c:v>-85.6</c:v>
                </c:pt>
                <c:pt idx="103">
                  <c:v>-84.8</c:v>
                </c:pt>
                <c:pt idx="104">
                  <c:v>-88.2</c:v>
                </c:pt>
                <c:pt idx="105">
                  <c:v>-86.2</c:v>
                </c:pt>
                <c:pt idx="106">
                  <c:v>-87.5</c:v>
                </c:pt>
                <c:pt idx="107">
                  <c:v>-88.2</c:v>
                </c:pt>
                <c:pt idx="108">
                  <c:v>-88.2</c:v>
                </c:pt>
                <c:pt idx="109">
                  <c:v>-87</c:v>
                </c:pt>
                <c:pt idx="110">
                  <c:v>-88.2</c:v>
                </c:pt>
                <c:pt idx="111">
                  <c:v>-87.5</c:v>
                </c:pt>
                <c:pt idx="112">
                  <c:v>-88.2</c:v>
                </c:pt>
                <c:pt idx="113">
                  <c:v>-85.4</c:v>
                </c:pt>
                <c:pt idx="114">
                  <c:v>-87.8</c:v>
                </c:pt>
                <c:pt idx="115">
                  <c:v>-86</c:v>
                </c:pt>
                <c:pt idx="116">
                  <c:v>-87.5</c:v>
                </c:pt>
                <c:pt idx="117">
                  <c:v>-88</c:v>
                </c:pt>
                <c:pt idx="118">
                  <c:v>-86.7</c:v>
                </c:pt>
                <c:pt idx="119">
                  <c:v>-88.2</c:v>
                </c:pt>
                <c:pt idx="120">
                  <c:v>-87.1</c:v>
                </c:pt>
                <c:pt idx="121">
                  <c:v>-86.4</c:v>
                </c:pt>
                <c:pt idx="122">
                  <c:v>-88.2</c:v>
                </c:pt>
                <c:pt idx="123">
                  <c:v>-88.2</c:v>
                </c:pt>
                <c:pt idx="124">
                  <c:v>-88.2</c:v>
                </c:pt>
                <c:pt idx="125">
                  <c:v>-88.2</c:v>
                </c:pt>
                <c:pt idx="126">
                  <c:v>-88.2</c:v>
                </c:pt>
                <c:pt idx="127">
                  <c:v>-88.2</c:v>
                </c:pt>
                <c:pt idx="128">
                  <c:v>-88.2</c:v>
                </c:pt>
                <c:pt idx="129">
                  <c:v>-88.2</c:v>
                </c:pt>
                <c:pt idx="130">
                  <c:v>-88.2</c:v>
                </c:pt>
                <c:pt idx="131">
                  <c:v>-86</c:v>
                </c:pt>
                <c:pt idx="132">
                  <c:v>-88.2</c:v>
                </c:pt>
                <c:pt idx="133">
                  <c:v>-85.4</c:v>
                </c:pt>
                <c:pt idx="134">
                  <c:v>-88.2</c:v>
                </c:pt>
                <c:pt idx="135">
                  <c:v>-85.7</c:v>
                </c:pt>
                <c:pt idx="136">
                  <c:v>-88.3</c:v>
                </c:pt>
                <c:pt idx="137">
                  <c:v>-88.3</c:v>
                </c:pt>
                <c:pt idx="138">
                  <c:v>-85.5</c:v>
                </c:pt>
                <c:pt idx="139">
                  <c:v>-88.2</c:v>
                </c:pt>
                <c:pt idx="140">
                  <c:v>-88.2</c:v>
                </c:pt>
                <c:pt idx="141">
                  <c:v>-86.7</c:v>
                </c:pt>
                <c:pt idx="142">
                  <c:v>-88.2</c:v>
                </c:pt>
                <c:pt idx="143">
                  <c:v>-88.2</c:v>
                </c:pt>
                <c:pt idx="144">
                  <c:v>-88.2</c:v>
                </c:pt>
                <c:pt idx="145">
                  <c:v>-88.2</c:v>
                </c:pt>
                <c:pt idx="146">
                  <c:v>-88.2</c:v>
                </c:pt>
                <c:pt idx="147">
                  <c:v>-88.2</c:v>
                </c:pt>
                <c:pt idx="148">
                  <c:v>-88.2</c:v>
                </c:pt>
                <c:pt idx="149">
                  <c:v>-88.2</c:v>
                </c:pt>
                <c:pt idx="150">
                  <c:v>-88.2</c:v>
                </c:pt>
                <c:pt idx="151">
                  <c:v>-88.2</c:v>
                </c:pt>
                <c:pt idx="152">
                  <c:v>-86.8</c:v>
                </c:pt>
                <c:pt idx="153">
                  <c:v>-87</c:v>
                </c:pt>
                <c:pt idx="154">
                  <c:v>-86.7</c:v>
                </c:pt>
                <c:pt idx="155">
                  <c:v>-88.2</c:v>
                </c:pt>
                <c:pt idx="156">
                  <c:v>-85.5</c:v>
                </c:pt>
                <c:pt idx="157">
                  <c:v>-86.8</c:v>
                </c:pt>
                <c:pt idx="158">
                  <c:v>-88.2</c:v>
                </c:pt>
                <c:pt idx="159">
                  <c:v>-88.2</c:v>
                </c:pt>
                <c:pt idx="160">
                  <c:v>-88.2</c:v>
                </c:pt>
                <c:pt idx="161">
                  <c:v>-86.8</c:v>
                </c:pt>
                <c:pt idx="162">
                  <c:v>-88.2</c:v>
                </c:pt>
                <c:pt idx="163">
                  <c:v>-86.5</c:v>
                </c:pt>
                <c:pt idx="164">
                  <c:v>-88.2</c:v>
                </c:pt>
                <c:pt idx="165">
                  <c:v>-88.2</c:v>
                </c:pt>
                <c:pt idx="166">
                  <c:v>-88.2</c:v>
                </c:pt>
                <c:pt idx="167">
                  <c:v>-87.8</c:v>
                </c:pt>
                <c:pt idx="168">
                  <c:v>-85.5</c:v>
                </c:pt>
                <c:pt idx="169">
                  <c:v>-86.8</c:v>
                </c:pt>
                <c:pt idx="170">
                  <c:v>-86</c:v>
                </c:pt>
                <c:pt idx="171">
                  <c:v>-84.2</c:v>
                </c:pt>
                <c:pt idx="172">
                  <c:v>-88.2</c:v>
                </c:pt>
                <c:pt idx="173">
                  <c:v>-85.1</c:v>
                </c:pt>
                <c:pt idx="174">
                  <c:v>-86.9</c:v>
                </c:pt>
                <c:pt idx="175">
                  <c:v>-88.2</c:v>
                </c:pt>
                <c:pt idx="176">
                  <c:v>-88.2</c:v>
                </c:pt>
                <c:pt idx="177">
                  <c:v>-85.1</c:v>
                </c:pt>
                <c:pt idx="178">
                  <c:v>-86.3</c:v>
                </c:pt>
                <c:pt idx="179">
                  <c:v>-88.2</c:v>
                </c:pt>
                <c:pt idx="180">
                  <c:v>-86.8</c:v>
                </c:pt>
                <c:pt idx="181">
                  <c:v>-85</c:v>
                </c:pt>
                <c:pt idx="182">
                  <c:v>-87.2</c:v>
                </c:pt>
                <c:pt idx="183">
                  <c:v>-88.2</c:v>
                </c:pt>
                <c:pt idx="184">
                  <c:v>-86.4</c:v>
                </c:pt>
                <c:pt idx="185">
                  <c:v>-88.2</c:v>
                </c:pt>
                <c:pt idx="186">
                  <c:v>-88.2</c:v>
                </c:pt>
                <c:pt idx="187">
                  <c:v>-88.2</c:v>
                </c:pt>
                <c:pt idx="188">
                  <c:v>-88.2</c:v>
                </c:pt>
                <c:pt idx="189">
                  <c:v>-86.6</c:v>
                </c:pt>
                <c:pt idx="190">
                  <c:v>-88.2</c:v>
                </c:pt>
                <c:pt idx="191">
                  <c:v>-88.2</c:v>
                </c:pt>
                <c:pt idx="192">
                  <c:v>-87.9</c:v>
                </c:pt>
                <c:pt idx="193">
                  <c:v>-88.2</c:v>
                </c:pt>
                <c:pt idx="194">
                  <c:v>-88.2</c:v>
                </c:pt>
                <c:pt idx="195">
                  <c:v>-86.9</c:v>
                </c:pt>
                <c:pt idx="196">
                  <c:v>-88.2</c:v>
                </c:pt>
                <c:pt idx="197">
                  <c:v>-88.2</c:v>
                </c:pt>
                <c:pt idx="198">
                  <c:v>-84.7</c:v>
                </c:pt>
                <c:pt idx="199">
                  <c:v>-88.2</c:v>
                </c:pt>
                <c:pt idx="200">
                  <c:v>-87.1</c:v>
                </c:pt>
                <c:pt idx="201">
                  <c:v>-88.2</c:v>
                </c:pt>
                <c:pt idx="202">
                  <c:v>-87</c:v>
                </c:pt>
                <c:pt idx="203">
                  <c:v>-88.2</c:v>
                </c:pt>
                <c:pt idx="204">
                  <c:v>-88.2</c:v>
                </c:pt>
                <c:pt idx="205">
                  <c:v>-84.7</c:v>
                </c:pt>
                <c:pt idx="206">
                  <c:v>-84.2</c:v>
                </c:pt>
                <c:pt idx="207">
                  <c:v>-88.2</c:v>
                </c:pt>
                <c:pt idx="208">
                  <c:v>-88.2</c:v>
                </c:pt>
                <c:pt idx="209">
                  <c:v>-84.4</c:v>
                </c:pt>
                <c:pt idx="210">
                  <c:v>-87.4</c:v>
                </c:pt>
                <c:pt idx="211">
                  <c:v>-88.2</c:v>
                </c:pt>
                <c:pt idx="212">
                  <c:v>-88.2</c:v>
                </c:pt>
                <c:pt idx="213">
                  <c:v>-88.2</c:v>
                </c:pt>
                <c:pt idx="214">
                  <c:v>-86.8</c:v>
                </c:pt>
                <c:pt idx="215">
                  <c:v>-86.8</c:v>
                </c:pt>
                <c:pt idx="216">
                  <c:v>-88.2</c:v>
                </c:pt>
                <c:pt idx="217">
                  <c:v>-88.2</c:v>
                </c:pt>
                <c:pt idx="218">
                  <c:v>-86.8</c:v>
                </c:pt>
                <c:pt idx="219">
                  <c:v>-88.2</c:v>
                </c:pt>
                <c:pt idx="220">
                  <c:v>-87</c:v>
                </c:pt>
                <c:pt idx="221">
                  <c:v>-88.2</c:v>
                </c:pt>
                <c:pt idx="222">
                  <c:v>-86.8</c:v>
                </c:pt>
                <c:pt idx="223">
                  <c:v>-86.1</c:v>
                </c:pt>
                <c:pt idx="224">
                  <c:v>-85.5</c:v>
                </c:pt>
                <c:pt idx="225">
                  <c:v>-85.9</c:v>
                </c:pt>
                <c:pt idx="226">
                  <c:v>-85.9</c:v>
                </c:pt>
                <c:pt idx="227">
                  <c:v>-88.2</c:v>
                </c:pt>
                <c:pt idx="228">
                  <c:v>-86.7</c:v>
                </c:pt>
                <c:pt idx="229">
                  <c:v>-88.2</c:v>
                </c:pt>
                <c:pt idx="230">
                  <c:v>-88.2</c:v>
                </c:pt>
                <c:pt idx="231">
                  <c:v>-88.2</c:v>
                </c:pt>
                <c:pt idx="232">
                  <c:v>-87</c:v>
                </c:pt>
                <c:pt idx="233">
                  <c:v>-88.2</c:v>
                </c:pt>
                <c:pt idx="234">
                  <c:v>-85.7</c:v>
                </c:pt>
                <c:pt idx="235">
                  <c:v>-84.9</c:v>
                </c:pt>
                <c:pt idx="236">
                  <c:v>-88.2</c:v>
                </c:pt>
                <c:pt idx="237">
                  <c:v>-88.2</c:v>
                </c:pt>
                <c:pt idx="238">
                  <c:v>-83.8</c:v>
                </c:pt>
                <c:pt idx="239">
                  <c:v>-84.3</c:v>
                </c:pt>
                <c:pt idx="240">
                  <c:v>-84.6</c:v>
                </c:pt>
                <c:pt idx="241">
                  <c:v>-86.1</c:v>
                </c:pt>
                <c:pt idx="242">
                  <c:v>-88.2</c:v>
                </c:pt>
                <c:pt idx="243">
                  <c:v>-87.7</c:v>
                </c:pt>
                <c:pt idx="244">
                  <c:v>-88.2</c:v>
                </c:pt>
                <c:pt idx="245">
                  <c:v>-86</c:v>
                </c:pt>
                <c:pt idx="246">
                  <c:v>-85</c:v>
                </c:pt>
                <c:pt idx="247">
                  <c:v>-86.2</c:v>
                </c:pt>
                <c:pt idx="248">
                  <c:v>-88.2</c:v>
                </c:pt>
                <c:pt idx="249">
                  <c:v>-88.2</c:v>
                </c:pt>
                <c:pt idx="250">
                  <c:v>-86.9</c:v>
                </c:pt>
                <c:pt idx="251">
                  <c:v>-88.2</c:v>
                </c:pt>
                <c:pt idx="252">
                  <c:v>-85.6</c:v>
                </c:pt>
                <c:pt idx="253">
                  <c:v>-88.2</c:v>
                </c:pt>
                <c:pt idx="254">
                  <c:v>-87.2</c:v>
                </c:pt>
                <c:pt idx="255">
                  <c:v>-87.4</c:v>
                </c:pt>
                <c:pt idx="256">
                  <c:v>-88.2</c:v>
                </c:pt>
                <c:pt idx="257">
                  <c:v>-87.2</c:v>
                </c:pt>
                <c:pt idx="258">
                  <c:v>-88.2</c:v>
                </c:pt>
                <c:pt idx="259">
                  <c:v>-88.2</c:v>
                </c:pt>
                <c:pt idx="260">
                  <c:v>-87.1</c:v>
                </c:pt>
                <c:pt idx="261">
                  <c:v>-88.2</c:v>
                </c:pt>
                <c:pt idx="262">
                  <c:v>-88.2</c:v>
                </c:pt>
                <c:pt idx="263">
                  <c:v>-85.5</c:v>
                </c:pt>
                <c:pt idx="264">
                  <c:v>-88.2</c:v>
                </c:pt>
                <c:pt idx="265">
                  <c:v>-86.7</c:v>
                </c:pt>
                <c:pt idx="266">
                  <c:v>-88.2</c:v>
                </c:pt>
                <c:pt idx="267">
                  <c:v>-88.2</c:v>
                </c:pt>
                <c:pt idx="268">
                  <c:v>-84</c:v>
                </c:pt>
                <c:pt idx="269">
                  <c:v>-88.2</c:v>
                </c:pt>
                <c:pt idx="270">
                  <c:v>-88.2</c:v>
                </c:pt>
                <c:pt idx="271">
                  <c:v>-85.3</c:v>
                </c:pt>
                <c:pt idx="272">
                  <c:v>-86.5</c:v>
                </c:pt>
                <c:pt idx="273">
                  <c:v>-86.2</c:v>
                </c:pt>
                <c:pt idx="274">
                  <c:v>-87.4</c:v>
                </c:pt>
                <c:pt idx="275">
                  <c:v>-86.9</c:v>
                </c:pt>
                <c:pt idx="276">
                  <c:v>-86.7</c:v>
                </c:pt>
                <c:pt idx="277">
                  <c:v>-88.2</c:v>
                </c:pt>
                <c:pt idx="278">
                  <c:v>-87.5</c:v>
                </c:pt>
                <c:pt idx="279">
                  <c:v>-85.2</c:v>
                </c:pt>
                <c:pt idx="280">
                  <c:v>-83.9</c:v>
                </c:pt>
                <c:pt idx="281">
                  <c:v>-88.2</c:v>
                </c:pt>
                <c:pt idx="282">
                  <c:v>-86.9</c:v>
                </c:pt>
                <c:pt idx="283">
                  <c:v>-87.2</c:v>
                </c:pt>
                <c:pt idx="284">
                  <c:v>-88.2</c:v>
                </c:pt>
                <c:pt idx="285">
                  <c:v>-88.2</c:v>
                </c:pt>
                <c:pt idx="286">
                  <c:v>-88.2</c:v>
                </c:pt>
                <c:pt idx="287">
                  <c:v>-88.2</c:v>
                </c:pt>
                <c:pt idx="288">
                  <c:v>-85.6</c:v>
                </c:pt>
                <c:pt idx="289">
                  <c:v>-88.2</c:v>
                </c:pt>
                <c:pt idx="290">
                  <c:v>-88</c:v>
                </c:pt>
                <c:pt idx="291">
                  <c:v>-88.3</c:v>
                </c:pt>
                <c:pt idx="292">
                  <c:v>-87.6</c:v>
                </c:pt>
                <c:pt idx="293">
                  <c:v>-88.3</c:v>
                </c:pt>
                <c:pt idx="294">
                  <c:v>-88.1</c:v>
                </c:pt>
                <c:pt idx="295">
                  <c:v>-86.6</c:v>
                </c:pt>
                <c:pt idx="296">
                  <c:v>-88</c:v>
                </c:pt>
                <c:pt idx="297">
                  <c:v>-83.9</c:v>
                </c:pt>
                <c:pt idx="298">
                  <c:v>-84</c:v>
                </c:pt>
                <c:pt idx="299">
                  <c:v>-88.3</c:v>
                </c:pt>
                <c:pt idx="300">
                  <c:v>-88.3</c:v>
                </c:pt>
                <c:pt idx="301">
                  <c:v>-86.4</c:v>
                </c:pt>
                <c:pt idx="302">
                  <c:v>-88.3</c:v>
                </c:pt>
                <c:pt idx="303">
                  <c:v>-88.3</c:v>
                </c:pt>
                <c:pt idx="304">
                  <c:v>-88.3</c:v>
                </c:pt>
                <c:pt idx="305">
                  <c:v>-88.3</c:v>
                </c:pt>
                <c:pt idx="306">
                  <c:v>-88.3</c:v>
                </c:pt>
                <c:pt idx="307">
                  <c:v>-88.3</c:v>
                </c:pt>
                <c:pt idx="308">
                  <c:v>-88.3</c:v>
                </c:pt>
                <c:pt idx="309">
                  <c:v>-88.3</c:v>
                </c:pt>
                <c:pt idx="310">
                  <c:v>-85.8</c:v>
                </c:pt>
                <c:pt idx="311">
                  <c:v>-87.6</c:v>
                </c:pt>
                <c:pt idx="312">
                  <c:v>-87.7</c:v>
                </c:pt>
                <c:pt idx="313">
                  <c:v>-88.3</c:v>
                </c:pt>
                <c:pt idx="314">
                  <c:v>-88.3</c:v>
                </c:pt>
                <c:pt idx="315">
                  <c:v>-86.6</c:v>
                </c:pt>
                <c:pt idx="316">
                  <c:v>-88.3</c:v>
                </c:pt>
                <c:pt idx="317">
                  <c:v>-88.3</c:v>
                </c:pt>
                <c:pt idx="318">
                  <c:v>-84.2</c:v>
                </c:pt>
                <c:pt idx="319">
                  <c:v>-85.1</c:v>
                </c:pt>
                <c:pt idx="320">
                  <c:v>-88.3</c:v>
                </c:pt>
                <c:pt idx="321">
                  <c:v>-84.7</c:v>
                </c:pt>
                <c:pt idx="322">
                  <c:v>-88.3</c:v>
                </c:pt>
                <c:pt idx="323">
                  <c:v>-88.3</c:v>
                </c:pt>
                <c:pt idx="324">
                  <c:v>-88.3</c:v>
                </c:pt>
                <c:pt idx="325">
                  <c:v>-88.3</c:v>
                </c:pt>
                <c:pt idx="326">
                  <c:v>-88.3</c:v>
                </c:pt>
                <c:pt idx="327">
                  <c:v>-87.1</c:v>
                </c:pt>
                <c:pt idx="328">
                  <c:v>-85.2</c:v>
                </c:pt>
                <c:pt idx="329">
                  <c:v>-84.9</c:v>
                </c:pt>
                <c:pt idx="330">
                  <c:v>-86.7</c:v>
                </c:pt>
                <c:pt idx="331">
                  <c:v>-88.3</c:v>
                </c:pt>
                <c:pt idx="332">
                  <c:v>-88.3</c:v>
                </c:pt>
                <c:pt idx="333">
                  <c:v>-88.3</c:v>
                </c:pt>
                <c:pt idx="334">
                  <c:v>-88.3</c:v>
                </c:pt>
                <c:pt idx="335">
                  <c:v>-88.3</c:v>
                </c:pt>
                <c:pt idx="336">
                  <c:v>-83.8</c:v>
                </c:pt>
                <c:pt idx="337">
                  <c:v>-87.5</c:v>
                </c:pt>
                <c:pt idx="338">
                  <c:v>-88.3</c:v>
                </c:pt>
                <c:pt idx="339">
                  <c:v>-88.3</c:v>
                </c:pt>
                <c:pt idx="340">
                  <c:v>-86.3</c:v>
                </c:pt>
                <c:pt idx="341">
                  <c:v>-88.3</c:v>
                </c:pt>
                <c:pt idx="342">
                  <c:v>-85.3</c:v>
                </c:pt>
                <c:pt idx="343">
                  <c:v>-85.8</c:v>
                </c:pt>
                <c:pt idx="344">
                  <c:v>-88.3</c:v>
                </c:pt>
                <c:pt idx="345">
                  <c:v>-87.2</c:v>
                </c:pt>
                <c:pt idx="346">
                  <c:v>-87.8</c:v>
                </c:pt>
                <c:pt idx="347">
                  <c:v>-88.3</c:v>
                </c:pt>
                <c:pt idx="348">
                  <c:v>-88.3</c:v>
                </c:pt>
                <c:pt idx="349">
                  <c:v>-88.3</c:v>
                </c:pt>
                <c:pt idx="350">
                  <c:v>-88.3</c:v>
                </c:pt>
                <c:pt idx="351">
                  <c:v>-88.3</c:v>
                </c:pt>
                <c:pt idx="352">
                  <c:v>-88.3</c:v>
                </c:pt>
                <c:pt idx="353">
                  <c:v>-88.3</c:v>
                </c:pt>
                <c:pt idx="354">
                  <c:v>-88.3</c:v>
                </c:pt>
                <c:pt idx="355">
                  <c:v>-88.3</c:v>
                </c:pt>
                <c:pt idx="356">
                  <c:v>-88.3</c:v>
                </c:pt>
                <c:pt idx="357">
                  <c:v>-88.3</c:v>
                </c:pt>
                <c:pt idx="358">
                  <c:v>-88.3</c:v>
                </c:pt>
                <c:pt idx="359">
                  <c:v>-87.7</c:v>
                </c:pt>
                <c:pt idx="360">
                  <c:v>-84.9</c:v>
                </c:pt>
                <c:pt idx="361">
                  <c:v>-88.3</c:v>
                </c:pt>
                <c:pt idx="362">
                  <c:v>-87.6</c:v>
                </c:pt>
                <c:pt idx="363">
                  <c:v>-88.3</c:v>
                </c:pt>
                <c:pt idx="364">
                  <c:v>-86.4</c:v>
                </c:pt>
                <c:pt idx="365">
                  <c:v>-88.3</c:v>
                </c:pt>
                <c:pt idx="366">
                  <c:v>-88.3</c:v>
                </c:pt>
                <c:pt idx="367">
                  <c:v>-86</c:v>
                </c:pt>
                <c:pt idx="368">
                  <c:v>-82.7</c:v>
                </c:pt>
                <c:pt idx="369">
                  <c:v>-88.3</c:v>
                </c:pt>
                <c:pt idx="370">
                  <c:v>-84.3</c:v>
                </c:pt>
                <c:pt idx="371">
                  <c:v>-88</c:v>
                </c:pt>
                <c:pt idx="372">
                  <c:v>-84.7</c:v>
                </c:pt>
                <c:pt idx="373">
                  <c:v>-87.5</c:v>
                </c:pt>
                <c:pt idx="374">
                  <c:v>-88.3</c:v>
                </c:pt>
                <c:pt idx="375">
                  <c:v>-88.3</c:v>
                </c:pt>
                <c:pt idx="376">
                  <c:v>-86</c:v>
                </c:pt>
                <c:pt idx="377">
                  <c:v>-88.2</c:v>
                </c:pt>
                <c:pt idx="378">
                  <c:v>-88.3</c:v>
                </c:pt>
                <c:pt idx="379">
                  <c:v>-85.1</c:v>
                </c:pt>
                <c:pt idx="380">
                  <c:v>-88.3</c:v>
                </c:pt>
                <c:pt idx="381">
                  <c:v>-84.7</c:v>
                </c:pt>
                <c:pt idx="382">
                  <c:v>-85.3</c:v>
                </c:pt>
                <c:pt idx="383">
                  <c:v>-88.3</c:v>
                </c:pt>
                <c:pt idx="384">
                  <c:v>-88.3</c:v>
                </c:pt>
                <c:pt idx="385">
                  <c:v>-85.2</c:v>
                </c:pt>
                <c:pt idx="386">
                  <c:v>-88.3</c:v>
                </c:pt>
                <c:pt idx="387">
                  <c:v>-88.3</c:v>
                </c:pt>
                <c:pt idx="388">
                  <c:v>-88.3</c:v>
                </c:pt>
                <c:pt idx="389">
                  <c:v>-84.8</c:v>
                </c:pt>
                <c:pt idx="390">
                  <c:v>-88.3</c:v>
                </c:pt>
                <c:pt idx="391">
                  <c:v>-88.3</c:v>
                </c:pt>
                <c:pt idx="392">
                  <c:v>-88.3</c:v>
                </c:pt>
                <c:pt idx="393">
                  <c:v>-87</c:v>
                </c:pt>
                <c:pt idx="394">
                  <c:v>-87.8</c:v>
                </c:pt>
                <c:pt idx="395">
                  <c:v>-88.3</c:v>
                </c:pt>
                <c:pt idx="396">
                  <c:v>-88.3</c:v>
                </c:pt>
                <c:pt idx="397">
                  <c:v>-87.1</c:v>
                </c:pt>
                <c:pt idx="398">
                  <c:v>-88.3</c:v>
                </c:pt>
                <c:pt idx="399">
                  <c:v>-83.9</c:v>
                </c:pt>
                <c:pt idx="400">
                  <c:v>-88.3</c:v>
                </c:pt>
                <c:pt idx="401">
                  <c:v>-88.3</c:v>
                </c:pt>
                <c:pt idx="402">
                  <c:v>-88.3</c:v>
                </c:pt>
                <c:pt idx="403">
                  <c:v>-88.3</c:v>
                </c:pt>
                <c:pt idx="404">
                  <c:v>-85.3</c:v>
                </c:pt>
                <c:pt idx="405">
                  <c:v>-88</c:v>
                </c:pt>
                <c:pt idx="406">
                  <c:v>-88.3</c:v>
                </c:pt>
                <c:pt idx="407">
                  <c:v>-88.3</c:v>
                </c:pt>
                <c:pt idx="408">
                  <c:v>-86.6</c:v>
                </c:pt>
                <c:pt idx="409">
                  <c:v>-85.8</c:v>
                </c:pt>
                <c:pt idx="410">
                  <c:v>-88.3</c:v>
                </c:pt>
                <c:pt idx="411">
                  <c:v>-88.3</c:v>
                </c:pt>
                <c:pt idx="412">
                  <c:v>-88.3</c:v>
                </c:pt>
                <c:pt idx="413">
                  <c:v>-85.8</c:v>
                </c:pt>
                <c:pt idx="414">
                  <c:v>-84.2</c:v>
                </c:pt>
                <c:pt idx="415">
                  <c:v>-88.3</c:v>
                </c:pt>
                <c:pt idx="416">
                  <c:v>-88.3</c:v>
                </c:pt>
                <c:pt idx="417">
                  <c:v>-85.9</c:v>
                </c:pt>
                <c:pt idx="418">
                  <c:v>-88.3</c:v>
                </c:pt>
                <c:pt idx="419">
                  <c:v>-88</c:v>
                </c:pt>
                <c:pt idx="420">
                  <c:v>-84.1</c:v>
                </c:pt>
                <c:pt idx="421">
                  <c:v>-84.5</c:v>
                </c:pt>
                <c:pt idx="422">
                  <c:v>-85.5</c:v>
                </c:pt>
                <c:pt idx="423">
                  <c:v>-88.3</c:v>
                </c:pt>
                <c:pt idx="424">
                  <c:v>-88.3</c:v>
                </c:pt>
                <c:pt idx="425">
                  <c:v>-88.3</c:v>
                </c:pt>
                <c:pt idx="426">
                  <c:v>-88.3</c:v>
                </c:pt>
                <c:pt idx="427">
                  <c:v>-83.8</c:v>
                </c:pt>
                <c:pt idx="428">
                  <c:v>-85.3</c:v>
                </c:pt>
                <c:pt idx="429">
                  <c:v>-88.2</c:v>
                </c:pt>
                <c:pt idx="430">
                  <c:v>-86.5</c:v>
                </c:pt>
                <c:pt idx="431">
                  <c:v>-86.7</c:v>
                </c:pt>
                <c:pt idx="432">
                  <c:v>-85.6</c:v>
                </c:pt>
                <c:pt idx="433">
                  <c:v>-88.2</c:v>
                </c:pt>
                <c:pt idx="434">
                  <c:v>-88.2</c:v>
                </c:pt>
                <c:pt idx="435">
                  <c:v>-85.2</c:v>
                </c:pt>
                <c:pt idx="436">
                  <c:v>-86</c:v>
                </c:pt>
                <c:pt idx="437">
                  <c:v>-88.2</c:v>
                </c:pt>
                <c:pt idx="438">
                  <c:v>-87.7</c:v>
                </c:pt>
                <c:pt idx="439">
                  <c:v>-88.2</c:v>
                </c:pt>
                <c:pt idx="440">
                  <c:v>-86.1</c:v>
                </c:pt>
                <c:pt idx="441">
                  <c:v>-87.4</c:v>
                </c:pt>
                <c:pt idx="442">
                  <c:v>-85.4</c:v>
                </c:pt>
                <c:pt idx="443">
                  <c:v>-87.1</c:v>
                </c:pt>
                <c:pt idx="444">
                  <c:v>-88.2</c:v>
                </c:pt>
                <c:pt idx="445">
                  <c:v>-85.6</c:v>
                </c:pt>
                <c:pt idx="446">
                  <c:v>-88.2</c:v>
                </c:pt>
                <c:pt idx="447">
                  <c:v>-88.2</c:v>
                </c:pt>
                <c:pt idx="448">
                  <c:v>-88.2</c:v>
                </c:pt>
                <c:pt idx="449">
                  <c:v>-88.2</c:v>
                </c:pt>
                <c:pt idx="450">
                  <c:v>-88.2</c:v>
                </c:pt>
                <c:pt idx="451">
                  <c:v>-86.7</c:v>
                </c:pt>
                <c:pt idx="452">
                  <c:v>-86.6</c:v>
                </c:pt>
                <c:pt idx="453">
                  <c:v>-88.2</c:v>
                </c:pt>
                <c:pt idx="454">
                  <c:v>-88.2</c:v>
                </c:pt>
                <c:pt idx="455">
                  <c:v>-88.2</c:v>
                </c:pt>
                <c:pt idx="456">
                  <c:v>-85.2</c:v>
                </c:pt>
                <c:pt idx="457">
                  <c:v>-86.3</c:v>
                </c:pt>
                <c:pt idx="458">
                  <c:v>-88.2</c:v>
                </c:pt>
                <c:pt idx="459">
                  <c:v>-88.2</c:v>
                </c:pt>
                <c:pt idx="460">
                  <c:v>-88.2</c:v>
                </c:pt>
                <c:pt idx="461">
                  <c:v>-88.2</c:v>
                </c:pt>
                <c:pt idx="462">
                  <c:v>-87.5</c:v>
                </c:pt>
                <c:pt idx="463">
                  <c:v>-88.2</c:v>
                </c:pt>
                <c:pt idx="464">
                  <c:v>-86.6</c:v>
                </c:pt>
                <c:pt idx="465">
                  <c:v>-84.4</c:v>
                </c:pt>
                <c:pt idx="466">
                  <c:v>-88.2</c:v>
                </c:pt>
                <c:pt idx="467">
                  <c:v>-85.3</c:v>
                </c:pt>
                <c:pt idx="468">
                  <c:v>-85.3</c:v>
                </c:pt>
                <c:pt idx="469">
                  <c:v>-88.2</c:v>
                </c:pt>
                <c:pt idx="470">
                  <c:v>-88.2</c:v>
                </c:pt>
                <c:pt idx="471">
                  <c:v>-87</c:v>
                </c:pt>
                <c:pt idx="472">
                  <c:v>-85.6</c:v>
                </c:pt>
                <c:pt idx="473">
                  <c:v>-85.6</c:v>
                </c:pt>
                <c:pt idx="474">
                  <c:v>-87.1</c:v>
                </c:pt>
                <c:pt idx="475">
                  <c:v>-84.2</c:v>
                </c:pt>
                <c:pt idx="476">
                  <c:v>-88.2</c:v>
                </c:pt>
                <c:pt idx="477">
                  <c:v>-88.2</c:v>
                </c:pt>
                <c:pt idx="478">
                  <c:v>-85.9</c:v>
                </c:pt>
                <c:pt idx="479">
                  <c:v>-86</c:v>
                </c:pt>
                <c:pt idx="480">
                  <c:v>-88.2</c:v>
                </c:pt>
                <c:pt idx="481">
                  <c:v>-88.2</c:v>
                </c:pt>
                <c:pt idx="482">
                  <c:v>-88.2</c:v>
                </c:pt>
                <c:pt idx="483">
                  <c:v>-88.2</c:v>
                </c:pt>
                <c:pt idx="484">
                  <c:v>-85.4</c:v>
                </c:pt>
                <c:pt idx="485">
                  <c:v>-88.2</c:v>
                </c:pt>
                <c:pt idx="486">
                  <c:v>-87.4</c:v>
                </c:pt>
                <c:pt idx="487">
                  <c:v>-83.1</c:v>
                </c:pt>
                <c:pt idx="488">
                  <c:v>-86.8</c:v>
                </c:pt>
                <c:pt idx="489">
                  <c:v>-88.2</c:v>
                </c:pt>
                <c:pt idx="490">
                  <c:v>-87.2</c:v>
                </c:pt>
                <c:pt idx="491">
                  <c:v>-86</c:v>
                </c:pt>
                <c:pt idx="492">
                  <c:v>-83.4</c:v>
                </c:pt>
                <c:pt idx="493">
                  <c:v>-85.7</c:v>
                </c:pt>
                <c:pt idx="494">
                  <c:v>-86.6</c:v>
                </c:pt>
                <c:pt idx="495">
                  <c:v>-86</c:v>
                </c:pt>
                <c:pt idx="496">
                  <c:v>-85.8</c:v>
                </c:pt>
                <c:pt idx="497">
                  <c:v>-85.1</c:v>
                </c:pt>
                <c:pt idx="498">
                  <c:v>-83.3</c:v>
                </c:pt>
                <c:pt idx="499">
                  <c:v>-88.2</c:v>
                </c:pt>
                <c:pt idx="500">
                  <c:v>-88.2</c:v>
                </c:pt>
                <c:pt idx="501">
                  <c:v>-86.8</c:v>
                </c:pt>
                <c:pt idx="502">
                  <c:v>-86.9</c:v>
                </c:pt>
                <c:pt idx="503">
                  <c:v>-88.2</c:v>
                </c:pt>
                <c:pt idx="504">
                  <c:v>-88.2</c:v>
                </c:pt>
                <c:pt idx="505">
                  <c:v>-88.1</c:v>
                </c:pt>
                <c:pt idx="506">
                  <c:v>-85.2</c:v>
                </c:pt>
                <c:pt idx="507">
                  <c:v>-87.2</c:v>
                </c:pt>
                <c:pt idx="508">
                  <c:v>-86.1</c:v>
                </c:pt>
                <c:pt idx="509">
                  <c:v>-84.9</c:v>
                </c:pt>
                <c:pt idx="510">
                  <c:v>-87.1</c:v>
                </c:pt>
                <c:pt idx="511">
                  <c:v>-88.1</c:v>
                </c:pt>
                <c:pt idx="512">
                  <c:v>-86.5</c:v>
                </c:pt>
                <c:pt idx="513">
                  <c:v>-86.5</c:v>
                </c:pt>
                <c:pt idx="514">
                  <c:v>-87</c:v>
                </c:pt>
                <c:pt idx="515">
                  <c:v>-85.8</c:v>
                </c:pt>
                <c:pt idx="516">
                  <c:v>-84.5</c:v>
                </c:pt>
                <c:pt idx="517">
                  <c:v>-88.1</c:v>
                </c:pt>
                <c:pt idx="518">
                  <c:v>-88.1</c:v>
                </c:pt>
                <c:pt idx="519">
                  <c:v>-86.1</c:v>
                </c:pt>
                <c:pt idx="520">
                  <c:v>-88.1</c:v>
                </c:pt>
                <c:pt idx="521">
                  <c:v>-88.1</c:v>
                </c:pt>
                <c:pt idx="522">
                  <c:v>-85.8</c:v>
                </c:pt>
                <c:pt idx="523">
                  <c:v>-87.7</c:v>
                </c:pt>
                <c:pt idx="524">
                  <c:v>-85.9</c:v>
                </c:pt>
                <c:pt idx="525">
                  <c:v>-87.8</c:v>
                </c:pt>
                <c:pt idx="526">
                  <c:v>-87.5</c:v>
                </c:pt>
                <c:pt idx="527">
                  <c:v>-88.1</c:v>
                </c:pt>
                <c:pt idx="528">
                  <c:v>-88.1</c:v>
                </c:pt>
                <c:pt idx="529">
                  <c:v>-87</c:v>
                </c:pt>
                <c:pt idx="530">
                  <c:v>-86.5</c:v>
                </c:pt>
                <c:pt idx="531">
                  <c:v>-88.1</c:v>
                </c:pt>
                <c:pt idx="532">
                  <c:v>-88.1</c:v>
                </c:pt>
                <c:pt idx="533">
                  <c:v>-85.7</c:v>
                </c:pt>
                <c:pt idx="534">
                  <c:v>-88.1</c:v>
                </c:pt>
                <c:pt idx="535">
                  <c:v>-88.1</c:v>
                </c:pt>
                <c:pt idx="536">
                  <c:v>-86.4</c:v>
                </c:pt>
                <c:pt idx="537">
                  <c:v>-86.3</c:v>
                </c:pt>
                <c:pt idx="538">
                  <c:v>-88.1</c:v>
                </c:pt>
                <c:pt idx="539">
                  <c:v>-88.1</c:v>
                </c:pt>
                <c:pt idx="540">
                  <c:v>-88.1</c:v>
                </c:pt>
                <c:pt idx="541">
                  <c:v>-88.1</c:v>
                </c:pt>
                <c:pt idx="542">
                  <c:v>-88.1</c:v>
                </c:pt>
                <c:pt idx="543">
                  <c:v>-88.1</c:v>
                </c:pt>
                <c:pt idx="544">
                  <c:v>-88.1</c:v>
                </c:pt>
                <c:pt idx="545">
                  <c:v>-88.1</c:v>
                </c:pt>
                <c:pt idx="546">
                  <c:v>-88.1</c:v>
                </c:pt>
                <c:pt idx="547">
                  <c:v>-88.1</c:v>
                </c:pt>
                <c:pt idx="548">
                  <c:v>-87.5</c:v>
                </c:pt>
                <c:pt idx="549">
                  <c:v>-85.7</c:v>
                </c:pt>
                <c:pt idx="550">
                  <c:v>-85.1</c:v>
                </c:pt>
                <c:pt idx="551">
                  <c:v>-86.4</c:v>
                </c:pt>
                <c:pt idx="552">
                  <c:v>-88.1</c:v>
                </c:pt>
                <c:pt idx="553">
                  <c:v>-86.6</c:v>
                </c:pt>
                <c:pt idx="554">
                  <c:v>-86.5</c:v>
                </c:pt>
                <c:pt idx="555">
                  <c:v>-87.4</c:v>
                </c:pt>
                <c:pt idx="556">
                  <c:v>-86.2</c:v>
                </c:pt>
                <c:pt idx="557">
                  <c:v>-88.1</c:v>
                </c:pt>
                <c:pt idx="558">
                  <c:v>-88.1</c:v>
                </c:pt>
                <c:pt idx="559">
                  <c:v>-84.9</c:v>
                </c:pt>
                <c:pt idx="560">
                  <c:v>-86.3</c:v>
                </c:pt>
                <c:pt idx="561">
                  <c:v>-88.1</c:v>
                </c:pt>
                <c:pt idx="562">
                  <c:v>-86.3</c:v>
                </c:pt>
                <c:pt idx="563">
                  <c:v>-88.1</c:v>
                </c:pt>
                <c:pt idx="564">
                  <c:v>-88.1</c:v>
                </c:pt>
                <c:pt idx="565">
                  <c:v>-88.1</c:v>
                </c:pt>
                <c:pt idx="566">
                  <c:v>-88.1</c:v>
                </c:pt>
                <c:pt idx="567">
                  <c:v>-88.1</c:v>
                </c:pt>
                <c:pt idx="568">
                  <c:v>-88.1</c:v>
                </c:pt>
                <c:pt idx="569">
                  <c:v>-88.1</c:v>
                </c:pt>
                <c:pt idx="570">
                  <c:v>-88.1</c:v>
                </c:pt>
                <c:pt idx="571">
                  <c:v>-88.1</c:v>
                </c:pt>
                <c:pt idx="572">
                  <c:v>-88.1</c:v>
                </c:pt>
                <c:pt idx="573">
                  <c:v>-88.1</c:v>
                </c:pt>
                <c:pt idx="574">
                  <c:v>-86.1</c:v>
                </c:pt>
                <c:pt idx="575">
                  <c:v>-88.1</c:v>
                </c:pt>
                <c:pt idx="576">
                  <c:v>-84</c:v>
                </c:pt>
                <c:pt idx="577">
                  <c:v>-86.4</c:v>
                </c:pt>
                <c:pt idx="578">
                  <c:v>-86.7</c:v>
                </c:pt>
                <c:pt idx="579">
                  <c:v>-88.1</c:v>
                </c:pt>
                <c:pt idx="580">
                  <c:v>-88.1</c:v>
                </c:pt>
                <c:pt idx="581">
                  <c:v>-88.1</c:v>
                </c:pt>
                <c:pt idx="582">
                  <c:v>-88.1</c:v>
                </c:pt>
                <c:pt idx="583">
                  <c:v>-88.1</c:v>
                </c:pt>
                <c:pt idx="584">
                  <c:v>-84.8</c:v>
                </c:pt>
                <c:pt idx="585">
                  <c:v>-88.1</c:v>
                </c:pt>
                <c:pt idx="586">
                  <c:v>-88.1</c:v>
                </c:pt>
                <c:pt idx="587">
                  <c:v>-88.1</c:v>
                </c:pt>
                <c:pt idx="588">
                  <c:v>-88.1</c:v>
                </c:pt>
                <c:pt idx="589">
                  <c:v>-87.8</c:v>
                </c:pt>
                <c:pt idx="590">
                  <c:v>-88.1</c:v>
                </c:pt>
                <c:pt idx="591">
                  <c:v>-88.1</c:v>
                </c:pt>
                <c:pt idx="592">
                  <c:v>-85.9</c:v>
                </c:pt>
                <c:pt idx="593">
                  <c:v>-86.6</c:v>
                </c:pt>
                <c:pt idx="594">
                  <c:v>-87.3</c:v>
                </c:pt>
                <c:pt idx="595">
                  <c:v>-86.6</c:v>
                </c:pt>
                <c:pt idx="596">
                  <c:v>-88.1</c:v>
                </c:pt>
                <c:pt idx="597">
                  <c:v>-88.1</c:v>
                </c:pt>
                <c:pt idx="598">
                  <c:v>-86.7</c:v>
                </c:pt>
                <c:pt idx="599">
                  <c:v>-87</c:v>
                </c:pt>
                <c:pt idx="600">
                  <c:v>-84.6</c:v>
                </c:pt>
                <c:pt idx="601">
                  <c:v>-88.1</c:v>
                </c:pt>
                <c:pt idx="602">
                  <c:v>-88.1</c:v>
                </c:pt>
                <c:pt idx="603">
                  <c:v>-87.1</c:v>
                </c:pt>
                <c:pt idx="604">
                  <c:v>-88.1</c:v>
                </c:pt>
                <c:pt idx="605">
                  <c:v>-88.1</c:v>
                </c:pt>
                <c:pt idx="606">
                  <c:v>-88.1</c:v>
                </c:pt>
                <c:pt idx="607">
                  <c:v>-86.4</c:v>
                </c:pt>
                <c:pt idx="608">
                  <c:v>-85.3</c:v>
                </c:pt>
                <c:pt idx="609">
                  <c:v>-85</c:v>
                </c:pt>
                <c:pt idx="610">
                  <c:v>-83.1</c:v>
                </c:pt>
                <c:pt idx="611">
                  <c:v>-87.2</c:v>
                </c:pt>
                <c:pt idx="612">
                  <c:v>-88.1</c:v>
                </c:pt>
                <c:pt idx="613">
                  <c:v>-85.1</c:v>
                </c:pt>
                <c:pt idx="614">
                  <c:v>-86.5</c:v>
                </c:pt>
                <c:pt idx="615">
                  <c:v>-87.2</c:v>
                </c:pt>
                <c:pt idx="616">
                  <c:v>-86.8</c:v>
                </c:pt>
                <c:pt idx="617">
                  <c:v>-85.2</c:v>
                </c:pt>
                <c:pt idx="618">
                  <c:v>-88.1</c:v>
                </c:pt>
                <c:pt idx="619">
                  <c:v>-86.4</c:v>
                </c:pt>
                <c:pt idx="620">
                  <c:v>-86.8</c:v>
                </c:pt>
                <c:pt idx="621">
                  <c:v>-87.6</c:v>
                </c:pt>
                <c:pt idx="622">
                  <c:v>-87.6</c:v>
                </c:pt>
                <c:pt idx="623">
                  <c:v>-88.1</c:v>
                </c:pt>
                <c:pt idx="624">
                  <c:v>-86.8</c:v>
                </c:pt>
                <c:pt idx="625">
                  <c:v>-84.4</c:v>
                </c:pt>
                <c:pt idx="626">
                  <c:v>-85.1</c:v>
                </c:pt>
                <c:pt idx="627">
                  <c:v>-86.2</c:v>
                </c:pt>
                <c:pt idx="628">
                  <c:v>-86</c:v>
                </c:pt>
                <c:pt idx="629">
                  <c:v>-88.1</c:v>
                </c:pt>
                <c:pt idx="630">
                  <c:v>-88.1</c:v>
                </c:pt>
                <c:pt idx="631">
                  <c:v>-86.5</c:v>
                </c:pt>
                <c:pt idx="632">
                  <c:v>-86.6</c:v>
                </c:pt>
                <c:pt idx="633">
                  <c:v>-87.9</c:v>
                </c:pt>
                <c:pt idx="634">
                  <c:v>-82.6</c:v>
                </c:pt>
                <c:pt idx="635">
                  <c:v>-88.1</c:v>
                </c:pt>
                <c:pt idx="636">
                  <c:v>-86</c:v>
                </c:pt>
                <c:pt idx="637">
                  <c:v>-88.1</c:v>
                </c:pt>
                <c:pt idx="638">
                  <c:v>-83.8</c:v>
                </c:pt>
                <c:pt idx="639">
                  <c:v>-86.3</c:v>
                </c:pt>
                <c:pt idx="640">
                  <c:v>-88</c:v>
                </c:pt>
                <c:pt idx="641">
                  <c:v>-88.1</c:v>
                </c:pt>
                <c:pt idx="642">
                  <c:v>-83.2</c:v>
                </c:pt>
                <c:pt idx="643">
                  <c:v>-88.1</c:v>
                </c:pt>
                <c:pt idx="644">
                  <c:v>-88.1</c:v>
                </c:pt>
                <c:pt idx="645">
                  <c:v>-84.7</c:v>
                </c:pt>
                <c:pt idx="646">
                  <c:v>-88.1</c:v>
                </c:pt>
                <c:pt idx="647">
                  <c:v>-85.2</c:v>
                </c:pt>
                <c:pt idx="648">
                  <c:v>-88.1</c:v>
                </c:pt>
                <c:pt idx="649">
                  <c:v>-86.8</c:v>
                </c:pt>
                <c:pt idx="650">
                  <c:v>-85.1</c:v>
                </c:pt>
                <c:pt idx="651">
                  <c:v>-88.1</c:v>
                </c:pt>
                <c:pt idx="652">
                  <c:v>-88.1</c:v>
                </c:pt>
                <c:pt idx="653">
                  <c:v>-88.1</c:v>
                </c:pt>
                <c:pt idx="654">
                  <c:v>-86.8</c:v>
                </c:pt>
                <c:pt idx="655">
                  <c:v>-88.1</c:v>
                </c:pt>
                <c:pt idx="656">
                  <c:v>-87.8</c:v>
                </c:pt>
                <c:pt idx="657">
                  <c:v>-85.4</c:v>
                </c:pt>
                <c:pt idx="658">
                  <c:v>-83.6</c:v>
                </c:pt>
                <c:pt idx="659">
                  <c:v>-85</c:v>
                </c:pt>
                <c:pt idx="660">
                  <c:v>-87.7</c:v>
                </c:pt>
                <c:pt idx="661">
                  <c:v>-85.2</c:v>
                </c:pt>
                <c:pt idx="662">
                  <c:v>-88.1</c:v>
                </c:pt>
                <c:pt idx="663">
                  <c:v>-88.1</c:v>
                </c:pt>
                <c:pt idx="664">
                  <c:v>-87.4</c:v>
                </c:pt>
                <c:pt idx="665">
                  <c:v>-88.1</c:v>
                </c:pt>
                <c:pt idx="666">
                  <c:v>-88.1</c:v>
                </c:pt>
                <c:pt idx="667">
                  <c:v>-88.1</c:v>
                </c:pt>
                <c:pt idx="668">
                  <c:v>-88.1</c:v>
                </c:pt>
                <c:pt idx="669">
                  <c:v>-88.1</c:v>
                </c:pt>
                <c:pt idx="670">
                  <c:v>-88.1</c:v>
                </c:pt>
                <c:pt idx="671">
                  <c:v>-88.1</c:v>
                </c:pt>
                <c:pt idx="672">
                  <c:v>-88.1</c:v>
                </c:pt>
                <c:pt idx="673">
                  <c:v>-88.1</c:v>
                </c:pt>
                <c:pt idx="674">
                  <c:v>-85.5</c:v>
                </c:pt>
                <c:pt idx="675">
                  <c:v>-85.1</c:v>
                </c:pt>
                <c:pt idx="676">
                  <c:v>-88.1</c:v>
                </c:pt>
                <c:pt idx="677">
                  <c:v>-84.1</c:v>
                </c:pt>
                <c:pt idx="678">
                  <c:v>-83.9</c:v>
                </c:pt>
                <c:pt idx="679">
                  <c:v>-85</c:v>
                </c:pt>
                <c:pt idx="680">
                  <c:v>-86.3</c:v>
                </c:pt>
                <c:pt idx="681">
                  <c:v>-87.7</c:v>
                </c:pt>
                <c:pt idx="682">
                  <c:v>-88</c:v>
                </c:pt>
                <c:pt idx="683">
                  <c:v>-86</c:v>
                </c:pt>
                <c:pt idx="684">
                  <c:v>-85.1</c:v>
                </c:pt>
                <c:pt idx="685">
                  <c:v>-85.7</c:v>
                </c:pt>
                <c:pt idx="686">
                  <c:v>-88</c:v>
                </c:pt>
                <c:pt idx="687">
                  <c:v>-88</c:v>
                </c:pt>
                <c:pt idx="688">
                  <c:v>-87.6</c:v>
                </c:pt>
                <c:pt idx="689">
                  <c:v>-85.9</c:v>
                </c:pt>
                <c:pt idx="690">
                  <c:v>-84</c:v>
                </c:pt>
                <c:pt idx="691">
                  <c:v>-88</c:v>
                </c:pt>
                <c:pt idx="692">
                  <c:v>-88</c:v>
                </c:pt>
                <c:pt idx="693">
                  <c:v>-88</c:v>
                </c:pt>
                <c:pt idx="694">
                  <c:v>-88</c:v>
                </c:pt>
                <c:pt idx="695">
                  <c:v>-88</c:v>
                </c:pt>
                <c:pt idx="696">
                  <c:v>-86.6</c:v>
                </c:pt>
                <c:pt idx="697">
                  <c:v>-88</c:v>
                </c:pt>
                <c:pt idx="698">
                  <c:v>-85.3</c:v>
                </c:pt>
                <c:pt idx="699">
                  <c:v>-87.3</c:v>
                </c:pt>
                <c:pt idx="700">
                  <c:v>-86.8</c:v>
                </c:pt>
                <c:pt idx="701">
                  <c:v>-88</c:v>
                </c:pt>
                <c:pt idx="702">
                  <c:v>-88</c:v>
                </c:pt>
                <c:pt idx="703">
                  <c:v>-87.9</c:v>
                </c:pt>
                <c:pt idx="704">
                  <c:v>-87.7</c:v>
                </c:pt>
                <c:pt idx="705">
                  <c:v>-88</c:v>
                </c:pt>
                <c:pt idx="706">
                  <c:v>-87.7</c:v>
                </c:pt>
                <c:pt idx="707">
                  <c:v>-88</c:v>
                </c:pt>
                <c:pt idx="708">
                  <c:v>-88</c:v>
                </c:pt>
                <c:pt idx="709">
                  <c:v>-84.6</c:v>
                </c:pt>
                <c:pt idx="710">
                  <c:v>-88</c:v>
                </c:pt>
                <c:pt idx="711">
                  <c:v>-86.8</c:v>
                </c:pt>
                <c:pt idx="712">
                  <c:v>-88</c:v>
                </c:pt>
                <c:pt idx="713">
                  <c:v>-88</c:v>
                </c:pt>
                <c:pt idx="714">
                  <c:v>-88</c:v>
                </c:pt>
                <c:pt idx="715">
                  <c:v>-86</c:v>
                </c:pt>
                <c:pt idx="716">
                  <c:v>-88</c:v>
                </c:pt>
                <c:pt idx="717">
                  <c:v>-87.8</c:v>
                </c:pt>
                <c:pt idx="718">
                  <c:v>-84.6</c:v>
                </c:pt>
                <c:pt idx="719">
                  <c:v>-84.8</c:v>
                </c:pt>
                <c:pt idx="720">
                  <c:v>-85.3</c:v>
                </c:pt>
                <c:pt idx="721">
                  <c:v>-88</c:v>
                </c:pt>
                <c:pt idx="722">
                  <c:v>-88</c:v>
                </c:pt>
                <c:pt idx="723">
                  <c:v>-88</c:v>
                </c:pt>
                <c:pt idx="724">
                  <c:v>-88</c:v>
                </c:pt>
                <c:pt idx="725">
                  <c:v>-88</c:v>
                </c:pt>
                <c:pt idx="726">
                  <c:v>-88</c:v>
                </c:pt>
                <c:pt idx="727">
                  <c:v>-87.3</c:v>
                </c:pt>
                <c:pt idx="728">
                  <c:v>-88</c:v>
                </c:pt>
                <c:pt idx="729">
                  <c:v>-88</c:v>
                </c:pt>
                <c:pt idx="730">
                  <c:v>-88</c:v>
                </c:pt>
                <c:pt idx="731">
                  <c:v>-88</c:v>
                </c:pt>
                <c:pt idx="732">
                  <c:v>-88</c:v>
                </c:pt>
                <c:pt idx="733">
                  <c:v>-86.4</c:v>
                </c:pt>
                <c:pt idx="734">
                  <c:v>-88</c:v>
                </c:pt>
                <c:pt idx="735">
                  <c:v>-86.9</c:v>
                </c:pt>
                <c:pt idx="736">
                  <c:v>-87.8</c:v>
                </c:pt>
                <c:pt idx="737">
                  <c:v>-85.9</c:v>
                </c:pt>
                <c:pt idx="738">
                  <c:v>-87.2</c:v>
                </c:pt>
                <c:pt idx="739">
                  <c:v>-88</c:v>
                </c:pt>
                <c:pt idx="740">
                  <c:v>-88</c:v>
                </c:pt>
                <c:pt idx="741">
                  <c:v>-85.8</c:v>
                </c:pt>
                <c:pt idx="742">
                  <c:v>-85.5</c:v>
                </c:pt>
                <c:pt idx="743">
                  <c:v>-86.6</c:v>
                </c:pt>
                <c:pt idx="744">
                  <c:v>-87.3</c:v>
                </c:pt>
                <c:pt idx="745">
                  <c:v>-88</c:v>
                </c:pt>
                <c:pt idx="746">
                  <c:v>-87.5</c:v>
                </c:pt>
                <c:pt idx="747">
                  <c:v>-88</c:v>
                </c:pt>
                <c:pt idx="748">
                  <c:v>-85.4</c:v>
                </c:pt>
                <c:pt idx="749">
                  <c:v>-87.2</c:v>
                </c:pt>
                <c:pt idx="750">
                  <c:v>-86.4</c:v>
                </c:pt>
                <c:pt idx="751">
                  <c:v>-88</c:v>
                </c:pt>
                <c:pt idx="752">
                  <c:v>-88</c:v>
                </c:pt>
                <c:pt idx="753">
                  <c:v>-86.5</c:v>
                </c:pt>
                <c:pt idx="754">
                  <c:v>-88</c:v>
                </c:pt>
                <c:pt idx="755">
                  <c:v>-84.2</c:v>
                </c:pt>
                <c:pt idx="756">
                  <c:v>-88</c:v>
                </c:pt>
                <c:pt idx="757">
                  <c:v>-88</c:v>
                </c:pt>
                <c:pt idx="758">
                  <c:v>-88</c:v>
                </c:pt>
                <c:pt idx="759">
                  <c:v>-86.4</c:v>
                </c:pt>
                <c:pt idx="760">
                  <c:v>-86.5</c:v>
                </c:pt>
                <c:pt idx="761">
                  <c:v>-88</c:v>
                </c:pt>
                <c:pt idx="762">
                  <c:v>-87.5</c:v>
                </c:pt>
                <c:pt idx="763">
                  <c:v>-85.3</c:v>
                </c:pt>
                <c:pt idx="764">
                  <c:v>-88</c:v>
                </c:pt>
                <c:pt idx="765">
                  <c:v>-88</c:v>
                </c:pt>
                <c:pt idx="766">
                  <c:v>-88</c:v>
                </c:pt>
                <c:pt idx="767">
                  <c:v>-84.2</c:v>
                </c:pt>
                <c:pt idx="768">
                  <c:v>-86.2</c:v>
                </c:pt>
                <c:pt idx="769">
                  <c:v>-87.9</c:v>
                </c:pt>
                <c:pt idx="770">
                  <c:v>-86.8</c:v>
                </c:pt>
                <c:pt idx="771">
                  <c:v>-87.2</c:v>
                </c:pt>
                <c:pt idx="772">
                  <c:v>-87.7</c:v>
                </c:pt>
                <c:pt idx="773">
                  <c:v>-86.9</c:v>
                </c:pt>
                <c:pt idx="774">
                  <c:v>-87.9</c:v>
                </c:pt>
                <c:pt idx="775">
                  <c:v>-86.6</c:v>
                </c:pt>
                <c:pt idx="776">
                  <c:v>-86.3</c:v>
                </c:pt>
                <c:pt idx="777">
                  <c:v>-83.5</c:v>
                </c:pt>
                <c:pt idx="778">
                  <c:v>-86.9</c:v>
                </c:pt>
                <c:pt idx="779">
                  <c:v>-84.9</c:v>
                </c:pt>
                <c:pt idx="780">
                  <c:v>-86.2</c:v>
                </c:pt>
                <c:pt idx="781">
                  <c:v>-87.4</c:v>
                </c:pt>
                <c:pt idx="782">
                  <c:v>-87.9</c:v>
                </c:pt>
                <c:pt idx="783">
                  <c:v>-87.9</c:v>
                </c:pt>
                <c:pt idx="784">
                  <c:v>-85.6</c:v>
                </c:pt>
                <c:pt idx="785">
                  <c:v>-86.2</c:v>
                </c:pt>
                <c:pt idx="786">
                  <c:v>-84.7</c:v>
                </c:pt>
                <c:pt idx="787">
                  <c:v>-86.9</c:v>
                </c:pt>
                <c:pt idx="788">
                  <c:v>-84.8</c:v>
                </c:pt>
                <c:pt idx="789">
                  <c:v>-87.9</c:v>
                </c:pt>
                <c:pt idx="790">
                  <c:v>-87.9</c:v>
                </c:pt>
                <c:pt idx="791">
                  <c:v>-87.9</c:v>
                </c:pt>
                <c:pt idx="792">
                  <c:v>-84.7</c:v>
                </c:pt>
                <c:pt idx="793">
                  <c:v>-87.9</c:v>
                </c:pt>
                <c:pt idx="794">
                  <c:v>-87.9</c:v>
                </c:pt>
                <c:pt idx="795">
                  <c:v>-86.6</c:v>
                </c:pt>
                <c:pt idx="796">
                  <c:v>-87.9</c:v>
                </c:pt>
                <c:pt idx="797">
                  <c:v>-86.5</c:v>
                </c:pt>
                <c:pt idx="798">
                  <c:v>-86.7</c:v>
                </c:pt>
                <c:pt idx="799">
                  <c:v>-87.9</c:v>
                </c:pt>
                <c:pt idx="800">
                  <c:v>-66.8</c:v>
                </c:pt>
                <c:pt idx="801">
                  <c:v>-64.3</c:v>
                </c:pt>
                <c:pt idx="802">
                  <c:v>-58.9</c:v>
                </c:pt>
                <c:pt idx="803">
                  <c:v>-52.7</c:v>
                </c:pt>
                <c:pt idx="804">
                  <c:v>-58.4</c:v>
                </c:pt>
                <c:pt idx="805">
                  <c:v>-87.3</c:v>
                </c:pt>
                <c:pt idx="806">
                  <c:v>-86.6</c:v>
                </c:pt>
                <c:pt idx="807">
                  <c:v>-87.9</c:v>
                </c:pt>
                <c:pt idx="808">
                  <c:v>-87.9</c:v>
                </c:pt>
                <c:pt idx="809">
                  <c:v>-87.7</c:v>
                </c:pt>
                <c:pt idx="810">
                  <c:v>-86.1</c:v>
                </c:pt>
                <c:pt idx="811">
                  <c:v>-87.7</c:v>
                </c:pt>
                <c:pt idx="812">
                  <c:v>-87.9</c:v>
                </c:pt>
                <c:pt idx="813">
                  <c:v>-87.9</c:v>
                </c:pt>
                <c:pt idx="814">
                  <c:v>-85.5</c:v>
                </c:pt>
                <c:pt idx="815">
                  <c:v>-87.9</c:v>
                </c:pt>
                <c:pt idx="816">
                  <c:v>-87.9</c:v>
                </c:pt>
                <c:pt idx="817">
                  <c:v>-87.9</c:v>
                </c:pt>
                <c:pt idx="818">
                  <c:v>-87.9</c:v>
                </c:pt>
                <c:pt idx="819">
                  <c:v>-87.9</c:v>
                </c:pt>
                <c:pt idx="820">
                  <c:v>-87.8</c:v>
                </c:pt>
                <c:pt idx="821">
                  <c:v>-87.8</c:v>
                </c:pt>
                <c:pt idx="822">
                  <c:v>-87.8</c:v>
                </c:pt>
                <c:pt idx="823">
                  <c:v>-86</c:v>
                </c:pt>
                <c:pt idx="824">
                  <c:v>-83</c:v>
                </c:pt>
                <c:pt idx="825">
                  <c:v>-87.8</c:v>
                </c:pt>
                <c:pt idx="826">
                  <c:v>-83.8</c:v>
                </c:pt>
                <c:pt idx="827">
                  <c:v>-86.3</c:v>
                </c:pt>
                <c:pt idx="828">
                  <c:v>-87.8</c:v>
                </c:pt>
                <c:pt idx="829">
                  <c:v>-86</c:v>
                </c:pt>
                <c:pt idx="830">
                  <c:v>-86.9</c:v>
                </c:pt>
                <c:pt idx="831">
                  <c:v>-87.8</c:v>
                </c:pt>
                <c:pt idx="832">
                  <c:v>-87.8</c:v>
                </c:pt>
                <c:pt idx="833">
                  <c:v>-87.8</c:v>
                </c:pt>
                <c:pt idx="834">
                  <c:v>-85.4</c:v>
                </c:pt>
                <c:pt idx="835">
                  <c:v>-87.8</c:v>
                </c:pt>
                <c:pt idx="836">
                  <c:v>-87.8</c:v>
                </c:pt>
                <c:pt idx="837">
                  <c:v>-85.1</c:v>
                </c:pt>
                <c:pt idx="838">
                  <c:v>-87.8</c:v>
                </c:pt>
                <c:pt idx="839">
                  <c:v>-86.5</c:v>
                </c:pt>
                <c:pt idx="840">
                  <c:v>-87.8</c:v>
                </c:pt>
                <c:pt idx="841">
                  <c:v>-87.4</c:v>
                </c:pt>
                <c:pt idx="842">
                  <c:v>-87.3</c:v>
                </c:pt>
                <c:pt idx="843">
                  <c:v>-87.8</c:v>
                </c:pt>
                <c:pt idx="844">
                  <c:v>-84.1</c:v>
                </c:pt>
                <c:pt idx="845">
                  <c:v>-87.8</c:v>
                </c:pt>
                <c:pt idx="846">
                  <c:v>-87.8</c:v>
                </c:pt>
                <c:pt idx="847">
                  <c:v>-87.8</c:v>
                </c:pt>
                <c:pt idx="848">
                  <c:v>-87.8</c:v>
                </c:pt>
                <c:pt idx="849">
                  <c:v>-87.8</c:v>
                </c:pt>
                <c:pt idx="850">
                  <c:v>-86.6</c:v>
                </c:pt>
                <c:pt idx="851">
                  <c:v>-85.9</c:v>
                </c:pt>
                <c:pt idx="852">
                  <c:v>-86.3</c:v>
                </c:pt>
                <c:pt idx="853">
                  <c:v>-87.1</c:v>
                </c:pt>
                <c:pt idx="854">
                  <c:v>-84.7</c:v>
                </c:pt>
                <c:pt idx="855">
                  <c:v>-87.7</c:v>
                </c:pt>
                <c:pt idx="856">
                  <c:v>-86.7</c:v>
                </c:pt>
                <c:pt idx="857">
                  <c:v>-87.7</c:v>
                </c:pt>
                <c:pt idx="858">
                  <c:v>-87.7</c:v>
                </c:pt>
                <c:pt idx="859">
                  <c:v>-86.9</c:v>
                </c:pt>
                <c:pt idx="860">
                  <c:v>-85.4</c:v>
                </c:pt>
                <c:pt idx="861">
                  <c:v>-87.2</c:v>
                </c:pt>
                <c:pt idx="862">
                  <c:v>-87.7</c:v>
                </c:pt>
                <c:pt idx="863">
                  <c:v>-87.7</c:v>
                </c:pt>
                <c:pt idx="864">
                  <c:v>-85.9</c:v>
                </c:pt>
                <c:pt idx="865">
                  <c:v>-87.7</c:v>
                </c:pt>
                <c:pt idx="866">
                  <c:v>-86.3</c:v>
                </c:pt>
                <c:pt idx="867">
                  <c:v>-87.7</c:v>
                </c:pt>
                <c:pt idx="868">
                  <c:v>-87.7</c:v>
                </c:pt>
                <c:pt idx="869">
                  <c:v>-87.7</c:v>
                </c:pt>
                <c:pt idx="870">
                  <c:v>-85.8</c:v>
                </c:pt>
                <c:pt idx="871">
                  <c:v>-86.3</c:v>
                </c:pt>
                <c:pt idx="872">
                  <c:v>-87.7</c:v>
                </c:pt>
                <c:pt idx="873">
                  <c:v>-87.1</c:v>
                </c:pt>
                <c:pt idx="874">
                  <c:v>-87.7</c:v>
                </c:pt>
                <c:pt idx="875">
                  <c:v>-86.5</c:v>
                </c:pt>
                <c:pt idx="876">
                  <c:v>-87.6</c:v>
                </c:pt>
                <c:pt idx="877">
                  <c:v>-84.9</c:v>
                </c:pt>
                <c:pt idx="878">
                  <c:v>-87.7</c:v>
                </c:pt>
                <c:pt idx="879">
                  <c:v>-87.3</c:v>
                </c:pt>
                <c:pt idx="880">
                  <c:v>-87.7</c:v>
                </c:pt>
                <c:pt idx="881">
                  <c:v>-87.7</c:v>
                </c:pt>
                <c:pt idx="882">
                  <c:v>-87.6</c:v>
                </c:pt>
                <c:pt idx="883">
                  <c:v>-84.6</c:v>
                </c:pt>
                <c:pt idx="884">
                  <c:v>-87.7</c:v>
                </c:pt>
                <c:pt idx="885">
                  <c:v>-87.7</c:v>
                </c:pt>
                <c:pt idx="886">
                  <c:v>-87.7</c:v>
                </c:pt>
                <c:pt idx="887">
                  <c:v>-87.7</c:v>
                </c:pt>
                <c:pt idx="888">
                  <c:v>-87.1</c:v>
                </c:pt>
                <c:pt idx="889">
                  <c:v>-87.7</c:v>
                </c:pt>
                <c:pt idx="890">
                  <c:v>-87.7</c:v>
                </c:pt>
                <c:pt idx="891">
                  <c:v>-85.5</c:v>
                </c:pt>
                <c:pt idx="892">
                  <c:v>-87.3</c:v>
                </c:pt>
                <c:pt idx="893">
                  <c:v>-87.7</c:v>
                </c:pt>
                <c:pt idx="894">
                  <c:v>-87.1</c:v>
                </c:pt>
                <c:pt idx="895">
                  <c:v>-87.7</c:v>
                </c:pt>
                <c:pt idx="896">
                  <c:v>-87.7</c:v>
                </c:pt>
                <c:pt idx="897">
                  <c:v>-87.7</c:v>
                </c:pt>
                <c:pt idx="898">
                  <c:v>-86.1</c:v>
                </c:pt>
                <c:pt idx="899">
                  <c:v>-87.5</c:v>
                </c:pt>
                <c:pt idx="900">
                  <c:v>-86.2</c:v>
                </c:pt>
                <c:pt idx="901">
                  <c:v>-87.7</c:v>
                </c:pt>
                <c:pt idx="902">
                  <c:v>-87.7</c:v>
                </c:pt>
                <c:pt idx="903">
                  <c:v>-83.4</c:v>
                </c:pt>
                <c:pt idx="904">
                  <c:v>-87.7</c:v>
                </c:pt>
                <c:pt idx="905">
                  <c:v>-84.2</c:v>
                </c:pt>
                <c:pt idx="906">
                  <c:v>-86.3</c:v>
                </c:pt>
                <c:pt idx="907">
                  <c:v>-85.8</c:v>
                </c:pt>
                <c:pt idx="908">
                  <c:v>-84.4</c:v>
                </c:pt>
                <c:pt idx="909">
                  <c:v>-87.7</c:v>
                </c:pt>
                <c:pt idx="910">
                  <c:v>-85.6</c:v>
                </c:pt>
                <c:pt idx="911">
                  <c:v>-87.7</c:v>
                </c:pt>
                <c:pt idx="912">
                  <c:v>-87.7</c:v>
                </c:pt>
                <c:pt idx="913">
                  <c:v>-87</c:v>
                </c:pt>
                <c:pt idx="914">
                  <c:v>-87.6</c:v>
                </c:pt>
                <c:pt idx="915">
                  <c:v>-86.2</c:v>
                </c:pt>
                <c:pt idx="916">
                  <c:v>-87.7</c:v>
                </c:pt>
                <c:pt idx="917">
                  <c:v>-85.3</c:v>
                </c:pt>
                <c:pt idx="918">
                  <c:v>-87.7</c:v>
                </c:pt>
                <c:pt idx="919">
                  <c:v>-87.7</c:v>
                </c:pt>
                <c:pt idx="920">
                  <c:v>-87.7</c:v>
                </c:pt>
                <c:pt idx="921">
                  <c:v>-85.2</c:v>
                </c:pt>
                <c:pt idx="922">
                  <c:v>-87.7</c:v>
                </c:pt>
                <c:pt idx="923">
                  <c:v>-86.5</c:v>
                </c:pt>
                <c:pt idx="924">
                  <c:v>-86.6</c:v>
                </c:pt>
                <c:pt idx="925">
                  <c:v>-87.3</c:v>
                </c:pt>
                <c:pt idx="926">
                  <c:v>-86.9</c:v>
                </c:pt>
                <c:pt idx="927">
                  <c:v>-86.2</c:v>
                </c:pt>
                <c:pt idx="928">
                  <c:v>-84.7</c:v>
                </c:pt>
                <c:pt idx="929">
                  <c:v>-87.7</c:v>
                </c:pt>
                <c:pt idx="930">
                  <c:v>-87.5</c:v>
                </c:pt>
                <c:pt idx="931">
                  <c:v>-87.3</c:v>
                </c:pt>
                <c:pt idx="932">
                  <c:v>-87.7</c:v>
                </c:pt>
                <c:pt idx="933">
                  <c:v>-87.7</c:v>
                </c:pt>
                <c:pt idx="934">
                  <c:v>-87.2</c:v>
                </c:pt>
                <c:pt idx="935">
                  <c:v>-87.7</c:v>
                </c:pt>
                <c:pt idx="936">
                  <c:v>-87.7</c:v>
                </c:pt>
                <c:pt idx="937">
                  <c:v>-87.7</c:v>
                </c:pt>
                <c:pt idx="938">
                  <c:v>-87.7</c:v>
                </c:pt>
                <c:pt idx="939">
                  <c:v>-85.9</c:v>
                </c:pt>
                <c:pt idx="940">
                  <c:v>-87.7</c:v>
                </c:pt>
                <c:pt idx="941">
                  <c:v>-87.7</c:v>
                </c:pt>
                <c:pt idx="942">
                  <c:v>-85.3</c:v>
                </c:pt>
                <c:pt idx="943">
                  <c:v>-87.6</c:v>
                </c:pt>
                <c:pt idx="944">
                  <c:v>-86.8</c:v>
                </c:pt>
                <c:pt idx="945">
                  <c:v>-87.6</c:v>
                </c:pt>
                <c:pt idx="946">
                  <c:v>-87.6</c:v>
                </c:pt>
                <c:pt idx="947">
                  <c:v>-86</c:v>
                </c:pt>
                <c:pt idx="948">
                  <c:v>-84.6</c:v>
                </c:pt>
                <c:pt idx="949">
                  <c:v>-83.3</c:v>
                </c:pt>
                <c:pt idx="950">
                  <c:v>-87.6</c:v>
                </c:pt>
                <c:pt idx="951">
                  <c:v>-87.6</c:v>
                </c:pt>
                <c:pt idx="952">
                  <c:v>-87.6</c:v>
                </c:pt>
                <c:pt idx="953">
                  <c:v>-87.6</c:v>
                </c:pt>
                <c:pt idx="954">
                  <c:v>-86.8</c:v>
                </c:pt>
                <c:pt idx="955">
                  <c:v>-86.9</c:v>
                </c:pt>
                <c:pt idx="956">
                  <c:v>-87.6</c:v>
                </c:pt>
                <c:pt idx="957">
                  <c:v>-86.9</c:v>
                </c:pt>
                <c:pt idx="958">
                  <c:v>-87.6</c:v>
                </c:pt>
                <c:pt idx="959">
                  <c:v>-86.4</c:v>
                </c:pt>
                <c:pt idx="960">
                  <c:v>-87.2</c:v>
                </c:pt>
                <c:pt idx="961">
                  <c:v>-86.8</c:v>
                </c:pt>
                <c:pt idx="962">
                  <c:v>-86.3</c:v>
                </c:pt>
                <c:pt idx="963">
                  <c:v>-87.3</c:v>
                </c:pt>
                <c:pt idx="964">
                  <c:v>-87.6</c:v>
                </c:pt>
                <c:pt idx="965">
                  <c:v>-87.6</c:v>
                </c:pt>
                <c:pt idx="966">
                  <c:v>-87.6</c:v>
                </c:pt>
                <c:pt idx="967">
                  <c:v>-83.2</c:v>
                </c:pt>
                <c:pt idx="968">
                  <c:v>-87.6</c:v>
                </c:pt>
                <c:pt idx="969">
                  <c:v>-86.3</c:v>
                </c:pt>
                <c:pt idx="970">
                  <c:v>-87.6</c:v>
                </c:pt>
                <c:pt idx="971">
                  <c:v>-84.6</c:v>
                </c:pt>
                <c:pt idx="972">
                  <c:v>-87.3</c:v>
                </c:pt>
                <c:pt idx="973">
                  <c:v>-87.6</c:v>
                </c:pt>
                <c:pt idx="974">
                  <c:v>-87.6</c:v>
                </c:pt>
                <c:pt idx="975">
                  <c:v>-85.1</c:v>
                </c:pt>
                <c:pt idx="976">
                  <c:v>-87.1</c:v>
                </c:pt>
                <c:pt idx="977">
                  <c:v>-87.6</c:v>
                </c:pt>
                <c:pt idx="978">
                  <c:v>-85.5</c:v>
                </c:pt>
                <c:pt idx="979">
                  <c:v>-87.6</c:v>
                </c:pt>
                <c:pt idx="980">
                  <c:v>-87.6</c:v>
                </c:pt>
                <c:pt idx="981">
                  <c:v>-87.6</c:v>
                </c:pt>
                <c:pt idx="982">
                  <c:v>-87.6</c:v>
                </c:pt>
                <c:pt idx="983">
                  <c:v>-85</c:v>
                </c:pt>
                <c:pt idx="984">
                  <c:v>-87.6</c:v>
                </c:pt>
                <c:pt idx="985">
                  <c:v>-87.6</c:v>
                </c:pt>
                <c:pt idx="986">
                  <c:v>-87.6</c:v>
                </c:pt>
                <c:pt idx="987">
                  <c:v>-87.6</c:v>
                </c:pt>
                <c:pt idx="988">
                  <c:v>-84.4</c:v>
                </c:pt>
                <c:pt idx="989">
                  <c:v>-87.6</c:v>
                </c:pt>
                <c:pt idx="990">
                  <c:v>-87.6</c:v>
                </c:pt>
                <c:pt idx="991">
                  <c:v>-87.6</c:v>
                </c:pt>
                <c:pt idx="992">
                  <c:v>-82.9</c:v>
                </c:pt>
                <c:pt idx="993">
                  <c:v>-87.6</c:v>
                </c:pt>
                <c:pt idx="994">
                  <c:v>-85.8</c:v>
                </c:pt>
                <c:pt idx="995">
                  <c:v>-84.9</c:v>
                </c:pt>
                <c:pt idx="996">
                  <c:v>-83.9</c:v>
                </c:pt>
                <c:pt idx="997">
                  <c:v>-85.9</c:v>
                </c:pt>
                <c:pt idx="998">
                  <c:v>-86.3</c:v>
                </c:pt>
                <c:pt idx="999">
                  <c:v>-87.5</c:v>
                </c:pt>
              </c:numCache>
            </c:numRef>
          </c:yVal>
          <c:smooth val="1"/>
        </c:ser>
        <c:ser>
          <c:idx val="12"/>
          <c:order val="12"/>
          <c:tx>
            <c:strRef>
              <c:f>B!$AL$1:$AL$5</c:f>
              <c:strCache>
                <c:ptCount val="1"/>
                <c:pt idx="0">
                  <c:v>B1_C1</c:v>
                </c:pt>
              </c:strCache>
            </c:strRef>
          </c:tx>
          <c:spPr>
            <a:ln w="15875"/>
          </c:spPr>
          <c:marker>
            <c:symbol val="none"/>
          </c:marker>
          <c:xVal>
            <c:numRef>
              <c:f>B!$AK$6:$AK$1005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B!$AL$6:$AL$1005</c:f>
              <c:numCache>
                <c:formatCode>0.00E+00</c:formatCode>
                <c:ptCount val="1000"/>
                <c:pt idx="0">
                  <c:v>-88</c:v>
                </c:pt>
                <c:pt idx="1">
                  <c:v>-88</c:v>
                </c:pt>
                <c:pt idx="2">
                  <c:v>-88</c:v>
                </c:pt>
                <c:pt idx="3">
                  <c:v>-88</c:v>
                </c:pt>
                <c:pt idx="4">
                  <c:v>-88</c:v>
                </c:pt>
                <c:pt idx="5">
                  <c:v>-88</c:v>
                </c:pt>
                <c:pt idx="6">
                  <c:v>-88</c:v>
                </c:pt>
                <c:pt idx="7">
                  <c:v>-86.1</c:v>
                </c:pt>
                <c:pt idx="8">
                  <c:v>-88</c:v>
                </c:pt>
                <c:pt idx="9">
                  <c:v>-88</c:v>
                </c:pt>
                <c:pt idx="10">
                  <c:v>-87.1</c:v>
                </c:pt>
                <c:pt idx="11">
                  <c:v>-88</c:v>
                </c:pt>
                <c:pt idx="12">
                  <c:v>-88</c:v>
                </c:pt>
                <c:pt idx="13">
                  <c:v>-88</c:v>
                </c:pt>
                <c:pt idx="14">
                  <c:v>-88</c:v>
                </c:pt>
                <c:pt idx="15">
                  <c:v>-87.5</c:v>
                </c:pt>
                <c:pt idx="16">
                  <c:v>-88</c:v>
                </c:pt>
                <c:pt idx="17">
                  <c:v>-88</c:v>
                </c:pt>
                <c:pt idx="18">
                  <c:v>-88</c:v>
                </c:pt>
                <c:pt idx="19">
                  <c:v>-87.3</c:v>
                </c:pt>
                <c:pt idx="20">
                  <c:v>-88</c:v>
                </c:pt>
                <c:pt idx="21">
                  <c:v>-87.6</c:v>
                </c:pt>
                <c:pt idx="22">
                  <c:v>-85.6</c:v>
                </c:pt>
                <c:pt idx="23">
                  <c:v>-88.1</c:v>
                </c:pt>
                <c:pt idx="24">
                  <c:v>-88.1</c:v>
                </c:pt>
                <c:pt idx="25">
                  <c:v>-85.6</c:v>
                </c:pt>
                <c:pt idx="26">
                  <c:v>-88.1</c:v>
                </c:pt>
                <c:pt idx="27">
                  <c:v>-86.1</c:v>
                </c:pt>
                <c:pt idx="28">
                  <c:v>-87.9</c:v>
                </c:pt>
                <c:pt idx="29">
                  <c:v>-87.8</c:v>
                </c:pt>
                <c:pt idx="30">
                  <c:v>-86.3</c:v>
                </c:pt>
                <c:pt idx="31">
                  <c:v>-88.1</c:v>
                </c:pt>
                <c:pt idx="32">
                  <c:v>-86.9</c:v>
                </c:pt>
                <c:pt idx="33">
                  <c:v>-87.9</c:v>
                </c:pt>
                <c:pt idx="34">
                  <c:v>-85.8</c:v>
                </c:pt>
                <c:pt idx="35">
                  <c:v>-88.1</c:v>
                </c:pt>
                <c:pt idx="36">
                  <c:v>-88.1</c:v>
                </c:pt>
                <c:pt idx="37">
                  <c:v>-85.4</c:v>
                </c:pt>
                <c:pt idx="38">
                  <c:v>-88.1</c:v>
                </c:pt>
                <c:pt idx="39">
                  <c:v>-86.9</c:v>
                </c:pt>
                <c:pt idx="40">
                  <c:v>-86.6</c:v>
                </c:pt>
                <c:pt idx="41">
                  <c:v>-88.1</c:v>
                </c:pt>
                <c:pt idx="42">
                  <c:v>-88</c:v>
                </c:pt>
                <c:pt idx="43">
                  <c:v>-85.3</c:v>
                </c:pt>
                <c:pt idx="44">
                  <c:v>-88.1</c:v>
                </c:pt>
                <c:pt idx="45">
                  <c:v>-87.1</c:v>
                </c:pt>
                <c:pt idx="46">
                  <c:v>-87.9</c:v>
                </c:pt>
                <c:pt idx="47">
                  <c:v>-86.1</c:v>
                </c:pt>
                <c:pt idx="48">
                  <c:v>-84.5</c:v>
                </c:pt>
                <c:pt idx="49">
                  <c:v>-88.1</c:v>
                </c:pt>
                <c:pt idx="50">
                  <c:v>-88.1</c:v>
                </c:pt>
                <c:pt idx="51">
                  <c:v>-84.6</c:v>
                </c:pt>
                <c:pt idx="52">
                  <c:v>-88.1</c:v>
                </c:pt>
                <c:pt idx="53">
                  <c:v>-88.1</c:v>
                </c:pt>
                <c:pt idx="54">
                  <c:v>-88.1</c:v>
                </c:pt>
                <c:pt idx="55">
                  <c:v>-88.1</c:v>
                </c:pt>
                <c:pt idx="56">
                  <c:v>-85.9</c:v>
                </c:pt>
                <c:pt idx="57">
                  <c:v>-86.3</c:v>
                </c:pt>
                <c:pt idx="58">
                  <c:v>-88.1</c:v>
                </c:pt>
                <c:pt idx="59">
                  <c:v>-85.7</c:v>
                </c:pt>
                <c:pt idx="60">
                  <c:v>-88.1</c:v>
                </c:pt>
                <c:pt idx="61">
                  <c:v>-88.1</c:v>
                </c:pt>
                <c:pt idx="62">
                  <c:v>-86</c:v>
                </c:pt>
                <c:pt idx="63">
                  <c:v>-88</c:v>
                </c:pt>
                <c:pt idx="64">
                  <c:v>-88.1</c:v>
                </c:pt>
                <c:pt idx="65">
                  <c:v>-86.7</c:v>
                </c:pt>
                <c:pt idx="66">
                  <c:v>-84.6</c:v>
                </c:pt>
                <c:pt idx="67">
                  <c:v>-88.1</c:v>
                </c:pt>
                <c:pt idx="68">
                  <c:v>-85.6</c:v>
                </c:pt>
                <c:pt idx="69">
                  <c:v>-87.7</c:v>
                </c:pt>
                <c:pt idx="70">
                  <c:v>-83.8</c:v>
                </c:pt>
                <c:pt idx="71">
                  <c:v>-87.1</c:v>
                </c:pt>
                <c:pt idx="72">
                  <c:v>-85.7</c:v>
                </c:pt>
                <c:pt idx="73">
                  <c:v>-88.2</c:v>
                </c:pt>
                <c:pt idx="74">
                  <c:v>-88.2</c:v>
                </c:pt>
                <c:pt idx="75">
                  <c:v>-88.2</c:v>
                </c:pt>
                <c:pt idx="76">
                  <c:v>-88.2</c:v>
                </c:pt>
                <c:pt idx="77">
                  <c:v>-88.2</c:v>
                </c:pt>
                <c:pt idx="78">
                  <c:v>-88</c:v>
                </c:pt>
                <c:pt idx="79">
                  <c:v>-88.2</c:v>
                </c:pt>
                <c:pt idx="80">
                  <c:v>-85</c:v>
                </c:pt>
                <c:pt idx="81">
                  <c:v>-88.2</c:v>
                </c:pt>
                <c:pt idx="82">
                  <c:v>-86.2</c:v>
                </c:pt>
                <c:pt idx="83">
                  <c:v>-86.6</c:v>
                </c:pt>
                <c:pt idx="84">
                  <c:v>-85.8</c:v>
                </c:pt>
                <c:pt idx="85">
                  <c:v>-88.2</c:v>
                </c:pt>
                <c:pt idx="86">
                  <c:v>-88.2</c:v>
                </c:pt>
                <c:pt idx="87">
                  <c:v>-88.2</c:v>
                </c:pt>
                <c:pt idx="88">
                  <c:v>-85.6</c:v>
                </c:pt>
                <c:pt idx="89">
                  <c:v>-88.2</c:v>
                </c:pt>
                <c:pt idx="90">
                  <c:v>-88.2</c:v>
                </c:pt>
                <c:pt idx="91">
                  <c:v>-85.6</c:v>
                </c:pt>
                <c:pt idx="92">
                  <c:v>-88.2</c:v>
                </c:pt>
                <c:pt idx="93">
                  <c:v>-84.8</c:v>
                </c:pt>
                <c:pt idx="94">
                  <c:v>-88.2</c:v>
                </c:pt>
                <c:pt idx="95">
                  <c:v>-86.4</c:v>
                </c:pt>
                <c:pt idx="96">
                  <c:v>-88.2</c:v>
                </c:pt>
                <c:pt idx="97">
                  <c:v>-87.1</c:v>
                </c:pt>
                <c:pt idx="98">
                  <c:v>-88.2</c:v>
                </c:pt>
                <c:pt idx="99">
                  <c:v>-88.2</c:v>
                </c:pt>
                <c:pt idx="100">
                  <c:v>-88.2</c:v>
                </c:pt>
                <c:pt idx="101">
                  <c:v>-86.5</c:v>
                </c:pt>
                <c:pt idx="102">
                  <c:v>-88.2</c:v>
                </c:pt>
                <c:pt idx="103">
                  <c:v>-88.2</c:v>
                </c:pt>
                <c:pt idx="104">
                  <c:v>-88.2</c:v>
                </c:pt>
                <c:pt idx="105">
                  <c:v>-87.8</c:v>
                </c:pt>
                <c:pt idx="106">
                  <c:v>-88.2</c:v>
                </c:pt>
                <c:pt idx="107">
                  <c:v>-86.5</c:v>
                </c:pt>
                <c:pt idx="108">
                  <c:v>-88.2</c:v>
                </c:pt>
                <c:pt idx="109">
                  <c:v>-86.3</c:v>
                </c:pt>
                <c:pt idx="110">
                  <c:v>-88.2</c:v>
                </c:pt>
                <c:pt idx="111">
                  <c:v>-85.7</c:v>
                </c:pt>
                <c:pt idx="112">
                  <c:v>-87.3</c:v>
                </c:pt>
                <c:pt idx="113">
                  <c:v>-88.2</c:v>
                </c:pt>
                <c:pt idx="114">
                  <c:v>-88.2</c:v>
                </c:pt>
                <c:pt idx="115">
                  <c:v>-86.8</c:v>
                </c:pt>
                <c:pt idx="116">
                  <c:v>-88.2</c:v>
                </c:pt>
                <c:pt idx="117">
                  <c:v>-87.7</c:v>
                </c:pt>
                <c:pt idx="118">
                  <c:v>-88.2</c:v>
                </c:pt>
                <c:pt idx="119">
                  <c:v>-87.2</c:v>
                </c:pt>
                <c:pt idx="120">
                  <c:v>-88.2</c:v>
                </c:pt>
                <c:pt idx="121">
                  <c:v>-88.2</c:v>
                </c:pt>
                <c:pt idx="122">
                  <c:v>-88.2</c:v>
                </c:pt>
                <c:pt idx="123">
                  <c:v>-88.2</c:v>
                </c:pt>
                <c:pt idx="124">
                  <c:v>-88.2</c:v>
                </c:pt>
                <c:pt idx="125">
                  <c:v>-88.2</c:v>
                </c:pt>
                <c:pt idx="126">
                  <c:v>-88.2</c:v>
                </c:pt>
                <c:pt idx="127">
                  <c:v>-86.6</c:v>
                </c:pt>
                <c:pt idx="128">
                  <c:v>-88.2</c:v>
                </c:pt>
                <c:pt idx="129">
                  <c:v>-88.2</c:v>
                </c:pt>
                <c:pt idx="130">
                  <c:v>-88.2</c:v>
                </c:pt>
                <c:pt idx="131">
                  <c:v>-88.2</c:v>
                </c:pt>
                <c:pt idx="132">
                  <c:v>-88.2</c:v>
                </c:pt>
                <c:pt idx="133">
                  <c:v>-88.2</c:v>
                </c:pt>
                <c:pt idx="134">
                  <c:v>-88.2</c:v>
                </c:pt>
                <c:pt idx="135">
                  <c:v>-86.7</c:v>
                </c:pt>
                <c:pt idx="136">
                  <c:v>-86.3</c:v>
                </c:pt>
                <c:pt idx="137">
                  <c:v>-88.3</c:v>
                </c:pt>
                <c:pt idx="138">
                  <c:v>-84.1</c:v>
                </c:pt>
                <c:pt idx="139">
                  <c:v>-88.2</c:v>
                </c:pt>
                <c:pt idx="140">
                  <c:v>-85.7</c:v>
                </c:pt>
                <c:pt idx="141">
                  <c:v>-88.2</c:v>
                </c:pt>
                <c:pt idx="142">
                  <c:v>-88.2</c:v>
                </c:pt>
                <c:pt idx="143">
                  <c:v>-86.8</c:v>
                </c:pt>
                <c:pt idx="144">
                  <c:v>-88.2</c:v>
                </c:pt>
                <c:pt idx="145">
                  <c:v>-88.2</c:v>
                </c:pt>
                <c:pt idx="146">
                  <c:v>-88.2</c:v>
                </c:pt>
                <c:pt idx="147">
                  <c:v>-88.2</c:v>
                </c:pt>
                <c:pt idx="148">
                  <c:v>-88.2</c:v>
                </c:pt>
                <c:pt idx="149">
                  <c:v>-87.3</c:v>
                </c:pt>
                <c:pt idx="150">
                  <c:v>-83.3</c:v>
                </c:pt>
                <c:pt idx="151">
                  <c:v>-87.9</c:v>
                </c:pt>
                <c:pt idx="152">
                  <c:v>-88.2</c:v>
                </c:pt>
                <c:pt idx="153">
                  <c:v>-88.2</c:v>
                </c:pt>
                <c:pt idx="154">
                  <c:v>-88.2</c:v>
                </c:pt>
                <c:pt idx="155">
                  <c:v>-86.7</c:v>
                </c:pt>
                <c:pt idx="156">
                  <c:v>-88.2</c:v>
                </c:pt>
                <c:pt idx="157">
                  <c:v>-86.1</c:v>
                </c:pt>
                <c:pt idx="158">
                  <c:v>-84.6</c:v>
                </c:pt>
                <c:pt idx="159">
                  <c:v>-86.9</c:v>
                </c:pt>
                <c:pt idx="160">
                  <c:v>-84.8</c:v>
                </c:pt>
                <c:pt idx="161">
                  <c:v>-87.9</c:v>
                </c:pt>
                <c:pt idx="162">
                  <c:v>-79.099999999999994</c:v>
                </c:pt>
                <c:pt idx="163">
                  <c:v>-61.4</c:v>
                </c:pt>
                <c:pt idx="164">
                  <c:v>-63.2</c:v>
                </c:pt>
                <c:pt idx="165">
                  <c:v>-76.400000000000006</c:v>
                </c:pt>
                <c:pt idx="166">
                  <c:v>-85.3</c:v>
                </c:pt>
                <c:pt idx="167">
                  <c:v>-85.3</c:v>
                </c:pt>
                <c:pt idx="168">
                  <c:v>-87.1</c:v>
                </c:pt>
                <c:pt idx="169">
                  <c:v>-88.2</c:v>
                </c:pt>
                <c:pt idx="170">
                  <c:v>-85.5</c:v>
                </c:pt>
                <c:pt idx="171">
                  <c:v>-86.8</c:v>
                </c:pt>
                <c:pt idx="172">
                  <c:v>-88.2</c:v>
                </c:pt>
                <c:pt idx="173">
                  <c:v>-88.2</c:v>
                </c:pt>
                <c:pt idx="174">
                  <c:v>-84.5</c:v>
                </c:pt>
                <c:pt idx="175">
                  <c:v>-88.2</c:v>
                </c:pt>
                <c:pt idx="176">
                  <c:v>-88.1</c:v>
                </c:pt>
                <c:pt idx="177">
                  <c:v>-88.2</c:v>
                </c:pt>
                <c:pt idx="178">
                  <c:v>-88.2</c:v>
                </c:pt>
                <c:pt idx="179">
                  <c:v>-88.2</c:v>
                </c:pt>
                <c:pt idx="180">
                  <c:v>-88.2</c:v>
                </c:pt>
                <c:pt idx="181">
                  <c:v>-88.2</c:v>
                </c:pt>
                <c:pt idx="182">
                  <c:v>-88.2</c:v>
                </c:pt>
                <c:pt idx="183">
                  <c:v>-87.8</c:v>
                </c:pt>
                <c:pt idx="184">
                  <c:v>-88.2</c:v>
                </c:pt>
                <c:pt idx="185">
                  <c:v>-88.2</c:v>
                </c:pt>
                <c:pt idx="186">
                  <c:v>-88.2</c:v>
                </c:pt>
                <c:pt idx="187">
                  <c:v>-88.2</c:v>
                </c:pt>
                <c:pt idx="188">
                  <c:v>-88.2</c:v>
                </c:pt>
                <c:pt idx="189">
                  <c:v>-85.6</c:v>
                </c:pt>
                <c:pt idx="190">
                  <c:v>-84.3</c:v>
                </c:pt>
                <c:pt idx="191">
                  <c:v>-88.2</c:v>
                </c:pt>
                <c:pt idx="192">
                  <c:v>-88.2</c:v>
                </c:pt>
                <c:pt idx="193">
                  <c:v>-87</c:v>
                </c:pt>
                <c:pt idx="194">
                  <c:v>-88.2</c:v>
                </c:pt>
                <c:pt idx="195">
                  <c:v>-88.2</c:v>
                </c:pt>
                <c:pt idx="196">
                  <c:v>-88.2</c:v>
                </c:pt>
                <c:pt idx="197">
                  <c:v>-88</c:v>
                </c:pt>
                <c:pt idx="198">
                  <c:v>-88.2</c:v>
                </c:pt>
                <c:pt idx="199">
                  <c:v>-88.2</c:v>
                </c:pt>
                <c:pt idx="200">
                  <c:v>-84.7</c:v>
                </c:pt>
                <c:pt idx="201">
                  <c:v>-87</c:v>
                </c:pt>
                <c:pt idx="202">
                  <c:v>-88.2</c:v>
                </c:pt>
                <c:pt idx="203">
                  <c:v>-88.2</c:v>
                </c:pt>
                <c:pt idx="204">
                  <c:v>-84.4</c:v>
                </c:pt>
                <c:pt idx="205">
                  <c:v>-88.2</c:v>
                </c:pt>
                <c:pt idx="206">
                  <c:v>-88.2</c:v>
                </c:pt>
                <c:pt idx="207">
                  <c:v>-85.2</c:v>
                </c:pt>
                <c:pt idx="208">
                  <c:v>-87.9</c:v>
                </c:pt>
                <c:pt idx="209">
                  <c:v>-88.2</c:v>
                </c:pt>
                <c:pt idx="210">
                  <c:v>-88.2</c:v>
                </c:pt>
                <c:pt idx="211">
                  <c:v>-86.9</c:v>
                </c:pt>
                <c:pt idx="212">
                  <c:v>-88.2</c:v>
                </c:pt>
                <c:pt idx="213">
                  <c:v>-84.5</c:v>
                </c:pt>
                <c:pt idx="214">
                  <c:v>-87.9</c:v>
                </c:pt>
                <c:pt idx="215">
                  <c:v>-86.9</c:v>
                </c:pt>
                <c:pt idx="216">
                  <c:v>-85.8</c:v>
                </c:pt>
                <c:pt idx="217">
                  <c:v>-88.2</c:v>
                </c:pt>
                <c:pt idx="218">
                  <c:v>-88.2</c:v>
                </c:pt>
                <c:pt idx="219">
                  <c:v>-88.2</c:v>
                </c:pt>
                <c:pt idx="220">
                  <c:v>-88.2</c:v>
                </c:pt>
                <c:pt idx="221">
                  <c:v>-88.2</c:v>
                </c:pt>
                <c:pt idx="222">
                  <c:v>-88.2</c:v>
                </c:pt>
                <c:pt idx="223">
                  <c:v>-85.6</c:v>
                </c:pt>
                <c:pt idx="224">
                  <c:v>-88.2</c:v>
                </c:pt>
                <c:pt idx="225">
                  <c:v>-88.2</c:v>
                </c:pt>
                <c:pt idx="226">
                  <c:v>-88.2</c:v>
                </c:pt>
                <c:pt idx="227">
                  <c:v>-88.2</c:v>
                </c:pt>
                <c:pt idx="228">
                  <c:v>-85.8</c:v>
                </c:pt>
                <c:pt idx="229">
                  <c:v>-86.9</c:v>
                </c:pt>
                <c:pt idx="230">
                  <c:v>-88.2</c:v>
                </c:pt>
                <c:pt idx="231">
                  <c:v>-86.5</c:v>
                </c:pt>
                <c:pt idx="232">
                  <c:v>-87.5</c:v>
                </c:pt>
                <c:pt idx="233">
                  <c:v>-86.7</c:v>
                </c:pt>
                <c:pt idx="234">
                  <c:v>-86.4</c:v>
                </c:pt>
                <c:pt idx="235">
                  <c:v>-86.6</c:v>
                </c:pt>
                <c:pt idx="236">
                  <c:v>-88.2</c:v>
                </c:pt>
                <c:pt idx="237">
                  <c:v>-88.2</c:v>
                </c:pt>
                <c:pt idx="238">
                  <c:v>-88.2</c:v>
                </c:pt>
                <c:pt idx="239">
                  <c:v>-88.2</c:v>
                </c:pt>
                <c:pt idx="240">
                  <c:v>-85.5</c:v>
                </c:pt>
                <c:pt idx="241">
                  <c:v>-88.2</c:v>
                </c:pt>
                <c:pt idx="242">
                  <c:v>-86.4</c:v>
                </c:pt>
                <c:pt idx="243">
                  <c:v>-85.8</c:v>
                </c:pt>
                <c:pt idx="244">
                  <c:v>-86.7</c:v>
                </c:pt>
                <c:pt idx="245">
                  <c:v>-88.2</c:v>
                </c:pt>
                <c:pt idx="246">
                  <c:v>-86.7</c:v>
                </c:pt>
                <c:pt idx="247">
                  <c:v>-88.2</c:v>
                </c:pt>
                <c:pt idx="248">
                  <c:v>-88.2</c:v>
                </c:pt>
                <c:pt idx="249">
                  <c:v>-87.7</c:v>
                </c:pt>
                <c:pt idx="250">
                  <c:v>-88.2</c:v>
                </c:pt>
                <c:pt idx="251">
                  <c:v>-87.9</c:v>
                </c:pt>
                <c:pt idx="252">
                  <c:v>-85.3</c:v>
                </c:pt>
                <c:pt idx="253">
                  <c:v>-88.2</c:v>
                </c:pt>
                <c:pt idx="254">
                  <c:v>-88.1</c:v>
                </c:pt>
                <c:pt idx="255">
                  <c:v>-88.2</c:v>
                </c:pt>
                <c:pt idx="256">
                  <c:v>-88.2</c:v>
                </c:pt>
                <c:pt idx="257">
                  <c:v>-86.7</c:v>
                </c:pt>
                <c:pt idx="258">
                  <c:v>-85.6</c:v>
                </c:pt>
                <c:pt idx="259">
                  <c:v>-86.3</c:v>
                </c:pt>
                <c:pt idx="260">
                  <c:v>-87.5</c:v>
                </c:pt>
                <c:pt idx="261">
                  <c:v>-88.2</c:v>
                </c:pt>
                <c:pt idx="262">
                  <c:v>-88.2</c:v>
                </c:pt>
                <c:pt idx="263">
                  <c:v>-88.2</c:v>
                </c:pt>
                <c:pt idx="264">
                  <c:v>-87.6</c:v>
                </c:pt>
                <c:pt idx="265">
                  <c:v>-88.2</c:v>
                </c:pt>
                <c:pt idx="266">
                  <c:v>-88.2</c:v>
                </c:pt>
                <c:pt idx="267">
                  <c:v>-85.7</c:v>
                </c:pt>
                <c:pt idx="268">
                  <c:v>-88.2</c:v>
                </c:pt>
                <c:pt idx="269">
                  <c:v>-86.9</c:v>
                </c:pt>
                <c:pt idx="270">
                  <c:v>-88.2</c:v>
                </c:pt>
                <c:pt idx="271">
                  <c:v>-88.2</c:v>
                </c:pt>
                <c:pt idx="272">
                  <c:v>-87.3</c:v>
                </c:pt>
                <c:pt idx="273">
                  <c:v>-85.6</c:v>
                </c:pt>
                <c:pt idx="274">
                  <c:v>-88.2</c:v>
                </c:pt>
                <c:pt idx="275">
                  <c:v>-88.2</c:v>
                </c:pt>
                <c:pt idx="276">
                  <c:v>-86.5</c:v>
                </c:pt>
                <c:pt idx="277">
                  <c:v>-87.5</c:v>
                </c:pt>
                <c:pt idx="278">
                  <c:v>-87.9</c:v>
                </c:pt>
                <c:pt idx="279">
                  <c:v>-88.2</c:v>
                </c:pt>
                <c:pt idx="280">
                  <c:v>-86.3</c:v>
                </c:pt>
                <c:pt idx="281">
                  <c:v>-85.1</c:v>
                </c:pt>
                <c:pt idx="282">
                  <c:v>-87.4</c:v>
                </c:pt>
                <c:pt idx="283">
                  <c:v>-85.8</c:v>
                </c:pt>
                <c:pt idx="284">
                  <c:v>-83.2</c:v>
                </c:pt>
                <c:pt idx="285">
                  <c:v>-88.2</c:v>
                </c:pt>
                <c:pt idx="286">
                  <c:v>-88.2</c:v>
                </c:pt>
                <c:pt idx="287">
                  <c:v>-86.7</c:v>
                </c:pt>
                <c:pt idx="288">
                  <c:v>-88.2</c:v>
                </c:pt>
                <c:pt idx="289">
                  <c:v>-88.2</c:v>
                </c:pt>
                <c:pt idx="290">
                  <c:v>-87.7</c:v>
                </c:pt>
                <c:pt idx="291">
                  <c:v>-88.3</c:v>
                </c:pt>
                <c:pt idx="292">
                  <c:v>-81.599999999999994</c:v>
                </c:pt>
                <c:pt idx="293">
                  <c:v>-88.3</c:v>
                </c:pt>
                <c:pt idx="294">
                  <c:v>-86.6</c:v>
                </c:pt>
                <c:pt idx="295">
                  <c:v>-88.2</c:v>
                </c:pt>
                <c:pt idx="296">
                  <c:v>-88.3</c:v>
                </c:pt>
                <c:pt idx="297">
                  <c:v>-88.3</c:v>
                </c:pt>
                <c:pt idx="298">
                  <c:v>-87.4</c:v>
                </c:pt>
                <c:pt idx="299">
                  <c:v>-88.3</c:v>
                </c:pt>
                <c:pt idx="300">
                  <c:v>-88.3</c:v>
                </c:pt>
                <c:pt idx="301">
                  <c:v>-88.3</c:v>
                </c:pt>
                <c:pt idx="302">
                  <c:v>-88.3</c:v>
                </c:pt>
                <c:pt idx="303">
                  <c:v>-88.3</c:v>
                </c:pt>
                <c:pt idx="304">
                  <c:v>-88.1</c:v>
                </c:pt>
                <c:pt idx="305">
                  <c:v>-86.7</c:v>
                </c:pt>
                <c:pt idx="306">
                  <c:v>-87</c:v>
                </c:pt>
                <c:pt idx="307">
                  <c:v>-85.6</c:v>
                </c:pt>
                <c:pt idx="308">
                  <c:v>-88.3</c:v>
                </c:pt>
                <c:pt idx="309">
                  <c:v>-88.3</c:v>
                </c:pt>
                <c:pt idx="310">
                  <c:v>-88.3</c:v>
                </c:pt>
                <c:pt idx="311">
                  <c:v>-84.5</c:v>
                </c:pt>
                <c:pt idx="312">
                  <c:v>-88.3</c:v>
                </c:pt>
                <c:pt idx="313">
                  <c:v>-88.3</c:v>
                </c:pt>
                <c:pt idx="314">
                  <c:v>-86.9</c:v>
                </c:pt>
                <c:pt idx="315">
                  <c:v>-87.8</c:v>
                </c:pt>
                <c:pt idx="316">
                  <c:v>-87.5</c:v>
                </c:pt>
                <c:pt idx="317">
                  <c:v>-87.5</c:v>
                </c:pt>
                <c:pt idx="318">
                  <c:v>-88.3</c:v>
                </c:pt>
                <c:pt idx="319">
                  <c:v>-88</c:v>
                </c:pt>
                <c:pt idx="320">
                  <c:v>-86.2</c:v>
                </c:pt>
                <c:pt idx="321">
                  <c:v>-87</c:v>
                </c:pt>
                <c:pt idx="322">
                  <c:v>-87.7</c:v>
                </c:pt>
                <c:pt idx="323">
                  <c:v>-88.3</c:v>
                </c:pt>
                <c:pt idx="324">
                  <c:v>-87.2</c:v>
                </c:pt>
                <c:pt idx="325">
                  <c:v>-87.5</c:v>
                </c:pt>
                <c:pt idx="326">
                  <c:v>-86.7</c:v>
                </c:pt>
                <c:pt idx="327">
                  <c:v>-88.3</c:v>
                </c:pt>
                <c:pt idx="328">
                  <c:v>-85.9</c:v>
                </c:pt>
                <c:pt idx="329">
                  <c:v>-87</c:v>
                </c:pt>
                <c:pt idx="330">
                  <c:v>-86.2</c:v>
                </c:pt>
                <c:pt idx="331">
                  <c:v>-88.3</c:v>
                </c:pt>
                <c:pt idx="332">
                  <c:v>-88.3</c:v>
                </c:pt>
                <c:pt idx="333">
                  <c:v>-88.3</c:v>
                </c:pt>
                <c:pt idx="334">
                  <c:v>-87.4</c:v>
                </c:pt>
                <c:pt idx="335">
                  <c:v>-87.5</c:v>
                </c:pt>
                <c:pt idx="336">
                  <c:v>-86.7</c:v>
                </c:pt>
                <c:pt idx="337">
                  <c:v>-88.3</c:v>
                </c:pt>
                <c:pt idx="338">
                  <c:v>-88.3</c:v>
                </c:pt>
                <c:pt idx="339">
                  <c:v>-88.3</c:v>
                </c:pt>
                <c:pt idx="340">
                  <c:v>-88.3</c:v>
                </c:pt>
                <c:pt idx="341">
                  <c:v>-88.2</c:v>
                </c:pt>
                <c:pt idx="342">
                  <c:v>-86.7</c:v>
                </c:pt>
                <c:pt idx="343">
                  <c:v>-88.3</c:v>
                </c:pt>
                <c:pt idx="344">
                  <c:v>-86.2</c:v>
                </c:pt>
                <c:pt idx="345">
                  <c:v>-88.3</c:v>
                </c:pt>
                <c:pt idx="346">
                  <c:v>-88.3</c:v>
                </c:pt>
                <c:pt idx="347">
                  <c:v>-86.7</c:v>
                </c:pt>
                <c:pt idx="348">
                  <c:v>-85.9</c:v>
                </c:pt>
                <c:pt idx="349">
                  <c:v>-88.3</c:v>
                </c:pt>
                <c:pt idx="350">
                  <c:v>-88</c:v>
                </c:pt>
                <c:pt idx="351">
                  <c:v>-88.3</c:v>
                </c:pt>
                <c:pt idx="352">
                  <c:v>-88.3</c:v>
                </c:pt>
                <c:pt idx="353">
                  <c:v>-88.3</c:v>
                </c:pt>
                <c:pt idx="354">
                  <c:v>-88.3</c:v>
                </c:pt>
                <c:pt idx="355">
                  <c:v>-86.8</c:v>
                </c:pt>
                <c:pt idx="356">
                  <c:v>-85.3</c:v>
                </c:pt>
                <c:pt idx="357">
                  <c:v>-86.5</c:v>
                </c:pt>
                <c:pt idx="358">
                  <c:v>-88.1</c:v>
                </c:pt>
                <c:pt idx="359">
                  <c:v>-88.3</c:v>
                </c:pt>
                <c:pt idx="360">
                  <c:v>-88.3</c:v>
                </c:pt>
                <c:pt idx="361">
                  <c:v>-88.1</c:v>
                </c:pt>
                <c:pt idx="362">
                  <c:v>-88.3</c:v>
                </c:pt>
                <c:pt idx="363">
                  <c:v>-88.3</c:v>
                </c:pt>
                <c:pt idx="364">
                  <c:v>-88.3</c:v>
                </c:pt>
                <c:pt idx="365">
                  <c:v>-88.3</c:v>
                </c:pt>
                <c:pt idx="366">
                  <c:v>-87.5</c:v>
                </c:pt>
                <c:pt idx="367">
                  <c:v>-88.3</c:v>
                </c:pt>
                <c:pt idx="368">
                  <c:v>-86.5</c:v>
                </c:pt>
                <c:pt idx="369">
                  <c:v>-87.4</c:v>
                </c:pt>
                <c:pt idx="370">
                  <c:v>-88.3</c:v>
                </c:pt>
                <c:pt idx="371">
                  <c:v>-88.3</c:v>
                </c:pt>
                <c:pt idx="372">
                  <c:v>-87.3</c:v>
                </c:pt>
                <c:pt idx="373">
                  <c:v>-88.3</c:v>
                </c:pt>
                <c:pt idx="374">
                  <c:v>-86.7</c:v>
                </c:pt>
                <c:pt idx="375">
                  <c:v>-88.3</c:v>
                </c:pt>
                <c:pt idx="376">
                  <c:v>-88.3</c:v>
                </c:pt>
                <c:pt idx="377">
                  <c:v>-88.3</c:v>
                </c:pt>
                <c:pt idx="378">
                  <c:v>-86.3</c:v>
                </c:pt>
                <c:pt idx="379">
                  <c:v>-87</c:v>
                </c:pt>
                <c:pt idx="380">
                  <c:v>-86.2</c:v>
                </c:pt>
                <c:pt idx="381">
                  <c:v>-88.3</c:v>
                </c:pt>
                <c:pt idx="382">
                  <c:v>-88.3</c:v>
                </c:pt>
                <c:pt idx="383">
                  <c:v>-85.1</c:v>
                </c:pt>
                <c:pt idx="384">
                  <c:v>-86.4</c:v>
                </c:pt>
                <c:pt idx="385">
                  <c:v>-85.1</c:v>
                </c:pt>
                <c:pt idx="386">
                  <c:v>-88.1</c:v>
                </c:pt>
                <c:pt idx="387">
                  <c:v>-85.9</c:v>
                </c:pt>
                <c:pt idx="388">
                  <c:v>-86.9</c:v>
                </c:pt>
                <c:pt idx="389">
                  <c:v>-88.3</c:v>
                </c:pt>
                <c:pt idx="390">
                  <c:v>-83.5</c:v>
                </c:pt>
                <c:pt idx="391">
                  <c:v>-85.9</c:v>
                </c:pt>
                <c:pt idx="392">
                  <c:v>-83.8</c:v>
                </c:pt>
                <c:pt idx="393">
                  <c:v>-88.3</c:v>
                </c:pt>
                <c:pt idx="394">
                  <c:v>-88.3</c:v>
                </c:pt>
                <c:pt idx="395">
                  <c:v>-88.2</c:v>
                </c:pt>
                <c:pt idx="396">
                  <c:v>-84.9</c:v>
                </c:pt>
                <c:pt idx="397">
                  <c:v>-88.3</c:v>
                </c:pt>
                <c:pt idx="398">
                  <c:v>-85.3</c:v>
                </c:pt>
                <c:pt idx="399">
                  <c:v>-85.7</c:v>
                </c:pt>
                <c:pt idx="400">
                  <c:v>-88.3</c:v>
                </c:pt>
                <c:pt idx="401">
                  <c:v>-87.8</c:v>
                </c:pt>
                <c:pt idx="402">
                  <c:v>-85</c:v>
                </c:pt>
                <c:pt idx="403">
                  <c:v>-88.1</c:v>
                </c:pt>
                <c:pt idx="404">
                  <c:v>-84.2</c:v>
                </c:pt>
                <c:pt idx="405">
                  <c:v>-88.3</c:v>
                </c:pt>
                <c:pt idx="406">
                  <c:v>-87.7</c:v>
                </c:pt>
                <c:pt idx="407">
                  <c:v>-85.1</c:v>
                </c:pt>
                <c:pt idx="408">
                  <c:v>-88.3</c:v>
                </c:pt>
                <c:pt idx="409">
                  <c:v>-87</c:v>
                </c:pt>
                <c:pt idx="410">
                  <c:v>-85.4</c:v>
                </c:pt>
                <c:pt idx="411">
                  <c:v>-88.3</c:v>
                </c:pt>
                <c:pt idx="412">
                  <c:v>-88.3</c:v>
                </c:pt>
                <c:pt idx="413">
                  <c:v>-84.7</c:v>
                </c:pt>
                <c:pt idx="414">
                  <c:v>-88.3</c:v>
                </c:pt>
                <c:pt idx="415">
                  <c:v>-86.5</c:v>
                </c:pt>
                <c:pt idx="416">
                  <c:v>-86.2</c:v>
                </c:pt>
                <c:pt idx="417">
                  <c:v>-84.4</c:v>
                </c:pt>
                <c:pt idx="418">
                  <c:v>-85.9</c:v>
                </c:pt>
                <c:pt idx="419">
                  <c:v>-85.5</c:v>
                </c:pt>
                <c:pt idx="420">
                  <c:v>-86.5</c:v>
                </c:pt>
                <c:pt idx="421">
                  <c:v>-84.8</c:v>
                </c:pt>
                <c:pt idx="422">
                  <c:v>-85.1</c:v>
                </c:pt>
                <c:pt idx="423">
                  <c:v>-83.9</c:v>
                </c:pt>
                <c:pt idx="424">
                  <c:v>-83.2</c:v>
                </c:pt>
                <c:pt idx="425">
                  <c:v>-88.3</c:v>
                </c:pt>
                <c:pt idx="426">
                  <c:v>-87.3</c:v>
                </c:pt>
                <c:pt idx="427">
                  <c:v>-88.3</c:v>
                </c:pt>
                <c:pt idx="428">
                  <c:v>-88.3</c:v>
                </c:pt>
                <c:pt idx="429">
                  <c:v>-85.7</c:v>
                </c:pt>
                <c:pt idx="430">
                  <c:v>-87.9</c:v>
                </c:pt>
                <c:pt idx="431">
                  <c:v>-87</c:v>
                </c:pt>
                <c:pt idx="432">
                  <c:v>-87.2</c:v>
                </c:pt>
                <c:pt idx="433">
                  <c:v>-87.4</c:v>
                </c:pt>
                <c:pt idx="434">
                  <c:v>-88.2</c:v>
                </c:pt>
                <c:pt idx="435">
                  <c:v>-88.2</c:v>
                </c:pt>
                <c:pt idx="436">
                  <c:v>-86.1</c:v>
                </c:pt>
                <c:pt idx="437">
                  <c:v>-87.9</c:v>
                </c:pt>
                <c:pt idx="438">
                  <c:v>-88.2</c:v>
                </c:pt>
                <c:pt idx="439">
                  <c:v>-84.2</c:v>
                </c:pt>
                <c:pt idx="440">
                  <c:v>-87.1</c:v>
                </c:pt>
                <c:pt idx="441">
                  <c:v>-88.2</c:v>
                </c:pt>
                <c:pt idx="442">
                  <c:v>-87.7</c:v>
                </c:pt>
                <c:pt idx="443">
                  <c:v>-85.8</c:v>
                </c:pt>
                <c:pt idx="444">
                  <c:v>-87.2</c:v>
                </c:pt>
                <c:pt idx="445">
                  <c:v>-88.2</c:v>
                </c:pt>
                <c:pt idx="446">
                  <c:v>-88.2</c:v>
                </c:pt>
                <c:pt idx="447">
                  <c:v>-84.8</c:v>
                </c:pt>
                <c:pt idx="448">
                  <c:v>-84.6</c:v>
                </c:pt>
                <c:pt idx="449">
                  <c:v>-87.8</c:v>
                </c:pt>
                <c:pt idx="450">
                  <c:v>-85.6</c:v>
                </c:pt>
                <c:pt idx="451">
                  <c:v>-86</c:v>
                </c:pt>
                <c:pt idx="452">
                  <c:v>-86.5</c:v>
                </c:pt>
                <c:pt idx="453">
                  <c:v>-86.3</c:v>
                </c:pt>
                <c:pt idx="454">
                  <c:v>-88.2</c:v>
                </c:pt>
                <c:pt idx="455">
                  <c:v>-87</c:v>
                </c:pt>
                <c:pt idx="456">
                  <c:v>-85.6</c:v>
                </c:pt>
                <c:pt idx="457">
                  <c:v>-86</c:v>
                </c:pt>
                <c:pt idx="458">
                  <c:v>-88.2</c:v>
                </c:pt>
                <c:pt idx="459">
                  <c:v>-85.1</c:v>
                </c:pt>
                <c:pt idx="460">
                  <c:v>-86.5</c:v>
                </c:pt>
                <c:pt idx="461">
                  <c:v>-86</c:v>
                </c:pt>
                <c:pt idx="462">
                  <c:v>-88.2</c:v>
                </c:pt>
                <c:pt idx="463">
                  <c:v>-84.2</c:v>
                </c:pt>
                <c:pt idx="464">
                  <c:v>-88.2</c:v>
                </c:pt>
                <c:pt idx="465">
                  <c:v>-83.2</c:v>
                </c:pt>
                <c:pt idx="466">
                  <c:v>-86.6</c:v>
                </c:pt>
                <c:pt idx="467">
                  <c:v>-87</c:v>
                </c:pt>
                <c:pt idx="468">
                  <c:v>-84.1</c:v>
                </c:pt>
                <c:pt idx="469">
                  <c:v>-85.9</c:v>
                </c:pt>
                <c:pt idx="470">
                  <c:v>-85.8</c:v>
                </c:pt>
                <c:pt idx="471">
                  <c:v>-86.2</c:v>
                </c:pt>
                <c:pt idx="472">
                  <c:v>-87.5</c:v>
                </c:pt>
                <c:pt idx="473">
                  <c:v>-88.2</c:v>
                </c:pt>
                <c:pt idx="474">
                  <c:v>-84.6</c:v>
                </c:pt>
                <c:pt idx="475">
                  <c:v>-85.5</c:v>
                </c:pt>
                <c:pt idx="476">
                  <c:v>-88.2</c:v>
                </c:pt>
                <c:pt idx="477">
                  <c:v>-88.2</c:v>
                </c:pt>
                <c:pt idx="478">
                  <c:v>-87.4</c:v>
                </c:pt>
                <c:pt idx="479">
                  <c:v>-85.3</c:v>
                </c:pt>
                <c:pt idx="480">
                  <c:v>-86.2</c:v>
                </c:pt>
                <c:pt idx="481">
                  <c:v>-84.4</c:v>
                </c:pt>
                <c:pt idx="482">
                  <c:v>-88.2</c:v>
                </c:pt>
                <c:pt idx="483">
                  <c:v>-85.7</c:v>
                </c:pt>
                <c:pt idx="484">
                  <c:v>-87.9</c:v>
                </c:pt>
                <c:pt idx="485">
                  <c:v>-85.3</c:v>
                </c:pt>
                <c:pt idx="486">
                  <c:v>-84.8</c:v>
                </c:pt>
                <c:pt idx="487">
                  <c:v>-83.2</c:v>
                </c:pt>
                <c:pt idx="488">
                  <c:v>-84.6</c:v>
                </c:pt>
                <c:pt idx="489">
                  <c:v>-82.9</c:v>
                </c:pt>
                <c:pt idx="490">
                  <c:v>-88.2</c:v>
                </c:pt>
                <c:pt idx="491">
                  <c:v>-84.5</c:v>
                </c:pt>
                <c:pt idx="492">
                  <c:v>-87.2</c:v>
                </c:pt>
                <c:pt idx="493">
                  <c:v>-85.8</c:v>
                </c:pt>
                <c:pt idx="494">
                  <c:v>-87.3</c:v>
                </c:pt>
                <c:pt idx="495">
                  <c:v>-84.9</c:v>
                </c:pt>
                <c:pt idx="496">
                  <c:v>-87.4</c:v>
                </c:pt>
                <c:pt idx="497">
                  <c:v>-83.1</c:v>
                </c:pt>
                <c:pt idx="498">
                  <c:v>-85.3</c:v>
                </c:pt>
                <c:pt idx="499">
                  <c:v>-85</c:v>
                </c:pt>
                <c:pt idx="500">
                  <c:v>-84.2</c:v>
                </c:pt>
                <c:pt idx="501">
                  <c:v>-84</c:v>
                </c:pt>
                <c:pt idx="502">
                  <c:v>-83.8</c:v>
                </c:pt>
                <c:pt idx="503">
                  <c:v>-86.1</c:v>
                </c:pt>
                <c:pt idx="504">
                  <c:v>-83.3</c:v>
                </c:pt>
                <c:pt idx="505">
                  <c:v>-84.6</c:v>
                </c:pt>
                <c:pt idx="506">
                  <c:v>-85.6</c:v>
                </c:pt>
                <c:pt idx="507">
                  <c:v>-88.1</c:v>
                </c:pt>
                <c:pt idx="508">
                  <c:v>-83.9</c:v>
                </c:pt>
                <c:pt idx="509">
                  <c:v>-86.3</c:v>
                </c:pt>
                <c:pt idx="510">
                  <c:v>-86</c:v>
                </c:pt>
                <c:pt idx="511">
                  <c:v>-85.3</c:v>
                </c:pt>
                <c:pt idx="512">
                  <c:v>-83.3</c:v>
                </c:pt>
                <c:pt idx="513">
                  <c:v>-84.4</c:v>
                </c:pt>
                <c:pt idx="514">
                  <c:v>-82.8</c:v>
                </c:pt>
                <c:pt idx="515">
                  <c:v>-88.1</c:v>
                </c:pt>
                <c:pt idx="516">
                  <c:v>-86.5</c:v>
                </c:pt>
                <c:pt idx="517">
                  <c:v>-87.3</c:v>
                </c:pt>
                <c:pt idx="518">
                  <c:v>-87.8</c:v>
                </c:pt>
                <c:pt idx="519">
                  <c:v>-84.6</c:v>
                </c:pt>
                <c:pt idx="520">
                  <c:v>-85.5</c:v>
                </c:pt>
                <c:pt idx="521">
                  <c:v>-85.7</c:v>
                </c:pt>
                <c:pt idx="522">
                  <c:v>-85.8</c:v>
                </c:pt>
                <c:pt idx="523">
                  <c:v>-86.5</c:v>
                </c:pt>
                <c:pt idx="524">
                  <c:v>-86.2</c:v>
                </c:pt>
                <c:pt idx="525">
                  <c:v>-84.6</c:v>
                </c:pt>
                <c:pt idx="526">
                  <c:v>-86.3</c:v>
                </c:pt>
                <c:pt idx="527">
                  <c:v>-84.5</c:v>
                </c:pt>
                <c:pt idx="528">
                  <c:v>-85.6</c:v>
                </c:pt>
                <c:pt idx="529">
                  <c:v>-83.6</c:v>
                </c:pt>
                <c:pt idx="530">
                  <c:v>-84.5</c:v>
                </c:pt>
                <c:pt idx="531">
                  <c:v>-85.2</c:v>
                </c:pt>
                <c:pt idx="532">
                  <c:v>-86.4</c:v>
                </c:pt>
                <c:pt idx="533">
                  <c:v>-86.9</c:v>
                </c:pt>
                <c:pt idx="534">
                  <c:v>-84</c:v>
                </c:pt>
                <c:pt idx="535">
                  <c:v>-88.1</c:v>
                </c:pt>
                <c:pt idx="536">
                  <c:v>-85.1</c:v>
                </c:pt>
                <c:pt idx="537">
                  <c:v>-85.9</c:v>
                </c:pt>
                <c:pt idx="538">
                  <c:v>-83.4</c:v>
                </c:pt>
                <c:pt idx="539">
                  <c:v>-86.6</c:v>
                </c:pt>
                <c:pt idx="540">
                  <c:v>-87.4</c:v>
                </c:pt>
                <c:pt idx="541">
                  <c:v>-85.3</c:v>
                </c:pt>
                <c:pt idx="542">
                  <c:v>-85.6</c:v>
                </c:pt>
                <c:pt idx="543">
                  <c:v>-86.7</c:v>
                </c:pt>
                <c:pt idx="544">
                  <c:v>-84.6</c:v>
                </c:pt>
                <c:pt idx="545">
                  <c:v>-83.8</c:v>
                </c:pt>
                <c:pt idx="546">
                  <c:v>-83.8</c:v>
                </c:pt>
                <c:pt idx="547">
                  <c:v>-85.9</c:v>
                </c:pt>
                <c:pt idx="548">
                  <c:v>-85.2</c:v>
                </c:pt>
                <c:pt idx="549">
                  <c:v>-84.6</c:v>
                </c:pt>
                <c:pt idx="550">
                  <c:v>-81.3</c:v>
                </c:pt>
                <c:pt idx="551">
                  <c:v>-87.3</c:v>
                </c:pt>
                <c:pt idx="552">
                  <c:v>-84.9</c:v>
                </c:pt>
                <c:pt idx="553">
                  <c:v>-84</c:v>
                </c:pt>
                <c:pt idx="554">
                  <c:v>-84.3</c:v>
                </c:pt>
                <c:pt idx="555">
                  <c:v>-87</c:v>
                </c:pt>
                <c:pt idx="556">
                  <c:v>-88.1</c:v>
                </c:pt>
                <c:pt idx="557">
                  <c:v>-86.6</c:v>
                </c:pt>
                <c:pt idx="558">
                  <c:v>-84.9</c:v>
                </c:pt>
                <c:pt idx="559">
                  <c:v>-84.6</c:v>
                </c:pt>
                <c:pt idx="560">
                  <c:v>-86.8</c:v>
                </c:pt>
                <c:pt idx="561">
                  <c:v>-87.9</c:v>
                </c:pt>
                <c:pt idx="562">
                  <c:v>-86.2</c:v>
                </c:pt>
                <c:pt idx="563">
                  <c:v>-84.2</c:v>
                </c:pt>
                <c:pt idx="564">
                  <c:v>-84.5</c:v>
                </c:pt>
                <c:pt idx="565">
                  <c:v>-84.4</c:v>
                </c:pt>
                <c:pt idx="566">
                  <c:v>-84.8</c:v>
                </c:pt>
                <c:pt idx="567">
                  <c:v>-83.8</c:v>
                </c:pt>
                <c:pt idx="568">
                  <c:v>-83</c:v>
                </c:pt>
                <c:pt idx="569">
                  <c:v>-86.4</c:v>
                </c:pt>
                <c:pt idx="570">
                  <c:v>-84.8</c:v>
                </c:pt>
                <c:pt idx="571">
                  <c:v>-85.9</c:v>
                </c:pt>
                <c:pt idx="572">
                  <c:v>-87.3</c:v>
                </c:pt>
                <c:pt idx="573">
                  <c:v>-86.5</c:v>
                </c:pt>
                <c:pt idx="574">
                  <c:v>-83.2</c:v>
                </c:pt>
                <c:pt idx="575">
                  <c:v>-86.2</c:v>
                </c:pt>
                <c:pt idx="576">
                  <c:v>-88</c:v>
                </c:pt>
                <c:pt idx="577">
                  <c:v>-85.6</c:v>
                </c:pt>
                <c:pt idx="578">
                  <c:v>-84.1</c:v>
                </c:pt>
                <c:pt idx="579">
                  <c:v>-88.1</c:v>
                </c:pt>
                <c:pt idx="580">
                  <c:v>-85</c:v>
                </c:pt>
                <c:pt idx="581">
                  <c:v>-84.3</c:v>
                </c:pt>
                <c:pt idx="582">
                  <c:v>-88.1</c:v>
                </c:pt>
                <c:pt idx="583">
                  <c:v>-86.3</c:v>
                </c:pt>
                <c:pt idx="584">
                  <c:v>-86.2</c:v>
                </c:pt>
                <c:pt idx="585">
                  <c:v>-83.5</c:v>
                </c:pt>
                <c:pt idx="586">
                  <c:v>-85.9</c:v>
                </c:pt>
                <c:pt idx="587">
                  <c:v>-88.1</c:v>
                </c:pt>
                <c:pt idx="588">
                  <c:v>-88.1</c:v>
                </c:pt>
                <c:pt idx="589">
                  <c:v>-86.5</c:v>
                </c:pt>
                <c:pt idx="590">
                  <c:v>-85.4</c:v>
                </c:pt>
                <c:pt idx="591">
                  <c:v>-85</c:v>
                </c:pt>
                <c:pt idx="592">
                  <c:v>-86.5</c:v>
                </c:pt>
                <c:pt idx="593">
                  <c:v>-84.1</c:v>
                </c:pt>
                <c:pt idx="594">
                  <c:v>-87.1</c:v>
                </c:pt>
                <c:pt idx="595">
                  <c:v>-85.3</c:v>
                </c:pt>
                <c:pt idx="596">
                  <c:v>-88.1</c:v>
                </c:pt>
                <c:pt idx="597">
                  <c:v>-86.5</c:v>
                </c:pt>
                <c:pt idx="598">
                  <c:v>-83.8</c:v>
                </c:pt>
                <c:pt idx="599">
                  <c:v>-86</c:v>
                </c:pt>
                <c:pt idx="600">
                  <c:v>-88.1</c:v>
                </c:pt>
                <c:pt idx="601">
                  <c:v>-86.3</c:v>
                </c:pt>
                <c:pt idx="602">
                  <c:v>-87.3</c:v>
                </c:pt>
                <c:pt idx="603">
                  <c:v>-85.3</c:v>
                </c:pt>
                <c:pt idx="604">
                  <c:v>-84.1</c:v>
                </c:pt>
                <c:pt idx="605">
                  <c:v>-84.3</c:v>
                </c:pt>
                <c:pt idx="606">
                  <c:v>-86.5</c:v>
                </c:pt>
                <c:pt idx="607">
                  <c:v>-85.9</c:v>
                </c:pt>
                <c:pt idx="608">
                  <c:v>-85.2</c:v>
                </c:pt>
                <c:pt idx="609">
                  <c:v>-85</c:v>
                </c:pt>
                <c:pt idx="610">
                  <c:v>-86.9</c:v>
                </c:pt>
                <c:pt idx="611">
                  <c:v>-83.5</c:v>
                </c:pt>
                <c:pt idx="612">
                  <c:v>-85</c:v>
                </c:pt>
                <c:pt idx="613">
                  <c:v>-88.1</c:v>
                </c:pt>
                <c:pt idx="614">
                  <c:v>-86.3</c:v>
                </c:pt>
                <c:pt idx="615">
                  <c:v>-88.1</c:v>
                </c:pt>
                <c:pt idx="616">
                  <c:v>-88.1</c:v>
                </c:pt>
                <c:pt idx="617">
                  <c:v>-83.9</c:v>
                </c:pt>
                <c:pt idx="618">
                  <c:v>-88.1</c:v>
                </c:pt>
                <c:pt idx="619">
                  <c:v>-86.6</c:v>
                </c:pt>
                <c:pt idx="620">
                  <c:v>-85.9</c:v>
                </c:pt>
                <c:pt idx="621">
                  <c:v>-85.6</c:v>
                </c:pt>
                <c:pt idx="622">
                  <c:v>-84.1</c:v>
                </c:pt>
                <c:pt idx="623">
                  <c:v>-85.6</c:v>
                </c:pt>
                <c:pt idx="624">
                  <c:v>-88.1</c:v>
                </c:pt>
                <c:pt idx="625">
                  <c:v>-83.6</c:v>
                </c:pt>
                <c:pt idx="626">
                  <c:v>-86.1</c:v>
                </c:pt>
                <c:pt idx="627">
                  <c:v>-88.1</c:v>
                </c:pt>
                <c:pt idx="628">
                  <c:v>-85.6</c:v>
                </c:pt>
                <c:pt idx="629">
                  <c:v>-84.5</c:v>
                </c:pt>
                <c:pt idx="630">
                  <c:v>-87</c:v>
                </c:pt>
                <c:pt idx="631">
                  <c:v>-88</c:v>
                </c:pt>
                <c:pt idx="632">
                  <c:v>-88.1</c:v>
                </c:pt>
                <c:pt idx="633">
                  <c:v>-85.6</c:v>
                </c:pt>
                <c:pt idx="634">
                  <c:v>-86.9</c:v>
                </c:pt>
                <c:pt idx="635">
                  <c:v>-85.8</c:v>
                </c:pt>
                <c:pt idx="636">
                  <c:v>-84.9</c:v>
                </c:pt>
                <c:pt idx="637">
                  <c:v>-86</c:v>
                </c:pt>
                <c:pt idx="638">
                  <c:v>-83.1</c:v>
                </c:pt>
                <c:pt idx="639">
                  <c:v>-85.8</c:v>
                </c:pt>
                <c:pt idx="640">
                  <c:v>-86.1</c:v>
                </c:pt>
                <c:pt idx="641">
                  <c:v>-88.1</c:v>
                </c:pt>
                <c:pt idx="642">
                  <c:v>-83.6</c:v>
                </c:pt>
                <c:pt idx="643">
                  <c:v>-86.9</c:v>
                </c:pt>
                <c:pt idx="644">
                  <c:v>-88.1</c:v>
                </c:pt>
                <c:pt idx="645">
                  <c:v>-88.1</c:v>
                </c:pt>
                <c:pt idx="646">
                  <c:v>-87.7</c:v>
                </c:pt>
                <c:pt idx="647">
                  <c:v>-88.1</c:v>
                </c:pt>
                <c:pt idx="648">
                  <c:v>-84.8</c:v>
                </c:pt>
                <c:pt idx="649">
                  <c:v>-84.8</c:v>
                </c:pt>
                <c:pt idx="650">
                  <c:v>-88.1</c:v>
                </c:pt>
                <c:pt idx="651">
                  <c:v>-85.9</c:v>
                </c:pt>
                <c:pt idx="652">
                  <c:v>-88.1</c:v>
                </c:pt>
                <c:pt idx="653">
                  <c:v>-84.5</c:v>
                </c:pt>
                <c:pt idx="654">
                  <c:v>-86.5</c:v>
                </c:pt>
                <c:pt idx="655">
                  <c:v>-87.5</c:v>
                </c:pt>
                <c:pt idx="656">
                  <c:v>-87.3</c:v>
                </c:pt>
                <c:pt idx="657">
                  <c:v>-82.9</c:v>
                </c:pt>
                <c:pt idx="658">
                  <c:v>-88.1</c:v>
                </c:pt>
                <c:pt idx="659">
                  <c:v>-87.6</c:v>
                </c:pt>
                <c:pt idx="660">
                  <c:v>-83.7</c:v>
                </c:pt>
                <c:pt idx="661">
                  <c:v>-83.8</c:v>
                </c:pt>
                <c:pt idx="662">
                  <c:v>-87</c:v>
                </c:pt>
                <c:pt idx="663">
                  <c:v>-87.2</c:v>
                </c:pt>
                <c:pt idx="664">
                  <c:v>-85.6</c:v>
                </c:pt>
                <c:pt idx="665">
                  <c:v>-87.9</c:v>
                </c:pt>
                <c:pt idx="666">
                  <c:v>-88.1</c:v>
                </c:pt>
                <c:pt idx="667">
                  <c:v>-88.1</c:v>
                </c:pt>
                <c:pt idx="668">
                  <c:v>-88.1</c:v>
                </c:pt>
                <c:pt idx="669">
                  <c:v>-88.1</c:v>
                </c:pt>
                <c:pt idx="670">
                  <c:v>-86.2</c:v>
                </c:pt>
                <c:pt idx="671">
                  <c:v>-86.2</c:v>
                </c:pt>
                <c:pt idx="672">
                  <c:v>-87.4</c:v>
                </c:pt>
                <c:pt idx="673">
                  <c:v>-87.3</c:v>
                </c:pt>
                <c:pt idx="674">
                  <c:v>-84.3</c:v>
                </c:pt>
                <c:pt idx="675">
                  <c:v>-86.1</c:v>
                </c:pt>
                <c:pt idx="676">
                  <c:v>-88.1</c:v>
                </c:pt>
                <c:pt idx="677">
                  <c:v>-86</c:v>
                </c:pt>
                <c:pt idx="678">
                  <c:v>-88.1</c:v>
                </c:pt>
                <c:pt idx="679">
                  <c:v>-88.1</c:v>
                </c:pt>
                <c:pt idx="680">
                  <c:v>-88.1</c:v>
                </c:pt>
                <c:pt idx="681">
                  <c:v>-88</c:v>
                </c:pt>
                <c:pt idx="682">
                  <c:v>-86.2</c:v>
                </c:pt>
                <c:pt idx="683">
                  <c:v>-88</c:v>
                </c:pt>
                <c:pt idx="684">
                  <c:v>-87.5</c:v>
                </c:pt>
                <c:pt idx="685">
                  <c:v>-87.5</c:v>
                </c:pt>
                <c:pt idx="686">
                  <c:v>-87.7</c:v>
                </c:pt>
                <c:pt idx="687">
                  <c:v>-84.2</c:v>
                </c:pt>
                <c:pt idx="688">
                  <c:v>-86.1</c:v>
                </c:pt>
                <c:pt idx="689">
                  <c:v>-86.9</c:v>
                </c:pt>
                <c:pt idx="690">
                  <c:v>-88</c:v>
                </c:pt>
                <c:pt idx="691">
                  <c:v>-87.7</c:v>
                </c:pt>
                <c:pt idx="692">
                  <c:v>-83.9</c:v>
                </c:pt>
                <c:pt idx="693">
                  <c:v>-88</c:v>
                </c:pt>
                <c:pt idx="694">
                  <c:v>-85.1</c:v>
                </c:pt>
                <c:pt idx="695">
                  <c:v>-84.4</c:v>
                </c:pt>
                <c:pt idx="696">
                  <c:v>-87.3</c:v>
                </c:pt>
                <c:pt idx="697">
                  <c:v>-87.9</c:v>
                </c:pt>
                <c:pt idx="698">
                  <c:v>-86.4</c:v>
                </c:pt>
                <c:pt idx="699">
                  <c:v>-87.7</c:v>
                </c:pt>
                <c:pt idx="700">
                  <c:v>-88</c:v>
                </c:pt>
                <c:pt idx="701">
                  <c:v>-88</c:v>
                </c:pt>
                <c:pt idx="702">
                  <c:v>-86.7</c:v>
                </c:pt>
                <c:pt idx="703">
                  <c:v>-88</c:v>
                </c:pt>
                <c:pt idx="704">
                  <c:v>-83</c:v>
                </c:pt>
                <c:pt idx="705">
                  <c:v>-88</c:v>
                </c:pt>
                <c:pt idx="706">
                  <c:v>-88</c:v>
                </c:pt>
                <c:pt idx="707">
                  <c:v>-85.3</c:v>
                </c:pt>
                <c:pt idx="708">
                  <c:v>-85.6</c:v>
                </c:pt>
                <c:pt idx="709">
                  <c:v>-87.3</c:v>
                </c:pt>
                <c:pt idx="710">
                  <c:v>-84.9</c:v>
                </c:pt>
                <c:pt idx="711">
                  <c:v>-88</c:v>
                </c:pt>
                <c:pt idx="712">
                  <c:v>-85.5</c:v>
                </c:pt>
                <c:pt idx="713">
                  <c:v>-88</c:v>
                </c:pt>
                <c:pt idx="714">
                  <c:v>-85.6</c:v>
                </c:pt>
                <c:pt idx="715">
                  <c:v>-86.6</c:v>
                </c:pt>
                <c:pt idx="716">
                  <c:v>-87</c:v>
                </c:pt>
                <c:pt idx="717">
                  <c:v>-85.4</c:v>
                </c:pt>
                <c:pt idx="718">
                  <c:v>-88</c:v>
                </c:pt>
                <c:pt idx="719">
                  <c:v>-88</c:v>
                </c:pt>
                <c:pt idx="720">
                  <c:v>-88</c:v>
                </c:pt>
                <c:pt idx="721">
                  <c:v>-87.7</c:v>
                </c:pt>
                <c:pt idx="722">
                  <c:v>-82.8</c:v>
                </c:pt>
                <c:pt idx="723">
                  <c:v>-85.9</c:v>
                </c:pt>
                <c:pt idx="724">
                  <c:v>-86.6</c:v>
                </c:pt>
                <c:pt idx="725">
                  <c:v>-84.7</c:v>
                </c:pt>
                <c:pt idx="726">
                  <c:v>-86.5</c:v>
                </c:pt>
                <c:pt idx="727">
                  <c:v>-86.7</c:v>
                </c:pt>
                <c:pt idx="728">
                  <c:v>-85.6</c:v>
                </c:pt>
                <c:pt idx="729">
                  <c:v>-86.2</c:v>
                </c:pt>
                <c:pt idx="730">
                  <c:v>-88</c:v>
                </c:pt>
                <c:pt idx="731">
                  <c:v>-86.9</c:v>
                </c:pt>
                <c:pt idx="732">
                  <c:v>-88</c:v>
                </c:pt>
                <c:pt idx="733">
                  <c:v>-88</c:v>
                </c:pt>
                <c:pt idx="734">
                  <c:v>-85.4</c:v>
                </c:pt>
                <c:pt idx="735">
                  <c:v>-85.7</c:v>
                </c:pt>
                <c:pt idx="736">
                  <c:v>-86.6</c:v>
                </c:pt>
                <c:pt idx="737">
                  <c:v>-85.2</c:v>
                </c:pt>
                <c:pt idx="738">
                  <c:v>-85.5</c:v>
                </c:pt>
                <c:pt idx="739">
                  <c:v>-87.3</c:v>
                </c:pt>
                <c:pt idx="740">
                  <c:v>-88</c:v>
                </c:pt>
                <c:pt idx="741">
                  <c:v>-86.1</c:v>
                </c:pt>
                <c:pt idx="742">
                  <c:v>-85.6</c:v>
                </c:pt>
                <c:pt idx="743">
                  <c:v>-88</c:v>
                </c:pt>
                <c:pt idx="744">
                  <c:v>-88</c:v>
                </c:pt>
                <c:pt idx="745">
                  <c:v>-83.8</c:v>
                </c:pt>
                <c:pt idx="746">
                  <c:v>-88</c:v>
                </c:pt>
                <c:pt idx="747">
                  <c:v>-88</c:v>
                </c:pt>
                <c:pt idx="748">
                  <c:v>-86.2</c:v>
                </c:pt>
                <c:pt idx="749">
                  <c:v>-88</c:v>
                </c:pt>
                <c:pt idx="750">
                  <c:v>-88</c:v>
                </c:pt>
                <c:pt idx="751">
                  <c:v>-88</c:v>
                </c:pt>
                <c:pt idx="752">
                  <c:v>-88</c:v>
                </c:pt>
                <c:pt idx="753">
                  <c:v>-88</c:v>
                </c:pt>
                <c:pt idx="754">
                  <c:v>-84.8</c:v>
                </c:pt>
                <c:pt idx="755">
                  <c:v>-88</c:v>
                </c:pt>
                <c:pt idx="756">
                  <c:v>-86.9</c:v>
                </c:pt>
                <c:pt idx="757">
                  <c:v>-82.9</c:v>
                </c:pt>
                <c:pt idx="758">
                  <c:v>-87.4</c:v>
                </c:pt>
                <c:pt idx="759">
                  <c:v>-86</c:v>
                </c:pt>
                <c:pt idx="760">
                  <c:v>-87.1</c:v>
                </c:pt>
                <c:pt idx="761">
                  <c:v>-86.1</c:v>
                </c:pt>
                <c:pt idx="762">
                  <c:v>-86.1</c:v>
                </c:pt>
                <c:pt idx="763">
                  <c:v>-83.6</c:v>
                </c:pt>
                <c:pt idx="764">
                  <c:v>-88</c:v>
                </c:pt>
                <c:pt idx="765">
                  <c:v>-88</c:v>
                </c:pt>
                <c:pt idx="766">
                  <c:v>-88</c:v>
                </c:pt>
                <c:pt idx="767">
                  <c:v>-88</c:v>
                </c:pt>
                <c:pt idx="768">
                  <c:v>-87.9</c:v>
                </c:pt>
                <c:pt idx="769">
                  <c:v>-86.7</c:v>
                </c:pt>
                <c:pt idx="770">
                  <c:v>-85.8</c:v>
                </c:pt>
                <c:pt idx="771">
                  <c:v>-87.9</c:v>
                </c:pt>
                <c:pt idx="772">
                  <c:v>-84.3</c:v>
                </c:pt>
                <c:pt idx="773">
                  <c:v>-87.9</c:v>
                </c:pt>
                <c:pt idx="774">
                  <c:v>-87.9</c:v>
                </c:pt>
                <c:pt idx="775">
                  <c:v>-87.9</c:v>
                </c:pt>
                <c:pt idx="776">
                  <c:v>-87.9</c:v>
                </c:pt>
                <c:pt idx="777">
                  <c:v>-87.9</c:v>
                </c:pt>
                <c:pt idx="778">
                  <c:v>-87.5</c:v>
                </c:pt>
                <c:pt idx="779">
                  <c:v>-84.5</c:v>
                </c:pt>
                <c:pt idx="780">
                  <c:v>-86.8</c:v>
                </c:pt>
                <c:pt idx="781">
                  <c:v>-87.9</c:v>
                </c:pt>
                <c:pt idx="782">
                  <c:v>-84.3</c:v>
                </c:pt>
                <c:pt idx="783">
                  <c:v>-87.7</c:v>
                </c:pt>
                <c:pt idx="784">
                  <c:v>-85.1</c:v>
                </c:pt>
                <c:pt idx="785">
                  <c:v>-85.3</c:v>
                </c:pt>
                <c:pt idx="786">
                  <c:v>-87.9</c:v>
                </c:pt>
                <c:pt idx="787">
                  <c:v>-87.6</c:v>
                </c:pt>
                <c:pt idx="788">
                  <c:v>-87.9</c:v>
                </c:pt>
                <c:pt idx="789">
                  <c:v>-85.2</c:v>
                </c:pt>
                <c:pt idx="790">
                  <c:v>-87.9</c:v>
                </c:pt>
                <c:pt idx="791">
                  <c:v>-86</c:v>
                </c:pt>
                <c:pt idx="792">
                  <c:v>-85.9</c:v>
                </c:pt>
                <c:pt idx="793">
                  <c:v>-87.9</c:v>
                </c:pt>
                <c:pt idx="794">
                  <c:v>-87.9</c:v>
                </c:pt>
                <c:pt idx="795">
                  <c:v>-87.9</c:v>
                </c:pt>
                <c:pt idx="796">
                  <c:v>-85.7</c:v>
                </c:pt>
                <c:pt idx="797">
                  <c:v>-87.9</c:v>
                </c:pt>
                <c:pt idx="798">
                  <c:v>-86.2</c:v>
                </c:pt>
                <c:pt idx="799">
                  <c:v>-87.9</c:v>
                </c:pt>
                <c:pt idx="800">
                  <c:v>-87.9</c:v>
                </c:pt>
                <c:pt idx="801">
                  <c:v>-87.5</c:v>
                </c:pt>
                <c:pt idx="802">
                  <c:v>-85.8</c:v>
                </c:pt>
                <c:pt idx="803">
                  <c:v>-87.9</c:v>
                </c:pt>
                <c:pt idx="804">
                  <c:v>-87.9</c:v>
                </c:pt>
                <c:pt idx="805">
                  <c:v>-86.8</c:v>
                </c:pt>
                <c:pt idx="806">
                  <c:v>-87.9</c:v>
                </c:pt>
                <c:pt idx="807">
                  <c:v>-87.1</c:v>
                </c:pt>
                <c:pt idx="808">
                  <c:v>-87.9</c:v>
                </c:pt>
                <c:pt idx="809">
                  <c:v>-87.9</c:v>
                </c:pt>
                <c:pt idx="810">
                  <c:v>-87.9</c:v>
                </c:pt>
                <c:pt idx="811">
                  <c:v>-87.9</c:v>
                </c:pt>
                <c:pt idx="812">
                  <c:v>-85</c:v>
                </c:pt>
                <c:pt idx="813">
                  <c:v>-85.8</c:v>
                </c:pt>
                <c:pt idx="814">
                  <c:v>-86.3</c:v>
                </c:pt>
                <c:pt idx="815">
                  <c:v>-84.2</c:v>
                </c:pt>
                <c:pt idx="816">
                  <c:v>-87.9</c:v>
                </c:pt>
                <c:pt idx="817">
                  <c:v>-87.9</c:v>
                </c:pt>
                <c:pt idx="818">
                  <c:v>-87.9</c:v>
                </c:pt>
                <c:pt idx="819">
                  <c:v>-87.9</c:v>
                </c:pt>
                <c:pt idx="820">
                  <c:v>-87.8</c:v>
                </c:pt>
                <c:pt idx="821">
                  <c:v>-86</c:v>
                </c:pt>
                <c:pt idx="822">
                  <c:v>-85.7</c:v>
                </c:pt>
                <c:pt idx="823">
                  <c:v>-87.8</c:v>
                </c:pt>
                <c:pt idx="824">
                  <c:v>-87.8</c:v>
                </c:pt>
                <c:pt idx="825">
                  <c:v>-86.3</c:v>
                </c:pt>
                <c:pt idx="826">
                  <c:v>-87.8</c:v>
                </c:pt>
                <c:pt idx="827">
                  <c:v>-84.1</c:v>
                </c:pt>
                <c:pt idx="828">
                  <c:v>-87.8</c:v>
                </c:pt>
                <c:pt idx="829">
                  <c:v>-87.8</c:v>
                </c:pt>
                <c:pt idx="830">
                  <c:v>-84.3</c:v>
                </c:pt>
                <c:pt idx="831">
                  <c:v>-85.8</c:v>
                </c:pt>
                <c:pt idx="832">
                  <c:v>-86.3</c:v>
                </c:pt>
                <c:pt idx="833">
                  <c:v>-87.8</c:v>
                </c:pt>
                <c:pt idx="834">
                  <c:v>-87.8</c:v>
                </c:pt>
                <c:pt idx="835">
                  <c:v>-85.3</c:v>
                </c:pt>
                <c:pt idx="836">
                  <c:v>-87.8</c:v>
                </c:pt>
                <c:pt idx="837">
                  <c:v>-87.8</c:v>
                </c:pt>
                <c:pt idx="838">
                  <c:v>-87.8</c:v>
                </c:pt>
                <c:pt idx="839">
                  <c:v>-86</c:v>
                </c:pt>
                <c:pt idx="840">
                  <c:v>-84.6</c:v>
                </c:pt>
                <c:pt idx="841">
                  <c:v>-85.2</c:v>
                </c:pt>
                <c:pt idx="842">
                  <c:v>-87.3</c:v>
                </c:pt>
                <c:pt idx="843">
                  <c:v>-87.1</c:v>
                </c:pt>
                <c:pt idx="844">
                  <c:v>-87.8</c:v>
                </c:pt>
                <c:pt idx="845">
                  <c:v>-87.8</c:v>
                </c:pt>
                <c:pt idx="846">
                  <c:v>-87</c:v>
                </c:pt>
                <c:pt idx="847">
                  <c:v>-87.8</c:v>
                </c:pt>
                <c:pt idx="848">
                  <c:v>-87.8</c:v>
                </c:pt>
                <c:pt idx="849">
                  <c:v>-86.4</c:v>
                </c:pt>
                <c:pt idx="850">
                  <c:v>-87.8</c:v>
                </c:pt>
                <c:pt idx="851">
                  <c:v>-87.8</c:v>
                </c:pt>
                <c:pt idx="852">
                  <c:v>-86.8</c:v>
                </c:pt>
                <c:pt idx="853">
                  <c:v>-87.8</c:v>
                </c:pt>
                <c:pt idx="854">
                  <c:v>-87.7</c:v>
                </c:pt>
                <c:pt idx="855">
                  <c:v>-86.5</c:v>
                </c:pt>
                <c:pt idx="856">
                  <c:v>-86.3</c:v>
                </c:pt>
                <c:pt idx="857">
                  <c:v>-87.7</c:v>
                </c:pt>
                <c:pt idx="858">
                  <c:v>-87.7</c:v>
                </c:pt>
                <c:pt idx="859">
                  <c:v>-87.7</c:v>
                </c:pt>
                <c:pt idx="860">
                  <c:v>-87.4</c:v>
                </c:pt>
                <c:pt idx="861">
                  <c:v>-87.2</c:v>
                </c:pt>
                <c:pt idx="862">
                  <c:v>-87.7</c:v>
                </c:pt>
                <c:pt idx="863">
                  <c:v>-87.7</c:v>
                </c:pt>
                <c:pt idx="864">
                  <c:v>-85.6</c:v>
                </c:pt>
                <c:pt idx="865">
                  <c:v>-87.7</c:v>
                </c:pt>
                <c:pt idx="866">
                  <c:v>-84.5</c:v>
                </c:pt>
                <c:pt idx="867">
                  <c:v>-87.7</c:v>
                </c:pt>
                <c:pt idx="868">
                  <c:v>-87.7</c:v>
                </c:pt>
                <c:pt idx="869">
                  <c:v>-87.7</c:v>
                </c:pt>
                <c:pt idx="870">
                  <c:v>-85.7</c:v>
                </c:pt>
                <c:pt idx="871">
                  <c:v>-87.2</c:v>
                </c:pt>
                <c:pt idx="872">
                  <c:v>-85.5</c:v>
                </c:pt>
                <c:pt idx="873">
                  <c:v>-87.7</c:v>
                </c:pt>
                <c:pt idx="874">
                  <c:v>-85.5</c:v>
                </c:pt>
                <c:pt idx="875">
                  <c:v>-84.6</c:v>
                </c:pt>
                <c:pt idx="876">
                  <c:v>-86.6</c:v>
                </c:pt>
                <c:pt idx="877">
                  <c:v>-86.1</c:v>
                </c:pt>
                <c:pt idx="878">
                  <c:v>-85.9</c:v>
                </c:pt>
                <c:pt idx="879">
                  <c:v>-87</c:v>
                </c:pt>
                <c:pt idx="880">
                  <c:v>-87.7</c:v>
                </c:pt>
                <c:pt idx="881">
                  <c:v>-85.8</c:v>
                </c:pt>
                <c:pt idx="882">
                  <c:v>-87.7</c:v>
                </c:pt>
                <c:pt idx="883">
                  <c:v>-87.7</c:v>
                </c:pt>
                <c:pt idx="884">
                  <c:v>-86.7</c:v>
                </c:pt>
                <c:pt idx="885">
                  <c:v>-87.6</c:v>
                </c:pt>
                <c:pt idx="886">
                  <c:v>-85.7</c:v>
                </c:pt>
                <c:pt idx="887">
                  <c:v>-87.7</c:v>
                </c:pt>
                <c:pt idx="888">
                  <c:v>-87.2</c:v>
                </c:pt>
                <c:pt idx="889">
                  <c:v>-87.7</c:v>
                </c:pt>
                <c:pt idx="890">
                  <c:v>-81.400000000000006</c:v>
                </c:pt>
                <c:pt idx="891">
                  <c:v>-87.4</c:v>
                </c:pt>
                <c:pt idx="892">
                  <c:v>-87.7</c:v>
                </c:pt>
                <c:pt idx="893">
                  <c:v>-86.1</c:v>
                </c:pt>
                <c:pt idx="894">
                  <c:v>-87.7</c:v>
                </c:pt>
                <c:pt idx="895">
                  <c:v>-86.9</c:v>
                </c:pt>
                <c:pt idx="896">
                  <c:v>-87.7</c:v>
                </c:pt>
                <c:pt idx="897">
                  <c:v>-87.4</c:v>
                </c:pt>
                <c:pt idx="898">
                  <c:v>-86.9</c:v>
                </c:pt>
                <c:pt idx="899">
                  <c:v>-82.8</c:v>
                </c:pt>
                <c:pt idx="900">
                  <c:v>-85.4</c:v>
                </c:pt>
                <c:pt idx="901">
                  <c:v>-87.7</c:v>
                </c:pt>
                <c:pt idx="902">
                  <c:v>-87.7</c:v>
                </c:pt>
                <c:pt idx="903">
                  <c:v>-87.7</c:v>
                </c:pt>
                <c:pt idx="904">
                  <c:v>-85.2</c:v>
                </c:pt>
                <c:pt idx="905">
                  <c:v>-87.3</c:v>
                </c:pt>
                <c:pt idx="906">
                  <c:v>-87.7</c:v>
                </c:pt>
                <c:pt idx="907">
                  <c:v>-87.7</c:v>
                </c:pt>
                <c:pt idx="908">
                  <c:v>-85.3</c:v>
                </c:pt>
                <c:pt idx="909">
                  <c:v>-87.7</c:v>
                </c:pt>
                <c:pt idx="910">
                  <c:v>-86.7</c:v>
                </c:pt>
                <c:pt idx="911">
                  <c:v>-86</c:v>
                </c:pt>
                <c:pt idx="912">
                  <c:v>-87.7</c:v>
                </c:pt>
                <c:pt idx="913">
                  <c:v>-87.7</c:v>
                </c:pt>
                <c:pt idx="914">
                  <c:v>-84.4</c:v>
                </c:pt>
                <c:pt idx="915">
                  <c:v>-85.6</c:v>
                </c:pt>
                <c:pt idx="916">
                  <c:v>-87.7</c:v>
                </c:pt>
                <c:pt idx="917">
                  <c:v>-85.2</c:v>
                </c:pt>
                <c:pt idx="918">
                  <c:v>-84.7</c:v>
                </c:pt>
                <c:pt idx="919">
                  <c:v>-86.2</c:v>
                </c:pt>
                <c:pt idx="920">
                  <c:v>-86.2</c:v>
                </c:pt>
                <c:pt idx="921">
                  <c:v>-87.2</c:v>
                </c:pt>
                <c:pt idx="922">
                  <c:v>-87.7</c:v>
                </c:pt>
                <c:pt idx="923">
                  <c:v>-87.7</c:v>
                </c:pt>
                <c:pt idx="924">
                  <c:v>-87.7</c:v>
                </c:pt>
                <c:pt idx="925">
                  <c:v>-86.4</c:v>
                </c:pt>
                <c:pt idx="926">
                  <c:v>-87.7</c:v>
                </c:pt>
                <c:pt idx="927">
                  <c:v>-84.1</c:v>
                </c:pt>
                <c:pt idx="928">
                  <c:v>-87.7</c:v>
                </c:pt>
                <c:pt idx="929">
                  <c:v>-87.1</c:v>
                </c:pt>
                <c:pt idx="930">
                  <c:v>-87.7</c:v>
                </c:pt>
                <c:pt idx="931">
                  <c:v>-87.7</c:v>
                </c:pt>
                <c:pt idx="932">
                  <c:v>-86.4</c:v>
                </c:pt>
                <c:pt idx="933">
                  <c:v>-87.7</c:v>
                </c:pt>
                <c:pt idx="934">
                  <c:v>-84.3</c:v>
                </c:pt>
                <c:pt idx="935">
                  <c:v>-87.7</c:v>
                </c:pt>
                <c:pt idx="936">
                  <c:v>-83.4</c:v>
                </c:pt>
                <c:pt idx="937">
                  <c:v>-87.7</c:v>
                </c:pt>
                <c:pt idx="938">
                  <c:v>-85.1</c:v>
                </c:pt>
                <c:pt idx="939">
                  <c:v>-87.7</c:v>
                </c:pt>
                <c:pt idx="940">
                  <c:v>-87.7</c:v>
                </c:pt>
                <c:pt idx="941">
                  <c:v>-87.7</c:v>
                </c:pt>
                <c:pt idx="942">
                  <c:v>-86.2</c:v>
                </c:pt>
                <c:pt idx="943">
                  <c:v>-85.8</c:v>
                </c:pt>
                <c:pt idx="944">
                  <c:v>-85</c:v>
                </c:pt>
                <c:pt idx="945">
                  <c:v>-87.6</c:v>
                </c:pt>
                <c:pt idx="946">
                  <c:v>-87.6</c:v>
                </c:pt>
                <c:pt idx="947">
                  <c:v>-87.2</c:v>
                </c:pt>
                <c:pt idx="948">
                  <c:v>-87.6</c:v>
                </c:pt>
                <c:pt idx="949">
                  <c:v>-87.5</c:v>
                </c:pt>
                <c:pt idx="950">
                  <c:v>-85.7</c:v>
                </c:pt>
                <c:pt idx="951">
                  <c:v>-87.6</c:v>
                </c:pt>
                <c:pt idx="952">
                  <c:v>-85.5</c:v>
                </c:pt>
                <c:pt idx="953">
                  <c:v>-87.6</c:v>
                </c:pt>
                <c:pt idx="954">
                  <c:v>-85.5</c:v>
                </c:pt>
                <c:pt idx="955">
                  <c:v>-85.7</c:v>
                </c:pt>
                <c:pt idx="956">
                  <c:v>-87.6</c:v>
                </c:pt>
                <c:pt idx="957">
                  <c:v>-87.6</c:v>
                </c:pt>
                <c:pt idx="958">
                  <c:v>-87.5</c:v>
                </c:pt>
                <c:pt idx="959">
                  <c:v>-87.6</c:v>
                </c:pt>
                <c:pt idx="960">
                  <c:v>-87.6</c:v>
                </c:pt>
                <c:pt idx="961">
                  <c:v>-85.2</c:v>
                </c:pt>
                <c:pt idx="962">
                  <c:v>-87.6</c:v>
                </c:pt>
                <c:pt idx="963">
                  <c:v>-87.6</c:v>
                </c:pt>
                <c:pt idx="964">
                  <c:v>-86.6</c:v>
                </c:pt>
                <c:pt idx="965">
                  <c:v>-87.6</c:v>
                </c:pt>
                <c:pt idx="966">
                  <c:v>-87.6</c:v>
                </c:pt>
                <c:pt idx="967">
                  <c:v>-87.6</c:v>
                </c:pt>
                <c:pt idx="968">
                  <c:v>-87.6</c:v>
                </c:pt>
                <c:pt idx="969">
                  <c:v>-87.6</c:v>
                </c:pt>
                <c:pt idx="970">
                  <c:v>-87.6</c:v>
                </c:pt>
                <c:pt idx="971">
                  <c:v>-85.5</c:v>
                </c:pt>
                <c:pt idx="972">
                  <c:v>-85</c:v>
                </c:pt>
                <c:pt idx="973">
                  <c:v>-87.6</c:v>
                </c:pt>
                <c:pt idx="974">
                  <c:v>-87.6</c:v>
                </c:pt>
                <c:pt idx="975">
                  <c:v>-87.6</c:v>
                </c:pt>
                <c:pt idx="976">
                  <c:v>-87.6</c:v>
                </c:pt>
                <c:pt idx="977">
                  <c:v>-87.6</c:v>
                </c:pt>
                <c:pt idx="978">
                  <c:v>-85.1</c:v>
                </c:pt>
                <c:pt idx="979">
                  <c:v>-87.6</c:v>
                </c:pt>
                <c:pt idx="980">
                  <c:v>-85.7</c:v>
                </c:pt>
                <c:pt idx="981">
                  <c:v>-87.6</c:v>
                </c:pt>
                <c:pt idx="982">
                  <c:v>-87.3</c:v>
                </c:pt>
                <c:pt idx="983">
                  <c:v>-87.6</c:v>
                </c:pt>
                <c:pt idx="984">
                  <c:v>-87.6</c:v>
                </c:pt>
                <c:pt idx="985">
                  <c:v>-84.2</c:v>
                </c:pt>
                <c:pt idx="986">
                  <c:v>-84.3</c:v>
                </c:pt>
                <c:pt idx="987">
                  <c:v>-87.4</c:v>
                </c:pt>
                <c:pt idx="988">
                  <c:v>-87.6</c:v>
                </c:pt>
                <c:pt idx="989">
                  <c:v>-87.6</c:v>
                </c:pt>
                <c:pt idx="990">
                  <c:v>-87.6</c:v>
                </c:pt>
                <c:pt idx="991">
                  <c:v>-86.4</c:v>
                </c:pt>
                <c:pt idx="992">
                  <c:v>-87.6</c:v>
                </c:pt>
                <c:pt idx="993">
                  <c:v>-87.6</c:v>
                </c:pt>
                <c:pt idx="994">
                  <c:v>-87.5</c:v>
                </c:pt>
                <c:pt idx="995">
                  <c:v>-86.6</c:v>
                </c:pt>
                <c:pt idx="996">
                  <c:v>-83.9</c:v>
                </c:pt>
                <c:pt idx="997">
                  <c:v>-82.9</c:v>
                </c:pt>
                <c:pt idx="998">
                  <c:v>-87.5</c:v>
                </c:pt>
                <c:pt idx="999">
                  <c:v>-86.7</c:v>
                </c:pt>
              </c:numCache>
            </c:numRef>
          </c:yVal>
          <c:smooth val="1"/>
        </c:ser>
        <c:axId val="265537024"/>
        <c:axId val="265538560"/>
      </c:scatterChart>
      <c:valAx>
        <c:axId val="265537024"/>
        <c:scaling>
          <c:orientation val="minMax"/>
          <c:max val="1360"/>
          <c:min val="1240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65538560"/>
        <c:crosses val="autoZero"/>
        <c:crossBetween val="midCat"/>
        <c:majorUnit val="20"/>
      </c:valAx>
      <c:valAx>
        <c:axId val="265538560"/>
        <c:scaling>
          <c:orientation val="minMax"/>
          <c:max val="-35"/>
          <c:min val="-85"/>
        </c:scaling>
        <c:delete val="1"/>
        <c:axPos val="l"/>
        <c:numFmt formatCode="0.00E+00" sourceLinked="1"/>
        <c:tickLblPos val="none"/>
        <c:crossAx val="265537024"/>
        <c:crosses val="autoZero"/>
        <c:crossBetween val="midCat"/>
      </c:valAx>
    </c:plotArea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smoothMarker"/>
        <c:ser>
          <c:idx val="0"/>
          <c:order val="0"/>
          <c:spPr>
            <a:ln w="12700"/>
          </c:spPr>
          <c:marker>
            <c:symbol val="none"/>
          </c:marker>
          <c:xVal>
            <c:numRef>
              <c:f>(A!$A$5:$A$1004,A!$P:$P)</c:f>
              <c:numCache>
                <c:formatCode>General</c:formatCode>
                <c:ptCount val="1049576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  <c:pt idx="1004">
                  <c:v>1230</c:v>
                </c:pt>
                <c:pt idx="1005">
                  <c:v>1230.1499999999999</c:v>
                </c:pt>
                <c:pt idx="1006">
                  <c:v>1230.3</c:v>
                </c:pt>
                <c:pt idx="1007">
                  <c:v>1230.45</c:v>
                </c:pt>
                <c:pt idx="1008">
                  <c:v>1230.5999999999999</c:v>
                </c:pt>
                <c:pt idx="1009">
                  <c:v>1230.75</c:v>
                </c:pt>
                <c:pt idx="1010">
                  <c:v>1230.9000000000001</c:v>
                </c:pt>
                <c:pt idx="1011">
                  <c:v>1231.05</c:v>
                </c:pt>
                <c:pt idx="1012">
                  <c:v>1231.2</c:v>
                </c:pt>
                <c:pt idx="1013">
                  <c:v>1231.3499999999999</c:v>
                </c:pt>
                <c:pt idx="1014">
                  <c:v>1231.5</c:v>
                </c:pt>
                <c:pt idx="1015">
                  <c:v>1231.6499999999999</c:v>
                </c:pt>
                <c:pt idx="1016">
                  <c:v>1231.8</c:v>
                </c:pt>
                <c:pt idx="1017">
                  <c:v>1231.95</c:v>
                </c:pt>
                <c:pt idx="1018">
                  <c:v>1232.0999999999999</c:v>
                </c:pt>
                <c:pt idx="1019">
                  <c:v>1232.25</c:v>
                </c:pt>
                <c:pt idx="1020">
                  <c:v>1232.4000000000001</c:v>
                </c:pt>
                <c:pt idx="1021">
                  <c:v>1232.55</c:v>
                </c:pt>
                <c:pt idx="1022">
                  <c:v>1232.7</c:v>
                </c:pt>
                <c:pt idx="1023">
                  <c:v>1232.8499999999999</c:v>
                </c:pt>
                <c:pt idx="1024">
                  <c:v>1233</c:v>
                </c:pt>
                <c:pt idx="1025">
                  <c:v>1233.1499999999999</c:v>
                </c:pt>
                <c:pt idx="1026">
                  <c:v>1233.3</c:v>
                </c:pt>
                <c:pt idx="1027">
                  <c:v>1233.45</c:v>
                </c:pt>
                <c:pt idx="1028">
                  <c:v>1233.5999999999999</c:v>
                </c:pt>
                <c:pt idx="1029">
                  <c:v>1233.75</c:v>
                </c:pt>
                <c:pt idx="1030">
                  <c:v>1233.9000000000001</c:v>
                </c:pt>
                <c:pt idx="1031">
                  <c:v>1234.05</c:v>
                </c:pt>
                <c:pt idx="1032">
                  <c:v>1234.2</c:v>
                </c:pt>
                <c:pt idx="1033">
                  <c:v>1234.3499999999999</c:v>
                </c:pt>
                <c:pt idx="1034">
                  <c:v>1234.5</c:v>
                </c:pt>
                <c:pt idx="1035">
                  <c:v>1234.6499999999999</c:v>
                </c:pt>
                <c:pt idx="1036">
                  <c:v>1234.8</c:v>
                </c:pt>
                <c:pt idx="1037">
                  <c:v>1234.95</c:v>
                </c:pt>
                <c:pt idx="1038">
                  <c:v>1235.0999999999999</c:v>
                </c:pt>
                <c:pt idx="1039">
                  <c:v>1235.25</c:v>
                </c:pt>
                <c:pt idx="1040">
                  <c:v>1235.4000000000001</c:v>
                </c:pt>
                <c:pt idx="1041">
                  <c:v>1235.55</c:v>
                </c:pt>
                <c:pt idx="1042">
                  <c:v>1235.7</c:v>
                </c:pt>
                <c:pt idx="1043">
                  <c:v>1235.8499999999999</c:v>
                </c:pt>
                <c:pt idx="1044">
                  <c:v>1236</c:v>
                </c:pt>
                <c:pt idx="1045">
                  <c:v>1236.1499999999999</c:v>
                </c:pt>
                <c:pt idx="1046">
                  <c:v>1236.3</c:v>
                </c:pt>
                <c:pt idx="1047">
                  <c:v>1236.45</c:v>
                </c:pt>
                <c:pt idx="1048">
                  <c:v>1236.5999999999999</c:v>
                </c:pt>
                <c:pt idx="1049">
                  <c:v>1236.75</c:v>
                </c:pt>
                <c:pt idx="1050">
                  <c:v>1236.9000000000001</c:v>
                </c:pt>
                <c:pt idx="1051">
                  <c:v>1237.05</c:v>
                </c:pt>
                <c:pt idx="1052">
                  <c:v>1237.2</c:v>
                </c:pt>
                <c:pt idx="1053">
                  <c:v>1237.3499999999999</c:v>
                </c:pt>
                <c:pt idx="1054">
                  <c:v>1237.5</c:v>
                </c:pt>
                <c:pt idx="1055">
                  <c:v>1237.6499999999999</c:v>
                </c:pt>
                <c:pt idx="1056">
                  <c:v>1237.8</c:v>
                </c:pt>
                <c:pt idx="1057">
                  <c:v>1237.95</c:v>
                </c:pt>
                <c:pt idx="1058">
                  <c:v>1238.0999999999999</c:v>
                </c:pt>
                <c:pt idx="1059">
                  <c:v>1238.25</c:v>
                </c:pt>
                <c:pt idx="1060">
                  <c:v>1238.4000000000001</c:v>
                </c:pt>
                <c:pt idx="1061">
                  <c:v>1238.55</c:v>
                </c:pt>
                <c:pt idx="1062">
                  <c:v>1238.7</c:v>
                </c:pt>
                <c:pt idx="1063">
                  <c:v>1238.8499999999999</c:v>
                </c:pt>
                <c:pt idx="1064">
                  <c:v>1239</c:v>
                </c:pt>
                <c:pt idx="1065">
                  <c:v>1239.1499999999999</c:v>
                </c:pt>
                <c:pt idx="1066">
                  <c:v>1239.3</c:v>
                </c:pt>
                <c:pt idx="1067">
                  <c:v>1239.45</c:v>
                </c:pt>
                <c:pt idx="1068">
                  <c:v>1239.5999999999999</c:v>
                </c:pt>
                <c:pt idx="1069">
                  <c:v>1239.75</c:v>
                </c:pt>
                <c:pt idx="1070">
                  <c:v>1239.9000000000001</c:v>
                </c:pt>
                <c:pt idx="1071">
                  <c:v>1240.05</c:v>
                </c:pt>
                <c:pt idx="1072">
                  <c:v>1240.2</c:v>
                </c:pt>
                <c:pt idx="1073">
                  <c:v>1240.3499999999999</c:v>
                </c:pt>
                <c:pt idx="1074">
                  <c:v>1240.5</c:v>
                </c:pt>
                <c:pt idx="1075">
                  <c:v>1240.6499999999999</c:v>
                </c:pt>
                <c:pt idx="1076">
                  <c:v>1240.8</c:v>
                </c:pt>
                <c:pt idx="1077">
                  <c:v>1240.95</c:v>
                </c:pt>
                <c:pt idx="1078">
                  <c:v>1241.0999999999999</c:v>
                </c:pt>
                <c:pt idx="1079">
                  <c:v>1241.25</c:v>
                </c:pt>
                <c:pt idx="1080">
                  <c:v>1241.4000000000001</c:v>
                </c:pt>
                <c:pt idx="1081">
                  <c:v>1241.55</c:v>
                </c:pt>
                <c:pt idx="1082">
                  <c:v>1241.7</c:v>
                </c:pt>
                <c:pt idx="1083">
                  <c:v>1241.8499999999999</c:v>
                </c:pt>
                <c:pt idx="1084">
                  <c:v>1242</c:v>
                </c:pt>
                <c:pt idx="1085">
                  <c:v>1242.1499999999999</c:v>
                </c:pt>
                <c:pt idx="1086">
                  <c:v>1242.3</c:v>
                </c:pt>
                <c:pt idx="1087">
                  <c:v>1242.45</c:v>
                </c:pt>
                <c:pt idx="1088">
                  <c:v>1242.5999999999999</c:v>
                </c:pt>
                <c:pt idx="1089">
                  <c:v>1242.75</c:v>
                </c:pt>
                <c:pt idx="1090">
                  <c:v>1242.9000000000001</c:v>
                </c:pt>
                <c:pt idx="1091">
                  <c:v>1243.05</c:v>
                </c:pt>
                <c:pt idx="1092">
                  <c:v>1243.2</c:v>
                </c:pt>
                <c:pt idx="1093">
                  <c:v>1243.3499999999999</c:v>
                </c:pt>
                <c:pt idx="1094">
                  <c:v>1243.5</c:v>
                </c:pt>
                <c:pt idx="1095">
                  <c:v>1243.6499999999999</c:v>
                </c:pt>
                <c:pt idx="1096">
                  <c:v>1243.8</c:v>
                </c:pt>
                <c:pt idx="1097">
                  <c:v>1243.95</c:v>
                </c:pt>
                <c:pt idx="1098">
                  <c:v>1244.0999999999999</c:v>
                </c:pt>
                <c:pt idx="1099">
                  <c:v>1244.25</c:v>
                </c:pt>
                <c:pt idx="1100">
                  <c:v>1244.4000000000001</c:v>
                </c:pt>
                <c:pt idx="1101">
                  <c:v>1244.55</c:v>
                </c:pt>
                <c:pt idx="1102">
                  <c:v>1244.7</c:v>
                </c:pt>
                <c:pt idx="1103">
                  <c:v>1244.8499999999999</c:v>
                </c:pt>
                <c:pt idx="1104">
                  <c:v>1245</c:v>
                </c:pt>
                <c:pt idx="1105">
                  <c:v>1245.1499999999999</c:v>
                </c:pt>
                <c:pt idx="1106">
                  <c:v>1245.3</c:v>
                </c:pt>
                <c:pt idx="1107">
                  <c:v>1245.45</c:v>
                </c:pt>
                <c:pt idx="1108">
                  <c:v>1245.5999999999999</c:v>
                </c:pt>
                <c:pt idx="1109">
                  <c:v>1245.75</c:v>
                </c:pt>
                <c:pt idx="1110">
                  <c:v>1245.9000000000001</c:v>
                </c:pt>
                <c:pt idx="1111">
                  <c:v>1246.05</c:v>
                </c:pt>
                <c:pt idx="1112">
                  <c:v>1246.2</c:v>
                </c:pt>
                <c:pt idx="1113">
                  <c:v>1246.3499999999999</c:v>
                </c:pt>
                <c:pt idx="1114">
                  <c:v>1246.5</c:v>
                </c:pt>
                <c:pt idx="1115">
                  <c:v>1246.6499999999999</c:v>
                </c:pt>
                <c:pt idx="1116">
                  <c:v>1246.8</c:v>
                </c:pt>
                <c:pt idx="1117">
                  <c:v>1246.95</c:v>
                </c:pt>
                <c:pt idx="1118">
                  <c:v>1247.0999999999999</c:v>
                </c:pt>
                <c:pt idx="1119">
                  <c:v>1247.25</c:v>
                </c:pt>
                <c:pt idx="1120">
                  <c:v>1247.4000000000001</c:v>
                </c:pt>
                <c:pt idx="1121">
                  <c:v>1247.55</c:v>
                </c:pt>
                <c:pt idx="1122">
                  <c:v>1247.7</c:v>
                </c:pt>
                <c:pt idx="1123">
                  <c:v>1247.8499999999999</c:v>
                </c:pt>
                <c:pt idx="1124">
                  <c:v>1248</c:v>
                </c:pt>
                <c:pt idx="1125">
                  <c:v>1248.1499999999999</c:v>
                </c:pt>
                <c:pt idx="1126">
                  <c:v>1248.3</c:v>
                </c:pt>
                <c:pt idx="1127">
                  <c:v>1248.45</c:v>
                </c:pt>
                <c:pt idx="1128">
                  <c:v>1248.5999999999999</c:v>
                </c:pt>
                <c:pt idx="1129">
                  <c:v>1248.75</c:v>
                </c:pt>
                <c:pt idx="1130">
                  <c:v>1248.9000000000001</c:v>
                </c:pt>
                <c:pt idx="1131">
                  <c:v>1249.05</c:v>
                </c:pt>
                <c:pt idx="1132">
                  <c:v>1249.2</c:v>
                </c:pt>
                <c:pt idx="1133">
                  <c:v>1249.3499999999999</c:v>
                </c:pt>
                <c:pt idx="1134">
                  <c:v>1249.5</c:v>
                </c:pt>
                <c:pt idx="1135">
                  <c:v>1249.6499999999999</c:v>
                </c:pt>
                <c:pt idx="1136">
                  <c:v>1249.8</c:v>
                </c:pt>
                <c:pt idx="1137">
                  <c:v>1249.95</c:v>
                </c:pt>
                <c:pt idx="1138">
                  <c:v>1250.0999999999999</c:v>
                </c:pt>
                <c:pt idx="1139">
                  <c:v>1250.25</c:v>
                </c:pt>
                <c:pt idx="1140">
                  <c:v>1250.4000000000001</c:v>
                </c:pt>
                <c:pt idx="1141">
                  <c:v>1250.55</c:v>
                </c:pt>
                <c:pt idx="1142">
                  <c:v>1250.7</c:v>
                </c:pt>
                <c:pt idx="1143">
                  <c:v>1250.8499999999999</c:v>
                </c:pt>
                <c:pt idx="1144">
                  <c:v>1251</c:v>
                </c:pt>
                <c:pt idx="1145">
                  <c:v>1251.1499999999999</c:v>
                </c:pt>
                <c:pt idx="1146">
                  <c:v>1251.3</c:v>
                </c:pt>
                <c:pt idx="1147">
                  <c:v>1251.45</c:v>
                </c:pt>
                <c:pt idx="1148">
                  <c:v>1251.5999999999999</c:v>
                </c:pt>
                <c:pt idx="1149">
                  <c:v>1251.75</c:v>
                </c:pt>
                <c:pt idx="1150">
                  <c:v>1251.9000000000001</c:v>
                </c:pt>
                <c:pt idx="1151">
                  <c:v>1252.05</c:v>
                </c:pt>
                <c:pt idx="1152">
                  <c:v>1252.2</c:v>
                </c:pt>
                <c:pt idx="1153">
                  <c:v>1252.3499999999999</c:v>
                </c:pt>
                <c:pt idx="1154">
                  <c:v>1252.5</c:v>
                </c:pt>
                <c:pt idx="1155">
                  <c:v>1252.6499999999999</c:v>
                </c:pt>
                <c:pt idx="1156">
                  <c:v>1252.8</c:v>
                </c:pt>
                <c:pt idx="1157">
                  <c:v>1252.95</c:v>
                </c:pt>
                <c:pt idx="1158">
                  <c:v>1253.0999999999999</c:v>
                </c:pt>
                <c:pt idx="1159">
                  <c:v>1253.25</c:v>
                </c:pt>
                <c:pt idx="1160">
                  <c:v>1253.4000000000001</c:v>
                </c:pt>
                <c:pt idx="1161">
                  <c:v>1253.55</c:v>
                </c:pt>
                <c:pt idx="1162">
                  <c:v>1253.7</c:v>
                </c:pt>
                <c:pt idx="1163">
                  <c:v>1253.8499999999999</c:v>
                </c:pt>
                <c:pt idx="1164">
                  <c:v>1254</c:v>
                </c:pt>
                <c:pt idx="1165">
                  <c:v>1254.1499999999999</c:v>
                </c:pt>
                <c:pt idx="1166">
                  <c:v>1254.3</c:v>
                </c:pt>
                <c:pt idx="1167">
                  <c:v>1254.45</c:v>
                </c:pt>
                <c:pt idx="1168">
                  <c:v>1254.5999999999999</c:v>
                </c:pt>
                <c:pt idx="1169">
                  <c:v>1254.75</c:v>
                </c:pt>
                <c:pt idx="1170">
                  <c:v>1254.9000000000001</c:v>
                </c:pt>
                <c:pt idx="1171">
                  <c:v>1255.05</c:v>
                </c:pt>
                <c:pt idx="1172">
                  <c:v>1255.2</c:v>
                </c:pt>
                <c:pt idx="1173">
                  <c:v>1255.3499999999999</c:v>
                </c:pt>
                <c:pt idx="1174">
                  <c:v>1255.5</c:v>
                </c:pt>
                <c:pt idx="1175">
                  <c:v>1255.6499999999999</c:v>
                </c:pt>
                <c:pt idx="1176">
                  <c:v>1255.8</c:v>
                </c:pt>
                <c:pt idx="1177">
                  <c:v>1255.95</c:v>
                </c:pt>
                <c:pt idx="1178">
                  <c:v>1256.0999999999999</c:v>
                </c:pt>
                <c:pt idx="1179">
                  <c:v>1256.25</c:v>
                </c:pt>
                <c:pt idx="1180">
                  <c:v>1256.4000000000001</c:v>
                </c:pt>
                <c:pt idx="1181">
                  <c:v>1256.55</c:v>
                </c:pt>
                <c:pt idx="1182">
                  <c:v>1256.7</c:v>
                </c:pt>
                <c:pt idx="1183">
                  <c:v>1256.8499999999999</c:v>
                </c:pt>
                <c:pt idx="1184">
                  <c:v>1257</c:v>
                </c:pt>
                <c:pt idx="1185">
                  <c:v>1257.1499999999999</c:v>
                </c:pt>
                <c:pt idx="1186">
                  <c:v>1257.3</c:v>
                </c:pt>
                <c:pt idx="1187">
                  <c:v>1257.45</c:v>
                </c:pt>
                <c:pt idx="1188">
                  <c:v>1257.5999999999999</c:v>
                </c:pt>
                <c:pt idx="1189">
                  <c:v>1257.75</c:v>
                </c:pt>
                <c:pt idx="1190">
                  <c:v>1257.9000000000001</c:v>
                </c:pt>
                <c:pt idx="1191">
                  <c:v>1258.05</c:v>
                </c:pt>
                <c:pt idx="1192">
                  <c:v>1258.2</c:v>
                </c:pt>
                <c:pt idx="1193">
                  <c:v>1258.3499999999999</c:v>
                </c:pt>
                <c:pt idx="1194">
                  <c:v>1258.5</c:v>
                </c:pt>
                <c:pt idx="1195">
                  <c:v>1258.6499999999999</c:v>
                </c:pt>
                <c:pt idx="1196">
                  <c:v>1258.8</c:v>
                </c:pt>
                <c:pt idx="1197">
                  <c:v>1258.95</c:v>
                </c:pt>
                <c:pt idx="1198">
                  <c:v>1259.0999999999999</c:v>
                </c:pt>
                <c:pt idx="1199">
                  <c:v>1259.25</c:v>
                </c:pt>
                <c:pt idx="1200">
                  <c:v>1259.4000000000001</c:v>
                </c:pt>
                <c:pt idx="1201">
                  <c:v>1259.55</c:v>
                </c:pt>
                <c:pt idx="1202">
                  <c:v>1259.7</c:v>
                </c:pt>
                <c:pt idx="1203">
                  <c:v>1259.8499999999999</c:v>
                </c:pt>
                <c:pt idx="1204">
                  <c:v>1260</c:v>
                </c:pt>
                <c:pt idx="1205">
                  <c:v>1260.1499999999999</c:v>
                </c:pt>
                <c:pt idx="1206">
                  <c:v>1260.3</c:v>
                </c:pt>
                <c:pt idx="1207">
                  <c:v>1260.45</c:v>
                </c:pt>
                <c:pt idx="1208">
                  <c:v>1260.5999999999999</c:v>
                </c:pt>
                <c:pt idx="1209">
                  <c:v>1260.75</c:v>
                </c:pt>
                <c:pt idx="1210">
                  <c:v>1260.9000000000001</c:v>
                </c:pt>
                <c:pt idx="1211">
                  <c:v>1261.05</c:v>
                </c:pt>
                <c:pt idx="1212">
                  <c:v>1261.2</c:v>
                </c:pt>
                <c:pt idx="1213">
                  <c:v>1261.3499999999999</c:v>
                </c:pt>
                <c:pt idx="1214">
                  <c:v>1261.5</c:v>
                </c:pt>
                <c:pt idx="1215">
                  <c:v>1261.6499999999999</c:v>
                </c:pt>
                <c:pt idx="1216">
                  <c:v>1261.8</c:v>
                </c:pt>
                <c:pt idx="1217">
                  <c:v>1261.95</c:v>
                </c:pt>
                <c:pt idx="1218">
                  <c:v>1262.0999999999999</c:v>
                </c:pt>
                <c:pt idx="1219">
                  <c:v>1262.25</c:v>
                </c:pt>
                <c:pt idx="1220">
                  <c:v>1262.4000000000001</c:v>
                </c:pt>
                <c:pt idx="1221">
                  <c:v>1262.55</c:v>
                </c:pt>
                <c:pt idx="1222">
                  <c:v>1262.7</c:v>
                </c:pt>
                <c:pt idx="1223">
                  <c:v>1262.8499999999999</c:v>
                </c:pt>
                <c:pt idx="1224">
                  <c:v>1263</c:v>
                </c:pt>
                <c:pt idx="1225">
                  <c:v>1263.1499999999999</c:v>
                </c:pt>
                <c:pt idx="1226">
                  <c:v>1263.3</c:v>
                </c:pt>
                <c:pt idx="1227">
                  <c:v>1263.45</c:v>
                </c:pt>
                <c:pt idx="1228">
                  <c:v>1263.5999999999999</c:v>
                </c:pt>
                <c:pt idx="1229">
                  <c:v>1263.75</c:v>
                </c:pt>
                <c:pt idx="1230">
                  <c:v>1263.9000000000001</c:v>
                </c:pt>
                <c:pt idx="1231">
                  <c:v>1264.05</c:v>
                </c:pt>
                <c:pt idx="1232">
                  <c:v>1264.2</c:v>
                </c:pt>
                <c:pt idx="1233">
                  <c:v>1264.3499999999999</c:v>
                </c:pt>
                <c:pt idx="1234">
                  <c:v>1264.5</c:v>
                </c:pt>
                <c:pt idx="1235">
                  <c:v>1264.6499999999999</c:v>
                </c:pt>
                <c:pt idx="1236">
                  <c:v>1264.8</c:v>
                </c:pt>
                <c:pt idx="1237">
                  <c:v>1264.95</c:v>
                </c:pt>
                <c:pt idx="1238">
                  <c:v>1265.0999999999999</c:v>
                </c:pt>
                <c:pt idx="1239">
                  <c:v>1265.25</c:v>
                </c:pt>
                <c:pt idx="1240">
                  <c:v>1265.4000000000001</c:v>
                </c:pt>
                <c:pt idx="1241">
                  <c:v>1265.55</c:v>
                </c:pt>
                <c:pt idx="1242">
                  <c:v>1265.7</c:v>
                </c:pt>
                <c:pt idx="1243">
                  <c:v>1265.8499999999999</c:v>
                </c:pt>
                <c:pt idx="1244">
                  <c:v>1266</c:v>
                </c:pt>
                <c:pt idx="1245">
                  <c:v>1266.1499999999999</c:v>
                </c:pt>
                <c:pt idx="1246">
                  <c:v>1266.3</c:v>
                </c:pt>
                <c:pt idx="1247">
                  <c:v>1266.45</c:v>
                </c:pt>
                <c:pt idx="1248">
                  <c:v>1266.5999999999999</c:v>
                </c:pt>
                <c:pt idx="1249">
                  <c:v>1266.75</c:v>
                </c:pt>
                <c:pt idx="1250">
                  <c:v>1266.9000000000001</c:v>
                </c:pt>
                <c:pt idx="1251">
                  <c:v>1267.05</c:v>
                </c:pt>
                <c:pt idx="1252">
                  <c:v>1267.2</c:v>
                </c:pt>
                <c:pt idx="1253">
                  <c:v>1267.3499999999999</c:v>
                </c:pt>
                <c:pt idx="1254">
                  <c:v>1267.5</c:v>
                </c:pt>
                <c:pt idx="1255">
                  <c:v>1267.6499999999999</c:v>
                </c:pt>
                <c:pt idx="1256">
                  <c:v>1267.8</c:v>
                </c:pt>
                <c:pt idx="1257">
                  <c:v>1267.95</c:v>
                </c:pt>
                <c:pt idx="1258">
                  <c:v>1268.0999999999999</c:v>
                </c:pt>
                <c:pt idx="1259">
                  <c:v>1268.25</c:v>
                </c:pt>
                <c:pt idx="1260">
                  <c:v>1268.4000000000001</c:v>
                </c:pt>
                <c:pt idx="1261">
                  <c:v>1268.55</c:v>
                </c:pt>
                <c:pt idx="1262">
                  <c:v>1268.7</c:v>
                </c:pt>
                <c:pt idx="1263">
                  <c:v>1268.8499999999999</c:v>
                </c:pt>
                <c:pt idx="1264">
                  <c:v>1269</c:v>
                </c:pt>
                <c:pt idx="1265">
                  <c:v>1269.1499999999999</c:v>
                </c:pt>
                <c:pt idx="1266">
                  <c:v>1269.3</c:v>
                </c:pt>
                <c:pt idx="1267">
                  <c:v>1269.45</c:v>
                </c:pt>
                <c:pt idx="1268">
                  <c:v>1269.5999999999999</c:v>
                </c:pt>
                <c:pt idx="1269">
                  <c:v>1269.75</c:v>
                </c:pt>
                <c:pt idx="1270">
                  <c:v>1269.9000000000001</c:v>
                </c:pt>
                <c:pt idx="1271">
                  <c:v>1270.05</c:v>
                </c:pt>
                <c:pt idx="1272">
                  <c:v>1270.2</c:v>
                </c:pt>
                <c:pt idx="1273">
                  <c:v>1270.3499999999999</c:v>
                </c:pt>
                <c:pt idx="1274">
                  <c:v>1270.5</c:v>
                </c:pt>
                <c:pt idx="1275">
                  <c:v>1270.6499999999999</c:v>
                </c:pt>
                <c:pt idx="1276">
                  <c:v>1270.8</c:v>
                </c:pt>
                <c:pt idx="1277">
                  <c:v>1270.95</c:v>
                </c:pt>
                <c:pt idx="1278">
                  <c:v>1271.0999999999999</c:v>
                </c:pt>
                <c:pt idx="1279">
                  <c:v>1271.25</c:v>
                </c:pt>
                <c:pt idx="1280">
                  <c:v>1271.4000000000001</c:v>
                </c:pt>
                <c:pt idx="1281">
                  <c:v>1271.55</c:v>
                </c:pt>
                <c:pt idx="1282">
                  <c:v>1271.7</c:v>
                </c:pt>
                <c:pt idx="1283">
                  <c:v>1271.8499999999999</c:v>
                </c:pt>
                <c:pt idx="1284">
                  <c:v>1272</c:v>
                </c:pt>
                <c:pt idx="1285">
                  <c:v>1272.1499999999999</c:v>
                </c:pt>
                <c:pt idx="1286">
                  <c:v>1272.3</c:v>
                </c:pt>
                <c:pt idx="1287">
                  <c:v>1272.45</c:v>
                </c:pt>
                <c:pt idx="1288">
                  <c:v>1272.5999999999999</c:v>
                </c:pt>
                <c:pt idx="1289">
                  <c:v>1272.75</c:v>
                </c:pt>
                <c:pt idx="1290">
                  <c:v>1272.9000000000001</c:v>
                </c:pt>
                <c:pt idx="1291">
                  <c:v>1273.05</c:v>
                </c:pt>
                <c:pt idx="1292">
                  <c:v>1273.2</c:v>
                </c:pt>
                <c:pt idx="1293">
                  <c:v>1273.3499999999999</c:v>
                </c:pt>
                <c:pt idx="1294">
                  <c:v>1273.5</c:v>
                </c:pt>
                <c:pt idx="1295">
                  <c:v>1273.6499999999999</c:v>
                </c:pt>
                <c:pt idx="1296">
                  <c:v>1273.8</c:v>
                </c:pt>
                <c:pt idx="1297">
                  <c:v>1273.95</c:v>
                </c:pt>
                <c:pt idx="1298">
                  <c:v>1274.0999999999999</c:v>
                </c:pt>
                <c:pt idx="1299">
                  <c:v>1274.25</c:v>
                </c:pt>
                <c:pt idx="1300">
                  <c:v>1274.4000000000001</c:v>
                </c:pt>
                <c:pt idx="1301">
                  <c:v>1274.55</c:v>
                </c:pt>
                <c:pt idx="1302">
                  <c:v>1274.7</c:v>
                </c:pt>
                <c:pt idx="1303">
                  <c:v>1274.8499999999999</c:v>
                </c:pt>
                <c:pt idx="1304">
                  <c:v>1275</c:v>
                </c:pt>
                <c:pt idx="1305">
                  <c:v>1275.1499999999999</c:v>
                </c:pt>
                <c:pt idx="1306">
                  <c:v>1275.3</c:v>
                </c:pt>
                <c:pt idx="1307">
                  <c:v>1275.45</c:v>
                </c:pt>
                <c:pt idx="1308">
                  <c:v>1275.5999999999999</c:v>
                </c:pt>
                <c:pt idx="1309">
                  <c:v>1275.75</c:v>
                </c:pt>
                <c:pt idx="1310">
                  <c:v>1275.9000000000001</c:v>
                </c:pt>
                <c:pt idx="1311">
                  <c:v>1276.05</c:v>
                </c:pt>
                <c:pt idx="1312">
                  <c:v>1276.2</c:v>
                </c:pt>
                <c:pt idx="1313">
                  <c:v>1276.3499999999999</c:v>
                </c:pt>
                <c:pt idx="1314">
                  <c:v>1276.5</c:v>
                </c:pt>
                <c:pt idx="1315">
                  <c:v>1276.6499999999999</c:v>
                </c:pt>
                <c:pt idx="1316">
                  <c:v>1276.8</c:v>
                </c:pt>
                <c:pt idx="1317">
                  <c:v>1276.95</c:v>
                </c:pt>
                <c:pt idx="1318">
                  <c:v>1277.0999999999999</c:v>
                </c:pt>
                <c:pt idx="1319">
                  <c:v>1277.25</c:v>
                </c:pt>
                <c:pt idx="1320">
                  <c:v>1277.4000000000001</c:v>
                </c:pt>
                <c:pt idx="1321">
                  <c:v>1277.55</c:v>
                </c:pt>
                <c:pt idx="1322">
                  <c:v>1277.7</c:v>
                </c:pt>
                <c:pt idx="1323">
                  <c:v>1277.8499999999999</c:v>
                </c:pt>
                <c:pt idx="1324">
                  <c:v>1278</c:v>
                </c:pt>
                <c:pt idx="1325">
                  <c:v>1278.1499999999999</c:v>
                </c:pt>
                <c:pt idx="1326">
                  <c:v>1278.3</c:v>
                </c:pt>
                <c:pt idx="1327">
                  <c:v>1278.45</c:v>
                </c:pt>
                <c:pt idx="1328">
                  <c:v>1278.5999999999999</c:v>
                </c:pt>
                <c:pt idx="1329">
                  <c:v>1278.75</c:v>
                </c:pt>
                <c:pt idx="1330">
                  <c:v>1278.9000000000001</c:v>
                </c:pt>
                <c:pt idx="1331">
                  <c:v>1279.05</c:v>
                </c:pt>
                <c:pt idx="1332">
                  <c:v>1279.2</c:v>
                </c:pt>
                <c:pt idx="1333">
                  <c:v>1279.3499999999999</c:v>
                </c:pt>
                <c:pt idx="1334">
                  <c:v>1279.5</c:v>
                </c:pt>
                <c:pt idx="1335">
                  <c:v>1279.6499999999999</c:v>
                </c:pt>
                <c:pt idx="1336">
                  <c:v>1279.8</c:v>
                </c:pt>
                <c:pt idx="1337">
                  <c:v>1279.95</c:v>
                </c:pt>
                <c:pt idx="1338">
                  <c:v>1280.0999999999999</c:v>
                </c:pt>
                <c:pt idx="1339">
                  <c:v>1280.25</c:v>
                </c:pt>
                <c:pt idx="1340">
                  <c:v>1280.4000000000001</c:v>
                </c:pt>
                <c:pt idx="1341">
                  <c:v>1280.55</c:v>
                </c:pt>
                <c:pt idx="1342">
                  <c:v>1280.7</c:v>
                </c:pt>
                <c:pt idx="1343">
                  <c:v>1280.8499999999999</c:v>
                </c:pt>
                <c:pt idx="1344">
                  <c:v>1281</c:v>
                </c:pt>
                <c:pt idx="1345">
                  <c:v>1281.1499999999999</c:v>
                </c:pt>
                <c:pt idx="1346">
                  <c:v>1281.3</c:v>
                </c:pt>
                <c:pt idx="1347">
                  <c:v>1281.45</c:v>
                </c:pt>
                <c:pt idx="1348">
                  <c:v>1281.5999999999999</c:v>
                </c:pt>
                <c:pt idx="1349">
                  <c:v>1281.75</c:v>
                </c:pt>
                <c:pt idx="1350">
                  <c:v>1281.9000000000001</c:v>
                </c:pt>
                <c:pt idx="1351">
                  <c:v>1282.05</c:v>
                </c:pt>
                <c:pt idx="1352">
                  <c:v>1282.2</c:v>
                </c:pt>
                <c:pt idx="1353">
                  <c:v>1282.3499999999999</c:v>
                </c:pt>
                <c:pt idx="1354">
                  <c:v>1282.5</c:v>
                </c:pt>
                <c:pt idx="1355">
                  <c:v>1282.6499999999999</c:v>
                </c:pt>
                <c:pt idx="1356">
                  <c:v>1282.8</c:v>
                </c:pt>
                <c:pt idx="1357">
                  <c:v>1282.95</c:v>
                </c:pt>
                <c:pt idx="1358">
                  <c:v>1283.0999999999999</c:v>
                </c:pt>
                <c:pt idx="1359">
                  <c:v>1283.25</c:v>
                </c:pt>
                <c:pt idx="1360">
                  <c:v>1283.4000000000001</c:v>
                </c:pt>
                <c:pt idx="1361">
                  <c:v>1283.55</c:v>
                </c:pt>
                <c:pt idx="1362">
                  <c:v>1283.7</c:v>
                </c:pt>
                <c:pt idx="1363">
                  <c:v>1283.8499999999999</c:v>
                </c:pt>
                <c:pt idx="1364">
                  <c:v>1284</c:v>
                </c:pt>
                <c:pt idx="1365">
                  <c:v>1284.1499999999999</c:v>
                </c:pt>
                <c:pt idx="1366">
                  <c:v>1284.3</c:v>
                </c:pt>
                <c:pt idx="1367">
                  <c:v>1284.45</c:v>
                </c:pt>
                <c:pt idx="1368">
                  <c:v>1284.5999999999999</c:v>
                </c:pt>
                <c:pt idx="1369">
                  <c:v>1284.75</c:v>
                </c:pt>
                <c:pt idx="1370">
                  <c:v>1284.9000000000001</c:v>
                </c:pt>
                <c:pt idx="1371">
                  <c:v>1285.05</c:v>
                </c:pt>
                <c:pt idx="1372">
                  <c:v>1285.2</c:v>
                </c:pt>
                <c:pt idx="1373">
                  <c:v>1285.3499999999999</c:v>
                </c:pt>
                <c:pt idx="1374">
                  <c:v>1285.5</c:v>
                </c:pt>
                <c:pt idx="1375">
                  <c:v>1285.6499999999999</c:v>
                </c:pt>
                <c:pt idx="1376">
                  <c:v>1285.8</c:v>
                </c:pt>
                <c:pt idx="1377">
                  <c:v>1285.95</c:v>
                </c:pt>
                <c:pt idx="1378">
                  <c:v>1286.0999999999999</c:v>
                </c:pt>
                <c:pt idx="1379">
                  <c:v>1286.25</c:v>
                </c:pt>
                <c:pt idx="1380">
                  <c:v>1286.4000000000001</c:v>
                </c:pt>
                <c:pt idx="1381">
                  <c:v>1286.55</c:v>
                </c:pt>
                <c:pt idx="1382">
                  <c:v>1286.7</c:v>
                </c:pt>
                <c:pt idx="1383">
                  <c:v>1286.8499999999999</c:v>
                </c:pt>
                <c:pt idx="1384">
                  <c:v>1287</c:v>
                </c:pt>
                <c:pt idx="1385">
                  <c:v>1287.1499999999999</c:v>
                </c:pt>
                <c:pt idx="1386">
                  <c:v>1287.3</c:v>
                </c:pt>
                <c:pt idx="1387">
                  <c:v>1287.45</c:v>
                </c:pt>
                <c:pt idx="1388">
                  <c:v>1287.5999999999999</c:v>
                </c:pt>
                <c:pt idx="1389">
                  <c:v>1287.75</c:v>
                </c:pt>
                <c:pt idx="1390">
                  <c:v>1287.9000000000001</c:v>
                </c:pt>
                <c:pt idx="1391">
                  <c:v>1288.05</c:v>
                </c:pt>
                <c:pt idx="1392">
                  <c:v>1288.2</c:v>
                </c:pt>
                <c:pt idx="1393">
                  <c:v>1288.3499999999999</c:v>
                </c:pt>
                <c:pt idx="1394">
                  <c:v>1288.5</c:v>
                </c:pt>
                <c:pt idx="1395">
                  <c:v>1288.6499999999999</c:v>
                </c:pt>
                <c:pt idx="1396">
                  <c:v>1288.8</c:v>
                </c:pt>
                <c:pt idx="1397">
                  <c:v>1288.95</c:v>
                </c:pt>
                <c:pt idx="1398">
                  <c:v>1289.0999999999999</c:v>
                </c:pt>
                <c:pt idx="1399">
                  <c:v>1289.25</c:v>
                </c:pt>
                <c:pt idx="1400">
                  <c:v>1289.4000000000001</c:v>
                </c:pt>
                <c:pt idx="1401">
                  <c:v>1289.55</c:v>
                </c:pt>
                <c:pt idx="1402">
                  <c:v>1289.7</c:v>
                </c:pt>
                <c:pt idx="1403">
                  <c:v>1289.8499999999999</c:v>
                </c:pt>
                <c:pt idx="1404">
                  <c:v>1290</c:v>
                </c:pt>
                <c:pt idx="1405">
                  <c:v>1290.1499999999999</c:v>
                </c:pt>
                <c:pt idx="1406">
                  <c:v>1290.3</c:v>
                </c:pt>
                <c:pt idx="1407">
                  <c:v>1290.45</c:v>
                </c:pt>
                <c:pt idx="1408">
                  <c:v>1290.5999999999999</c:v>
                </c:pt>
                <c:pt idx="1409">
                  <c:v>1290.75</c:v>
                </c:pt>
                <c:pt idx="1410">
                  <c:v>1290.9000000000001</c:v>
                </c:pt>
                <c:pt idx="1411">
                  <c:v>1291.05</c:v>
                </c:pt>
                <c:pt idx="1412">
                  <c:v>1291.2</c:v>
                </c:pt>
                <c:pt idx="1413">
                  <c:v>1291.3499999999999</c:v>
                </c:pt>
                <c:pt idx="1414">
                  <c:v>1291.5</c:v>
                </c:pt>
                <c:pt idx="1415">
                  <c:v>1291.6499999999999</c:v>
                </c:pt>
                <c:pt idx="1416">
                  <c:v>1291.8</c:v>
                </c:pt>
                <c:pt idx="1417">
                  <c:v>1291.95</c:v>
                </c:pt>
                <c:pt idx="1418">
                  <c:v>1292.0999999999999</c:v>
                </c:pt>
                <c:pt idx="1419">
                  <c:v>1292.25</c:v>
                </c:pt>
                <c:pt idx="1420">
                  <c:v>1292.4000000000001</c:v>
                </c:pt>
                <c:pt idx="1421">
                  <c:v>1292.55</c:v>
                </c:pt>
                <c:pt idx="1422">
                  <c:v>1292.7</c:v>
                </c:pt>
                <c:pt idx="1423">
                  <c:v>1292.8499999999999</c:v>
                </c:pt>
                <c:pt idx="1424">
                  <c:v>1293</c:v>
                </c:pt>
                <c:pt idx="1425">
                  <c:v>1293.1499999999999</c:v>
                </c:pt>
                <c:pt idx="1426">
                  <c:v>1293.3</c:v>
                </c:pt>
                <c:pt idx="1427">
                  <c:v>1293.45</c:v>
                </c:pt>
                <c:pt idx="1428">
                  <c:v>1293.5999999999999</c:v>
                </c:pt>
                <c:pt idx="1429">
                  <c:v>1293.75</c:v>
                </c:pt>
                <c:pt idx="1430">
                  <c:v>1293.9000000000001</c:v>
                </c:pt>
                <c:pt idx="1431">
                  <c:v>1294.05</c:v>
                </c:pt>
                <c:pt idx="1432">
                  <c:v>1294.2</c:v>
                </c:pt>
                <c:pt idx="1433">
                  <c:v>1294.3499999999999</c:v>
                </c:pt>
                <c:pt idx="1434">
                  <c:v>1294.5</c:v>
                </c:pt>
                <c:pt idx="1435">
                  <c:v>1294.6499999999999</c:v>
                </c:pt>
                <c:pt idx="1436">
                  <c:v>1294.8</c:v>
                </c:pt>
                <c:pt idx="1437">
                  <c:v>1294.95</c:v>
                </c:pt>
                <c:pt idx="1438">
                  <c:v>1295.0999999999999</c:v>
                </c:pt>
                <c:pt idx="1439">
                  <c:v>1295.25</c:v>
                </c:pt>
                <c:pt idx="1440">
                  <c:v>1295.4000000000001</c:v>
                </c:pt>
                <c:pt idx="1441">
                  <c:v>1295.55</c:v>
                </c:pt>
                <c:pt idx="1442">
                  <c:v>1295.7</c:v>
                </c:pt>
                <c:pt idx="1443">
                  <c:v>1295.8499999999999</c:v>
                </c:pt>
                <c:pt idx="1444">
                  <c:v>1296</c:v>
                </c:pt>
                <c:pt idx="1445">
                  <c:v>1296.1499999999999</c:v>
                </c:pt>
                <c:pt idx="1446">
                  <c:v>1296.3</c:v>
                </c:pt>
                <c:pt idx="1447">
                  <c:v>1296.45</c:v>
                </c:pt>
                <c:pt idx="1448">
                  <c:v>1296.5999999999999</c:v>
                </c:pt>
                <c:pt idx="1449">
                  <c:v>1296.75</c:v>
                </c:pt>
                <c:pt idx="1450">
                  <c:v>1296.9000000000001</c:v>
                </c:pt>
                <c:pt idx="1451">
                  <c:v>1297.05</c:v>
                </c:pt>
                <c:pt idx="1452">
                  <c:v>1297.2</c:v>
                </c:pt>
                <c:pt idx="1453">
                  <c:v>1297.3499999999999</c:v>
                </c:pt>
                <c:pt idx="1454">
                  <c:v>1297.5</c:v>
                </c:pt>
                <c:pt idx="1455">
                  <c:v>1297.6499999999999</c:v>
                </c:pt>
                <c:pt idx="1456">
                  <c:v>1297.8</c:v>
                </c:pt>
                <c:pt idx="1457">
                  <c:v>1297.95</c:v>
                </c:pt>
                <c:pt idx="1458">
                  <c:v>1298.0999999999999</c:v>
                </c:pt>
                <c:pt idx="1459">
                  <c:v>1298.25</c:v>
                </c:pt>
                <c:pt idx="1460">
                  <c:v>1298.4000000000001</c:v>
                </c:pt>
                <c:pt idx="1461">
                  <c:v>1298.55</c:v>
                </c:pt>
                <c:pt idx="1462">
                  <c:v>1298.7</c:v>
                </c:pt>
                <c:pt idx="1463">
                  <c:v>1298.8499999999999</c:v>
                </c:pt>
                <c:pt idx="1464">
                  <c:v>1299</c:v>
                </c:pt>
                <c:pt idx="1465">
                  <c:v>1299.1499999999999</c:v>
                </c:pt>
                <c:pt idx="1466">
                  <c:v>1299.3</c:v>
                </c:pt>
                <c:pt idx="1467">
                  <c:v>1299.45</c:v>
                </c:pt>
                <c:pt idx="1468">
                  <c:v>1299.5999999999999</c:v>
                </c:pt>
                <c:pt idx="1469">
                  <c:v>1299.75</c:v>
                </c:pt>
                <c:pt idx="1470">
                  <c:v>1299.9000000000001</c:v>
                </c:pt>
                <c:pt idx="1471">
                  <c:v>1300.05</c:v>
                </c:pt>
                <c:pt idx="1472">
                  <c:v>1300.2</c:v>
                </c:pt>
                <c:pt idx="1473">
                  <c:v>1300.3499999999999</c:v>
                </c:pt>
                <c:pt idx="1474">
                  <c:v>1300.5</c:v>
                </c:pt>
                <c:pt idx="1475">
                  <c:v>1300.6499999999999</c:v>
                </c:pt>
                <c:pt idx="1476">
                  <c:v>1300.8</c:v>
                </c:pt>
                <c:pt idx="1477">
                  <c:v>1300.95</c:v>
                </c:pt>
                <c:pt idx="1478">
                  <c:v>1301.0999999999999</c:v>
                </c:pt>
                <c:pt idx="1479">
                  <c:v>1301.25</c:v>
                </c:pt>
                <c:pt idx="1480">
                  <c:v>1301.4000000000001</c:v>
                </c:pt>
                <c:pt idx="1481">
                  <c:v>1301.55</c:v>
                </c:pt>
                <c:pt idx="1482">
                  <c:v>1301.7</c:v>
                </c:pt>
                <c:pt idx="1483">
                  <c:v>1301.8499999999999</c:v>
                </c:pt>
                <c:pt idx="1484">
                  <c:v>1302</c:v>
                </c:pt>
                <c:pt idx="1485">
                  <c:v>1302.1499999999999</c:v>
                </c:pt>
                <c:pt idx="1486">
                  <c:v>1302.3</c:v>
                </c:pt>
                <c:pt idx="1487">
                  <c:v>1302.45</c:v>
                </c:pt>
                <c:pt idx="1488">
                  <c:v>1302.5999999999999</c:v>
                </c:pt>
                <c:pt idx="1489">
                  <c:v>1302.75</c:v>
                </c:pt>
                <c:pt idx="1490">
                  <c:v>1302.9000000000001</c:v>
                </c:pt>
                <c:pt idx="1491">
                  <c:v>1303.05</c:v>
                </c:pt>
                <c:pt idx="1492">
                  <c:v>1303.2</c:v>
                </c:pt>
                <c:pt idx="1493">
                  <c:v>1303.3499999999999</c:v>
                </c:pt>
                <c:pt idx="1494">
                  <c:v>1303.5</c:v>
                </c:pt>
                <c:pt idx="1495">
                  <c:v>1303.6499999999999</c:v>
                </c:pt>
                <c:pt idx="1496">
                  <c:v>1303.8</c:v>
                </c:pt>
                <c:pt idx="1497">
                  <c:v>1303.95</c:v>
                </c:pt>
                <c:pt idx="1498">
                  <c:v>1304.0999999999999</c:v>
                </c:pt>
                <c:pt idx="1499">
                  <c:v>1304.25</c:v>
                </c:pt>
                <c:pt idx="1500">
                  <c:v>1304.4000000000001</c:v>
                </c:pt>
                <c:pt idx="1501">
                  <c:v>1304.55</c:v>
                </c:pt>
                <c:pt idx="1502">
                  <c:v>1304.7</c:v>
                </c:pt>
                <c:pt idx="1503">
                  <c:v>1304.8499999999999</c:v>
                </c:pt>
                <c:pt idx="1504">
                  <c:v>1305</c:v>
                </c:pt>
                <c:pt idx="1505">
                  <c:v>1305.1499999999999</c:v>
                </c:pt>
                <c:pt idx="1506">
                  <c:v>1305.3</c:v>
                </c:pt>
                <c:pt idx="1507">
                  <c:v>1305.45</c:v>
                </c:pt>
                <c:pt idx="1508">
                  <c:v>1305.5999999999999</c:v>
                </c:pt>
                <c:pt idx="1509">
                  <c:v>1305.75</c:v>
                </c:pt>
                <c:pt idx="1510">
                  <c:v>1305.9000000000001</c:v>
                </c:pt>
                <c:pt idx="1511">
                  <c:v>1306.05</c:v>
                </c:pt>
                <c:pt idx="1512">
                  <c:v>1306.2</c:v>
                </c:pt>
                <c:pt idx="1513">
                  <c:v>1306.3499999999999</c:v>
                </c:pt>
                <c:pt idx="1514">
                  <c:v>1306.5</c:v>
                </c:pt>
                <c:pt idx="1515">
                  <c:v>1306.6499999999999</c:v>
                </c:pt>
                <c:pt idx="1516">
                  <c:v>1306.8</c:v>
                </c:pt>
                <c:pt idx="1517">
                  <c:v>1306.95</c:v>
                </c:pt>
                <c:pt idx="1518">
                  <c:v>1307.0999999999999</c:v>
                </c:pt>
                <c:pt idx="1519">
                  <c:v>1307.25</c:v>
                </c:pt>
                <c:pt idx="1520">
                  <c:v>1307.4000000000001</c:v>
                </c:pt>
                <c:pt idx="1521">
                  <c:v>1307.55</c:v>
                </c:pt>
                <c:pt idx="1522">
                  <c:v>1307.7</c:v>
                </c:pt>
                <c:pt idx="1523">
                  <c:v>1307.8499999999999</c:v>
                </c:pt>
                <c:pt idx="1524">
                  <c:v>1308</c:v>
                </c:pt>
                <c:pt idx="1525">
                  <c:v>1308.1499999999999</c:v>
                </c:pt>
                <c:pt idx="1526">
                  <c:v>1308.3</c:v>
                </c:pt>
                <c:pt idx="1527">
                  <c:v>1308.45</c:v>
                </c:pt>
                <c:pt idx="1528">
                  <c:v>1308.5999999999999</c:v>
                </c:pt>
                <c:pt idx="1529">
                  <c:v>1308.75</c:v>
                </c:pt>
                <c:pt idx="1530">
                  <c:v>1308.9000000000001</c:v>
                </c:pt>
                <c:pt idx="1531">
                  <c:v>1309.05</c:v>
                </c:pt>
                <c:pt idx="1532">
                  <c:v>1309.2</c:v>
                </c:pt>
                <c:pt idx="1533">
                  <c:v>1309.3499999999999</c:v>
                </c:pt>
                <c:pt idx="1534">
                  <c:v>1309.5</c:v>
                </c:pt>
                <c:pt idx="1535">
                  <c:v>1309.6499999999999</c:v>
                </c:pt>
                <c:pt idx="1536">
                  <c:v>1309.8</c:v>
                </c:pt>
                <c:pt idx="1537">
                  <c:v>1309.95</c:v>
                </c:pt>
                <c:pt idx="1538">
                  <c:v>1310.0999999999999</c:v>
                </c:pt>
                <c:pt idx="1539">
                  <c:v>1310.25</c:v>
                </c:pt>
                <c:pt idx="1540">
                  <c:v>1310.4000000000001</c:v>
                </c:pt>
                <c:pt idx="1541">
                  <c:v>1310.55</c:v>
                </c:pt>
                <c:pt idx="1542">
                  <c:v>1310.7</c:v>
                </c:pt>
                <c:pt idx="1543">
                  <c:v>1310.85</c:v>
                </c:pt>
                <c:pt idx="1544">
                  <c:v>1311</c:v>
                </c:pt>
                <c:pt idx="1545">
                  <c:v>1311.1499999999999</c:v>
                </c:pt>
                <c:pt idx="1546">
                  <c:v>1311.3</c:v>
                </c:pt>
                <c:pt idx="1547">
                  <c:v>1311.45</c:v>
                </c:pt>
                <c:pt idx="1548">
                  <c:v>1311.6</c:v>
                </c:pt>
                <c:pt idx="1549">
                  <c:v>1311.75</c:v>
                </c:pt>
                <c:pt idx="1550">
                  <c:v>1311.9</c:v>
                </c:pt>
                <c:pt idx="1551">
                  <c:v>1312.05</c:v>
                </c:pt>
                <c:pt idx="1552">
                  <c:v>1312.2</c:v>
                </c:pt>
                <c:pt idx="1553">
                  <c:v>1312.35</c:v>
                </c:pt>
                <c:pt idx="1554">
                  <c:v>1312.5</c:v>
                </c:pt>
                <c:pt idx="1555">
                  <c:v>1312.6499999999999</c:v>
                </c:pt>
                <c:pt idx="1556">
                  <c:v>1312.8</c:v>
                </c:pt>
                <c:pt idx="1557">
                  <c:v>1312.95</c:v>
                </c:pt>
                <c:pt idx="1558">
                  <c:v>1313.1</c:v>
                </c:pt>
                <c:pt idx="1559">
                  <c:v>1313.25</c:v>
                </c:pt>
                <c:pt idx="1560">
                  <c:v>1313.4</c:v>
                </c:pt>
                <c:pt idx="1561">
                  <c:v>1313.55</c:v>
                </c:pt>
                <c:pt idx="1562">
                  <c:v>1313.7</c:v>
                </c:pt>
                <c:pt idx="1563">
                  <c:v>1313.85</c:v>
                </c:pt>
                <c:pt idx="1564">
                  <c:v>1314</c:v>
                </c:pt>
                <c:pt idx="1565">
                  <c:v>1314.1499999999999</c:v>
                </c:pt>
                <c:pt idx="1566">
                  <c:v>1314.3</c:v>
                </c:pt>
                <c:pt idx="1567">
                  <c:v>1314.45</c:v>
                </c:pt>
                <c:pt idx="1568">
                  <c:v>1314.6</c:v>
                </c:pt>
                <c:pt idx="1569">
                  <c:v>1314.75</c:v>
                </c:pt>
                <c:pt idx="1570">
                  <c:v>1314.9</c:v>
                </c:pt>
                <c:pt idx="1571">
                  <c:v>1315.05</c:v>
                </c:pt>
                <c:pt idx="1572">
                  <c:v>1315.2</c:v>
                </c:pt>
                <c:pt idx="1573">
                  <c:v>1315.35</c:v>
                </c:pt>
                <c:pt idx="1574">
                  <c:v>1315.5</c:v>
                </c:pt>
                <c:pt idx="1575">
                  <c:v>1315.6499999999999</c:v>
                </c:pt>
                <c:pt idx="1576">
                  <c:v>1315.8</c:v>
                </c:pt>
                <c:pt idx="1577">
                  <c:v>1315.95</c:v>
                </c:pt>
                <c:pt idx="1578">
                  <c:v>1316.1</c:v>
                </c:pt>
                <c:pt idx="1579">
                  <c:v>1316.25</c:v>
                </c:pt>
                <c:pt idx="1580">
                  <c:v>1316.4</c:v>
                </c:pt>
                <c:pt idx="1581">
                  <c:v>1316.55</c:v>
                </c:pt>
                <c:pt idx="1582">
                  <c:v>1316.7</c:v>
                </c:pt>
                <c:pt idx="1583">
                  <c:v>1316.85</c:v>
                </c:pt>
                <c:pt idx="1584">
                  <c:v>1317</c:v>
                </c:pt>
                <c:pt idx="1585">
                  <c:v>1317.1499999999999</c:v>
                </c:pt>
                <c:pt idx="1586">
                  <c:v>1317.3</c:v>
                </c:pt>
                <c:pt idx="1587">
                  <c:v>1317.45</c:v>
                </c:pt>
                <c:pt idx="1588">
                  <c:v>1317.6</c:v>
                </c:pt>
                <c:pt idx="1589">
                  <c:v>1317.75</c:v>
                </c:pt>
                <c:pt idx="1590">
                  <c:v>1317.9</c:v>
                </c:pt>
                <c:pt idx="1591">
                  <c:v>1318.05</c:v>
                </c:pt>
                <c:pt idx="1592">
                  <c:v>1318.2</c:v>
                </c:pt>
                <c:pt idx="1593">
                  <c:v>1318.35</c:v>
                </c:pt>
                <c:pt idx="1594">
                  <c:v>1318.5</c:v>
                </c:pt>
                <c:pt idx="1595">
                  <c:v>1318.6499999999999</c:v>
                </c:pt>
                <c:pt idx="1596">
                  <c:v>1318.8</c:v>
                </c:pt>
                <c:pt idx="1597">
                  <c:v>1318.95</c:v>
                </c:pt>
                <c:pt idx="1598">
                  <c:v>1319.1</c:v>
                </c:pt>
                <c:pt idx="1599">
                  <c:v>1319.25</c:v>
                </c:pt>
                <c:pt idx="1600">
                  <c:v>1319.4</c:v>
                </c:pt>
                <c:pt idx="1601">
                  <c:v>1319.55</c:v>
                </c:pt>
                <c:pt idx="1602">
                  <c:v>1319.7</c:v>
                </c:pt>
                <c:pt idx="1603">
                  <c:v>1319.85</c:v>
                </c:pt>
                <c:pt idx="1604">
                  <c:v>1320</c:v>
                </c:pt>
                <c:pt idx="1605">
                  <c:v>1320.1499999999999</c:v>
                </c:pt>
                <c:pt idx="1606">
                  <c:v>1320.3</c:v>
                </c:pt>
                <c:pt idx="1607">
                  <c:v>1320.45</c:v>
                </c:pt>
                <c:pt idx="1608">
                  <c:v>1320.6</c:v>
                </c:pt>
                <c:pt idx="1609">
                  <c:v>1320.75</c:v>
                </c:pt>
                <c:pt idx="1610">
                  <c:v>1320.9</c:v>
                </c:pt>
                <c:pt idx="1611">
                  <c:v>1321.05</c:v>
                </c:pt>
                <c:pt idx="1612">
                  <c:v>1321.2</c:v>
                </c:pt>
                <c:pt idx="1613">
                  <c:v>1321.35</c:v>
                </c:pt>
                <c:pt idx="1614">
                  <c:v>1321.5</c:v>
                </c:pt>
                <c:pt idx="1615">
                  <c:v>1321.6499999999999</c:v>
                </c:pt>
                <c:pt idx="1616">
                  <c:v>1321.8</c:v>
                </c:pt>
                <c:pt idx="1617">
                  <c:v>1321.95</c:v>
                </c:pt>
                <c:pt idx="1618">
                  <c:v>1322.1</c:v>
                </c:pt>
                <c:pt idx="1619">
                  <c:v>1322.25</c:v>
                </c:pt>
                <c:pt idx="1620">
                  <c:v>1322.4</c:v>
                </c:pt>
                <c:pt idx="1621">
                  <c:v>1322.55</c:v>
                </c:pt>
                <c:pt idx="1622">
                  <c:v>1322.7</c:v>
                </c:pt>
                <c:pt idx="1623">
                  <c:v>1322.85</c:v>
                </c:pt>
                <c:pt idx="1624">
                  <c:v>1323</c:v>
                </c:pt>
                <c:pt idx="1625">
                  <c:v>1323.1499999999999</c:v>
                </c:pt>
                <c:pt idx="1626">
                  <c:v>1323.3</c:v>
                </c:pt>
                <c:pt idx="1627">
                  <c:v>1323.45</c:v>
                </c:pt>
                <c:pt idx="1628">
                  <c:v>1323.6</c:v>
                </c:pt>
                <c:pt idx="1629">
                  <c:v>1323.75</c:v>
                </c:pt>
                <c:pt idx="1630">
                  <c:v>1323.9</c:v>
                </c:pt>
                <c:pt idx="1631">
                  <c:v>1324.05</c:v>
                </c:pt>
                <c:pt idx="1632">
                  <c:v>1324.2</c:v>
                </c:pt>
                <c:pt idx="1633">
                  <c:v>1324.35</c:v>
                </c:pt>
                <c:pt idx="1634">
                  <c:v>1324.5</c:v>
                </c:pt>
                <c:pt idx="1635">
                  <c:v>1324.6499999999999</c:v>
                </c:pt>
                <c:pt idx="1636">
                  <c:v>1324.8</c:v>
                </c:pt>
                <c:pt idx="1637">
                  <c:v>1324.95</c:v>
                </c:pt>
                <c:pt idx="1638">
                  <c:v>1325.1</c:v>
                </c:pt>
                <c:pt idx="1639">
                  <c:v>1325.25</c:v>
                </c:pt>
                <c:pt idx="1640">
                  <c:v>1325.4</c:v>
                </c:pt>
                <c:pt idx="1641">
                  <c:v>1325.55</c:v>
                </c:pt>
                <c:pt idx="1642">
                  <c:v>1325.7</c:v>
                </c:pt>
                <c:pt idx="1643">
                  <c:v>1325.85</c:v>
                </c:pt>
                <c:pt idx="1644">
                  <c:v>1326</c:v>
                </c:pt>
                <c:pt idx="1645">
                  <c:v>1326.1499999999999</c:v>
                </c:pt>
                <c:pt idx="1646">
                  <c:v>1326.3</c:v>
                </c:pt>
                <c:pt idx="1647">
                  <c:v>1326.45</c:v>
                </c:pt>
                <c:pt idx="1648">
                  <c:v>1326.6</c:v>
                </c:pt>
                <c:pt idx="1649">
                  <c:v>1326.75</c:v>
                </c:pt>
                <c:pt idx="1650">
                  <c:v>1326.9</c:v>
                </c:pt>
                <c:pt idx="1651">
                  <c:v>1327.05</c:v>
                </c:pt>
                <c:pt idx="1652">
                  <c:v>1327.2</c:v>
                </c:pt>
                <c:pt idx="1653">
                  <c:v>1327.35</c:v>
                </c:pt>
                <c:pt idx="1654">
                  <c:v>1327.5</c:v>
                </c:pt>
                <c:pt idx="1655">
                  <c:v>1327.6499999999999</c:v>
                </c:pt>
                <c:pt idx="1656">
                  <c:v>1327.8</c:v>
                </c:pt>
                <c:pt idx="1657">
                  <c:v>1327.95</c:v>
                </c:pt>
                <c:pt idx="1658">
                  <c:v>1328.1</c:v>
                </c:pt>
                <c:pt idx="1659">
                  <c:v>1328.25</c:v>
                </c:pt>
                <c:pt idx="1660">
                  <c:v>1328.4</c:v>
                </c:pt>
                <c:pt idx="1661">
                  <c:v>1328.55</c:v>
                </c:pt>
                <c:pt idx="1662">
                  <c:v>1328.7</c:v>
                </c:pt>
                <c:pt idx="1663">
                  <c:v>1328.85</c:v>
                </c:pt>
                <c:pt idx="1664">
                  <c:v>1329</c:v>
                </c:pt>
                <c:pt idx="1665">
                  <c:v>1329.1499999999999</c:v>
                </c:pt>
                <c:pt idx="1666">
                  <c:v>1329.3</c:v>
                </c:pt>
                <c:pt idx="1667">
                  <c:v>1329.45</c:v>
                </c:pt>
                <c:pt idx="1668">
                  <c:v>1329.6</c:v>
                </c:pt>
                <c:pt idx="1669">
                  <c:v>1329.75</c:v>
                </c:pt>
                <c:pt idx="1670">
                  <c:v>1329.9</c:v>
                </c:pt>
                <c:pt idx="1671">
                  <c:v>1330.05</c:v>
                </c:pt>
                <c:pt idx="1672">
                  <c:v>1330.2</c:v>
                </c:pt>
                <c:pt idx="1673">
                  <c:v>1330.35</c:v>
                </c:pt>
                <c:pt idx="1674">
                  <c:v>1330.5</c:v>
                </c:pt>
                <c:pt idx="1675">
                  <c:v>1330.6499999999999</c:v>
                </c:pt>
                <c:pt idx="1676">
                  <c:v>1330.8</c:v>
                </c:pt>
                <c:pt idx="1677">
                  <c:v>1330.95</c:v>
                </c:pt>
                <c:pt idx="1678">
                  <c:v>1331.1</c:v>
                </c:pt>
                <c:pt idx="1679">
                  <c:v>1331.25</c:v>
                </c:pt>
                <c:pt idx="1680">
                  <c:v>1331.4</c:v>
                </c:pt>
                <c:pt idx="1681">
                  <c:v>1331.55</c:v>
                </c:pt>
                <c:pt idx="1682">
                  <c:v>1331.7</c:v>
                </c:pt>
                <c:pt idx="1683">
                  <c:v>1331.85</c:v>
                </c:pt>
                <c:pt idx="1684">
                  <c:v>1332</c:v>
                </c:pt>
                <c:pt idx="1685">
                  <c:v>1332.1499999999999</c:v>
                </c:pt>
                <c:pt idx="1686">
                  <c:v>1332.3</c:v>
                </c:pt>
                <c:pt idx="1687">
                  <c:v>1332.45</c:v>
                </c:pt>
                <c:pt idx="1688">
                  <c:v>1332.6</c:v>
                </c:pt>
                <c:pt idx="1689">
                  <c:v>1332.75</c:v>
                </c:pt>
                <c:pt idx="1690">
                  <c:v>1332.9</c:v>
                </c:pt>
                <c:pt idx="1691">
                  <c:v>1333.05</c:v>
                </c:pt>
                <c:pt idx="1692">
                  <c:v>1333.2</c:v>
                </c:pt>
                <c:pt idx="1693">
                  <c:v>1333.35</c:v>
                </c:pt>
                <c:pt idx="1694">
                  <c:v>1333.5</c:v>
                </c:pt>
                <c:pt idx="1695">
                  <c:v>1333.6499999999999</c:v>
                </c:pt>
                <c:pt idx="1696">
                  <c:v>1333.8</c:v>
                </c:pt>
                <c:pt idx="1697">
                  <c:v>1333.95</c:v>
                </c:pt>
                <c:pt idx="1698">
                  <c:v>1334.1</c:v>
                </c:pt>
                <c:pt idx="1699">
                  <c:v>1334.25</c:v>
                </c:pt>
                <c:pt idx="1700">
                  <c:v>1334.4</c:v>
                </c:pt>
                <c:pt idx="1701">
                  <c:v>1334.55</c:v>
                </c:pt>
                <c:pt idx="1702">
                  <c:v>1334.7</c:v>
                </c:pt>
                <c:pt idx="1703">
                  <c:v>1334.85</c:v>
                </c:pt>
                <c:pt idx="1704">
                  <c:v>1335</c:v>
                </c:pt>
                <c:pt idx="1705">
                  <c:v>1335.1499999999999</c:v>
                </c:pt>
                <c:pt idx="1706">
                  <c:v>1335.3</c:v>
                </c:pt>
                <c:pt idx="1707">
                  <c:v>1335.45</c:v>
                </c:pt>
                <c:pt idx="1708">
                  <c:v>1335.6</c:v>
                </c:pt>
                <c:pt idx="1709">
                  <c:v>1335.75</c:v>
                </c:pt>
                <c:pt idx="1710">
                  <c:v>1335.9</c:v>
                </c:pt>
                <c:pt idx="1711">
                  <c:v>1336.05</c:v>
                </c:pt>
                <c:pt idx="1712">
                  <c:v>1336.2</c:v>
                </c:pt>
                <c:pt idx="1713">
                  <c:v>1336.35</c:v>
                </c:pt>
                <c:pt idx="1714">
                  <c:v>1336.5</c:v>
                </c:pt>
                <c:pt idx="1715">
                  <c:v>1336.6499999999999</c:v>
                </c:pt>
                <c:pt idx="1716">
                  <c:v>1336.8</c:v>
                </c:pt>
                <c:pt idx="1717">
                  <c:v>1336.95</c:v>
                </c:pt>
                <c:pt idx="1718">
                  <c:v>1337.1</c:v>
                </c:pt>
                <c:pt idx="1719">
                  <c:v>1337.25</c:v>
                </c:pt>
                <c:pt idx="1720">
                  <c:v>1337.4</c:v>
                </c:pt>
                <c:pt idx="1721">
                  <c:v>1337.55</c:v>
                </c:pt>
                <c:pt idx="1722">
                  <c:v>1337.7</c:v>
                </c:pt>
                <c:pt idx="1723">
                  <c:v>1337.85</c:v>
                </c:pt>
                <c:pt idx="1724">
                  <c:v>1338</c:v>
                </c:pt>
                <c:pt idx="1725">
                  <c:v>1338.1499999999999</c:v>
                </c:pt>
                <c:pt idx="1726">
                  <c:v>1338.3</c:v>
                </c:pt>
                <c:pt idx="1727">
                  <c:v>1338.45</c:v>
                </c:pt>
                <c:pt idx="1728">
                  <c:v>1338.6</c:v>
                </c:pt>
                <c:pt idx="1729">
                  <c:v>1338.75</c:v>
                </c:pt>
                <c:pt idx="1730">
                  <c:v>1338.9</c:v>
                </c:pt>
                <c:pt idx="1731">
                  <c:v>1339.05</c:v>
                </c:pt>
                <c:pt idx="1732">
                  <c:v>1339.2</c:v>
                </c:pt>
                <c:pt idx="1733">
                  <c:v>1339.35</c:v>
                </c:pt>
                <c:pt idx="1734">
                  <c:v>1339.5</c:v>
                </c:pt>
                <c:pt idx="1735">
                  <c:v>1339.6499999999999</c:v>
                </c:pt>
                <c:pt idx="1736">
                  <c:v>1339.8</c:v>
                </c:pt>
                <c:pt idx="1737">
                  <c:v>1339.95</c:v>
                </c:pt>
                <c:pt idx="1738">
                  <c:v>1340.1</c:v>
                </c:pt>
                <c:pt idx="1739">
                  <c:v>1340.25</c:v>
                </c:pt>
                <c:pt idx="1740">
                  <c:v>1340.4</c:v>
                </c:pt>
                <c:pt idx="1741">
                  <c:v>1340.55</c:v>
                </c:pt>
                <c:pt idx="1742">
                  <c:v>1340.7</c:v>
                </c:pt>
                <c:pt idx="1743">
                  <c:v>1340.85</c:v>
                </c:pt>
                <c:pt idx="1744">
                  <c:v>1341</c:v>
                </c:pt>
                <c:pt idx="1745">
                  <c:v>1341.1499999999999</c:v>
                </c:pt>
                <c:pt idx="1746">
                  <c:v>1341.3</c:v>
                </c:pt>
                <c:pt idx="1747">
                  <c:v>1341.45</c:v>
                </c:pt>
                <c:pt idx="1748">
                  <c:v>1341.6</c:v>
                </c:pt>
                <c:pt idx="1749">
                  <c:v>1341.75</c:v>
                </c:pt>
                <c:pt idx="1750">
                  <c:v>1341.9</c:v>
                </c:pt>
                <c:pt idx="1751">
                  <c:v>1342.05</c:v>
                </c:pt>
                <c:pt idx="1752">
                  <c:v>1342.2</c:v>
                </c:pt>
                <c:pt idx="1753">
                  <c:v>1342.35</c:v>
                </c:pt>
                <c:pt idx="1754">
                  <c:v>1342.5</c:v>
                </c:pt>
                <c:pt idx="1755">
                  <c:v>1342.6499999999999</c:v>
                </c:pt>
                <c:pt idx="1756">
                  <c:v>1342.8</c:v>
                </c:pt>
                <c:pt idx="1757">
                  <c:v>1342.95</c:v>
                </c:pt>
                <c:pt idx="1758">
                  <c:v>1343.1</c:v>
                </c:pt>
                <c:pt idx="1759">
                  <c:v>1343.25</c:v>
                </c:pt>
                <c:pt idx="1760">
                  <c:v>1343.4</c:v>
                </c:pt>
                <c:pt idx="1761">
                  <c:v>1343.55</c:v>
                </c:pt>
                <c:pt idx="1762">
                  <c:v>1343.7</c:v>
                </c:pt>
                <c:pt idx="1763">
                  <c:v>1343.85</c:v>
                </c:pt>
                <c:pt idx="1764">
                  <c:v>1344</c:v>
                </c:pt>
                <c:pt idx="1765">
                  <c:v>1344.1499999999999</c:v>
                </c:pt>
                <c:pt idx="1766">
                  <c:v>1344.3</c:v>
                </c:pt>
                <c:pt idx="1767">
                  <c:v>1344.45</c:v>
                </c:pt>
                <c:pt idx="1768">
                  <c:v>1344.6</c:v>
                </c:pt>
                <c:pt idx="1769">
                  <c:v>1344.75</c:v>
                </c:pt>
                <c:pt idx="1770">
                  <c:v>1344.9</c:v>
                </c:pt>
                <c:pt idx="1771">
                  <c:v>1345.05</c:v>
                </c:pt>
                <c:pt idx="1772">
                  <c:v>1345.2</c:v>
                </c:pt>
                <c:pt idx="1773">
                  <c:v>1345.35</c:v>
                </c:pt>
                <c:pt idx="1774">
                  <c:v>1345.5</c:v>
                </c:pt>
                <c:pt idx="1775">
                  <c:v>1345.6499999999999</c:v>
                </c:pt>
                <c:pt idx="1776">
                  <c:v>1345.8</c:v>
                </c:pt>
                <c:pt idx="1777">
                  <c:v>1345.95</c:v>
                </c:pt>
                <c:pt idx="1778">
                  <c:v>1346.1</c:v>
                </c:pt>
                <c:pt idx="1779">
                  <c:v>1346.25</c:v>
                </c:pt>
                <c:pt idx="1780">
                  <c:v>1346.4</c:v>
                </c:pt>
                <c:pt idx="1781">
                  <c:v>1346.55</c:v>
                </c:pt>
                <c:pt idx="1782">
                  <c:v>1346.7</c:v>
                </c:pt>
                <c:pt idx="1783">
                  <c:v>1346.85</c:v>
                </c:pt>
                <c:pt idx="1784">
                  <c:v>1347</c:v>
                </c:pt>
                <c:pt idx="1785">
                  <c:v>1347.1499999999999</c:v>
                </c:pt>
                <c:pt idx="1786">
                  <c:v>1347.3</c:v>
                </c:pt>
                <c:pt idx="1787">
                  <c:v>1347.45</c:v>
                </c:pt>
                <c:pt idx="1788">
                  <c:v>1347.6</c:v>
                </c:pt>
                <c:pt idx="1789">
                  <c:v>1347.75</c:v>
                </c:pt>
                <c:pt idx="1790">
                  <c:v>1347.9</c:v>
                </c:pt>
                <c:pt idx="1791">
                  <c:v>1348.05</c:v>
                </c:pt>
                <c:pt idx="1792">
                  <c:v>1348.2</c:v>
                </c:pt>
                <c:pt idx="1793">
                  <c:v>1348.35</c:v>
                </c:pt>
                <c:pt idx="1794">
                  <c:v>1348.5</c:v>
                </c:pt>
                <c:pt idx="1795">
                  <c:v>1348.6499999999999</c:v>
                </c:pt>
                <c:pt idx="1796">
                  <c:v>1348.8</c:v>
                </c:pt>
                <c:pt idx="1797">
                  <c:v>1348.95</c:v>
                </c:pt>
                <c:pt idx="1798">
                  <c:v>1349.1</c:v>
                </c:pt>
                <c:pt idx="1799">
                  <c:v>1349.25</c:v>
                </c:pt>
                <c:pt idx="1800">
                  <c:v>1349.4</c:v>
                </c:pt>
                <c:pt idx="1801">
                  <c:v>1349.55</c:v>
                </c:pt>
                <c:pt idx="1802">
                  <c:v>1349.7</c:v>
                </c:pt>
                <c:pt idx="1803">
                  <c:v>1349.85</c:v>
                </c:pt>
                <c:pt idx="1804">
                  <c:v>1350</c:v>
                </c:pt>
                <c:pt idx="1805">
                  <c:v>1350.1499999999999</c:v>
                </c:pt>
                <c:pt idx="1806">
                  <c:v>1350.3</c:v>
                </c:pt>
                <c:pt idx="1807">
                  <c:v>1350.45</c:v>
                </c:pt>
                <c:pt idx="1808">
                  <c:v>1350.6</c:v>
                </c:pt>
                <c:pt idx="1809">
                  <c:v>1350.75</c:v>
                </c:pt>
                <c:pt idx="1810">
                  <c:v>1350.9</c:v>
                </c:pt>
                <c:pt idx="1811">
                  <c:v>1351.05</c:v>
                </c:pt>
                <c:pt idx="1812">
                  <c:v>1351.2</c:v>
                </c:pt>
                <c:pt idx="1813">
                  <c:v>1351.35</c:v>
                </c:pt>
                <c:pt idx="1814">
                  <c:v>1351.5</c:v>
                </c:pt>
                <c:pt idx="1815">
                  <c:v>1351.6499999999999</c:v>
                </c:pt>
                <c:pt idx="1816">
                  <c:v>1351.8</c:v>
                </c:pt>
                <c:pt idx="1817">
                  <c:v>1351.95</c:v>
                </c:pt>
                <c:pt idx="1818">
                  <c:v>1352.1</c:v>
                </c:pt>
                <c:pt idx="1819">
                  <c:v>1352.25</c:v>
                </c:pt>
                <c:pt idx="1820">
                  <c:v>1352.4</c:v>
                </c:pt>
                <c:pt idx="1821">
                  <c:v>1352.55</c:v>
                </c:pt>
                <c:pt idx="1822">
                  <c:v>1352.7</c:v>
                </c:pt>
                <c:pt idx="1823">
                  <c:v>1352.85</c:v>
                </c:pt>
                <c:pt idx="1824">
                  <c:v>1353</c:v>
                </c:pt>
                <c:pt idx="1825">
                  <c:v>1353.1499999999999</c:v>
                </c:pt>
                <c:pt idx="1826">
                  <c:v>1353.3</c:v>
                </c:pt>
                <c:pt idx="1827">
                  <c:v>1353.45</c:v>
                </c:pt>
                <c:pt idx="1828">
                  <c:v>1353.6</c:v>
                </c:pt>
                <c:pt idx="1829">
                  <c:v>1353.75</c:v>
                </c:pt>
                <c:pt idx="1830">
                  <c:v>1353.9</c:v>
                </c:pt>
                <c:pt idx="1831">
                  <c:v>1354.05</c:v>
                </c:pt>
                <c:pt idx="1832">
                  <c:v>1354.2</c:v>
                </c:pt>
                <c:pt idx="1833">
                  <c:v>1354.35</c:v>
                </c:pt>
                <c:pt idx="1834">
                  <c:v>1354.5</c:v>
                </c:pt>
                <c:pt idx="1835">
                  <c:v>1354.6499999999999</c:v>
                </c:pt>
                <c:pt idx="1836">
                  <c:v>1354.8</c:v>
                </c:pt>
                <c:pt idx="1837">
                  <c:v>1354.95</c:v>
                </c:pt>
                <c:pt idx="1838">
                  <c:v>1355.1</c:v>
                </c:pt>
                <c:pt idx="1839">
                  <c:v>1355.25</c:v>
                </c:pt>
                <c:pt idx="1840">
                  <c:v>1355.4</c:v>
                </c:pt>
                <c:pt idx="1841">
                  <c:v>1355.55</c:v>
                </c:pt>
                <c:pt idx="1842">
                  <c:v>1355.7</c:v>
                </c:pt>
                <c:pt idx="1843">
                  <c:v>1355.85</c:v>
                </c:pt>
                <c:pt idx="1844">
                  <c:v>1356</c:v>
                </c:pt>
                <c:pt idx="1845">
                  <c:v>1356.1499999999999</c:v>
                </c:pt>
                <c:pt idx="1846">
                  <c:v>1356.3</c:v>
                </c:pt>
                <c:pt idx="1847">
                  <c:v>1356.45</c:v>
                </c:pt>
                <c:pt idx="1848">
                  <c:v>1356.6</c:v>
                </c:pt>
                <c:pt idx="1849">
                  <c:v>1356.75</c:v>
                </c:pt>
                <c:pt idx="1850">
                  <c:v>1356.9</c:v>
                </c:pt>
                <c:pt idx="1851">
                  <c:v>1357.05</c:v>
                </c:pt>
                <c:pt idx="1852">
                  <c:v>1357.2</c:v>
                </c:pt>
                <c:pt idx="1853">
                  <c:v>1357.35</c:v>
                </c:pt>
                <c:pt idx="1854">
                  <c:v>1357.5</c:v>
                </c:pt>
                <c:pt idx="1855">
                  <c:v>1357.6499999999999</c:v>
                </c:pt>
                <c:pt idx="1856">
                  <c:v>1357.8</c:v>
                </c:pt>
                <c:pt idx="1857">
                  <c:v>1357.95</c:v>
                </c:pt>
                <c:pt idx="1858">
                  <c:v>1358.1</c:v>
                </c:pt>
                <c:pt idx="1859">
                  <c:v>1358.25</c:v>
                </c:pt>
                <c:pt idx="1860">
                  <c:v>1358.4</c:v>
                </c:pt>
                <c:pt idx="1861">
                  <c:v>1358.55</c:v>
                </c:pt>
                <c:pt idx="1862">
                  <c:v>1358.7</c:v>
                </c:pt>
                <c:pt idx="1863">
                  <c:v>1358.85</c:v>
                </c:pt>
                <c:pt idx="1864">
                  <c:v>1359</c:v>
                </c:pt>
                <c:pt idx="1865">
                  <c:v>1359.1499999999999</c:v>
                </c:pt>
                <c:pt idx="1866">
                  <c:v>1359.3</c:v>
                </c:pt>
                <c:pt idx="1867">
                  <c:v>1359.45</c:v>
                </c:pt>
                <c:pt idx="1868">
                  <c:v>1359.6</c:v>
                </c:pt>
                <c:pt idx="1869">
                  <c:v>1359.75</c:v>
                </c:pt>
                <c:pt idx="1870">
                  <c:v>1359.9</c:v>
                </c:pt>
                <c:pt idx="1871">
                  <c:v>1360.05</c:v>
                </c:pt>
                <c:pt idx="1872">
                  <c:v>1360.2</c:v>
                </c:pt>
                <c:pt idx="1873">
                  <c:v>1360.35</c:v>
                </c:pt>
                <c:pt idx="1874">
                  <c:v>1360.5</c:v>
                </c:pt>
                <c:pt idx="1875">
                  <c:v>1360.6499999999999</c:v>
                </c:pt>
                <c:pt idx="1876">
                  <c:v>1360.8</c:v>
                </c:pt>
                <c:pt idx="1877">
                  <c:v>1360.95</c:v>
                </c:pt>
                <c:pt idx="1878">
                  <c:v>1361.1</c:v>
                </c:pt>
                <c:pt idx="1879">
                  <c:v>1361.25</c:v>
                </c:pt>
                <c:pt idx="1880">
                  <c:v>1361.4</c:v>
                </c:pt>
                <c:pt idx="1881">
                  <c:v>1361.55</c:v>
                </c:pt>
                <c:pt idx="1882">
                  <c:v>1361.7</c:v>
                </c:pt>
                <c:pt idx="1883">
                  <c:v>1361.85</c:v>
                </c:pt>
                <c:pt idx="1884">
                  <c:v>1362</c:v>
                </c:pt>
                <c:pt idx="1885">
                  <c:v>1362.1499999999999</c:v>
                </c:pt>
                <c:pt idx="1886">
                  <c:v>1362.3</c:v>
                </c:pt>
                <c:pt idx="1887">
                  <c:v>1362.45</c:v>
                </c:pt>
                <c:pt idx="1888">
                  <c:v>1362.6</c:v>
                </c:pt>
                <c:pt idx="1889">
                  <c:v>1362.75</c:v>
                </c:pt>
                <c:pt idx="1890">
                  <c:v>1362.9</c:v>
                </c:pt>
                <c:pt idx="1891">
                  <c:v>1363.05</c:v>
                </c:pt>
                <c:pt idx="1892">
                  <c:v>1363.2</c:v>
                </c:pt>
                <c:pt idx="1893">
                  <c:v>1363.35</c:v>
                </c:pt>
                <c:pt idx="1894">
                  <c:v>1363.5</c:v>
                </c:pt>
                <c:pt idx="1895">
                  <c:v>1363.6499999999999</c:v>
                </c:pt>
                <c:pt idx="1896">
                  <c:v>1363.8</c:v>
                </c:pt>
                <c:pt idx="1897">
                  <c:v>1363.95</c:v>
                </c:pt>
                <c:pt idx="1898">
                  <c:v>1364.1</c:v>
                </c:pt>
                <c:pt idx="1899">
                  <c:v>1364.25</c:v>
                </c:pt>
                <c:pt idx="1900">
                  <c:v>1364.4</c:v>
                </c:pt>
                <c:pt idx="1901">
                  <c:v>1364.55</c:v>
                </c:pt>
                <c:pt idx="1902">
                  <c:v>1364.7</c:v>
                </c:pt>
                <c:pt idx="1903">
                  <c:v>1364.85</c:v>
                </c:pt>
                <c:pt idx="1904">
                  <c:v>1365</c:v>
                </c:pt>
                <c:pt idx="1905">
                  <c:v>1365.1499999999999</c:v>
                </c:pt>
                <c:pt idx="1906">
                  <c:v>1365.3</c:v>
                </c:pt>
                <c:pt idx="1907">
                  <c:v>1365.45</c:v>
                </c:pt>
                <c:pt idx="1908">
                  <c:v>1365.6</c:v>
                </c:pt>
                <c:pt idx="1909">
                  <c:v>1365.75</c:v>
                </c:pt>
                <c:pt idx="1910">
                  <c:v>1365.9</c:v>
                </c:pt>
                <c:pt idx="1911">
                  <c:v>1366.05</c:v>
                </c:pt>
                <c:pt idx="1912">
                  <c:v>1366.2</c:v>
                </c:pt>
                <c:pt idx="1913">
                  <c:v>1366.35</c:v>
                </c:pt>
                <c:pt idx="1914">
                  <c:v>1366.5</c:v>
                </c:pt>
                <c:pt idx="1915">
                  <c:v>1366.6499999999999</c:v>
                </c:pt>
                <c:pt idx="1916">
                  <c:v>1366.8</c:v>
                </c:pt>
                <c:pt idx="1917">
                  <c:v>1366.95</c:v>
                </c:pt>
                <c:pt idx="1918">
                  <c:v>1367.1</c:v>
                </c:pt>
                <c:pt idx="1919">
                  <c:v>1367.25</c:v>
                </c:pt>
                <c:pt idx="1920">
                  <c:v>1367.4</c:v>
                </c:pt>
                <c:pt idx="1921">
                  <c:v>1367.55</c:v>
                </c:pt>
                <c:pt idx="1922">
                  <c:v>1367.7</c:v>
                </c:pt>
                <c:pt idx="1923">
                  <c:v>1367.85</c:v>
                </c:pt>
                <c:pt idx="1924">
                  <c:v>1368</c:v>
                </c:pt>
                <c:pt idx="1925">
                  <c:v>1368.1499999999999</c:v>
                </c:pt>
                <c:pt idx="1926">
                  <c:v>1368.3</c:v>
                </c:pt>
                <c:pt idx="1927">
                  <c:v>1368.45</c:v>
                </c:pt>
                <c:pt idx="1928">
                  <c:v>1368.6</c:v>
                </c:pt>
                <c:pt idx="1929">
                  <c:v>1368.75</c:v>
                </c:pt>
                <c:pt idx="1930">
                  <c:v>1368.9</c:v>
                </c:pt>
                <c:pt idx="1931">
                  <c:v>1369.05</c:v>
                </c:pt>
                <c:pt idx="1932">
                  <c:v>1369.2</c:v>
                </c:pt>
                <c:pt idx="1933">
                  <c:v>1369.35</c:v>
                </c:pt>
                <c:pt idx="1934">
                  <c:v>1369.5</c:v>
                </c:pt>
                <c:pt idx="1935">
                  <c:v>1369.6499999999999</c:v>
                </c:pt>
                <c:pt idx="1936">
                  <c:v>1369.8</c:v>
                </c:pt>
                <c:pt idx="1937">
                  <c:v>1369.95</c:v>
                </c:pt>
                <c:pt idx="1938">
                  <c:v>1370.1</c:v>
                </c:pt>
                <c:pt idx="1939">
                  <c:v>1370.25</c:v>
                </c:pt>
                <c:pt idx="1940">
                  <c:v>1370.4</c:v>
                </c:pt>
                <c:pt idx="1941">
                  <c:v>1370.55</c:v>
                </c:pt>
                <c:pt idx="1942">
                  <c:v>1370.7</c:v>
                </c:pt>
                <c:pt idx="1943">
                  <c:v>1370.85</c:v>
                </c:pt>
                <c:pt idx="1944">
                  <c:v>1371</c:v>
                </c:pt>
                <c:pt idx="1945">
                  <c:v>1371.1499999999999</c:v>
                </c:pt>
                <c:pt idx="1946">
                  <c:v>1371.3</c:v>
                </c:pt>
                <c:pt idx="1947">
                  <c:v>1371.45</c:v>
                </c:pt>
                <c:pt idx="1948">
                  <c:v>1371.6</c:v>
                </c:pt>
                <c:pt idx="1949">
                  <c:v>1371.75</c:v>
                </c:pt>
                <c:pt idx="1950">
                  <c:v>1371.9</c:v>
                </c:pt>
                <c:pt idx="1951">
                  <c:v>1372.05</c:v>
                </c:pt>
                <c:pt idx="1952">
                  <c:v>1372.2</c:v>
                </c:pt>
                <c:pt idx="1953">
                  <c:v>1372.35</c:v>
                </c:pt>
                <c:pt idx="1954">
                  <c:v>1372.5</c:v>
                </c:pt>
                <c:pt idx="1955">
                  <c:v>1372.6499999999999</c:v>
                </c:pt>
                <c:pt idx="1956">
                  <c:v>1372.8</c:v>
                </c:pt>
                <c:pt idx="1957">
                  <c:v>1372.95</c:v>
                </c:pt>
                <c:pt idx="1958">
                  <c:v>1373.1</c:v>
                </c:pt>
                <c:pt idx="1959">
                  <c:v>1373.25</c:v>
                </c:pt>
                <c:pt idx="1960">
                  <c:v>1373.4</c:v>
                </c:pt>
                <c:pt idx="1961">
                  <c:v>1373.55</c:v>
                </c:pt>
                <c:pt idx="1962">
                  <c:v>1373.7</c:v>
                </c:pt>
                <c:pt idx="1963">
                  <c:v>1373.85</c:v>
                </c:pt>
                <c:pt idx="1964">
                  <c:v>1374</c:v>
                </c:pt>
                <c:pt idx="1965">
                  <c:v>1374.1499999999999</c:v>
                </c:pt>
                <c:pt idx="1966">
                  <c:v>1374.3</c:v>
                </c:pt>
                <c:pt idx="1967">
                  <c:v>1374.45</c:v>
                </c:pt>
                <c:pt idx="1968">
                  <c:v>1374.6</c:v>
                </c:pt>
                <c:pt idx="1969">
                  <c:v>1374.75</c:v>
                </c:pt>
                <c:pt idx="1970">
                  <c:v>1374.9</c:v>
                </c:pt>
                <c:pt idx="1971">
                  <c:v>1375.05</c:v>
                </c:pt>
                <c:pt idx="1972">
                  <c:v>1375.2</c:v>
                </c:pt>
                <c:pt idx="1973">
                  <c:v>1375.35</c:v>
                </c:pt>
                <c:pt idx="1974">
                  <c:v>1375.5</c:v>
                </c:pt>
                <c:pt idx="1975">
                  <c:v>1375.6499999999999</c:v>
                </c:pt>
                <c:pt idx="1976">
                  <c:v>1375.8</c:v>
                </c:pt>
                <c:pt idx="1977">
                  <c:v>1375.95</c:v>
                </c:pt>
                <c:pt idx="1978">
                  <c:v>1376.1</c:v>
                </c:pt>
                <c:pt idx="1979">
                  <c:v>1376.25</c:v>
                </c:pt>
                <c:pt idx="1980">
                  <c:v>1376.4</c:v>
                </c:pt>
                <c:pt idx="1981">
                  <c:v>1376.55</c:v>
                </c:pt>
                <c:pt idx="1982">
                  <c:v>1376.7</c:v>
                </c:pt>
                <c:pt idx="1983">
                  <c:v>1376.85</c:v>
                </c:pt>
                <c:pt idx="1984">
                  <c:v>1377</c:v>
                </c:pt>
                <c:pt idx="1985">
                  <c:v>1377.1499999999999</c:v>
                </c:pt>
                <c:pt idx="1986">
                  <c:v>1377.3</c:v>
                </c:pt>
                <c:pt idx="1987">
                  <c:v>1377.45</c:v>
                </c:pt>
                <c:pt idx="1988">
                  <c:v>1377.6</c:v>
                </c:pt>
                <c:pt idx="1989">
                  <c:v>1377.75</c:v>
                </c:pt>
                <c:pt idx="1990">
                  <c:v>1377.9</c:v>
                </c:pt>
                <c:pt idx="1991">
                  <c:v>1378.05</c:v>
                </c:pt>
                <c:pt idx="1992">
                  <c:v>1378.2</c:v>
                </c:pt>
                <c:pt idx="1993">
                  <c:v>1378.35</c:v>
                </c:pt>
                <c:pt idx="1994">
                  <c:v>1378.5</c:v>
                </c:pt>
                <c:pt idx="1995">
                  <c:v>1378.6499999999999</c:v>
                </c:pt>
                <c:pt idx="1996">
                  <c:v>1378.8</c:v>
                </c:pt>
                <c:pt idx="1997">
                  <c:v>1378.95</c:v>
                </c:pt>
                <c:pt idx="1998">
                  <c:v>1379.1</c:v>
                </c:pt>
                <c:pt idx="1999">
                  <c:v>1379.25</c:v>
                </c:pt>
                <c:pt idx="2000">
                  <c:v>1379.4</c:v>
                </c:pt>
                <c:pt idx="2001">
                  <c:v>1379.55</c:v>
                </c:pt>
                <c:pt idx="2002">
                  <c:v>1379.7</c:v>
                </c:pt>
                <c:pt idx="2003">
                  <c:v>1379.85</c:v>
                </c:pt>
              </c:numCache>
            </c:numRef>
          </c:xVal>
          <c:yVal>
            <c:numRef>
              <c:f>(A!$B$5:$B$1004,A!$Q:$Q)</c:f>
              <c:numCache>
                <c:formatCode>0.00E+00</c:formatCode>
                <c:ptCount val="1049576"/>
                <c:pt idx="0">
                  <c:v>-82.8</c:v>
                </c:pt>
                <c:pt idx="1">
                  <c:v>-85.2</c:v>
                </c:pt>
                <c:pt idx="2">
                  <c:v>-82.6</c:v>
                </c:pt>
                <c:pt idx="3">
                  <c:v>-83.4</c:v>
                </c:pt>
                <c:pt idx="4">
                  <c:v>-82.2</c:v>
                </c:pt>
                <c:pt idx="5">
                  <c:v>-83.4</c:v>
                </c:pt>
                <c:pt idx="6">
                  <c:v>-83.8</c:v>
                </c:pt>
                <c:pt idx="7">
                  <c:v>-83.2</c:v>
                </c:pt>
                <c:pt idx="8">
                  <c:v>-81.5</c:v>
                </c:pt>
                <c:pt idx="9">
                  <c:v>-82.5</c:v>
                </c:pt>
                <c:pt idx="10">
                  <c:v>-83.5</c:v>
                </c:pt>
                <c:pt idx="11">
                  <c:v>-84.9</c:v>
                </c:pt>
                <c:pt idx="12">
                  <c:v>-83.7</c:v>
                </c:pt>
                <c:pt idx="13">
                  <c:v>-84.9</c:v>
                </c:pt>
                <c:pt idx="14">
                  <c:v>-83.5</c:v>
                </c:pt>
                <c:pt idx="15">
                  <c:v>-83.5</c:v>
                </c:pt>
                <c:pt idx="16">
                  <c:v>-84</c:v>
                </c:pt>
                <c:pt idx="17">
                  <c:v>-82</c:v>
                </c:pt>
                <c:pt idx="18">
                  <c:v>-82.3</c:v>
                </c:pt>
                <c:pt idx="19">
                  <c:v>-80.599999999999994</c:v>
                </c:pt>
                <c:pt idx="20">
                  <c:v>-83.3</c:v>
                </c:pt>
                <c:pt idx="21">
                  <c:v>-84.1</c:v>
                </c:pt>
                <c:pt idx="22">
                  <c:v>-86.3</c:v>
                </c:pt>
                <c:pt idx="23">
                  <c:v>-83.7</c:v>
                </c:pt>
                <c:pt idx="24">
                  <c:v>-82.7</c:v>
                </c:pt>
                <c:pt idx="25">
                  <c:v>-83.4</c:v>
                </c:pt>
                <c:pt idx="26">
                  <c:v>-85.4</c:v>
                </c:pt>
                <c:pt idx="27">
                  <c:v>-84.8</c:v>
                </c:pt>
                <c:pt idx="28">
                  <c:v>-85.4</c:v>
                </c:pt>
                <c:pt idx="29">
                  <c:v>-82.9</c:v>
                </c:pt>
                <c:pt idx="30">
                  <c:v>-83.3</c:v>
                </c:pt>
                <c:pt idx="31">
                  <c:v>-82.6</c:v>
                </c:pt>
                <c:pt idx="32">
                  <c:v>-81.900000000000006</c:v>
                </c:pt>
                <c:pt idx="33">
                  <c:v>-82.1</c:v>
                </c:pt>
                <c:pt idx="34">
                  <c:v>-84.4</c:v>
                </c:pt>
                <c:pt idx="35">
                  <c:v>-83.1</c:v>
                </c:pt>
                <c:pt idx="36">
                  <c:v>-83.7</c:v>
                </c:pt>
                <c:pt idx="37">
                  <c:v>-83.6</c:v>
                </c:pt>
                <c:pt idx="38">
                  <c:v>-83.6</c:v>
                </c:pt>
                <c:pt idx="39">
                  <c:v>-83.7</c:v>
                </c:pt>
                <c:pt idx="40">
                  <c:v>-84.8</c:v>
                </c:pt>
                <c:pt idx="41">
                  <c:v>-83.6</c:v>
                </c:pt>
                <c:pt idx="42">
                  <c:v>-82.7</c:v>
                </c:pt>
                <c:pt idx="43">
                  <c:v>-83.7</c:v>
                </c:pt>
                <c:pt idx="44">
                  <c:v>-82.7</c:v>
                </c:pt>
                <c:pt idx="45">
                  <c:v>-83.9</c:v>
                </c:pt>
                <c:pt idx="46">
                  <c:v>-81.5</c:v>
                </c:pt>
                <c:pt idx="47">
                  <c:v>-84.3</c:v>
                </c:pt>
                <c:pt idx="48">
                  <c:v>-84</c:v>
                </c:pt>
                <c:pt idx="49">
                  <c:v>-86.7</c:v>
                </c:pt>
                <c:pt idx="50">
                  <c:v>-85</c:v>
                </c:pt>
                <c:pt idx="51">
                  <c:v>-82.1</c:v>
                </c:pt>
                <c:pt idx="52">
                  <c:v>-83.4</c:v>
                </c:pt>
                <c:pt idx="53">
                  <c:v>-84.2</c:v>
                </c:pt>
                <c:pt idx="54">
                  <c:v>-82.9</c:v>
                </c:pt>
                <c:pt idx="55">
                  <c:v>-84.7</c:v>
                </c:pt>
                <c:pt idx="56">
                  <c:v>-84.9</c:v>
                </c:pt>
                <c:pt idx="57">
                  <c:v>-83.6</c:v>
                </c:pt>
                <c:pt idx="58">
                  <c:v>-85.3</c:v>
                </c:pt>
                <c:pt idx="59">
                  <c:v>-81.5</c:v>
                </c:pt>
                <c:pt idx="60">
                  <c:v>-84.3</c:v>
                </c:pt>
                <c:pt idx="61">
                  <c:v>-84.4</c:v>
                </c:pt>
                <c:pt idx="62">
                  <c:v>-83.8</c:v>
                </c:pt>
                <c:pt idx="63">
                  <c:v>-84.5</c:v>
                </c:pt>
                <c:pt idx="64">
                  <c:v>-83.2</c:v>
                </c:pt>
                <c:pt idx="65">
                  <c:v>-83.9</c:v>
                </c:pt>
                <c:pt idx="66">
                  <c:v>-83</c:v>
                </c:pt>
                <c:pt idx="67">
                  <c:v>-83.5</c:v>
                </c:pt>
                <c:pt idx="68">
                  <c:v>-84.1</c:v>
                </c:pt>
                <c:pt idx="69">
                  <c:v>-83.2</c:v>
                </c:pt>
                <c:pt idx="70">
                  <c:v>-83.5</c:v>
                </c:pt>
                <c:pt idx="71">
                  <c:v>-85.3</c:v>
                </c:pt>
                <c:pt idx="72">
                  <c:v>-82.3</c:v>
                </c:pt>
                <c:pt idx="73">
                  <c:v>-83</c:v>
                </c:pt>
                <c:pt idx="74">
                  <c:v>-82.5</c:v>
                </c:pt>
                <c:pt idx="75">
                  <c:v>-84.1</c:v>
                </c:pt>
                <c:pt idx="76">
                  <c:v>-83.5</c:v>
                </c:pt>
                <c:pt idx="77">
                  <c:v>-88.2</c:v>
                </c:pt>
                <c:pt idx="78">
                  <c:v>-84.5</c:v>
                </c:pt>
                <c:pt idx="79">
                  <c:v>-83.6</c:v>
                </c:pt>
                <c:pt idx="80">
                  <c:v>-83.6</c:v>
                </c:pt>
                <c:pt idx="81">
                  <c:v>-82.9</c:v>
                </c:pt>
                <c:pt idx="82">
                  <c:v>-83.9</c:v>
                </c:pt>
                <c:pt idx="83">
                  <c:v>-84.1</c:v>
                </c:pt>
                <c:pt idx="84">
                  <c:v>-85.5</c:v>
                </c:pt>
                <c:pt idx="85">
                  <c:v>-85.6</c:v>
                </c:pt>
                <c:pt idx="86">
                  <c:v>-84.5</c:v>
                </c:pt>
                <c:pt idx="87">
                  <c:v>-82.7</c:v>
                </c:pt>
                <c:pt idx="88">
                  <c:v>-84.2</c:v>
                </c:pt>
                <c:pt idx="89">
                  <c:v>-82</c:v>
                </c:pt>
                <c:pt idx="90">
                  <c:v>-84.2</c:v>
                </c:pt>
                <c:pt idx="91">
                  <c:v>-84.1</c:v>
                </c:pt>
                <c:pt idx="92">
                  <c:v>-83.7</c:v>
                </c:pt>
                <c:pt idx="93">
                  <c:v>-84.5</c:v>
                </c:pt>
                <c:pt idx="94">
                  <c:v>-83.9</c:v>
                </c:pt>
                <c:pt idx="95">
                  <c:v>-81.400000000000006</c:v>
                </c:pt>
                <c:pt idx="96">
                  <c:v>-83.7</c:v>
                </c:pt>
                <c:pt idx="97">
                  <c:v>-84.6</c:v>
                </c:pt>
                <c:pt idx="98">
                  <c:v>-82.6</c:v>
                </c:pt>
                <c:pt idx="99">
                  <c:v>-84.6</c:v>
                </c:pt>
                <c:pt idx="100">
                  <c:v>-84</c:v>
                </c:pt>
                <c:pt idx="101">
                  <c:v>-88.2</c:v>
                </c:pt>
                <c:pt idx="102">
                  <c:v>-82.7</c:v>
                </c:pt>
                <c:pt idx="103">
                  <c:v>-84</c:v>
                </c:pt>
                <c:pt idx="104">
                  <c:v>-82.9</c:v>
                </c:pt>
                <c:pt idx="105">
                  <c:v>-84.9</c:v>
                </c:pt>
                <c:pt idx="106">
                  <c:v>-83.3</c:v>
                </c:pt>
                <c:pt idx="107">
                  <c:v>-84.3</c:v>
                </c:pt>
                <c:pt idx="108">
                  <c:v>-83.5</c:v>
                </c:pt>
                <c:pt idx="109">
                  <c:v>-83.7</c:v>
                </c:pt>
                <c:pt idx="110">
                  <c:v>-86.2</c:v>
                </c:pt>
                <c:pt idx="111">
                  <c:v>-84</c:v>
                </c:pt>
                <c:pt idx="112">
                  <c:v>-84.3</c:v>
                </c:pt>
                <c:pt idx="113">
                  <c:v>-82.6</c:v>
                </c:pt>
                <c:pt idx="114">
                  <c:v>-82.9</c:v>
                </c:pt>
                <c:pt idx="115">
                  <c:v>-84.3</c:v>
                </c:pt>
                <c:pt idx="116">
                  <c:v>-82.8</c:v>
                </c:pt>
                <c:pt idx="117">
                  <c:v>-84.7</c:v>
                </c:pt>
                <c:pt idx="118">
                  <c:v>-82.7</c:v>
                </c:pt>
                <c:pt idx="119">
                  <c:v>-82.5</c:v>
                </c:pt>
                <c:pt idx="120">
                  <c:v>-87</c:v>
                </c:pt>
                <c:pt idx="121">
                  <c:v>-84</c:v>
                </c:pt>
                <c:pt idx="122">
                  <c:v>-83</c:v>
                </c:pt>
                <c:pt idx="123">
                  <c:v>-84.1</c:v>
                </c:pt>
                <c:pt idx="124">
                  <c:v>-83.7</c:v>
                </c:pt>
                <c:pt idx="125">
                  <c:v>-83.4</c:v>
                </c:pt>
                <c:pt idx="126">
                  <c:v>-84.1</c:v>
                </c:pt>
                <c:pt idx="127">
                  <c:v>-82.2</c:v>
                </c:pt>
                <c:pt idx="128">
                  <c:v>-83.6</c:v>
                </c:pt>
                <c:pt idx="129">
                  <c:v>-84</c:v>
                </c:pt>
                <c:pt idx="130">
                  <c:v>-84.1</c:v>
                </c:pt>
                <c:pt idx="131">
                  <c:v>-84.5</c:v>
                </c:pt>
                <c:pt idx="132">
                  <c:v>-83.8</c:v>
                </c:pt>
                <c:pt idx="133">
                  <c:v>-82.5</c:v>
                </c:pt>
                <c:pt idx="134">
                  <c:v>-82.4</c:v>
                </c:pt>
                <c:pt idx="135">
                  <c:v>-83.2</c:v>
                </c:pt>
                <c:pt idx="136">
                  <c:v>-83.3</c:v>
                </c:pt>
                <c:pt idx="137">
                  <c:v>-85.3</c:v>
                </c:pt>
                <c:pt idx="138">
                  <c:v>-84.7</c:v>
                </c:pt>
                <c:pt idx="139">
                  <c:v>-84.7</c:v>
                </c:pt>
                <c:pt idx="140">
                  <c:v>-83.9</c:v>
                </c:pt>
                <c:pt idx="141">
                  <c:v>-83</c:v>
                </c:pt>
                <c:pt idx="142">
                  <c:v>-85.4</c:v>
                </c:pt>
                <c:pt idx="143">
                  <c:v>-86.1</c:v>
                </c:pt>
                <c:pt idx="144">
                  <c:v>-86.8</c:v>
                </c:pt>
                <c:pt idx="145">
                  <c:v>-84.7</c:v>
                </c:pt>
                <c:pt idx="146">
                  <c:v>-86</c:v>
                </c:pt>
                <c:pt idx="147">
                  <c:v>-84.8</c:v>
                </c:pt>
                <c:pt idx="148">
                  <c:v>-83.6</c:v>
                </c:pt>
                <c:pt idx="149">
                  <c:v>-85.9</c:v>
                </c:pt>
                <c:pt idx="150">
                  <c:v>-82.8</c:v>
                </c:pt>
                <c:pt idx="151">
                  <c:v>-84.4</c:v>
                </c:pt>
                <c:pt idx="152">
                  <c:v>-83.8</c:v>
                </c:pt>
                <c:pt idx="153">
                  <c:v>-84.1</c:v>
                </c:pt>
                <c:pt idx="154">
                  <c:v>-84.1</c:v>
                </c:pt>
                <c:pt idx="155">
                  <c:v>-83.8</c:v>
                </c:pt>
                <c:pt idx="156">
                  <c:v>-83.4</c:v>
                </c:pt>
                <c:pt idx="157">
                  <c:v>-82.1</c:v>
                </c:pt>
                <c:pt idx="158">
                  <c:v>-81.3</c:v>
                </c:pt>
                <c:pt idx="159">
                  <c:v>-83.2</c:v>
                </c:pt>
                <c:pt idx="160">
                  <c:v>-82.8</c:v>
                </c:pt>
                <c:pt idx="161">
                  <c:v>-84.1</c:v>
                </c:pt>
                <c:pt idx="162">
                  <c:v>-83.8</c:v>
                </c:pt>
                <c:pt idx="163">
                  <c:v>-83.8</c:v>
                </c:pt>
                <c:pt idx="164">
                  <c:v>-82.5</c:v>
                </c:pt>
                <c:pt idx="165">
                  <c:v>-82.8</c:v>
                </c:pt>
                <c:pt idx="166">
                  <c:v>-83.9</c:v>
                </c:pt>
                <c:pt idx="167">
                  <c:v>-84.4</c:v>
                </c:pt>
                <c:pt idx="168">
                  <c:v>-82.9</c:v>
                </c:pt>
                <c:pt idx="169">
                  <c:v>-82.2</c:v>
                </c:pt>
                <c:pt idx="170">
                  <c:v>-83.9</c:v>
                </c:pt>
                <c:pt idx="171">
                  <c:v>-82.6</c:v>
                </c:pt>
                <c:pt idx="172">
                  <c:v>-83</c:v>
                </c:pt>
                <c:pt idx="173">
                  <c:v>-84</c:v>
                </c:pt>
                <c:pt idx="174">
                  <c:v>-82.3</c:v>
                </c:pt>
                <c:pt idx="175">
                  <c:v>-82.6</c:v>
                </c:pt>
                <c:pt idx="176">
                  <c:v>-83.7</c:v>
                </c:pt>
                <c:pt idx="177">
                  <c:v>-84</c:v>
                </c:pt>
                <c:pt idx="178">
                  <c:v>-85.3</c:v>
                </c:pt>
                <c:pt idx="179">
                  <c:v>-83.1</c:v>
                </c:pt>
                <c:pt idx="180">
                  <c:v>-83.4</c:v>
                </c:pt>
                <c:pt idx="181">
                  <c:v>-86.3</c:v>
                </c:pt>
                <c:pt idx="182">
                  <c:v>-83</c:v>
                </c:pt>
                <c:pt idx="183">
                  <c:v>-84.2</c:v>
                </c:pt>
                <c:pt idx="184">
                  <c:v>-83.1</c:v>
                </c:pt>
                <c:pt idx="185">
                  <c:v>-84.4</c:v>
                </c:pt>
                <c:pt idx="186">
                  <c:v>-83.9</c:v>
                </c:pt>
                <c:pt idx="187">
                  <c:v>-83.7</c:v>
                </c:pt>
                <c:pt idx="188">
                  <c:v>-84.1</c:v>
                </c:pt>
                <c:pt idx="189">
                  <c:v>-82.6</c:v>
                </c:pt>
                <c:pt idx="190">
                  <c:v>-82.5</c:v>
                </c:pt>
                <c:pt idx="191">
                  <c:v>-87.5</c:v>
                </c:pt>
                <c:pt idx="192">
                  <c:v>-86</c:v>
                </c:pt>
                <c:pt idx="193">
                  <c:v>-83.7</c:v>
                </c:pt>
                <c:pt idx="194">
                  <c:v>-83.9</c:v>
                </c:pt>
                <c:pt idx="195">
                  <c:v>-84.1</c:v>
                </c:pt>
                <c:pt idx="196">
                  <c:v>-83</c:v>
                </c:pt>
                <c:pt idx="197">
                  <c:v>-83</c:v>
                </c:pt>
                <c:pt idx="198">
                  <c:v>-82.3</c:v>
                </c:pt>
                <c:pt idx="199">
                  <c:v>-83.6</c:v>
                </c:pt>
                <c:pt idx="200">
                  <c:v>-83.3</c:v>
                </c:pt>
                <c:pt idx="201">
                  <c:v>-83</c:v>
                </c:pt>
                <c:pt idx="202">
                  <c:v>-87.9</c:v>
                </c:pt>
                <c:pt idx="203">
                  <c:v>-83.9</c:v>
                </c:pt>
                <c:pt idx="204">
                  <c:v>-83.9</c:v>
                </c:pt>
                <c:pt idx="205">
                  <c:v>-83.5</c:v>
                </c:pt>
                <c:pt idx="206">
                  <c:v>-83.6</c:v>
                </c:pt>
                <c:pt idx="207">
                  <c:v>-87.2</c:v>
                </c:pt>
                <c:pt idx="208">
                  <c:v>-84.4</c:v>
                </c:pt>
                <c:pt idx="209">
                  <c:v>-84.5</c:v>
                </c:pt>
                <c:pt idx="210">
                  <c:v>-83.1</c:v>
                </c:pt>
                <c:pt idx="211">
                  <c:v>-82.9</c:v>
                </c:pt>
                <c:pt idx="212">
                  <c:v>-82.8</c:v>
                </c:pt>
                <c:pt idx="213">
                  <c:v>-83.1</c:v>
                </c:pt>
                <c:pt idx="214">
                  <c:v>-84.3</c:v>
                </c:pt>
                <c:pt idx="215">
                  <c:v>-83.6</c:v>
                </c:pt>
                <c:pt idx="216">
                  <c:v>-84.8</c:v>
                </c:pt>
                <c:pt idx="217">
                  <c:v>-83</c:v>
                </c:pt>
                <c:pt idx="218">
                  <c:v>-82.6</c:v>
                </c:pt>
                <c:pt idx="219">
                  <c:v>-84.6</c:v>
                </c:pt>
                <c:pt idx="220">
                  <c:v>-82.5</c:v>
                </c:pt>
                <c:pt idx="221">
                  <c:v>-83.9</c:v>
                </c:pt>
                <c:pt idx="222">
                  <c:v>-84.9</c:v>
                </c:pt>
                <c:pt idx="223">
                  <c:v>-83.1</c:v>
                </c:pt>
                <c:pt idx="224">
                  <c:v>-83.7</c:v>
                </c:pt>
                <c:pt idx="225">
                  <c:v>-84.2</c:v>
                </c:pt>
                <c:pt idx="226">
                  <c:v>-83.2</c:v>
                </c:pt>
                <c:pt idx="227">
                  <c:v>-84.7</c:v>
                </c:pt>
                <c:pt idx="228">
                  <c:v>-84.6</c:v>
                </c:pt>
                <c:pt idx="229">
                  <c:v>-86.7</c:v>
                </c:pt>
                <c:pt idx="230">
                  <c:v>-83.3</c:v>
                </c:pt>
                <c:pt idx="231">
                  <c:v>-84.1</c:v>
                </c:pt>
                <c:pt idx="232">
                  <c:v>-83.7</c:v>
                </c:pt>
                <c:pt idx="233">
                  <c:v>-84.2</c:v>
                </c:pt>
                <c:pt idx="234">
                  <c:v>-84.9</c:v>
                </c:pt>
                <c:pt idx="235">
                  <c:v>-82</c:v>
                </c:pt>
                <c:pt idx="236">
                  <c:v>-87.6</c:v>
                </c:pt>
                <c:pt idx="237">
                  <c:v>-84.1</c:v>
                </c:pt>
                <c:pt idx="238">
                  <c:v>-83.3</c:v>
                </c:pt>
                <c:pt idx="239">
                  <c:v>-82.2</c:v>
                </c:pt>
                <c:pt idx="240">
                  <c:v>-84.8</c:v>
                </c:pt>
                <c:pt idx="241">
                  <c:v>-85</c:v>
                </c:pt>
                <c:pt idx="242">
                  <c:v>-83.9</c:v>
                </c:pt>
                <c:pt idx="243">
                  <c:v>-84.6</c:v>
                </c:pt>
                <c:pt idx="244">
                  <c:v>-84.1</c:v>
                </c:pt>
                <c:pt idx="245">
                  <c:v>-82.6</c:v>
                </c:pt>
                <c:pt idx="246">
                  <c:v>-82.5</c:v>
                </c:pt>
                <c:pt idx="247">
                  <c:v>-82.2</c:v>
                </c:pt>
                <c:pt idx="248">
                  <c:v>-84.1</c:v>
                </c:pt>
                <c:pt idx="249">
                  <c:v>-85.2</c:v>
                </c:pt>
                <c:pt idx="250">
                  <c:v>-84.7</c:v>
                </c:pt>
                <c:pt idx="251">
                  <c:v>-84</c:v>
                </c:pt>
                <c:pt idx="252">
                  <c:v>-82.7</c:v>
                </c:pt>
                <c:pt idx="253">
                  <c:v>-82</c:v>
                </c:pt>
                <c:pt idx="254">
                  <c:v>-82.1</c:v>
                </c:pt>
                <c:pt idx="255">
                  <c:v>-85</c:v>
                </c:pt>
                <c:pt idx="256">
                  <c:v>-83.7</c:v>
                </c:pt>
                <c:pt idx="257">
                  <c:v>-84.3</c:v>
                </c:pt>
                <c:pt idx="258">
                  <c:v>-82.4</c:v>
                </c:pt>
                <c:pt idx="259">
                  <c:v>-84.5</c:v>
                </c:pt>
                <c:pt idx="260">
                  <c:v>-81.599999999999994</c:v>
                </c:pt>
                <c:pt idx="261">
                  <c:v>-82.5</c:v>
                </c:pt>
                <c:pt idx="262">
                  <c:v>-83.1</c:v>
                </c:pt>
                <c:pt idx="263">
                  <c:v>-84.1</c:v>
                </c:pt>
                <c:pt idx="264">
                  <c:v>-81.5</c:v>
                </c:pt>
                <c:pt idx="265">
                  <c:v>-84.9</c:v>
                </c:pt>
                <c:pt idx="266">
                  <c:v>-86.6</c:v>
                </c:pt>
                <c:pt idx="267">
                  <c:v>-86.3</c:v>
                </c:pt>
                <c:pt idx="268">
                  <c:v>-84.2</c:v>
                </c:pt>
                <c:pt idx="269">
                  <c:v>-83.1</c:v>
                </c:pt>
                <c:pt idx="270">
                  <c:v>-83.7</c:v>
                </c:pt>
                <c:pt idx="271">
                  <c:v>-84.7</c:v>
                </c:pt>
                <c:pt idx="272">
                  <c:v>-85.2</c:v>
                </c:pt>
                <c:pt idx="273">
                  <c:v>-82.8</c:v>
                </c:pt>
                <c:pt idx="274">
                  <c:v>-82.8</c:v>
                </c:pt>
                <c:pt idx="275">
                  <c:v>-84.2</c:v>
                </c:pt>
                <c:pt idx="276">
                  <c:v>-83.5</c:v>
                </c:pt>
                <c:pt idx="277">
                  <c:v>-84</c:v>
                </c:pt>
                <c:pt idx="278">
                  <c:v>-83.1</c:v>
                </c:pt>
                <c:pt idx="279">
                  <c:v>-83.3</c:v>
                </c:pt>
                <c:pt idx="280">
                  <c:v>-86.7</c:v>
                </c:pt>
                <c:pt idx="281">
                  <c:v>-87.8</c:v>
                </c:pt>
                <c:pt idx="282">
                  <c:v>-83.4</c:v>
                </c:pt>
                <c:pt idx="283">
                  <c:v>-84</c:v>
                </c:pt>
                <c:pt idx="284">
                  <c:v>-83.5</c:v>
                </c:pt>
                <c:pt idx="285">
                  <c:v>-85.8</c:v>
                </c:pt>
                <c:pt idx="286">
                  <c:v>-82.6</c:v>
                </c:pt>
                <c:pt idx="287">
                  <c:v>-82.8</c:v>
                </c:pt>
                <c:pt idx="288">
                  <c:v>-83.5</c:v>
                </c:pt>
                <c:pt idx="289">
                  <c:v>-86.8</c:v>
                </c:pt>
                <c:pt idx="290">
                  <c:v>-82.6</c:v>
                </c:pt>
                <c:pt idx="291">
                  <c:v>-83.9</c:v>
                </c:pt>
                <c:pt idx="292">
                  <c:v>-84.2</c:v>
                </c:pt>
                <c:pt idx="293">
                  <c:v>-84.2</c:v>
                </c:pt>
                <c:pt idx="294">
                  <c:v>-86.1</c:v>
                </c:pt>
                <c:pt idx="295">
                  <c:v>-85.6</c:v>
                </c:pt>
                <c:pt idx="296">
                  <c:v>-84.4</c:v>
                </c:pt>
                <c:pt idx="297">
                  <c:v>-84.5</c:v>
                </c:pt>
                <c:pt idx="298">
                  <c:v>-82.9</c:v>
                </c:pt>
                <c:pt idx="299">
                  <c:v>-82.8</c:v>
                </c:pt>
                <c:pt idx="300">
                  <c:v>-83.5</c:v>
                </c:pt>
                <c:pt idx="301">
                  <c:v>-84.1</c:v>
                </c:pt>
                <c:pt idx="302">
                  <c:v>-85.7</c:v>
                </c:pt>
                <c:pt idx="303">
                  <c:v>-82.8</c:v>
                </c:pt>
                <c:pt idx="304">
                  <c:v>-83.5</c:v>
                </c:pt>
                <c:pt idx="305">
                  <c:v>-81</c:v>
                </c:pt>
                <c:pt idx="306">
                  <c:v>-83.6</c:v>
                </c:pt>
                <c:pt idx="307">
                  <c:v>-83</c:v>
                </c:pt>
                <c:pt idx="308">
                  <c:v>-83.5</c:v>
                </c:pt>
                <c:pt idx="309">
                  <c:v>-82.8</c:v>
                </c:pt>
                <c:pt idx="310">
                  <c:v>-83.3</c:v>
                </c:pt>
                <c:pt idx="311">
                  <c:v>-83.1</c:v>
                </c:pt>
                <c:pt idx="312">
                  <c:v>-83.4</c:v>
                </c:pt>
                <c:pt idx="313">
                  <c:v>-83.6</c:v>
                </c:pt>
                <c:pt idx="314">
                  <c:v>-86.3</c:v>
                </c:pt>
                <c:pt idx="315">
                  <c:v>-83.7</c:v>
                </c:pt>
                <c:pt idx="316">
                  <c:v>-84.6</c:v>
                </c:pt>
                <c:pt idx="317">
                  <c:v>-84</c:v>
                </c:pt>
                <c:pt idx="318">
                  <c:v>-83.4</c:v>
                </c:pt>
                <c:pt idx="319">
                  <c:v>-84.4</c:v>
                </c:pt>
                <c:pt idx="320">
                  <c:v>-82.6</c:v>
                </c:pt>
                <c:pt idx="321">
                  <c:v>-83.5</c:v>
                </c:pt>
                <c:pt idx="322">
                  <c:v>-84.8</c:v>
                </c:pt>
                <c:pt idx="323">
                  <c:v>-83.4</c:v>
                </c:pt>
                <c:pt idx="324">
                  <c:v>-83.9</c:v>
                </c:pt>
                <c:pt idx="325">
                  <c:v>-84.4</c:v>
                </c:pt>
                <c:pt idx="326">
                  <c:v>-84.4</c:v>
                </c:pt>
                <c:pt idx="327">
                  <c:v>-84.9</c:v>
                </c:pt>
                <c:pt idx="328">
                  <c:v>-84.4</c:v>
                </c:pt>
                <c:pt idx="329">
                  <c:v>-85.5</c:v>
                </c:pt>
                <c:pt idx="330">
                  <c:v>-84</c:v>
                </c:pt>
                <c:pt idx="331">
                  <c:v>-84.2</c:v>
                </c:pt>
                <c:pt idx="332">
                  <c:v>-81.7</c:v>
                </c:pt>
                <c:pt idx="333">
                  <c:v>-83.7</c:v>
                </c:pt>
                <c:pt idx="334">
                  <c:v>-83.7</c:v>
                </c:pt>
                <c:pt idx="335">
                  <c:v>-85.3</c:v>
                </c:pt>
                <c:pt idx="336">
                  <c:v>-84.8</c:v>
                </c:pt>
                <c:pt idx="337">
                  <c:v>-83.2</c:v>
                </c:pt>
                <c:pt idx="338">
                  <c:v>-83.2</c:v>
                </c:pt>
                <c:pt idx="339">
                  <c:v>-84.3</c:v>
                </c:pt>
                <c:pt idx="340">
                  <c:v>-85.2</c:v>
                </c:pt>
                <c:pt idx="341">
                  <c:v>-82.5</c:v>
                </c:pt>
                <c:pt idx="342">
                  <c:v>-83.3</c:v>
                </c:pt>
                <c:pt idx="343">
                  <c:v>-84.1</c:v>
                </c:pt>
                <c:pt idx="344">
                  <c:v>-82</c:v>
                </c:pt>
                <c:pt idx="345">
                  <c:v>-82.8</c:v>
                </c:pt>
                <c:pt idx="346">
                  <c:v>-83.7</c:v>
                </c:pt>
                <c:pt idx="347">
                  <c:v>-83</c:v>
                </c:pt>
                <c:pt idx="348">
                  <c:v>-82.6</c:v>
                </c:pt>
                <c:pt idx="349">
                  <c:v>-84.5</c:v>
                </c:pt>
                <c:pt idx="350">
                  <c:v>-83</c:v>
                </c:pt>
                <c:pt idx="351">
                  <c:v>-85.5</c:v>
                </c:pt>
                <c:pt idx="352">
                  <c:v>-84.5</c:v>
                </c:pt>
                <c:pt idx="353">
                  <c:v>-83.7</c:v>
                </c:pt>
                <c:pt idx="354">
                  <c:v>-84.6</c:v>
                </c:pt>
                <c:pt idx="355">
                  <c:v>-85.2</c:v>
                </c:pt>
                <c:pt idx="356">
                  <c:v>-84.1</c:v>
                </c:pt>
                <c:pt idx="357">
                  <c:v>-83.6</c:v>
                </c:pt>
                <c:pt idx="358">
                  <c:v>-82.5</c:v>
                </c:pt>
                <c:pt idx="359">
                  <c:v>-88.3</c:v>
                </c:pt>
                <c:pt idx="360">
                  <c:v>-83.2</c:v>
                </c:pt>
                <c:pt idx="361">
                  <c:v>-82.8</c:v>
                </c:pt>
                <c:pt idx="362">
                  <c:v>-82.8</c:v>
                </c:pt>
                <c:pt idx="363">
                  <c:v>-83</c:v>
                </c:pt>
                <c:pt idx="364">
                  <c:v>-84.6</c:v>
                </c:pt>
                <c:pt idx="365">
                  <c:v>-84.2</c:v>
                </c:pt>
                <c:pt idx="366">
                  <c:v>-85.4</c:v>
                </c:pt>
                <c:pt idx="367">
                  <c:v>-84.4</c:v>
                </c:pt>
                <c:pt idx="368">
                  <c:v>-83.7</c:v>
                </c:pt>
                <c:pt idx="369">
                  <c:v>-86.3</c:v>
                </c:pt>
                <c:pt idx="370">
                  <c:v>-85.7</c:v>
                </c:pt>
                <c:pt idx="371">
                  <c:v>-82.8</c:v>
                </c:pt>
                <c:pt idx="372">
                  <c:v>-84.8</c:v>
                </c:pt>
                <c:pt idx="373">
                  <c:v>-85.9</c:v>
                </c:pt>
                <c:pt idx="374">
                  <c:v>-84</c:v>
                </c:pt>
                <c:pt idx="375">
                  <c:v>-83.7</c:v>
                </c:pt>
                <c:pt idx="376">
                  <c:v>-84.6</c:v>
                </c:pt>
                <c:pt idx="377">
                  <c:v>-84.9</c:v>
                </c:pt>
                <c:pt idx="378">
                  <c:v>-84</c:v>
                </c:pt>
                <c:pt idx="379">
                  <c:v>-83.7</c:v>
                </c:pt>
                <c:pt idx="380">
                  <c:v>-81.599999999999994</c:v>
                </c:pt>
                <c:pt idx="381">
                  <c:v>-83.2</c:v>
                </c:pt>
                <c:pt idx="382">
                  <c:v>-82.8</c:v>
                </c:pt>
                <c:pt idx="383">
                  <c:v>-84.3</c:v>
                </c:pt>
                <c:pt idx="384">
                  <c:v>-83.3</c:v>
                </c:pt>
                <c:pt idx="385">
                  <c:v>-84.5</c:v>
                </c:pt>
                <c:pt idx="386">
                  <c:v>-83</c:v>
                </c:pt>
                <c:pt idx="387">
                  <c:v>-83.9</c:v>
                </c:pt>
                <c:pt idx="388">
                  <c:v>-84.7</c:v>
                </c:pt>
                <c:pt idx="389">
                  <c:v>-84.8</c:v>
                </c:pt>
                <c:pt idx="390">
                  <c:v>-83</c:v>
                </c:pt>
                <c:pt idx="391">
                  <c:v>-84.9</c:v>
                </c:pt>
                <c:pt idx="392">
                  <c:v>-84.7</c:v>
                </c:pt>
                <c:pt idx="393">
                  <c:v>-82.8</c:v>
                </c:pt>
                <c:pt idx="394">
                  <c:v>-85</c:v>
                </c:pt>
                <c:pt idx="395">
                  <c:v>-86</c:v>
                </c:pt>
                <c:pt idx="396">
                  <c:v>-85.1</c:v>
                </c:pt>
                <c:pt idx="397">
                  <c:v>-84</c:v>
                </c:pt>
                <c:pt idx="398">
                  <c:v>-83.9</c:v>
                </c:pt>
                <c:pt idx="399">
                  <c:v>-84</c:v>
                </c:pt>
                <c:pt idx="400">
                  <c:v>-83.1</c:v>
                </c:pt>
                <c:pt idx="401">
                  <c:v>-82.9</c:v>
                </c:pt>
                <c:pt idx="402">
                  <c:v>-84</c:v>
                </c:pt>
                <c:pt idx="403">
                  <c:v>-84</c:v>
                </c:pt>
                <c:pt idx="404">
                  <c:v>-84.2</c:v>
                </c:pt>
                <c:pt idx="405">
                  <c:v>-86.5</c:v>
                </c:pt>
                <c:pt idx="406">
                  <c:v>-82.1</c:v>
                </c:pt>
                <c:pt idx="407">
                  <c:v>-85</c:v>
                </c:pt>
                <c:pt idx="408">
                  <c:v>-85.2</c:v>
                </c:pt>
                <c:pt idx="409">
                  <c:v>-83.3</c:v>
                </c:pt>
                <c:pt idx="410">
                  <c:v>-84.7</c:v>
                </c:pt>
                <c:pt idx="411">
                  <c:v>-85.1</c:v>
                </c:pt>
                <c:pt idx="412">
                  <c:v>-82.1</c:v>
                </c:pt>
                <c:pt idx="413">
                  <c:v>-82.8</c:v>
                </c:pt>
                <c:pt idx="414">
                  <c:v>-83.2</c:v>
                </c:pt>
                <c:pt idx="415">
                  <c:v>-83.7</c:v>
                </c:pt>
                <c:pt idx="416">
                  <c:v>-83.8</c:v>
                </c:pt>
                <c:pt idx="417">
                  <c:v>-84.8</c:v>
                </c:pt>
                <c:pt idx="418">
                  <c:v>-83.5</c:v>
                </c:pt>
                <c:pt idx="419">
                  <c:v>-86.5</c:v>
                </c:pt>
                <c:pt idx="420">
                  <c:v>-83.6</c:v>
                </c:pt>
                <c:pt idx="421">
                  <c:v>-82.8</c:v>
                </c:pt>
                <c:pt idx="422">
                  <c:v>-83</c:v>
                </c:pt>
                <c:pt idx="423">
                  <c:v>-83.5</c:v>
                </c:pt>
                <c:pt idx="424">
                  <c:v>-84.2</c:v>
                </c:pt>
                <c:pt idx="425">
                  <c:v>-84.6</c:v>
                </c:pt>
                <c:pt idx="426">
                  <c:v>-81.7</c:v>
                </c:pt>
                <c:pt idx="427">
                  <c:v>-83.3</c:v>
                </c:pt>
                <c:pt idx="428">
                  <c:v>-84.3</c:v>
                </c:pt>
                <c:pt idx="429">
                  <c:v>-84</c:v>
                </c:pt>
                <c:pt idx="430">
                  <c:v>-83.6</c:v>
                </c:pt>
                <c:pt idx="431">
                  <c:v>-82.2</c:v>
                </c:pt>
                <c:pt idx="432">
                  <c:v>-83.2</c:v>
                </c:pt>
                <c:pt idx="433">
                  <c:v>-82.3</c:v>
                </c:pt>
                <c:pt idx="434">
                  <c:v>-84.2</c:v>
                </c:pt>
                <c:pt idx="435">
                  <c:v>-83</c:v>
                </c:pt>
                <c:pt idx="436">
                  <c:v>-82.7</c:v>
                </c:pt>
                <c:pt idx="437">
                  <c:v>-84.9</c:v>
                </c:pt>
                <c:pt idx="438">
                  <c:v>-82.4</c:v>
                </c:pt>
                <c:pt idx="439">
                  <c:v>-83.3</c:v>
                </c:pt>
                <c:pt idx="440">
                  <c:v>-83.9</c:v>
                </c:pt>
                <c:pt idx="441">
                  <c:v>-83.4</c:v>
                </c:pt>
                <c:pt idx="442">
                  <c:v>-83.7</c:v>
                </c:pt>
                <c:pt idx="443">
                  <c:v>-82.7</c:v>
                </c:pt>
                <c:pt idx="444">
                  <c:v>-82.7</c:v>
                </c:pt>
                <c:pt idx="445">
                  <c:v>-81.900000000000006</c:v>
                </c:pt>
                <c:pt idx="446">
                  <c:v>-83.5</c:v>
                </c:pt>
                <c:pt idx="447">
                  <c:v>-82.6</c:v>
                </c:pt>
                <c:pt idx="448">
                  <c:v>-84.5</c:v>
                </c:pt>
                <c:pt idx="449">
                  <c:v>-84.1</c:v>
                </c:pt>
                <c:pt idx="450">
                  <c:v>-81.7</c:v>
                </c:pt>
                <c:pt idx="451">
                  <c:v>-83.3</c:v>
                </c:pt>
                <c:pt idx="452">
                  <c:v>-83.9</c:v>
                </c:pt>
                <c:pt idx="453">
                  <c:v>-83.2</c:v>
                </c:pt>
                <c:pt idx="454">
                  <c:v>-83.5</c:v>
                </c:pt>
                <c:pt idx="455">
                  <c:v>-82.6</c:v>
                </c:pt>
                <c:pt idx="456">
                  <c:v>-83.4</c:v>
                </c:pt>
                <c:pt idx="457">
                  <c:v>-85.6</c:v>
                </c:pt>
                <c:pt idx="458">
                  <c:v>-84.2</c:v>
                </c:pt>
                <c:pt idx="459">
                  <c:v>-83</c:v>
                </c:pt>
                <c:pt idx="460">
                  <c:v>-82.8</c:v>
                </c:pt>
                <c:pt idx="461">
                  <c:v>-85.6</c:v>
                </c:pt>
                <c:pt idx="462">
                  <c:v>-83</c:v>
                </c:pt>
                <c:pt idx="463">
                  <c:v>-84.1</c:v>
                </c:pt>
                <c:pt idx="464">
                  <c:v>-83.6</c:v>
                </c:pt>
                <c:pt idx="465">
                  <c:v>-83.2</c:v>
                </c:pt>
                <c:pt idx="466">
                  <c:v>-82.5</c:v>
                </c:pt>
                <c:pt idx="467">
                  <c:v>-83.3</c:v>
                </c:pt>
                <c:pt idx="468">
                  <c:v>-85.2</c:v>
                </c:pt>
                <c:pt idx="469">
                  <c:v>-83</c:v>
                </c:pt>
                <c:pt idx="470">
                  <c:v>-85.3</c:v>
                </c:pt>
                <c:pt idx="471">
                  <c:v>-83</c:v>
                </c:pt>
                <c:pt idx="472">
                  <c:v>-83.5</c:v>
                </c:pt>
                <c:pt idx="473">
                  <c:v>-82.5</c:v>
                </c:pt>
                <c:pt idx="474">
                  <c:v>-83.2</c:v>
                </c:pt>
                <c:pt idx="475">
                  <c:v>-84.5</c:v>
                </c:pt>
                <c:pt idx="476">
                  <c:v>-83.5</c:v>
                </c:pt>
                <c:pt idx="477">
                  <c:v>-84.5</c:v>
                </c:pt>
                <c:pt idx="478">
                  <c:v>-83.9</c:v>
                </c:pt>
                <c:pt idx="479">
                  <c:v>-83.2</c:v>
                </c:pt>
                <c:pt idx="480">
                  <c:v>-82.8</c:v>
                </c:pt>
                <c:pt idx="481">
                  <c:v>-84</c:v>
                </c:pt>
                <c:pt idx="482">
                  <c:v>-85.2</c:v>
                </c:pt>
                <c:pt idx="483">
                  <c:v>-83.6</c:v>
                </c:pt>
                <c:pt idx="484">
                  <c:v>-82.8</c:v>
                </c:pt>
                <c:pt idx="485">
                  <c:v>-83.8</c:v>
                </c:pt>
                <c:pt idx="486">
                  <c:v>-83.7</c:v>
                </c:pt>
                <c:pt idx="487">
                  <c:v>-81.7</c:v>
                </c:pt>
                <c:pt idx="488">
                  <c:v>-83.1</c:v>
                </c:pt>
                <c:pt idx="489">
                  <c:v>-84.4</c:v>
                </c:pt>
                <c:pt idx="490">
                  <c:v>-83.5</c:v>
                </c:pt>
                <c:pt idx="491">
                  <c:v>-83.7</c:v>
                </c:pt>
                <c:pt idx="492">
                  <c:v>-84.5</c:v>
                </c:pt>
                <c:pt idx="493">
                  <c:v>-84.4</c:v>
                </c:pt>
                <c:pt idx="494">
                  <c:v>-82.4</c:v>
                </c:pt>
                <c:pt idx="495">
                  <c:v>-83.2</c:v>
                </c:pt>
                <c:pt idx="496">
                  <c:v>-86.1</c:v>
                </c:pt>
                <c:pt idx="497">
                  <c:v>-83.7</c:v>
                </c:pt>
                <c:pt idx="498">
                  <c:v>-82.1</c:v>
                </c:pt>
                <c:pt idx="499">
                  <c:v>-82.9</c:v>
                </c:pt>
                <c:pt idx="500">
                  <c:v>-83.4</c:v>
                </c:pt>
                <c:pt idx="501">
                  <c:v>-85</c:v>
                </c:pt>
                <c:pt idx="502">
                  <c:v>-87</c:v>
                </c:pt>
                <c:pt idx="503">
                  <c:v>-83.7</c:v>
                </c:pt>
                <c:pt idx="504">
                  <c:v>-83.4</c:v>
                </c:pt>
                <c:pt idx="505">
                  <c:v>-83.1</c:v>
                </c:pt>
                <c:pt idx="506">
                  <c:v>-83.8</c:v>
                </c:pt>
                <c:pt idx="507">
                  <c:v>-85.6</c:v>
                </c:pt>
                <c:pt idx="508">
                  <c:v>-84.1</c:v>
                </c:pt>
                <c:pt idx="509">
                  <c:v>-81.900000000000006</c:v>
                </c:pt>
                <c:pt idx="510">
                  <c:v>-82.4</c:v>
                </c:pt>
                <c:pt idx="511">
                  <c:v>-86</c:v>
                </c:pt>
                <c:pt idx="512">
                  <c:v>-83.8</c:v>
                </c:pt>
                <c:pt idx="513">
                  <c:v>-85.4</c:v>
                </c:pt>
                <c:pt idx="514">
                  <c:v>-84.5</c:v>
                </c:pt>
                <c:pt idx="515">
                  <c:v>-82.9</c:v>
                </c:pt>
                <c:pt idx="516">
                  <c:v>-83.4</c:v>
                </c:pt>
                <c:pt idx="517">
                  <c:v>-84</c:v>
                </c:pt>
                <c:pt idx="518">
                  <c:v>-85.2</c:v>
                </c:pt>
                <c:pt idx="519">
                  <c:v>-83.1</c:v>
                </c:pt>
                <c:pt idx="520">
                  <c:v>-83.7</c:v>
                </c:pt>
                <c:pt idx="521">
                  <c:v>-84.6</c:v>
                </c:pt>
                <c:pt idx="522">
                  <c:v>-83.3</c:v>
                </c:pt>
                <c:pt idx="523">
                  <c:v>-83.5</c:v>
                </c:pt>
                <c:pt idx="524">
                  <c:v>-83.9</c:v>
                </c:pt>
                <c:pt idx="525">
                  <c:v>-85.3</c:v>
                </c:pt>
                <c:pt idx="526">
                  <c:v>-82.2</c:v>
                </c:pt>
                <c:pt idx="527">
                  <c:v>-86.2</c:v>
                </c:pt>
                <c:pt idx="528">
                  <c:v>-82.7</c:v>
                </c:pt>
                <c:pt idx="529">
                  <c:v>-83.3</c:v>
                </c:pt>
                <c:pt idx="530">
                  <c:v>-83.4</c:v>
                </c:pt>
                <c:pt idx="531">
                  <c:v>-83.5</c:v>
                </c:pt>
                <c:pt idx="532">
                  <c:v>-81.599999999999994</c:v>
                </c:pt>
                <c:pt idx="533">
                  <c:v>-82</c:v>
                </c:pt>
                <c:pt idx="534">
                  <c:v>-82.7</c:v>
                </c:pt>
                <c:pt idx="535">
                  <c:v>-82.9</c:v>
                </c:pt>
                <c:pt idx="536">
                  <c:v>-84.1</c:v>
                </c:pt>
                <c:pt idx="537">
                  <c:v>-82.8</c:v>
                </c:pt>
                <c:pt idx="538">
                  <c:v>-82.5</c:v>
                </c:pt>
                <c:pt idx="539">
                  <c:v>-83.9</c:v>
                </c:pt>
                <c:pt idx="540">
                  <c:v>-83.6</c:v>
                </c:pt>
                <c:pt idx="541">
                  <c:v>-83.6</c:v>
                </c:pt>
                <c:pt idx="542">
                  <c:v>-81.8</c:v>
                </c:pt>
                <c:pt idx="543">
                  <c:v>-81.900000000000006</c:v>
                </c:pt>
                <c:pt idx="544">
                  <c:v>-80.8</c:v>
                </c:pt>
                <c:pt idx="545">
                  <c:v>-83.5</c:v>
                </c:pt>
                <c:pt idx="546">
                  <c:v>-81.8</c:v>
                </c:pt>
                <c:pt idx="547">
                  <c:v>-84.2</c:v>
                </c:pt>
                <c:pt idx="548">
                  <c:v>-83.3</c:v>
                </c:pt>
                <c:pt idx="549">
                  <c:v>-84.1</c:v>
                </c:pt>
                <c:pt idx="550">
                  <c:v>-87.8</c:v>
                </c:pt>
                <c:pt idx="551">
                  <c:v>-83.1</c:v>
                </c:pt>
                <c:pt idx="552">
                  <c:v>-83.7</c:v>
                </c:pt>
                <c:pt idx="553">
                  <c:v>-82.8</c:v>
                </c:pt>
                <c:pt idx="554">
                  <c:v>-85.2</c:v>
                </c:pt>
                <c:pt idx="555">
                  <c:v>-83.3</c:v>
                </c:pt>
                <c:pt idx="556">
                  <c:v>-84.1</c:v>
                </c:pt>
                <c:pt idx="557">
                  <c:v>-82.5</c:v>
                </c:pt>
                <c:pt idx="558">
                  <c:v>-83</c:v>
                </c:pt>
                <c:pt idx="559">
                  <c:v>-83.2</c:v>
                </c:pt>
                <c:pt idx="560">
                  <c:v>-84.1</c:v>
                </c:pt>
                <c:pt idx="561">
                  <c:v>-83.4</c:v>
                </c:pt>
                <c:pt idx="562">
                  <c:v>-83.2</c:v>
                </c:pt>
                <c:pt idx="563">
                  <c:v>-84.5</c:v>
                </c:pt>
                <c:pt idx="564">
                  <c:v>-85.2</c:v>
                </c:pt>
                <c:pt idx="565">
                  <c:v>-83.7</c:v>
                </c:pt>
                <c:pt idx="566">
                  <c:v>-82.3</c:v>
                </c:pt>
                <c:pt idx="567">
                  <c:v>-84.1</c:v>
                </c:pt>
                <c:pt idx="568">
                  <c:v>-82.4</c:v>
                </c:pt>
                <c:pt idx="569">
                  <c:v>-82.8</c:v>
                </c:pt>
                <c:pt idx="570">
                  <c:v>-84</c:v>
                </c:pt>
                <c:pt idx="571">
                  <c:v>-84.5</c:v>
                </c:pt>
                <c:pt idx="572">
                  <c:v>-82.3</c:v>
                </c:pt>
                <c:pt idx="573">
                  <c:v>-83.5</c:v>
                </c:pt>
                <c:pt idx="574">
                  <c:v>-85.2</c:v>
                </c:pt>
                <c:pt idx="575">
                  <c:v>-85</c:v>
                </c:pt>
                <c:pt idx="576">
                  <c:v>-82.9</c:v>
                </c:pt>
                <c:pt idx="577">
                  <c:v>-83.7</c:v>
                </c:pt>
                <c:pt idx="578">
                  <c:v>-84.9</c:v>
                </c:pt>
                <c:pt idx="579">
                  <c:v>-83.6</c:v>
                </c:pt>
                <c:pt idx="580">
                  <c:v>-83.2</c:v>
                </c:pt>
                <c:pt idx="581">
                  <c:v>-83.2</c:v>
                </c:pt>
                <c:pt idx="582">
                  <c:v>-84.3</c:v>
                </c:pt>
                <c:pt idx="583">
                  <c:v>-84.3</c:v>
                </c:pt>
                <c:pt idx="584">
                  <c:v>-83.8</c:v>
                </c:pt>
                <c:pt idx="585">
                  <c:v>-81.5</c:v>
                </c:pt>
                <c:pt idx="586">
                  <c:v>-83.1</c:v>
                </c:pt>
                <c:pt idx="587">
                  <c:v>-83.4</c:v>
                </c:pt>
                <c:pt idx="588">
                  <c:v>-82.7</c:v>
                </c:pt>
                <c:pt idx="589">
                  <c:v>-82.7</c:v>
                </c:pt>
                <c:pt idx="590">
                  <c:v>-81.8</c:v>
                </c:pt>
                <c:pt idx="591">
                  <c:v>-83.3</c:v>
                </c:pt>
                <c:pt idx="592">
                  <c:v>-84.7</c:v>
                </c:pt>
                <c:pt idx="593">
                  <c:v>-84.7</c:v>
                </c:pt>
                <c:pt idx="594">
                  <c:v>-83.3</c:v>
                </c:pt>
                <c:pt idx="595">
                  <c:v>-83.7</c:v>
                </c:pt>
                <c:pt idx="596">
                  <c:v>-85</c:v>
                </c:pt>
                <c:pt idx="597">
                  <c:v>-83.8</c:v>
                </c:pt>
                <c:pt idx="598">
                  <c:v>-82.9</c:v>
                </c:pt>
                <c:pt idx="599">
                  <c:v>-83.3</c:v>
                </c:pt>
                <c:pt idx="600">
                  <c:v>-83.2</c:v>
                </c:pt>
                <c:pt idx="601">
                  <c:v>-84.6</c:v>
                </c:pt>
                <c:pt idx="602">
                  <c:v>-84.3</c:v>
                </c:pt>
                <c:pt idx="603">
                  <c:v>-83.3</c:v>
                </c:pt>
                <c:pt idx="604">
                  <c:v>-83.9</c:v>
                </c:pt>
                <c:pt idx="605">
                  <c:v>-83.1</c:v>
                </c:pt>
                <c:pt idx="606">
                  <c:v>-83.8</c:v>
                </c:pt>
                <c:pt idx="607">
                  <c:v>-83.1</c:v>
                </c:pt>
                <c:pt idx="608">
                  <c:v>-82.9</c:v>
                </c:pt>
                <c:pt idx="609">
                  <c:v>-83</c:v>
                </c:pt>
                <c:pt idx="610">
                  <c:v>-83.5</c:v>
                </c:pt>
                <c:pt idx="611">
                  <c:v>-84.2</c:v>
                </c:pt>
                <c:pt idx="612">
                  <c:v>-84.2</c:v>
                </c:pt>
                <c:pt idx="613">
                  <c:v>-83.1</c:v>
                </c:pt>
                <c:pt idx="614">
                  <c:v>-82.2</c:v>
                </c:pt>
                <c:pt idx="615">
                  <c:v>-83.2</c:v>
                </c:pt>
                <c:pt idx="616">
                  <c:v>-83.6</c:v>
                </c:pt>
                <c:pt idx="617">
                  <c:v>-82.7</c:v>
                </c:pt>
                <c:pt idx="618">
                  <c:v>-85.1</c:v>
                </c:pt>
                <c:pt idx="619">
                  <c:v>-83.1</c:v>
                </c:pt>
                <c:pt idx="620">
                  <c:v>-84.1</c:v>
                </c:pt>
                <c:pt idx="621">
                  <c:v>-84.7</c:v>
                </c:pt>
                <c:pt idx="622">
                  <c:v>-83.8</c:v>
                </c:pt>
                <c:pt idx="623">
                  <c:v>-83.1</c:v>
                </c:pt>
                <c:pt idx="624">
                  <c:v>-83.6</c:v>
                </c:pt>
                <c:pt idx="625">
                  <c:v>-83.1</c:v>
                </c:pt>
                <c:pt idx="626">
                  <c:v>-84.3</c:v>
                </c:pt>
                <c:pt idx="627">
                  <c:v>-82.6</c:v>
                </c:pt>
                <c:pt idx="628">
                  <c:v>-83.3</c:v>
                </c:pt>
                <c:pt idx="629">
                  <c:v>-83.1</c:v>
                </c:pt>
                <c:pt idx="630">
                  <c:v>-84.4</c:v>
                </c:pt>
                <c:pt idx="631">
                  <c:v>-83.7</c:v>
                </c:pt>
                <c:pt idx="632">
                  <c:v>-82.9</c:v>
                </c:pt>
                <c:pt idx="633">
                  <c:v>-83.4</c:v>
                </c:pt>
                <c:pt idx="634">
                  <c:v>-83</c:v>
                </c:pt>
                <c:pt idx="635">
                  <c:v>-83.5</c:v>
                </c:pt>
                <c:pt idx="636">
                  <c:v>-83.2</c:v>
                </c:pt>
                <c:pt idx="637">
                  <c:v>-82.5</c:v>
                </c:pt>
                <c:pt idx="638">
                  <c:v>-83.5</c:v>
                </c:pt>
                <c:pt idx="639">
                  <c:v>-82</c:v>
                </c:pt>
                <c:pt idx="640">
                  <c:v>-83.2</c:v>
                </c:pt>
                <c:pt idx="641">
                  <c:v>-82.3</c:v>
                </c:pt>
                <c:pt idx="642">
                  <c:v>-82.9</c:v>
                </c:pt>
                <c:pt idx="643">
                  <c:v>-84.1</c:v>
                </c:pt>
                <c:pt idx="644">
                  <c:v>-85.6</c:v>
                </c:pt>
                <c:pt idx="645">
                  <c:v>-85.8</c:v>
                </c:pt>
                <c:pt idx="646">
                  <c:v>-83.9</c:v>
                </c:pt>
                <c:pt idx="647">
                  <c:v>-84.5</c:v>
                </c:pt>
                <c:pt idx="648">
                  <c:v>-82.4</c:v>
                </c:pt>
                <c:pt idx="649">
                  <c:v>-83.2</c:v>
                </c:pt>
                <c:pt idx="650">
                  <c:v>-82</c:v>
                </c:pt>
                <c:pt idx="651">
                  <c:v>-84.1</c:v>
                </c:pt>
                <c:pt idx="652">
                  <c:v>-83.7</c:v>
                </c:pt>
                <c:pt idx="653">
                  <c:v>-81.5</c:v>
                </c:pt>
                <c:pt idx="654">
                  <c:v>-83.4</c:v>
                </c:pt>
                <c:pt idx="655">
                  <c:v>-82.7</c:v>
                </c:pt>
                <c:pt idx="656">
                  <c:v>-83.1</c:v>
                </c:pt>
                <c:pt idx="657">
                  <c:v>-83.1</c:v>
                </c:pt>
                <c:pt idx="658">
                  <c:v>-84.9</c:v>
                </c:pt>
                <c:pt idx="659">
                  <c:v>-83.9</c:v>
                </c:pt>
                <c:pt idx="660">
                  <c:v>-83.8</c:v>
                </c:pt>
                <c:pt idx="661">
                  <c:v>-84.3</c:v>
                </c:pt>
                <c:pt idx="662">
                  <c:v>-82.9</c:v>
                </c:pt>
                <c:pt idx="663">
                  <c:v>-82.8</c:v>
                </c:pt>
                <c:pt idx="664">
                  <c:v>-83.5</c:v>
                </c:pt>
                <c:pt idx="665">
                  <c:v>-84.6</c:v>
                </c:pt>
                <c:pt idx="666">
                  <c:v>-82.7</c:v>
                </c:pt>
                <c:pt idx="667">
                  <c:v>-83.1</c:v>
                </c:pt>
                <c:pt idx="668">
                  <c:v>-83.8</c:v>
                </c:pt>
                <c:pt idx="669">
                  <c:v>-82.5</c:v>
                </c:pt>
                <c:pt idx="670">
                  <c:v>-84.5</c:v>
                </c:pt>
                <c:pt idx="671">
                  <c:v>-83.5</c:v>
                </c:pt>
                <c:pt idx="672">
                  <c:v>-84.4</c:v>
                </c:pt>
                <c:pt idx="673">
                  <c:v>-83.8</c:v>
                </c:pt>
                <c:pt idx="674">
                  <c:v>-83.7</c:v>
                </c:pt>
                <c:pt idx="675">
                  <c:v>-83.6</c:v>
                </c:pt>
                <c:pt idx="676">
                  <c:v>-83.9</c:v>
                </c:pt>
                <c:pt idx="677">
                  <c:v>-82.2</c:v>
                </c:pt>
                <c:pt idx="678">
                  <c:v>-82.9</c:v>
                </c:pt>
                <c:pt idx="679">
                  <c:v>-82</c:v>
                </c:pt>
                <c:pt idx="680">
                  <c:v>-83.6</c:v>
                </c:pt>
                <c:pt idx="681">
                  <c:v>-83</c:v>
                </c:pt>
                <c:pt idx="682">
                  <c:v>-83</c:v>
                </c:pt>
                <c:pt idx="683">
                  <c:v>-83.4</c:v>
                </c:pt>
                <c:pt idx="684">
                  <c:v>-86.2</c:v>
                </c:pt>
                <c:pt idx="685">
                  <c:v>-85</c:v>
                </c:pt>
                <c:pt idx="686">
                  <c:v>-82</c:v>
                </c:pt>
                <c:pt idx="687">
                  <c:v>-83.2</c:v>
                </c:pt>
                <c:pt idx="688">
                  <c:v>-82.6</c:v>
                </c:pt>
                <c:pt idx="689">
                  <c:v>-82.7</c:v>
                </c:pt>
                <c:pt idx="690">
                  <c:v>-83.7</c:v>
                </c:pt>
                <c:pt idx="691">
                  <c:v>-83.8</c:v>
                </c:pt>
                <c:pt idx="692">
                  <c:v>-83.6</c:v>
                </c:pt>
                <c:pt idx="693">
                  <c:v>-83.2</c:v>
                </c:pt>
                <c:pt idx="694">
                  <c:v>-83.4</c:v>
                </c:pt>
                <c:pt idx="695">
                  <c:v>-84.5</c:v>
                </c:pt>
                <c:pt idx="696">
                  <c:v>-82.6</c:v>
                </c:pt>
                <c:pt idx="697">
                  <c:v>-83</c:v>
                </c:pt>
                <c:pt idx="698">
                  <c:v>-83.2</c:v>
                </c:pt>
                <c:pt idx="699">
                  <c:v>-82.6</c:v>
                </c:pt>
                <c:pt idx="700">
                  <c:v>-82.6</c:v>
                </c:pt>
                <c:pt idx="701">
                  <c:v>-83.2</c:v>
                </c:pt>
                <c:pt idx="702">
                  <c:v>-83.1</c:v>
                </c:pt>
                <c:pt idx="703">
                  <c:v>-81.5</c:v>
                </c:pt>
                <c:pt idx="704">
                  <c:v>-83.8</c:v>
                </c:pt>
                <c:pt idx="705">
                  <c:v>-83.7</c:v>
                </c:pt>
                <c:pt idx="706">
                  <c:v>-85.6</c:v>
                </c:pt>
                <c:pt idx="707">
                  <c:v>-83.5</c:v>
                </c:pt>
                <c:pt idx="708">
                  <c:v>-82.7</c:v>
                </c:pt>
                <c:pt idx="709">
                  <c:v>-83.3</c:v>
                </c:pt>
                <c:pt idx="710">
                  <c:v>-83.5</c:v>
                </c:pt>
                <c:pt idx="711">
                  <c:v>-81.3</c:v>
                </c:pt>
                <c:pt idx="712">
                  <c:v>-84.6</c:v>
                </c:pt>
                <c:pt idx="713">
                  <c:v>-82.7</c:v>
                </c:pt>
                <c:pt idx="714">
                  <c:v>-83</c:v>
                </c:pt>
                <c:pt idx="715">
                  <c:v>-84.4</c:v>
                </c:pt>
                <c:pt idx="716">
                  <c:v>-83.4</c:v>
                </c:pt>
                <c:pt idx="717">
                  <c:v>-84.8</c:v>
                </c:pt>
                <c:pt idx="718">
                  <c:v>-79.099999999999994</c:v>
                </c:pt>
                <c:pt idx="719">
                  <c:v>-57.1</c:v>
                </c:pt>
                <c:pt idx="720">
                  <c:v>-53</c:v>
                </c:pt>
                <c:pt idx="721">
                  <c:v>-47.5</c:v>
                </c:pt>
                <c:pt idx="722">
                  <c:v>-46.5</c:v>
                </c:pt>
                <c:pt idx="723">
                  <c:v>-62.2</c:v>
                </c:pt>
                <c:pt idx="724">
                  <c:v>-82.1</c:v>
                </c:pt>
                <c:pt idx="725">
                  <c:v>-84.3</c:v>
                </c:pt>
                <c:pt idx="726">
                  <c:v>-84</c:v>
                </c:pt>
                <c:pt idx="727">
                  <c:v>-83.6</c:v>
                </c:pt>
                <c:pt idx="728">
                  <c:v>-83.4</c:v>
                </c:pt>
                <c:pt idx="729">
                  <c:v>-81.8</c:v>
                </c:pt>
                <c:pt idx="730">
                  <c:v>-83.7</c:v>
                </c:pt>
                <c:pt idx="731">
                  <c:v>-81.7</c:v>
                </c:pt>
                <c:pt idx="732">
                  <c:v>-82.8</c:v>
                </c:pt>
                <c:pt idx="733">
                  <c:v>-83.1</c:v>
                </c:pt>
                <c:pt idx="734">
                  <c:v>-82</c:v>
                </c:pt>
                <c:pt idx="735">
                  <c:v>-83.3</c:v>
                </c:pt>
                <c:pt idx="736">
                  <c:v>-84</c:v>
                </c:pt>
                <c:pt idx="737">
                  <c:v>-82.6</c:v>
                </c:pt>
                <c:pt idx="738">
                  <c:v>-83.7</c:v>
                </c:pt>
                <c:pt idx="739">
                  <c:v>-84.5</c:v>
                </c:pt>
                <c:pt idx="740">
                  <c:v>-84</c:v>
                </c:pt>
                <c:pt idx="741">
                  <c:v>-84.1</c:v>
                </c:pt>
                <c:pt idx="742">
                  <c:v>-83.1</c:v>
                </c:pt>
                <c:pt idx="743">
                  <c:v>-83.6</c:v>
                </c:pt>
                <c:pt idx="744">
                  <c:v>-83.1</c:v>
                </c:pt>
                <c:pt idx="745">
                  <c:v>-82.6</c:v>
                </c:pt>
                <c:pt idx="746">
                  <c:v>-81.900000000000006</c:v>
                </c:pt>
                <c:pt idx="747">
                  <c:v>-83.4</c:v>
                </c:pt>
                <c:pt idx="748">
                  <c:v>-80.8</c:v>
                </c:pt>
                <c:pt idx="749">
                  <c:v>-83.4</c:v>
                </c:pt>
                <c:pt idx="750">
                  <c:v>-82.7</c:v>
                </c:pt>
                <c:pt idx="751">
                  <c:v>-84.3</c:v>
                </c:pt>
                <c:pt idx="752">
                  <c:v>-82.1</c:v>
                </c:pt>
                <c:pt idx="753">
                  <c:v>-83.8</c:v>
                </c:pt>
                <c:pt idx="754">
                  <c:v>-84</c:v>
                </c:pt>
                <c:pt idx="755">
                  <c:v>-82.5</c:v>
                </c:pt>
                <c:pt idx="756">
                  <c:v>-83.2</c:v>
                </c:pt>
                <c:pt idx="757">
                  <c:v>-81.7</c:v>
                </c:pt>
                <c:pt idx="758">
                  <c:v>-82</c:v>
                </c:pt>
                <c:pt idx="759">
                  <c:v>-84.5</c:v>
                </c:pt>
                <c:pt idx="760">
                  <c:v>-84.3</c:v>
                </c:pt>
                <c:pt idx="761">
                  <c:v>-83.7</c:v>
                </c:pt>
                <c:pt idx="762">
                  <c:v>-82.5</c:v>
                </c:pt>
                <c:pt idx="763">
                  <c:v>-81.599999999999994</c:v>
                </c:pt>
                <c:pt idx="764">
                  <c:v>-82.5</c:v>
                </c:pt>
                <c:pt idx="765">
                  <c:v>-83.6</c:v>
                </c:pt>
                <c:pt idx="766">
                  <c:v>-83.4</c:v>
                </c:pt>
                <c:pt idx="767">
                  <c:v>-83.5</c:v>
                </c:pt>
                <c:pt idx="768">
                  <c:v>-82.5</c:v>
                </c:pt>
                <c:pt idx="769">
                  <c:v>-81.599999999999994</c:v>
                </c:pt>
                <c:pt idx="770">
                  <c:v>-83.6</c:v>
                </c:pt>
                <c:pt idx="771">
                  <c:v>-82.1</c:v>
                </c:pt>
                <c:pt idx="772">
                  <c:v>-83</c:v>
                </c:pt>
                <c:pt idx="773">
                  <c:v>-83.4</c:v>
                </c:pt>
                <c:pt idx="774">
                  <c:v>-84.8</c:v>
                </c:pt>
                <c:pt idx="775">
                  <c:v>-82.7</c:v>
                </c:pt>
                <c:pt idx="776">
                  <c:v>-83.2</c:v>
                </c:pt>
                <c:pt idx="777">
                  <c:v>-83.1</c:v>
                </c:pt>
                <c:pt idx="778">
                  <c:v>-81.7</c:v>
                </c:pt>
                <c:pt idx="779">
                  <c:v>-82.7</c:v>
                </c:pt>
                <c:pt idx="780">
                  <c:v>-84.6</c:v>
                </c:pt>
                <c:pt idx="781">
                  <c:v>-81.900000000000006</c:v>
                </c:pt>
                <c:pt idx="782">
                  <c:v>-82.7</c:v>
                </c:pt>
                <c:pt idx="783">
                  <c:v>-81.599999999999994</c:v>
                </c:pt>
                <c:pt idx="784">
                  <c:v>-81.5</c:v>
                </c:pt>
                <c:pt idx="785">
                  <c:v>-83</c:v>
                </c:pt>
                <c:pt idx="786">
                  <c:v>-83.2</c:v>
                </c:pt>
                <c:pt idx="787">
                  <c:v>-83.5</c:v>
                </c:pt>
                <c:pt idx="788">
                  <c:v>-82.9</c:v>
                </c:pt>
                <c:pt idx="789">
                  <c:v>-81.900000000000006</c:v>
                </c:pt>
                <c:pt idx="790">
                  <c:v>-83.1</c:v>
                </c:pt>
                <c:pt idx="791">
                  <c:v>-84.3</c:v>
                </c:pt>
                <c:pt idx="792">
                  <c:v>-84.3</c:v>
                </c:pt>
                <c:pt idx="793">
                  <c:v>-83</c:v>
                </c:pt>
                <c:pt idx="794">
                  <c:v>-83</c:v>
                </c:pt>
                <c:pt idx="795">
                  <c:v>-82.7</c:v>
                </c:pt>
                <c:pt idx="796">
                  <c:v>-82.3</c:v>
                </c:pt>
                <c:pt idx="797">
                  <c:v>-83.2</c:v>
                </c:pt>
                <c:pt idx="798">
                  <c:v>-83.7</c:v>
                </c:pt>
                <c:pt idx="799">
                  <c:v>-82.3</c:v>
                </c:pt>
                <c:pt idx="800">
                  <c:v>-84</c:v>
                </c:pt>
                <c:pt idx="801">
                  <c:v>-83.2</c:v>
                </c:pt>
                <c:pt idx="802">
                  <c:v>-83.5</c:v>
                </c:pt>
                <c:pt idx="803">
                  <c:v>-81.099999999999994</c:v>
                </c:pt>
                <c:pt idx="804">
                  <c:v>-81.900000000000006</c:v>
                </c:pt>
                <c:pt idx="805">
                  <c:v>-85.5</c:v>
                </c:pt>
                <c:pt idx="806">
                  <c:v>-82</c:v>
                </c:pt>
                <c:pt idx="807">
                  <c:v>-82.9</c:v>
                </c:pt>
                <c:pt idx="808">
                  <c:v>-82.7</c:v>
                </c:pt>
                <c:pt idx="809">
                  <c:v>-83.7</c:v>
                </c:pt>
                <c:pt idx="810">
                  <c:v>-83.1</c:v>
                </c:pt>
                <c:pt idx="811">
                  <c:v>-83.2</c:v>
                </c:pt>
                <c:pt idx="812">
                  <c:v>-84</c:v>
                </c:pt>
                <c:pt idx="813">
                  <c:v>-84.3</c:v>
                </c:pt>
                <c:pt idx="814">
                  <c:v>-83.3</c:v>
                </c:pt>
                <c:pt idx="815">
                  <c:v>-83.9</c:v>
                </c:pt>
                <c:pt idx="816">
                  <c:v>-82.4</c:v>
                </c:pt>
                <c:pt idx="817">
                  <c:v>-83.4</c:v>
                </c:pt>
                <c:pt idx="818">
                  <c:v>-81.3</c:v>
                </c:pt>
                <c:pt idx="819">
                  <c:v>-84.2</c:v>
                </c:pt>
                <c:pt idx="820">
                  <c:v>-83.1</c:v>
                </c:pt>
                <c:pt idx="821">
                  <c:v>-83.3</c:v>
                </c:pt>
                <c:pt idx="822">
                  <c:v>-83.8</c:v>
                </c:pt>
                <c:pt idx="823">
                  <c:v>-84</c:v>
                </c:pt>
                <c:pt idx="824">
                  <c:v>-82.2</c:v>
                </c:pt>
                <c:pt idx="825">
                  <c:v>-82.5</c:v>
                </c:pt>
                <c:pt idx="826">
                  <c:v>-82.9</c:v>
                </c:pt>
                <c:pt idx="827">
                  <c:v>-83.7</c:v>
                </c:pt>
                <c:pt idx="828">
                  <c:v>-81.7</c:v>
                </c:pt>
                <c:pt idx="829">
                  <c:v>-82.5</c:v>
                </c:pt>
                <c:pt idx="830">
                  <c:v>-84</c:v>
                </c:pt>
                <c:pt idx="831">
                  <c:v>-83.6</c:v>
                </c:pt>
                <c:pt idx="832">
                  <c:v>-82.7</c:v>
                </c:pt>
                <c:pt idx="833">
                  <c:v>-82.9</c:v>
                </c:pt>
                <c:pt idx="834">
                  <c:v>-82.7</c:v>
                </c:pt>
                <c:pt idx="835">
                  <c:v>-81.3</c:v>
                </c:pt>
                <c:pt idx="836">
                  <c:v>-84.1</c:v>
                </c:pt>
                <c:pt idx="837">
                  <c:v>-82.3</c:v>
                </c:pt>
                <c:pt idx="838">
                  <c:v>-85.8</c:v>
                </c:pt>
                <c:pt idx="839">
                  <c:v>-82.7</c:v>
                </c:pt>
                <c:pt idx="840">
                  <c:v>-83.3</c:v>
                </c:pt>
                <c:pt idx="841">
                  <c:v>-83.1</c:v>
                </c:pt>
                <c:pt idx="842">
                  <c:v>-82.8</c:v>
                </c:pt>
                <c:pt idx="843">
                  <c:v>-84.3</c:v>
                </c:pt>
                <c:pt idx="844">
                  <c:v>-82.7</c:v>
                </c:pt>
                <c:pt idx="845">
                  <c:v>-83.1</c:v>
                </c:pt>
                <c:pt idx="846">
                  <c:v>-82.5</c:v>
                </c:pt>
                <c:pt idx="847">
                  <c:v>-82.8</c:v>
                </c:pt>
                <c:pt idx="848">
                  <c:v>-84</c:v>
                </c:pt>
                <c:pt idx="849">
                  <c:v>-82.9</c:v>
                </c:pt>
                <c:pt idx="850">
                  <c:v>-84.1</c:v>
                </c:pt>
                <c:pt idx="851">
                  <c:v>-82.2</c:v>
                </c:pt>
                <c:pt idx="852">
                  <c:v>-81.900000000000006</c:v>
                </c:pt>
                <c:pt idx="853">
                  <c:v>-82</c:v>
                </c:pt>
                <c:pt idx="854">
                  <c:v>-84.9</c:v>
                </c:pt>
                <c:pt idx="855">
                  <c:v>-83.1</c:v>
                </c:pt>
                <c:pt idx="856">
                  <c:v>-82.2</c:v>
                </c:pt>
                <c:pt idx="857">
                  <c:v>-82.6</c:v>
                </c:pt>
                <c:pt idx="858">
                  <c:v>-82.8</c:v>
                </c:pt>
                <c:pt idx="859">
                  <c:v>-84.1</c:v>
                </c:pt>
                <c:pt idx="860">
                  <c:v>-84.3</c:v>
                </c:pt>
                <c:pt idx="861">
                  <c:v>-81.8</c:v>
                </c:pt>
                <c:pt idx="862">
                  <c:v>-81</c:v>
                </c:pt>
                <c:pt idx="863">
                  <c:v>-82.2</c:v>
                </c:pt>
                <c:pt idx="864">
                  <c:v>-83.7</c:v>
                </c:pt>
                <c:pt idx="865">
                  <c:v>-81.099999999999994</c:v>
                </c:pt>
                <c:pt idx="866">
                  <c:v>-83.1</c:v>
                </c:pt>
                <c:pt idx="867">
                  <c:v>-83.2</c:v>
                </c:pt>
                <c:pt idx="868">
                  <c:v>-81.900000000000006</c:v>
                </c:pt>
                <c:pt idx="869">
                  <c:v>-84.4</c:v>
                </c:pt>
                <c:pt idx="870">
                  <c:v>-85.2</c:v>
                </c:pt>
                <c:pt idx="871">
                  <c:v>-80.2</c:v>
                </c:pt>
                <c:pt idx="872">
                  <c:v>-83.9</c:v>
                </c:pt>
                <c:pt idx="873">
                  <c:v>-83.1</c:v>
                </c:pt>
                <c:pt idx="874">
                  <c:v>-84.9</c:v>
                </c:pt>
                <c:pt idx="875">
                  <c:v>-83.6</c:v>
                </c:pt>
                <c:pt idx="876">
                  <c:v>-82.5</c:v>
                </c:pt>
                <c:pt idx="877">
                  <c:v>-81.900000000000006</c:v>
                </c:pt>
                <c:pt idx="878">
                  <c:v>-82.7</c:v>
                </c:pt>
                <c:pt idx="879">
                  <c:v>-81.400000000000006</c:v>
                </c:pt>
                <c:pt idx="880">
                  <c:v>-83.5</c:v>
                </c:pt>
                <c:pt idx="881">
                  <c:v>-83.5</c:v>
                </c:pt>
                <c:pt idx="882">
                  <c:v>-83.3</c:v>
                </c:pt>
                <c:pt idx="883">
                  <c:v>-82.4</c:v>
                </c:pt>
                <c:pt idx="884">
                  <c:v>-81.2</c:v>
                </c:pt>
                <c:pt idx="885">
                  <c:v>-82.3</c:v>
                </c:pt>
                <c:pt idx="886">
                  <c:v>-82.2</c:v>
                </c:pt>
                <c:pt idx="887">
                  <c:v>-83</c:v>
                </c:pt>
                <c:pt idx="888">
                  <c:v>-82.6</c:v>
                </c:pt>
                <c:pt idx="889">
                  <c:v>-82.1</c:v>
                </c:pt>
                <c:pt idx="890">
                  <c:v>-83.8</c:v>
                </c:pt>
                <c:pt idx="891">
                  <c:v>-86.5</c:v>
                </c:pt>
                <c:pt idx="892">
                  <c:v>-83.9</c:v>
                </c:pt>
                <c:pt idx="893">
                  <c:v>-83.5</c:v>
                </c:pt>
                <c:pt idx="894">
                  <c:v>-83.8</c:v>
                </c:pt>
                <c:pt idx="895">
                  <c:v>-82.1</c:v>
                </c:pt>
                <c:pt idx="896">
                  <c:v>-82.7</c:v>
                </c:pt>
                <c:pt idx="897">
                  <c:v>-84.4</c:v>
                </c:pt>
                <c:pt idx="898">
                  <c:v>-82.2</c:v>
                </c:pt>
                <c:pt idx="899">
                  <c:v>-81.2</c:v>
                </c:pt>
                <c:pt idx="900">
                  <c:v>-82.2</c:v>
                </c:pt>
                <c:pt idx="901">
                  <c:v>-86.4</c:v>
                </c:pt>
                <c:pt idx="902">
                  <c:v>-82.2</c:v>
                </c:pt>
                <c:pt idx="903">
                  <c:v>-83.7</c:v>
                </c:pt>
                <c:pt idx="904">
                  <c:v>-81.599999999999994</c:v>
                </c:pt>
                <c:pt idx="905">
                  <c:v>-83.3</c:v>
                </c:pt>
                <c:pt idx="906">
                  <c:v>-83.1</c:v>
                </c:pt>
                <c:pt idx="907">
                  <c:v>-82.8</c:v>
                </c:pt>
                <c:pt idx="908">
                  <c:v>-83.8</c:v>
                </c:pt>
                <c:pt idx="909">
                  <c:v>-82.6</c:v>
                </c:pt>
                <c:pt idx="910">
                  <c:v>-82.5</c:v>
                </c:pt>
                <c:pt idx="911">
                  <c:v>-83.7</c:v>
                </c:pt>
                <c:pt idx="912">
                  <c:v>-82.4</c:v>
                </c:pt>
                <c:pt idx="913">
                  <c:v>-83</c:v>
                </c:pt>
                <c:pt idx="914">
                  <c:v>-81.3</c:v>
                </c:pt>
                <c:pt idx="915">
                  <c:v>-82.4</c:v>
                </c:pt>
                <c:pt idx="916">
                  <c:v>-81.900000000000006</c:v>
                </c:pt>
                <c:pt idx="917">
                  <c:v>-85</c:v>
                </c:pt>
                <c:pt idx="918">
                  <c:v>-82.5</c:v>
                </c:pt>
                <c:pt idx="919">
                  <c:v>-83.5</c:v>
                </c:pt>
                <c:pt idx="920">
                  <c:v>-83.8</c:v>
                </c:pt>
                <c:pt idx="921">
                  <c:v>-82.8</c:v>
                </c:pt>
                <c:pt idx="922">
                  <c:v>-84.2</c:v>
                </c:pt>
                <c:pt idx="923">
                  <c:v>-82.4</c:v>
                </c:pt>
                <c:pt idx="924">
                  <c:v>-83.3</c:v>
                </c:pt>
                <c:pt idx="925">
                  <c:v>-83.9</c:v>
                </c:pt>
                <c:pt idx="926">
                  <c:v>-82.6</c:v>
                </c:pt>
                <c:pt idx="927">
                  <c:v>-83.1</c:v>
                </c:pt>
                <c:pt idx="928">
                  <c:v>-83.9</c:v>
                </c:pt>
                <c:pt idx="929">
                  <c:v>-81.900000000000006</c:v>
                </c:pt>
                <c:pt idx="930">
                  <c:v>-86.4</c:v>
                </c:pt>
                <c:pt idx="931">
                  <c:v>-82.4</c:v>
                </c:pt>
                <c:pt idx="932">
                  <c:v>-84.3</c:v>
                </c:pt>
                <c:pt idx="933">
                  <c:v>-83.2</c:v>
                </c:pt>
                <c:pt idx="934">
                  <c:v>-83.1</c:v>
                </c:pt>
                <c:pt idx="935">
                  <c:v>-84.2</c:v>
                </c:pt>
                <c:pt idx="936">
                  <c:v>-84</c:v>
                </c:pt>
                <c:pt idx="937">
                  <c:v>-82.3</c:v>
                </c:pt>
                <c:pt idx="938">
                  <c:v>-84.4</c:v>
                </c:pt>
                <c:pt idx="939">
                  <c:v>-82.6</c:v>
                </c:pt>
                <c:pt idx="940">
                  <c:v>-83.8</c:v>
                </c:pt>
                <c:pt idx="941">
                  <c:v>-81.599999999999994</c:v>
                </c:pt>
                <c:pt idx="942">
                  <c:v>-84.3</c:v>
                </c:pt>
                <c:pt idx="943">
                  <c:v>-82.1</c:v>
                </c:pt>
                <c:pt idx="944">
                  <c:v>-81.3</c:v>
                </c:pt>
                <c:pt idx="945">
                  <c:v>-83.4</c:v>
                </c:pt>
                <c:pt idx="946">
                  <c:v>-82.5</c:v>
                </c:pt>
                <c:pt idx="947">
                  <c:v>-82.9</c:v>
                </c:pt>
                <c:pt idx="948">
                  <c:v>-83.2</c:v>
                </c:pt>
                <c:pt idx="949">
                  <c:v>-81.900000000000006</c:v>
                </c:pt>
                <c:pt idx="950">
                  <c:v>-83.4</c:v>
                </c:pt>
                <c:pt idx="951">
                  <c:v>-83</c:v>
                </c:pt>
                <c:pt idx="952">
                  <c:v>-81.7</c:v>
                </c:pt>
                <c:pt idx="953">
                  <c:v>-83.5</c:v>
                </c:pt>
                <c:pt idx="954">
                  <c:v>-81.3</c:v>
                </c:pt>
                <c:pt idx="955">
                  <c:v>-84.2</c:v>
                </c:pt>
                <c:pt idx="956">
                  <c:v>-83.1</c:v>
                </c:pt>
                <c:pt idx="957">
                  <c:v>-81.3</c:v>
                </c:pt>
                <c:pt idx="958">
                  <c:v>-83.6</c:v>
                </c:pt>
                <c:pt idx="959">
                  <c:v>-83.8</c:v>
                </c:pt>
                <c:pt idx="960">
                  <c:v>-84.5</c:v>
                </c:pt>
                <c:pt idx="961">
                  <c:v>-83.5</c:v>
                </c:pt>
                <c:pt idx="962">
                  <c:v>-82.4</c:v>
                </c:pt>
                <c:pt idx="963">
                  <c:v>-83.2</c:v>
                </c:pt>
                <c:pt idx="964">
                  <c:v>-83.3</c:v>
                </c:pt>
                <c:pt idx="965">
                  <c:v>-80.599999999999994</c:v>
                </c:pt>
                <c:pt idx="966">
                  <c:v>-82.7</c:v>
                </c:pt>
                <c:pt idx="967">
                  <c:v>-83</c:v>
                </c:pt>
                <c:pt idx="968">
                  <c:v>-82.2</c:v>
                </c:pt>
                <c:pt idx="969">
                  <c:v>-85.1</c:v>
                </c:pt>
                <c:pt idx="970">
                  <c:v>-83.5</c:v>
                </c:pt>
                <c:pt idx="971">
                  <c:v>-82.4</c:v>
                </c:pt>
                <c:pt idx="972">
                  <c:v>-83.7</c:v>
                </c:pt>
                <c:pt idx="973">
                  <c:v>-82.3</c:v>
                </c:pt>
                <c:pt idx="974">
                  <c:v>-82</c:v>
                </c:pt>
                <c:pt idx="975">
                  <c:v>-82.3</c:v>
                </c:pt>
                <c:pt idx="976">
                  <c:v>-82.4</c:v>
                </c:pt>
                <c:pt idx="977">
                  <c:v>-82.7</c:v>
                </c:pt>
                <c:pt idx="978">
                  <c:v>-82.1</c:v>
                </c:pt>
                <c:pt idx="979">
                  <c:v>-82.1</c:v>
                </c:pt>
                <c:pt idx="980">
                  <c:v>-84.9</c:v>
                </c:pt>
                <c:pt idx="981">
                  <c:v>-84</c:v>
                </c:pt>
                <c:pt idx="982">
                  <c:v>-82.9</c:v>
                </c:pt>
                <c:pt idx="983">
                  <c:v>-83.2</c:v>
                </c:pt>
                <c:pt idx="984">
                  <c:v>-81.3</c:v>
                </c:pt>
                <c:pt idx="985">
                  <c:v>-82.4</c:v>
                </c:pt>
                <c:pt idx="986">
                  <c:v>-84.5</c:v>
                </c:pt>
                <c:pt idx="987">
                  <c:v>-84.1</c:v>
                </c:pt>
                <c:pt idx="988">
                  <c:v>-83</c:v>
                </c:pt>
                <c:pt idx="989">
                  <c:v>-82.6</c:v>
                </c:pt>
                <c:pt idx="990">
                  <c:v>-83.6</c:v>
                </c:pt>
                <c:pt idx="991">
                  <c:v>-82.3</c:v>
                </c:pt>
                <c:pt idx="992">
                  <c:v>-83.9</c:v>
                </c:pt>
                <c:pt idx="993">
                  <c:v>-82</c:v>
                </c:pt>
                <c:pt idx="994">
                  <c:v>-83.7</c:v>
                </c:pt>
                <c:pt idx="995">
                  <c:v>-83.8</c:v>
                </c:pt>
                <c:pt idx="996">
                  <c:v>-84.1</c:v>
                </c:pt>
                <c:pt idx="997">
                  <c:v>-81.400000000000006</c:v>
                </c:pt>
                <c:pt idx="998">
                  <c:v>-81</c:v>
                </c:pt>
                <c:pt idx="999">
                  <c:v>-81.099999999999994</c:v>
                </c:pt>
                <c:pt idx="1004">
                  <c:v>-82.6</c:v>
                </c:pt>
                <c:pt idx="1005">
                  <c:v>-83.8</c:v>
                </c:pt>
                <c:pt idx="1006">
                  <c:v>-83.9</c:v>
                </c:pt>
                <c:pt idx="1007">
                  <c:v>-84.8</c:v>
                </c:pt>
                <c:pt idx="1008">
                  <c:v>-85</c:v>
                </c:pt>
                <c:pt idx="1009">
                  <c:v>-86.3</c:v>
                </c:pt>
                <c:pt idx="1010">
                  <c:v>-84.1</c:v>
                </c:pt>
                <c:pt idx="1011">
                  <c:v>-84.4</c:v>
                </c:pt>
                <c:pt idx="1012">
                  <c:v>-86.7</c:v>
                </c:pt>
                <c:pt idx="1013">
                  <c:v>-85.8</c:v>
                </c:pt>
                <c:pt idx="1014">
                  <c:v>-82.9</c:v>
                </c:pt>
                <c:pt idx="1015">
                  <c:v>-82.9</c:v>
                </c:pt>
                <c:pt idx="1016">
                  <c:v>-84.4</c:v>
                </c:pt>
                <c:pt idx="1017">
                  <c:v>-85.3</c:v>
                </c:pt>
                <c:pt idx="1018">
                  <c:v>-84.3</c:v>
                </c:pt>
                <c:pt idx="1019">
                  <c:v>-85.7</c:v>
                </c:pt>
                <c:pt idx="1020">
                  <c:v>-88</c:v>
                </c:pt>
                <c:pt idx="1021">
                  <c:v>-84.8</c:v>
                </c:pt>
                <c:pt idx="1022">
                  <c:v>-83.9</c:v>
                </c:pt>
                <c:pt idx="1023">
                  <c:v>-83.9</c:v>
                </c:pt>
                <c:pt idx="1024">
                  <c:v>-86.1</c:v>
                </c:pt>
                <c:pt idx="1025">
                  <c:v>-84.7</c:v>
                </c:pt>
                <c:pt idx="1026">
                  <c:v>-87.5</c:v>
                </c:pt>
                <c:pt idx="1027">
                  <c:v>-85.7</c:v>
                </c:pt>
                <c:pt idx="1028">
                  <c:v>-84.8</c:v>
                </c:pt>
                <c:pt idx="1029">
                  <c:v>-87.1</c:v>
                </c:pt>
                <c:pt idx="1030">
                  <c:v>-84</c:v>
                </c:pt>
                <c:pt idx="1031">
                  <c:v>-84</c:v>
                </c:pt>
                <c:pt idx="1032">
                  <c:v>-88.1</c:v>
                </c:pt>
                <c:pt idx="1033">
                  <c:v>-84.7</c:v>
                </c:pt>
                <c:pt idx="1034">
                  <c:v>-84.3</c:v>
                </c:pt>
                <c:pt idx="1035">
                  <c:v>-85.2</c:v>
                </c:pt>
                <c:pt idx="1036">
                  <c:v>-84.3</c:v>
                </c:pt>
                <c:pt idx="1037">
                  <c:v>-85.4</c:v>
                </c:pt>
                <c:pt idx="1038">
                  <c:v>-86.3</c:v>
                </c:pt>
                <c:pt idx="1039">
                  <c:v>-85.4</c:v>
                </c:pt>
                <c:pt idx="1040">
                  <c:v>-83</c:v>
                </c:pt>
                <c:pt idx="1041">
                  <c:v>-83.2</c:v>
                </c:pt>
                <c:pt idx="1042">
                  <c:v>-82</c:v>
                </c:pt>
                <c:pt idx="1043">
                  <c:v>-83.9</c:v>
                </c:pt>
                <c:pt idx="1044">
                  <c:v>-86.1</c:v>
                </c:pt>
                <c:pt idx="1045">
                  <c:v>-85.3</c:v>
                </c:pt>
                <c:pt idx="1046">
                  <c:v>-85.6</c:v>
                </c:pt>
                <c:pt idx="1047">
                  <c:v>-85.6</c:v>
                </c:pt>
                <c:pt idx="1048">
                  <c:v>-85.3</c:v>
                </c:pt>
                <c:pt idx="1049">
                  <c:v>-85.4</c:v>
                </c:pt>
                <c:pt idx="1050">
                  <c:v>-84</c:v>
                </c:pt>
                <c:pt idx="1051">
                  <c:v>-85.1</c:v>
                </c:pt>
                <c:pt idx="1052">
                  <c:v>-86.8</c:v>
                </c:pt>
                <c:pt idx="1053">
                  <c:v>-85.8</c:v>
                </c:pt>
                <c:pt idx="1054">
                  <c:v>-85</c:v>
                </c:pt>
                <c:pt idx="1055">
                  <c:v>-85.6</c:v>
                </c:pt>
                <c:pt idx="1056">
                  <c:v>-84.4</c:v>
                </c:pt>
                <c:pt idx="1057">
                  <c:v>-84.6</c:v>
                </c:pt>
                <c:pt idx="1058">
                  <c:v>-85.7</c:v>
                </c:pt>
                <c:pt idx="1059">
                  <c:v>-83.4</c:v>
                </c:pt>
                <c:pt idx="1060">
                  <c:v>-84.6</c:v>
                </c:pt>
                <c:pt idx="1061">
                  <c:v>-84.7</c:v>
                </c:pt>
                <c:pt idx="1062">
                  <c:v>-83.2</c:v>
                </c:pt>
                <c:pt idx="1063">
                  <c:v>-83.5</c:v>
                </c:pt>
                <c:pt idx="1064">
                  <c:v>-85.7</c:v>
                </c:pt>
                <c:pt idx="1065">
                  <c:v>-83.8</c:v>
                </c:pt>
                <c:pt idx="1066">
                  <c:v>-83</c:v>
                </c:pt>
                <c:pt idx="1067">
                  <c:v>-82.4</c:v>
                </c:pt>
                <c:pt idx="1068">
                  <c:v>-83.3</c:v>
                </c:pt>
                <c:pt idx="1069">
                  <c:v>-83.2</c:v>
                </c:pt>
                <c:pt idx="1070">
                  <c:v>-85.6</c:v>
                </c:pt>
                <c:pt idx="1071">
                  <c:v>-85.2</c:v>
                </c:pt>
                <c:pt idx="1072">
                  <c:v>-82.3</c:v>
                </c:pt>
                <c:pt idx="1073">
                  <c:v>-82.4</c:v>
                </c:pt>
                <c:pt idx="1074">
                  <c:v>-84.1</c:v>
                </c:pt>
                <c:pt idx="1075">
                  <c:v>-84.8</c:v>
                </c:pt>
                <c:pt idx="1076">
                  <c:v>-86.2</c:v>
                </c:pt>
                <c:pt idx="1077">
                  <c:v>-83.8</c:v>
                </c:pt>
                <c:pt idx="1078">
                  <c:v>-85.3</c:v>
                </c:pt>
                <c:pt idx="1079">
                  <c:v>-83.8</c:v>
                </c:pt>
                <c:pt idx="1080">
                  <c:v>-84.9</c:v>
                </c:pt>
                <c:pt idx="1081">
                  <c:v>-83.2</c:v>
                </c:pt>
                <c:pt idx="1082">
                  <c:v>-82.1</c:v>
                </c:pt>
                <c:pt idx="1083">
                  <c:v>-82.5</c:v>
                </c:pt>
                <c:pt idx="1084">
                  <c:v>-85.3</c:v>
                </c:pt>
                <c:pt idx="1085">
                  <c:v>-82.5</c:v>
                </c:pt>
                <c:pt idx="1086">
                  <c:v>-83.9</c:v>
                </c:pt>
                <c:pt idx="1087">
                  <c:v>-85.2</c:v>
                </c:pt>
                <c:pt idx="1088">
                  <c:v>-83.5</c:v>
                </c:pt>
                <c:pt idx="1089">
                  <c:v>-84.3</c:v>
                </c:pt>
                <c:pt idx="1090">
                  <c:v>-85.6</c:v>
                </c:pt>
                <c:pt idx="1091">
                  <c:v>-85.5</c:v>
                </c:pt>
                <c:pt idx="1092">
                  <c:v>-83.9</c:v>
                </c:pt>
                <c:pt idx="1093">
                  <c:v>-84.4</c:v>
                </c:pt>
                <c:pt idx="1094">
                  <c:v>-85.2</c:v>
                </c:pt>
                <c:pt idx="1095">
                  <c:v>-84.5</c:v>
                </c:pt>
                <c:pt idx="1096">
                  <c:v>-85.1</c:v>
                </c:pt>
                <c:pt idx="1097">
                  <c:v>-85</c:v>
                </c:pt>
                <c:pt idx="1098">
                  <c:v>-83.6</c:v>
                </c:pt>
                <c:pt idx="1099">
                  <c:v>-85.2</c:v>
                </c:pt>
                <c:pt idx="1100">
                  <c:v>-84.1</c:v>
                </c:pt>
                <c:pt idx="1101">
                  <c:v>-84.8</c:v>
                </c:pt>
                <c:pt idx="1102">
                  <c:v>-87.7</c:v>
                </c:pt>
                <c:pt idx="1103">
                  <c:v>-83.8</c:v>
                </c:pt>
                <c:pt idx="1104">
                  <c:v>-87</c:v>
                </c:pt>
                <c:pt idx="1105">
                  <c:v>-86.1</c:v>
                </c:pt>
                <c:pt idx="1106">
                  <c:v>-84</c:v>
                </c:pt>
                <c:pt idx="1107">
                  <c:v>-85.6</c:v>
                </c:pt>
                <c:pt idx="1108">
                  <c:v>-87.5</c:v>
                </c:pt>
                <c:pt idx="1109">
                  <c:v>-87.2</c:v>
                </c:pt>
                <c:pt idx="1110">
                  <c:v>-82.9</c:v>
                </c:pt>
                <c:pt idx="1111">
                  <c:v>-84.5</c:v>
                </c:pt>
                <c:pt idx="1112">
                  <c:v>-84.6</c:v>
                </c:pt>
                <c:pt idx="1113">
                  <c:v>-82.7</c:v>
                </c:pt>
                <c:pt idx="1114">
                  <c:v>-87</c:v>
                </c:pt>
                <c:pt idx="1115">
                  <c:v>-85.9</c:v>
                </c:pt>
                <c:pt idx="1116">
                  <c:v>-83.9</c:v>
                </c:pt>
                <c:pt idx="1117">
                  <c:v>-83</c:v>
                </c:pt>
                <c:pt idx="1118">
                  <c:v>-85.1</c:v>
                </c:pt>
                <c:pt idx="1119">
                  <c:v>-85.3</c:v>
                </c:pt>
                <c:pt idx="1120">
                  <c:v>-84.8</c:v>
                </c:pt>
                <c:pt idx="1121">
                  <c:v>-85.1</c:v>
                </c:pt>
                <c:pt idx="1122">
                  <c:v>-86.2</c:v>
                </c:pt>
                <c:pt idx="1123">
                  <c:v>-84.4</c:v>
                </c:pt>
                <c:pt idx="1124">
                  <c:v>-85.2</c:v>
                </c:pt>
                <c:pt idx="1125">
                  <c:v>-85.6</c:v>
                </c:pt>
                <c:pt idx="1126">
                  <c:v>-83.3</c:v>
                </c:pt>
                <c:pt idx="1127">
                  <c:v>-84.9</c:v>
                </c:pt>
                <c:pt idx="1128">
                  <c:v>-84.9</c:v>
                </c:pt>
                <c:pt idx="1129">
                  <c:v>-85.2</c:v>
                </c:pt>
                <c:pt idx="1130">
                  <c:v>-84.8</c:v>
                </c:pt>
                <c:pt idx="1131">
                  <c:v>-83.2</c:v>
                </c:pt>
                <c:pt idx="1132">
                  <c:v>-83.3</c:v>
                </c:pt>
                <c:pt idx="1133">
                  <c:v>-85</c:v>
                </c:pt>
                <c:pt idx="1134">
                  <c:v>-85.5</c:v>
                </c:pt>
                <c:pt idx="1135">
                  <c:v>-83.8</c:v>
                </c:pt>
                <c:pt idx="1136">
                  <c:v>-82.9</c:v>
                </c:pt>
                <c:pt idx="1137">
                  <c:v>-84.2</c:v>
                </c:pt>
                <c:pt idx="1138">
                  <c:v>-84</c:v>
                </c:pt>
                <c:pt idx="1139">
                  <c:v>-84.8</c:v>
                </c:pt>
                <c:pt idx="1140">
                  <c:v>-84.5</c:v>
                </c:pt>
                <c:pt idx="1141">
                  <c:v>-84.4</c:v>
                </c:pt>
                <c:pt idx="1142">
                  <c:v>-83.9</c:v>
                </c:pt>
                <c:pt idx="1143">
                  <c:v>-87.5</c:v>
                </c:pt>
                <c:pt idx="1144">
                  <c:v>-84.3</c:v>
                </c:pt>
                <c:pt idx="1145">
                  <c:v>-83.4</c:v>
                </c:pt>
                <c:pt idx="1146">
                  <c:v>-85.1</c:v>
                </c:pt>
                <c:pt idx="1147">
                  <c:v>-85.5</c:v>
                </c:pt>
                <c:pt idx="1148">
                  <c:v>-85.5</c:v>
                </c:pt>
                <c:pt idx="1149">
                  <c:v>-84.1</c:v>
                </c:pt>
                <c:pt idx="1150">
                  <c:v>-83.4</c:v>
                </c:pt>
                <c:pt idx="1151">
                  <c:v>-83.4</c:v>
                </c:pt>
                <c:pt idx="1152">
                  <c:v>-85.9</c:v>
                </c:pt>
                <c:pt idx="1153">
                  <c:v>-84.2</c:v>
                </c:pt>
                <c:pt idx="1154">
                  <c:v>-85.8</c:v>
                </c:pt>
                <c:pt idx="1155">
                  <c:v>-86.3</c:v>
                </c:pt>
                <c:pt idx="1156">
                  <c:v>-85.8</c:v>
                </c:pt>
                <c:pt idx="1157">
                  <c:v>-87.3</c:v>
                </c:pt>
                <c:pt idx="1158">
                  <c:v>-84.7</c:v>
                </c:pt>
                <c:pt idx="1159">
                  <c:v>-85.2</c:v>
                </c:pt>
                <c:pt idx="1160">
                  <c:v>-85.6</c:v>
                </c:pt>
                <c:pt idx="1161">
                  <c:v>-84.5</c:v>
                </c:pt>
                <c:pt idx="1162">
                  <c:v>-85.8</c:v>
                </c:pt>
                <c:pt idx="1163">
                  <c:v>-84.9</c:v>
                </c:pt>
                <c:pt idx="1164">
                  <c:v>-86.7</c:v>
                </c:pt>
                <c:pt idx="1165">
                  <c:v>-85</c:v>
                </c:pt>
                <c:pt idx="1166">
                  <c:v>-83.7</c:v>
                </c:pt>
                <c:pt idx="1167">
                  <c:v>-83.4</c:v>
                </c:pt>
                <c:pt idx="1168">
                  <c:v>-84.8</c:v>
                </c:pt>
                <c:pt idx="1169">
                  <c:v>-87</c:v>
                </c:pt>
                <c:pt idx="1170">
                  <c:v>-87.6</c:v>
                </c:pt>
                <c:pt idx="1171">
                  <c:v>-84.3</c:v>
                </c:pt>
                <c:pt idx="1172">
                  <c:v>-84.7</c:v>
                </c:pt>
                <c:pt idx="1173">
                  <c:v>-87.8</c:v>
                </c:pt>
                <c:pt idx="1174">
                  <c:v>-85.8</c:v>
                </c:pt>
                <c:pt idx="1175">
                  <c:v>-84.9</c:v>
                </c:pt>
                <c:pt idx="1176">
                  <c:v>-83.4</c:v>
                </c:pt>
                <c:pt idx="1177">
                  <c:v>-84.5</c:v>
                </c:pt>
                <c:pt idx="1178">
                  <c:v>-85.8</c:v>
                </c:pt>
                <c:pt idx="1179">
                  <c:v>-87.2</c:v>
                </c:pt>
                <c:pt idx="1180">
                  <c:v>-85.7</c:v>
                </c:pt>
                <c:pt idx="1181">
                  <c:v>-88.2</c:v>
                </c:pt>
                <c:pt idx="1182">
                  <c:v>-85.1</c:v>
                </c:pt>
                <c:pt idx="1183">
                  <c:v>-83.8</c:v>
                </c:pt>
                <c:pt idx="1184">
                  <c:v>-87.7</c:v>
                </c:pt>
                <c:pt idx="1185">
                  <c:v>-85.8</c:v>
                </c:pt>
                <c:pt idx="1186">
                  <c:v>-83.4</c:v>
                </c:pt>
                <c:pt idx="1187">
                  <c:v>-84.5</c:v>
                </c:pt>
                <c:pt idx="1188">
                  <c:v>-83.9</c:v>
                </c:pt>
                <c:pt idx="1189">
                  <c:v>-86</c:v>
                </c:pt>
                <c:pt idx="1190">
                  <c:v>-86.5</c:v>
                </c:pt>
                <c:pt idx="1191">
                  <c:v>-88.2</c:v>
                </c:pt>
                <c:pt idx="1192">
                  <c:v>-85.2</c:v>
                </c:pt>
                <c:pt idx="1193">
                  <c:v>-84.4</c:v>
                </c:pt>
                <c:pt idx="1194">
                  <c:v>-85.6</c:v>
                </c:pt>
                <c:pt idx="1195">
                  <c:v>-83.8</c:v>
                </c:pt>
                <c:pt idx="1196">
                  <c:v>-85.5</c:v>
                </c:pt>
                <c:pt idx="1197">
                  <c:v>-84.6</c:v>
                </c:pt>
                <c:pt idx="1198">
                  <c:v>-84.7</c:v>
                </c:pt>
                <c:pt idx="1199">
                  <c:v>-86.9</c:v>
                </c:pt>
                <c:pt idx="1200">
                  <c:v>-85.1</c:v>
                </c:pt>
                <c:pt idx="1201">
                  <c:v>-85.6</c:v>
                </c:pt>
                <c:pt idx="1202">
                  <c:v>-83.8</c:v>
                </c:pt>
                <c:pt idx="1203">
                  <c:v>-85.1</c:v>
                </c:pt>
                <c:pt idx="1204">
                  <c:v>-83.9</c:v>
                </c:pt>
                <c:pt idx="1205">
                  <c:v>-84.6</c:v>
                </c:pt>
                <c:pt idx="1206">
                  <c:v>-85.3</c:v>
                </c:pt>
                <c:pt idx="1207">
                  <c:v>-85.6</c:v>
                </c:pt>
                <c:pt idx="1208">
                  <c:v>-85</c:v>
                </c:pt>
                <c:pt idx="1209">
                  <c:v>-86.1</c:v>
                </c:pt>
                <c:pt idx="1210">
                  <c:v>-82.9</c:v>
                </c:pt>
                <c:pt idx="1211">
                  <c:v>-87</c:v>
                </c:pt>
                <c:pt idx="1212">
                  <c:v>-83.2</c:v>
                </c:pt>
                <c:pt idx="1213">
                  <c:v>-84.8</c:v>
                </c:pt>
                <c:pt idx="1214">
                  <c:v>-83.3</c:v>
                </c:pt>
                <c:pt idx="1215">
                  <c:v>-87.6</c:v>
                </c:pt>
                <c:pt idx="1216">
                  <c:v>-85.5</c:v>
                </c:pt>
                <c:pt idx="1217">
                  <c:v>-84.3</c:v>
                </c:pt>
                <c:pt idx="1218">
                  <c:v>-84.4</c:v>
                </c:pt>
                <c:pt idx="1219">
                  <c:v>-84.7</c:v>
                </c:pt>
                <c:pt idx="1220">
                  <c:v>-82.2</c:v>
                </c:pt>
                <c:pt idx="1221">
                  <c:v>-86.5</c:v>
                </c:pt>
                <c:pt idx="1222">
                  <c:v>-85.9</c:v>
                </c:pt>
                <c:pt idx="1223">
                  <c:v>-83.9</c:v>
                </c:pt>
                <c:pt idx="1224">
                  <c:v>-86.2</c:v>
                </c:pt>
                <c:pt idx="1225">
                  <c:v>-86.6</c:v>
                </c:pt>
                <c:pt idx="1226">
                  <c:v>-84.9</c:v>
                </c:pt>
                <c:pt idx="1227">
                  <c:v>-83.4</c:v>
                </c:pt>
                <c:pt idx="1228">
                  <c:v>-87.2</c:v>
                </c:pt>
                <c:pt idx="1229">
                  <c:v>-85.8</c:v>
                </c:pt>
                <c:pt idx="1230">
                  <c:v>-82.7</c:v>
                </c:pt>
                <c:pt idx="1231">
                  <c:v>-86.4</c:v>
                </c:pt>
                <c:pt idx="1232">
                  <c:v>-85</c:v>
                </c:pt>
                <c:pt idx="1233">
                  <c:v>-84</c:v>
                </c:pt>
                <c:pt idx="1234">
                  <c:v>-85.7</c:v>
                </c:pt>
                <c:pt idx="1235">
                  <c:v>-84.7</c:v>
                </c:pt>
                <c:pt idx="1236">
                  <c:v>-86.9</c:v>
                </c:pt>
                <c:pt idx="1237">
                  <c:v>-84.4</c:v>
                </c:pt>
                <c:pt idx="1238">
                  <c:v>-83.6</c:v>
                </c:pt>
                <c:pt idx="1239">
                  <c:v>-83.9</c:v>
                </c:pt>
                <c:pt idx="1240">
                  <c:v>-84.3</c:v>
                </c:pt>
                <c:pt idx="1241">
                  <c:v>-86.2</c:v>
                </c:pt>
                <c:pt idx="1242">
                  <c:v>-83.5</c:v>
                </c:pt>
                <c:pt idx="1243">
                  <c:v>-83.9</c:v>
                </c:pt>
                <c:pt idx="1244">
                  <c:v>-84.4</c:v>
                </c:pt>
                <c:pt idx="1245">
                  <c:v>-83.3</c:v>
                </c:pt>
                <c:pt idx="1246">
                  <c:v>-84.7</c:v>
                </c:pt>
                <c:pt idx="1247">
                  <c:v>-83.9</c:v>
                </c:pt>
                <c:pt idx="1248">
                  <c:v>-83.4</c:v>
                </c:pt>
                <c:pt idx="1249">
                  <c:v>-84.9</c:v>
                </c:pt>
                <c:pt idx="1250">
                  <c:v>-84.5</c:v>
                </c:pt>
                <c:pt idx="1251">
                  <c:v>-83.6</c:v>
                </c:pt>
                <c:pt idx="1252">
                  <c:v>-85.1</c:v>
                </c:pt>
                <c:pt idx="1253">
                  <c:v>-86.2</c:v>
                </c:pt>
                <c:pt idx="1254">
                  <c:v>-85.5</c:v>
                </c:pt>
                <c:pt idx="1255">
                  <c:v>-86.1</c:v>
                </c:pt>
                <c:pt idx="1256">
                  <c:v>-84.4</c:v>
                </c:pt>
                <c:pt idx="1257">
                  <c:v>-83.5</c:v>
                </c:pt>
                <c:pt idx="1258">
                  <c:v>-83.6</c:v>
                </c:pt>
                <c:pt idx="1259">
                  <c:v>-85.3</c:v>
                </c:pt>
                <c:pt idx="1260">
                  <c:v>-83.9</c:v>
                </c:pt>
                <c:pt idx="1261">
                  <c:v>-83.4</c:v>
                </c:pt>
                <c:pt idx="1262">
                  <c:v>-83.3</c:v>
                </c:pt>
                <c:pt idx="1263">
                  <c:v>-83.5</c:v>
                </c:pt>
                <c:pt idx="1264">
                  <c:v>-85.7</c:v>
                </c:pt>
                <c:pt idx="1265">
                  <c:v>-83.4</c:v>
                </c:pt>
                <c:pt idx="1266">
                  <c:v>-84</c:v>
                </c:pt>
                <c:pt idx="1267">
                  <c:v>-82.7</c:v>
                </c:pt>
                <c:pt idx="1268">
                  <c:v>-83.1</c:v>
                </c:pt>
                <c:pt idx="1269">
                  <c:v>-84.3</c:v>
                </c:pt>
                <c:pt idx="1270">
                  <c:v>-85</c:v>
                </c:pt>
                <c:pt idx="1271">
                  <c:v>-87.2</c:v>
                </c:pt>
                <c:pt idx="1272">
                  <c:v>-87.4</c:v>
                </c:pt>
                <c:pt idx="1273">
                  <c:v>-84.7</c:v>
                </c:pt>
                <c:pt idx="1274">
                  <c:v>-84.8</c:v>
                </c:pt>
                <c:pt idx="1275">
                  <c:v>-84.3</c:v>
                </c:pt>
                <c:pt idx="1276">
                  <c:v>-84.1</c:v>
                </c:pt>
                <c:pt idx="1277">
                  <c:v>-84.1</c:v>
                </c:pt>
                <c:pt idx="1278">
                  <c:v>-86.2</c:v>
                </c:pt>
                <c:pt idx="1279">
                  <c:v>-84.8</c:v>
                </c:pt>
                <c:pt idx="1280">
                  <c:v>-88.2</c:v>
                </c:pt>
                <c:pt idx="1281">
                  <c:v>-87.2</c:v>
                </c:pt>
                <c:pt idx="1282">
                  <c:v>-84.2</c:v>
                </c:pt>
                <c:pt idx="1283">
                  <c:v>-84.6</c:v>
                </c:pt>
                <c:pt idx="1284">
                  <c:v>-84.7</c:v>
                </c:pt>
                <c:pt idx="1285">
                  <c:v>-85.5</c:v>
                </c:pt>
                <c:pt idx="1286">
                  <c:v>-85.8</c:v>
                </c:pt>
                <c:pt idx="1287">
                  <c:v>-87.1</c:v>
                </c:pt>
                <c:pt idx="1288">
                  <c:v>-84.1</c:v>
                </c:pt>
                <c:pt idx="1289">
                  <c:v>-84.6</c:v>
                </c:pt>
                <c:pt idx="1290">
                  <c:v>-84.6</c:v>
                </c:pt>
                <c:pt idx="1291">
                  <c:v>-83.4</c:v>
                </c:pt>
                <c:pt idx="1292">
                  <c:v>-81.400000000000006</c:v>
                </c:pt>
                <c:pt idx="1293">
                  <c:v>-84.9</c:v>
                </c:pt>
                <c:pt idx="1294">
                  <c:v>-83.4</c:v>
                </c:pt>
                <c:pt idx="1295">
                  <c:v>-85.5</c:v>
                </c:pt>
                <c:pt idx="1296">
                  <c:v>-84.7</c:v>
                </c:pt>
                <c:pt idx="1297">
                  <c:v>-85.3</c:v>
                </c:pt>
                <c:pt idx="1298">
                  <c:v>-85.5</c:v>
                </c:pt>
                <c:pt idx="1299">
                  <c:v>-84.8</c:v>
                </c:pt>
                <c:pt idx="1300">
                  <c:v>-83.4</c:v>
                </c:pt>
                <c:pt idx="1301">
                  <c:v>-84.1</c:v>
                </c:pt>
                <c:pt idx="1302">
                  <c:v>-85.7</c:v>
                </c:pt>
                <c:pt idx="1303">
                  <c:v>-85.3</c:v>
                </c:pt>
                <c:pt idx="1304">
                  <c:v>-84.7</c:v>
                </c:pt>
                <c:pt idx="1305">
                  <c:v>-84.3</c:v>
                </c:pt>
                <c:pt idx="1306">
                  <c:v>-87.5</c:v>
                </c:pt>
                <c:pt idx="1307">
                  <c:v>-84.7</c:v>
                </c:pt>
                <c:pt idx="1308">
                  <c:v>-82</c:v>
                </c:pt>
                <c:pt idx="1309">
                  <c:v>-84.3</c:v>
                </c:pt>
                <c:pt idx="1310">
                  <c:v>-85.5</c:v>
                </c:pt>
                <c:pt idx="1311">
                  <c:v>-86.2</c:v>
                </c:pt>
                <c:pt idx="1312">
                  <c:v>-87.1</c:v>
                </c:pt>
                <c:pt idx="1313">
                  <c:v>-87.3</c:v>
                </c:pt>
                <c:pt idx="1314">
                  <c:v>-85.7</c:v>
                </c:pt>
                <c:pt idx="1315">
                  <c:v>-85.6</c:v>
                </c:pt>
                <c:pt idx="1316">
                  <c:v>-85.1</c:v>
                </c:pt>
                <c:pt idx="1317">
                  <c:v>-83.9</c:v>
                </c:pt>
                <c:pt idx="1318">
                  <c:v>-84.6</c:v>
                </c:pt>
                <c:pt idx="1319">
                  <c:v>-85.4</c:v>
                </c:pt>
                <c:pt idx="1320">
                  <c:v>-85.9</c:v>
                </c:pt>
                <c:pt idx="1321">
                  <c:v>-84.5</c:v>
                </c:pt>
                <c:pt idx="1322">
                  <c:v>-86</c:v>
                </c:pt>
                <c:pt idx="1323">
                  <c:v>-84.1</c:v>
                </c:pt>
                <c:pt idx="1324">
                  <c:v>-83.7</c:v>
                </c:pt>
                <c:pt idx="1325">
                  <c:v>-84.9</c:v>
                </c:pt>
                <c:pt idx="1326">
                  <c:v>-83.2</c:v>
                </c:pt>
                <c:pt idx="1327">
                  <c:v>-85.1</c:v>
                </c:pt>
                <c:pt idx="1328">
                  <c:v>-85.7</c:v>
                </c:pt>
                <c:pt idx="1329">
                  <c:v>-83</c:v>
                </c:pt>
                <c:pt idx="1330">
                  <c:v>-85.5</c:v>
                </c:pt>
                <c:pt idx="1331">
                  <c:v>-85.1</c:v>
                </c:pt>
                <c:pt idx="1332">
                  <c:v>-85.2</c:v>
                </c:pt>
                <c:pt idx="1333">
                  <c:v>-84.8</c:v>
                </c:pt>
                <c:pt idx="1334">
                  <c:v>-84.5</c:v>
                </c:pt>
                <c:pt idx="1335">
                  <c:v>-85.1</c:v>
                </c:pt>
                <c:pt idx="1336">
                  <c:v>-85</c:v>
                </c:pt>
                <c:pt idx="1337">
                  <c:v>-87.7</c:v>
                </c:pt>
                <c:pt idx="1338">
                  <c:v>-83.5</c:v>
                </c:pt>
                <c:pt idx="1339">
                  <c:v>-81.900000000000006</c:v>
                </c:pt>
                <c:pt idx="1340">
                  <c:v>-86.2</c:v>
                </c:pt>
                <c:pt idx="1341">
                  <c:v>-84.7</c:v>
                </c:pt>
                <c:pt idx="1342">
                  <c:v>-83.3</c:v>
                </c:pt>
                <c:pt idx="1343">
                  <c:v>-83.5</c:v>
                </c:pt>
                <c:pt idx="1344">
                  <c:v>-85.5</c:v>
                </c:pt>
                <c:pt idx="1345">
                  <c:v>-83.5</c:v>
                </c:pt>
                <c:pt idx="1346">
                  <c:v>-86.6</c:v>
                </c:pt>
                <c:pt idx="1347">
                  <c:v>-82</c:v>
                </c:pt>
                <c:pt idx="1348">
                  <c:v>-87.4</c:v>
                </c:pt>
                <c:pt idx="1349">
                  <c:v>-86</c:v>
                </c:pt>
                <c:pt idx="1350">
                  <c:v>-85.5</c:v>
                </c:pt>
                <c:pt idx="1351">
                  <c:v>-84</c:v>
                </c:pt>
                <c:pt idx="1352">
                  <c:v>-85.2</c:v>
                </c:pt>
                <c:pt idx="1353">
                  <c:v>-85.5</c:v>
                </c:pt>
                <c:pt idx="1354">
                  <c:v>-83.9</c:v>
                </c:pt>
                <c:pt idx="1355">
                  <c:v>-86.2</c:v>
                </c:pt>
                <c:pt idx="1356">
                  <c:v>-83.9</c:v>
                </c:pt>
                <c:pt idx="1357">
                  <c:v>-85</c:v>
                </c:pt>
                <c:pt idx="1358">
                  <c:v>-83.7</c:v>
                </c:pt>
                <c:pt idx="1359">
                  <c:v>-83.8</c:v>
                </c:pt>
                <c:pt idx="1360">
                  <c:v>-84.3</c:v>
                </c:pt>
                <c:pt idx="1361">
                  <c:v>-86.2</c:v>
                </c:pt>
                <c:pt idx="1362">
                  <c:v>-84.7</c:v>
                </c:pt>
                <c:pt idx="1363">
                  <c:v>-83.5</c:v>
                </c:pt>
                <c:pt idx="1364">
                  <c:v>-83.7</c:v>
                </c:pt>
                <c:pt idx="1365">
                  <c:v>-84.4</c:v>
                </c:pt>
                <c:pt idx="1366">
                  <c:v>-84.1</c:v>
                </c:pt>
                <c:pt idx="1367">
                  <c:v>-83.9</c:v>
                </c:pt>
                <c:pt idx="1368">
                  <c:v>-85.6</c:v>
                </c:pt>
                <c:pt idx="1369">
                  <c:v>-85.6</c:v>
                </c:pt>
                <c:pt idx="1370">
                  <c:v>-85.1</c:v>
                </c:pt>
                <c:pt idx="1371">
                  <c:v>-84.2</c:v>
                </c:pt>
                <c:pt idx="1372">
                  <c:v>-83.5</c:v>
                </c:pt>
                <c:pt idx="1373">
                  <c:v>-84.2</c:v>
                </c:pt>
                <c:pt idx="1374">
                  <c:v>-86.4</c:v>
                </c:pt>
                <c:pt idx="1375">
                  <c:v>-85.2</c:v>
                </c:pt>
                <c:pt idx="1376">
                  <c:v>-86.6</c:v>
                </c:pt>
                <c:pt idx="1377">
                  <c:v>-85.6</c:v>
                </c:pt>
                <c:pt idx="1378">
                  <c:v>-84.4</c:v>
                </c:pt>
                <c:pt idx="1379">
                  <c:v>-84.2</c:v>
                </c:pt>
                <c:pt idx="1380">
                  <c:v>-84.7</c:v>
                </c:pt>
                <c:pt idx="1381">
                  <c:v>-84</c:v>
                </c:pt>
                <c:pt idx="1382">
                  <c:v>-85.5</c:v>
                </c:pt>
                <c:pt idx="1383">
                  <c:v>-83.5</c:v>
                </c:pt>
                <c:pt idx="1384">
                  <c:v>-84.5</c:v>
                </c:pt>
                <c:pt idx="1385">
                  <c:v>-85.8</c:v>
                </c:pt>
                <c:pt idx="1386">
                  <c:v>-84.5</c:v>
                </c:pt>
                <c:pt idx="1387">
                  <c:v>-85.1</c:v>
                </c:pt>
                <c:pt idx="1388">
                  <c:v>-86.6</c:v>
                </c:pt>
                <c:pt idx="1389">
                  <c:v>-87.4</c:v>
                </c:pt>
                <c:pt idx="1390">
                  <c:v>-87.2</c:v>
                </c:pt>
                <c:pt idx="1391">
                  <c:v>-83.8</c:v>
                </c:pt>
                <c:pt idx="1392">
                  <c:v>-86.8</c:v>
                </c:pt>
                <c:pt idx="1393">
                  <c:v>-86.3</c:v>
                </c:pt>
                <c:pt idx="1394">
                  <c:v>-83.3</c:v>
                </c:pt>
                <c:pt idx="1395">
                  <c:v>-85.6</c:v>
                </c:pt>
                <c:pt idx="1396">
                  <c:v>-84.7</c:v>
                </c:pt>
                <c:pt idx="1397">
                  <c:v>-84.6</c:v>
                </c:pt>
                <c:pt idx="1398">
                  <c:v>-82.3</c:v>
                </c:pt>
                <c:pt idx="1399">
                  <c:v>-83.6</c:v>
                </c:pt>
                <c:pt idx="1400">
                  <c:v>-86</c:v>
                </c:pt>
                <c:pt idx="1401">
                  <c:v>-84.6</c:v>
                </c:pt>
                <c:pt idx="1402">
                  <c:v>-84.9</c:v>
                </c:pt>
                <c:pt idx="1403">
                  <c:v>-84</c:v>
                </c:pt>
                <c:pt idx="1404">
                  <c:v>-84.1</c:v>
                </c:pt>
                <c:pt idx="1405">
                  <c:v>-83.6</c:v>
                </c:pt>
                <c:pt idx="1406">
                  <c:v>-84.5</c:v>
                </c:pt>
                <c:pt idx="1407">
                  <c:v>-88.3</c:v>
                </c:pt>
                <c:pt idx="1408">
                  <c:v>-88.1</c:v>
                </c:pt>
                <c:pt idx="1409">
                  <c:v>-81.900000000000006</c:v>
                </c:pt>
                <c:pt idx="1410">
                  <c:v>-87.3</c:v>
                </c:pt>
                <c:pt idx="1411">
                  <c:v>-86.5</c:v>
                </c:pt>
                <c:pt idx="1412">
                  <c:v>-84.3</c:v>
                </c:pt>
                <c:pt idx="1413">
                  <c:v>-87.5</c:v>
                </c:pt>
                <c:pt idx="1414">
                  <c:v>-84.9</c:v>
                </c:pt>
                <c:pt idx="1415">
                  <c:v>-85.3</c:v>
                </c:pt>
                <c:pt idx="1416">
                  <c:v>-84.1</c:v>
                </c:pt>
                <c:pt idx="1417">
                  <c:v>-84.3</c:v>
                </c:pt>
                <c:pt idx="1418">
                  <c:v>-84</c:v>
                </c:pt>
                <c:pt idx="1419">
                  <c:v>-82.3</c:v>
                </c:pt>
                <c:pt idx="1420">
                  <c:v>-83.7</c:v>
                </c:pt>
                <c:pt idx="1421">
                  <c:v>-85.8</c:v>
                </c:pt>
                <c:pt idx="1422">
                  <c:v>-85.7</c:v>
                </c:pt>
                <c:pt idx="1423">
                  <c:v>-83.9</c:v>
                </c:pt>
                <c:pt idx="1424">
                  <c:v>-83</c:v>
                </c:pt>
                <c:pt idx="1425">
                  <c:v>-84.2</c:v>
                </c:pt>
                <c:pt idx="1426">
                  <c:v>-87.3</c:v>
                </c:pt>
                <c:pt idx="1427">
                  <c:v>-86.6</c:v>
                </c:pt>
                <c:pt idx="1428">
                  <c:v>-83.8</c:v>
                </c:pt>
                <c:pt idx="1429">
                  <c:v>-84.8</c:v>
                </c:pt>
                <c:pt idx="1430">
                  <c:v>-83.4</c:v>
                </c:pt>
                <c:pt idx="1431">
                  <c:v>-84.3</c:v>
                </c:pt>
                <c:pt idx="1432">
                  <c:v>-87.6</c:v>
                </c:pt>
                <c:pt idx="1433">
                  <c:v>-82.8</c:v>
                </c:pt>
                <c:pt idx="1434">
                  <c:v>-84.9</c:v>
                </c:pt>
                <c:pt idx="1435">
                  <c:v>-83.7</c:v>
                </c:pt>
                <c:pt idx="1436">
                  <c:v>-83.8</c:v>
                </c:pt>
                <c:pt idx="1437">
                  <c:v>-86.9</c:v>
                </c:pt>
                <c:pt idx="1438">
                  <c:v>-86.3</c:v>
                </c:pt>
                <c:pt idx="1439">
                  <c:v>-84.3</c:v>
                </c:pt>
                <c:pt idx="1440">
                  <c:v>-83.2</c:v>
                </c:pt>
                <c:pt idx="1441">
                  <c:v>-83.7</c:v>
                </c:pt>
                <c:pt idx="1442">
                  <c:v>-82.2</c:v>
                </c:pt>
                <c:pt idx="1443">
                  <c:v>-85.2</c:v>
                </c:pt>
                <c:pt idx="1444">
                  <c:v>-85.2</c:v>
                </c:pt>
                <c:pt idx="1445">
                  <c:v>-85.5</c:v>
                </c:pt>
                <c:pt idx="1446">
                  <c:v>-84.4</c:v>
                </c:pt>
                <c:pt idx="1447">
                  <c:v>-81.7</c:v>
                </c:pt>
                <c:pt idx="1448">
                  <c:v>-83.7</c:v>
                </c:pt>
                <c:pt idx="1449">
                  <c:v>-86.5</c:v>
                </c:pt>
                <c:pt idx="1450">
                  <c:v>-84.9</c:v>
                </c:pt>
                <c:pt idx="1451">
                  <c:v>-86.4</c:v>
                </c:pt>
                <c:pt idx="1452">
                  <c:v>-85.1</c:v>
                </c:pt>
                <c:pt idx="1453">
                  <c:v>-84.9</c:v>
                </c:pt>
                <c:pt idx="1454">
                  <c:v>-83</c:v>
                </c:pt>
                <c:pt idx="1455">
                  <c:v>-83.8</c:v>
                </c:pt>
                <c:pt idx="1456">
                  <c:v>-86.5</c:v>
                </c:pt>
                <c:pt idx="1457">
                  <c:v>-84.4</c:v>
                </c:pt>
                <c:pt idx="1458">
                  <c:v>-86.8</c:v>
                </c:pt>
                <c:pt idx="1459">
                  <c:v>-85.2</c:v>
                </c:pt>
                <c:pt idx="1460">
                  <c:v>-85.2</c:v>
                </c:pt>
                <c:pt idx="1461">
                  <c:v>-82.8</c:v>
                </c:pt>
                <c:pt idx="1462">
                  <c:v>-85.2</c:v>
                </c:pt>
                <c:pt idx="1463">
                  <c:v>-83</c:v>
                </c:pt>
                <c:pt idx="1464">
                  <c:v>-82.9</c:v>
                </c:pt>
                <c:pt idx="1465">
                  <c:v>-84.7</c:v>
                </c:pt>
                <c:pt idx="1466">
                  <c:v>-84.1</c:v>
                </c:pt>
                <c:pt idx="1467">
                  <c:v>-84.6</c:v>
                </c:pt>
                <c:pt idx="1468">
                  <c:v>-83.3</c:v>
                </c:pt>
                <c:pt idx="1469">
                  <c:v>-85</c:v>
                </c:pt>
                <c:pt idx="1470">
                  <c:v>-83.6</c:v>
                </c:pt>
                <c:pt idx="1471">
                  <c:v>-84.4</c:v>
                </c:pt>
                <c:pt idx="1472">
                  <c:v>-83.9</c:v>
                </c:pt>
                <c:pt idx="1473">
                  <c:v>-82.7</c:v>
                </c:pt>
                <c:pt idx="1474">
                  <c:v>-82.4</c:v>
                </c:pt>
                <c:pt idx="1475">
                  <c:v>-86.3</c:v>
                </c:pt>
                <c:pt idx="1476">
                  <c:v>-85.3</c:v>
                </c:pt>
                <c:pt idx="1477">
                  <c:v>-82.1</c:v>
                </c:pt>
                <c:pt idx="1478">
                  <c:v>-83.9</c:v>
                </c:pt>
                <c:pt idx="1479">
                  <c:v>-83.4</c:v>
                </c:pt>
                <c:pt idx="1480">
                  <c:v>-83.2</c:v>
                </c:pt>
                <c:pt idx="1481">
                  <c:v>-82.5</c:v>
                </c:pt>
                <c:pt idx="1482">
                  <c:v>-84.9</c:v>
                </c:pt>
                <c:pt idx="1483">
                  <c:v>-83.6</c:v>
                </c:pt>
                <c:pt idx="1484">
                  <c:v>-83.6</c:v>
                </c:pt>
                <c:pt idx="1485">
                  <c:v>-83.4</c:v>
                </c:pt>
                <c:pt idx="1486">
                  <c:v>-86.5</c:v>
                </c:pt>
                <c:pt idx="1487">
                  <c:v>-85.4</c:v>
                </c:pt>
                <c:pt idx="1488">
                  <c:v>-82.4</c:v>
                </c:pt>
                <c:pt idx="1489">
                  <c:v>-84.2</c:v>
                </c:pt>
                <c:pt idx="1490">
                  <c:v>-83.8</c:v>
                </c:pt>
                <c:pt idx="1491">
                  <c:v>-86.5</c:v>
                </c:pt>
                <c:pt idx="1492">
                  <c:v>-85.1</c:v>
                </c:pt>
                <c:pt idx="1493">
                  <c:v>-84.5</c:v>
                </c:pt>
                <c:pt idx="1494">
                  <c:v>-84.1</c:v>
                </c:pt>
                <c:pt idx="1495">
                  <c:v>-85.4</c:v>
                </c:pt>
                <c:pt idx="1496">
                  <c:v>-84.4</c:v>
                </c:pt>
                <c:pt idx="1497">
                  <c:v>-86.8</c:v>
                </c:pt>
                <c:pt idx="1498">
                  <c:v>-83.9</c:v>
                </c:pt>
                <c:pt idx="1499">
                  <c:v>-84.9</c:v>
                </c:pt>
                <c:pt idx="1500">
                  <c:v>-83.9</c:v>
                </c:pt>
                <c:pt idx="1501">
                  <c:v>-84.4</c:v>
                </c:pt>
                <c:pt idx="1502">
                  <c:v>-84.3</c:v>
                </c:pt>
                <c:pt idx="1503">
                  <c:v>-83.5</c:v>
                </c:pt>
                <c:pt idx="1504">
                  <c:v>-87.6</c:v>
                </c:pt>
                <c:pt idx="1505">
                  <c:v>-84.7</c:v>
                </c:pt>
                <c:pt idx="1506">
                  <c:v>-86.2</c:v>
                </c:pt>
                <c:pt idx="1507">
                  <c:v>-83.5</c:v>
                </c:pt>
                <c:pt idx="1508">
                  <c:v>-85.3</c:v>
                </c:pt>
                <c:pt idx="1509">
                  <c:v>-83.1</c:v>
                </c:pt>
                <c:pt idx="1510">
                  <c:v>-82.4</c:v>
                </c:pt>
                <c:pt idx="1511">
                  <c:v>-83</c:v>
                </c:pt>
                <c:pt idx="1512">
                  <c:v>-84.3</c:v>
                </c:pt>
                <c:pt idx="1513">
                  <c:v>-83.9</c:v>
                </c:pt>
                <c:pt idx="1514">
                  <c:v>-82.8</c:v>
                </c:pt>
                <c:pt idx="1515">
                  <c:v>-84.5</c:v>
                </c:pt>
                <c:pt idx="1516">
                  <c:v>-82.6</c:v>
                </c:pt>
                <c:pt idx="1517">
                  <c:v>-84.7</c:v>
                </c:pt>
                <c:pt idx="1518">
                  <c:v>-85.7</c:v>
                </c:pt>
                <c:pt idx="1519">
                  <c:v>-84.6</c:v>
                </c:pt>
                <c:pt idx="1520">
                  <c:v>-83.3</c:v>
                </c:pt>
                <c:pt idx="1521">
                  <c:v>-82.1</c:v>
                </c:pt>
                <c:pt idx="1522">
                  <c:v>-86.2</c:v>
                </c:pt>
                <c:pt idx="1523">
                  <c:v>-83</c:v>
                </c:pt>
                <c:pt idx="1524">
                  <c:v>-85.5</c:v>
                </c:pt>
                <c:pt idx="1525">
                  <c:v>-82.1</c:v>
                </c:pt>
                <c:pt idx="1526">
                  <c:v>-83.4</c:v>
                </c:pt>
                <c:pt idx="1527">
                  <c:v>-85</c:v>
                </c:pt>
                <c:pt idx="1528">
                  <c:v>-83.7</c:v>
                </c:pt>
                <c:pt idx="1529">
                  <c:v>-83.9</c:v>
                </c:pt>
                <c:pt idx="1530">
                  <c:v>-85.3</c:v>
                </c:pt>
                <c:pt idx="1531">
                  <c:v>-83.6</c:v>
                </c:pt>
                <c:pt idx="1532">
                  <c:v>-84.8</c:v>
                </c:pt>
                <c:pt idx="1533">
                  <c:v>-83.6</c:v>
                </c:pt>
                <c:pt idx="1534">
                  <c:v>-85.3</c:v>
                </c:pt>
                <c:pt idx="1535">
                  <c:v>-83.4</c:v>
                </c:pt>
                <c:pt idx="1536">
                  <c:v>-83.4</c:v>
                </c:pt>
                <c:pt idx="1537">
                  <c:v>-83.8</c:v>
                </c:pt>
                <c:pt idx="1538">
                  <c:v>-85.3</c:v>
                </c:pt>
                <c:pt idx="1539">
                  <c:v>-83.5</c:v>
                </c:pt>
                <c:pt idx="1540">
                  <c:v>-86.1</c:v>
                </c:pt>
                <c:pt idx="1541">
                  <c:v>-84.7</c:v>
                </c:pt>
                <c:pt idx="1542">
                  <c:v>-84.3</c:v>
                </c:pt>
                <c:pt idx="1543">
                  <c:v>-84.5</c:v>
                </c:pt>
                <c:pt idx="1544">
                  <c:v>-83.5</c:v>
                </c:pt>
                <c:pt idx="1545">
                  <c:v>-84.2</c:v>
                </c:pt>
                <c:pt idx="1546">
                  <c:v>-84</c:v>
                </c:pt>
                <c:pt idx="1547">
                  <c:v>-83.4</c:v>
                </c:pt>
                <c:pt idx="1548">
                  <c:v>-83.4</c:v>
                </c:pt>
                <c:pt idx="1549">
                  <c:v>-83.4</c:v>
                </c:pt>
                <c:pt idx="1550">
                  <c:v>-82.9</c:v>
                </c:pt>
                <c:pt idx="1551">
                  <c:v>-83.8</c:v>
                </c:pt>
                <c:pt idx="1552">
                  <c:v>-82.8</c:v>
                </c:pt>
                <c:pt idx="1553">
                  <c:v>-83.5</c:v>
                </c:pt>
                <c:pt idx="1554">
                  <c:v>-88.1</c:v>
                </c:pt>
                <c:pt idx="1555">
                  <c:v>-83.8</c:v>
                </c:pt>
                <c:pt idx="1556">
                  <c:v>-83.8</c:v>
                </c:pt>
                <c:pt idx="1557">
                  <c:v>-85.2</c:v>
                </c:pt>
                <c:pt idx="1558">
                  <c:v>-84.4</c:v>
                </c:pt>
                <c:pt idx="1559">
                  <c:v>-85.3</c:v>
                </c:pt>
                <c:pt idx="1560">
                  <c:v>-78.900000000000006</c:v>
                </c:pt>
                <c:pt idx="1561">
                  <c:v>-54</c:v>
                </c:pt>
                <c:pt idx="1562">
                  <c:v>-54</c:v>
                </c:pt>
                <c:pt idx="1563">
                  <c:v>-49.1</c:v>
                </c:pt>
                <c:pt idx="1564">
                  <c:v>-43.8</c:v>
                </c:pt>
                <c:pt idx="1565">
                  <c:v>-46.2</c:v>
                </c:pt>
                <c:pt idx="1566">
                  <c:v>-74.5</c:v>
                </c:pt>
                <c:pt idx="1567">
                  <c:v>-83.3</c:v>
                </c:pt>
                <c:pt idx="1568">
                  <c:v>-83.2</c:v>
                </c:pt>
                <c:pt idx="1569">
                  <c:v>-87.3</c:v>
                </c:pt>
                <c:pt idx="1570">
                  <c:v>-85.2</c:v>
                </c:pt>
                <c:pt idx="1571">
                  <c:v>-85.9</c:v>
                </c:pt>
                <c:pt idx="1572">
                  <c:v>-83</c:v>
                </c:pt>
                <c:pt idx="1573">
                  <c:v>-85.8</c:v>
                </c:pt>
                <c:pt idx="1574">
                  <c:v>-84.6</c:v>
                </c:pt>
                <c:pt idx="1575">
                  <c:v>-85</c:v>
                </c:pt>
                <c:pt idx="1576">
                  <c:v>-84</c:v>
                </c:pt>
                <c:pt idx="1577">
                  <c:v>-82.1</c:v>
                </c:pt>
                <c:pt idx="1578">
                  <c:v>-84.9</c:v>
                </c:pt>
                <c:pt idx="1579">
                  <c:v>-84.3</c:v>
                </c:pt>
                <c:pt idx="1580">
                  <c:v>-82.9</c:v>
                </c:pt>
                <c:pt idx="1581">
                  <c:v>-83.3</c:v>
                </c:pt>
                <c:pt idx="1582">
                  <c:v>-82.9</c:v>
                </c:pt>
                <c:pt idx="1583">
                  <c:v>-84.4</c:v>
                </c:pt>
                <c:pt idx="1584">
                  <c:v>-83.6</c:v>
                </c:pt>
                <c:pt idx="1585">
                  <c:v>-84.3</c:v>
                </c:pt>
                <c:pt idx="1586">
                  <c:v>-82.6</c:v>
                </c:pt>
                <c:pt idx="1587">
                  <c:v>-82.3</c:v>
                </c:pt>
                <c:pt idx="1588">
                  <c:v>-84.4</c:v>
                </c:pt>
                <c:pt idx="1589">
                  <c:v>-82.7</c:v>
                </c:pt>
                <c:pt idx="1590">
                  <c:v>-84.2</c:v>
                </c:pt>
                <c:pt idx="1591">
                  <c:v>-85.5</c:v>
                </c:pt>
                <c:pt idx="1592">
                  <c:v>-83.6</c:v>
                </c:pt>
                <c:pt idx="1593">
                  <c:v>-82.8</c:v>
                </c:pt>
                <c:pt idx="1594">
                  <c:v>-81.8</c:v>
                </c:pt>
                <c:pt idx="1595">
                  <c:v>-82.9</c:v>
                </c:pt>
                <c:pt idx="1596">
                  <c:v>-82.5</c:v>
                </c:pt>
                <c:pt idx="1597">
                  <c:v>-83</c:v>
                </c:pt>
                <c:pt idx="1598">
                  <c:v>-81</c:v>
                </c:pt>
                <c:pt idx="1599">
                  <c:v>-81.900000000000006</c:v>
                </c:pt>
                <c:pt idx="1600">
                  <c:v>-84.6</c:v>
                </c:pt>
                <c:pt idx="1601">
                  <c:v>-84.5</c:v>
                </c:pt>
                <c:pt idx="1602">
                  <c:v>-85.2</c:v>
                </c:pt>
                <c:pt idx="1603">
                  <c:v>-84.7</c:v>
                </c:pt>
                <c:pt idx="1604">
                  <c:v>-82.7</c:v>
                </c:pt>
                <c:pt idx="1605">
                  <c:v>-84.3</c:v>
                </c:pt>
                <c:pt idx="1606">
                  <c:v>-82.2</c:v>
                </c:pt>
                <c:pt idx="1607">
                  <c:v>-86.6</c:v>
                </c:pt>
                <c:pt idx="1608">
                  <c:v>-84.6</c:v>
                </c:pt>
                <c:pt idx="1609">
                  <c:v>-82.9</c:v>
                </c:pt>
                <c:pt idx="1610">
                  <c:v>-86.5</c:v>
                </c:pt>
                <c:pt idx="1611">
                  <c:v>-83.1</c:v>
                </c:pt>
                <c:pt idx="1612">
                  <c:v>-84.1</c:v>
                </c:pt>
                <c:pt idx="1613">
                  <c:v>-84.3</c:v>
                </c:pt>
                <c:pt idx="1614">
                  <c:v>-82.9</c:v>
                </c:pt>
                <c:pt idx="1615">
                  <c:v>-82.3</c:v>
                </c:pt>
                <c:pt idx="1616">
                  <c:v>-82.8</c:v>
                </c:pt>
                <c:pt idx="1617">
                  <c:v>-82.3</c:v>
                </c:pt>
                <c:pt idx="1618">
                  <c:v>-83.7</c:v>
                </c:pt>
                <c:pt idx="1619">
                  <c:v>-81.099999999999994</c:v>
                </c:pt>
                <c:pt idx="1620">
                  <c:v>-83.9</c:v>
                </c:pt>
                <c:pt idx="1621">
                  <c:v>-83.4</c:v>
                </c:pt>
                <c:pt idx="1622">
                  <c:v>-84</c:v>
                </c:pt>
                <c:pt idx="1623">
                  <c:v>-83.8</c:v>
                </c:pt>
                <c:pt idx="1624">
                  <c:v>-83.6</c:v>
                </c:pt>
                <c:pt idx="1625">
                  <c:v>-82.8</c:v>
                </c:pt>
                <c:pt idx="1626">
                  <c:v>-82.4</c:v>
                </c:pt>
                <c:pt idx="1627">
                  <c:v>-83.5</c:v>
                </c:pt>
                <c:pt idx="1628">
                  <c:v>-84</c:v>
                </c:pt>
                <c:pt idx="1629">
                  <c:v>-81.2</c:v>
                </c:pt>
                <c:pt idx="1630">
                  <c:v>-82.2</c:v>
                </c:pt>
                <c:pt idx="1631">
                  <c:v>-83</c:v>
                </c:pt>
                <c:pt idx="1632">
                  <c:v>-83.1</c:v>
                </c:pt>
                <c:pt idx="1633">
                  <c:v>-82.4</c:v>
                </c:pt>
                <c:pt idx="1634">
                  <c:v>-84.6</c:v>
                </c:pt>
                <c:pt idx="1635">
                  <c:v>-81.5</c:v>
                </c:pt>
                <c:pt idx="1636">
                  <c:v>-84</c:v>
                </c:pt>
                <c:pt idx="1637">
                  <c:v>-84.1</c:v>
                </c:pt>
                <c:pt idx="1638">
                  <c:v>-84</c:v>
                </c:pt>
                <c:pt idx="1639">
                  <c:v>-83.8</c:v>
                </c:pt>
                <c:pt idx="1640">
                  <c:v>-83.3</c:v>
                </c:pt>
                <c:pt idx="1641">
                  <c:v>-83.1</c:v>
                </c:pt>
                <c:pt idx="1642">
                  <c:v>-85.1</c:v>
                </c:pt>
                <c:pt idx="1643">
                  <c:v>-85.2</c:v>
                </c:pt>
                <c:pt idx="1644">
                  <c:v>-83.4</c:v>
                </c:pt>
                <c:pt idx="1645">
                  <c:v>-87.4</c:v>
                </c:pt>
                <c:pt idx="1646">
                  <c:v>-83.8</c:v>
                </c:pt>
                <c:pt idx="1647">
                  <c:v>-84.7</c:v>
                </c:pt>
                <c:pt idx="1648">
                  <c:v>-82.7</c:v>
                </c:pt>
                <c:pt idx="1649">
                  <c:v>-84</c:v>
                </c:pt>
                <c:pt idx="1650">
                  <c:v>-82.6</c:v>
                </c:pt>
                <c:pt idx="1651">
                  <c:v>-84.5</c:v>
                </c:pt>
                <c:pt idx="1652">
                  <c:v>-83</c:v>
                </c:pt>
                <c:pt idx="1653">
                  <c:v>-84.7</c:v>
                </c:pt>
                <c:pt idx="1654">
                  <c:v>-82.3</c:v>
                </c:pt>
                <c:pt idx="1655">
                  <c:v>-84.4</c:v>
                </c:pt>
                <c:pt idx="1656">
                  <c:v>-83.7</c:v>
                </c:pt>
                <c:pt idx="1657">
                  <c:v>-83.4</c:v>
                </c:pt>
                <c:pt idx="1658">
                  <c:v>-81.599999999999994</c:v>
                </c:pt>
                <c:pt idx="1659">
                  <c:v>-85.7</c:v>
                </c:pt>
                <c:pt idx="1660">
                  <c:v>-82.8</c:v>
                </c:pt>
                <c:pt idx="1661">
                  <c:v>-83.8</c:v>
                </c:pt>
                <c:pt idx="1662">
                  <c:v>-84.7</c:v>
                </c:pt>
                <c:pt idx="1663">
                  <c:v>-83.7</c:v>
                </c:pt>
                <c:pt idx="1664">
                  <c:v>-81.5</c:v>
                </c:pt>
                <c:pt idx="1665">
                  <c:v>-85.7</c:v>
                </c:pt>
                <c:pt idx="1666">
                  <c:v>-83.9</c:v>
                </c:pt>
                <c:pt idx="1667">
                  <c:v>-82.4</c:v>
                </c:pt>
                <c:pt idx="1668">
                  <c:v>-84</c:v>
                </c:pt>
                <c:pt idx="1669">
                  <c:v>-83.9</c:v>
                </c:pt>
                <c:pt idx="1670">
                  <c:v>-83.3</c:v>
                </c:pt>
                <c:pt idx="1671">
                  <c:v>-82.5</c:v>
                </c:pt>
                <c:pt idx="1672">
                  <c:v>-82.4</c:v>
                </c:pt>
                <c:pt idx="1673">
                  <c:v>-83.7</c:v>
                </c:pt>
                <c:pt idx="1674">
                  <c:v>-82.8</c:v>
                </c:pt>
                <c:pt idx="1675">
                  <c:v>-83.4</c:v>
                </c:pt>
                <c:pt idx="1676">
                  <c:v>-84.3</c:v>
                </c:pt>
                <c:pt idx="1677">
                  <c:v>-82.5</c:v>
                </c:pt>
                <c:pt idx="1678">
                  <c:v>-84.1</c:v>
                </c:pt>
                <c:pt idx="1679">
                  <c:v>-83</c:v>
                </c:pt>
                <c:pt idx="1680">
                  <c:v>-83.2</c:v>
                </c:pt>
                <c:pt idx="1681">
                  <c:v>-83.7</c:v>
                </c:pt>
                <c:pt idx="1682">
                  <c:v>-84.8</c:v>
                </c:pt>
                <c:pt idx="1683">
                  <c:v>-82.7</c:v>
                </c:pt>
                <c:pt idx="1684">
                  <c:v>-83.3</c:v>
                </c:pt>
                <c:pt idx="1685">
                  <c:v>-83.3</c:v>
                </c:pt>
                <c:pt idx="1686">
                  <c:v>-83.4</c:v>
                </c:pt>
                <c:pt idx="1687">
                  <c:v>-82.1</c:v>
                </c:pt>
                <c:pt idx="1688">
                  <c:v>-82.8</c:v>
                </c:pt>
                <c:pt idx="1689">
                  <c:v>-83.7</c:v>
                </c:pt>
                <c:pt idx="1690">
                  <c:v>-84.1</c:v>
                </c:pt>
                <c:pt idx="1691">
                  <c:v>-83.1</c:v>
                </c:pt>
                <c:pt idx="1692">
                  <c:v>-83.1</c:v>
                </c:pt>
                <c:pt idx="1693">
                  <c:v>-84</c:v>
                </c:pt>
                <c:pt idx="1694">
                  <c:v>-84.1</c:v>
                </c:pt>
                <c:pt idx="1695">
                  <c:v>-84.3</c:v>
                </c:pt>
                <c:pt idx="1696">
                  <c:v>-83.1</c:v>
                </c:pt>
                <c:pt idx="1697">
                  <c:v>-83.7</c:v>
                </c:pt>
                <c:pt idx="1698">
                  <c:v>-83.5</c:v>
                </c:pt>
                <c:pt idx="1699">
                  <c:v>-81.599999999999994</c:v>
                </c:pt>
                <c:pt idx="1700">
                  <c:v>-82.6</c:v>
                </c:pt>
                <c:pt idx="1701">
                  <c:v>-83</c:v>
                </c:pt>
                <c:pt idx="1702">
                  <c:v>-83.1</c:v>
                </c:pt>
                <c:pt idx="1703">
                  <c:v>-83.6</c:v>
                </c:pt>
                <c:pt idx="1704">
                  <c:v>-82.3</c:v>
                </c:pt>
                <c:pt idx="1705">
                  <c:v>-84.2</c:v>
                </c:pt>
                <c:pt idx="1706">
                  <c:v>-82.9</c:v>
                </c:pt>
                <c:pt idx="1707">
                  <c:v>-81.3</c:v>
                </c:pt>
                <c:pt idx="1708">
                  <c:v>-84.6</c:v>
                </c:pt>
                <c:pt idx="1709">
                  <c:v>-82.8</c:v>
                </c:pt>
                <c:pt idx="1710">
                  <c:v>-83.2</c:v>
                </c:pt>
                <c:pt idx="1711">
                  <c:v>-81.2</c:v>
                </c:pt>
                <c:pt idx="1712">
                  <c:v>-86.3</c:v>
                </c:pt>
                <c:pt idx="1713">
                  <c:v>-85.6</c:v>
                </c:pt>
                <c:pt idx="1714">
                  <c:v>-84.5</c:v>
                </c:pt>
                <c:pt idx="1715">
                  <c:v>-83.6</c:v>
                </c:pt>
                <c:pt idx="1716">
                  <c:v>-83.5</c:v>
                </c:pt>
                <c:pt idx="1717">
                  <c:v>-86.6</c:v>
                </c:pt>
                <c:pt idx="1718">
                  <c:v>-82.9</c:v>
                </c:pt>
                <c:pt idx="1719">
                  <c:v>-83.3</c:v>
                </c:pt>
                <c:pt idx="1720">
                  <c:v>-84.7</c:v>
                </c:pt>
                <c:pt idx="1721">
                  <c:v>-84.5</c:v>
                </c:pt>
                <c:pt idx="1722">
                  <c:v>-84.8</c:v>
                </c:pt>
                <c:pt idx="1723">
                  <c:v>-82.6</c:v>
                </c:pt>
                <c:pt idx="1724">
                  <c:v>-84.1</c:v>
                </c:pt>
                <c:pt idx="1725">
                  <c:v>-83.1</c:v>
                </c:pt>
                <c:pt idx="1726">
                  <c:v>-83.9</c:v>
                </c:pt>
                <c:pt idx="1727">
                  <c:v>-84.3</c:v>
                </c:pt>
                <c:pt idx="1728">
                  <c:v>-82.7</c:v>
                </c:pt>
                <c:pt idx="1729">
                  <c:v>-82.4</c:v>
                </c:pt>
                <c:pt idx="1730">
                  <c:v>-83.6</c:v>
                </c:pt>
                <c:pt idx="1731">
                  <c:v>-83.2</c:v>
                </c:pt>
                <c:pt idx="1732">
                  <c:v>-84.4</c:v>
                </c:pt>
                <c:pt idx="1733">
                  <c:v>-82.7</c:v>
                </c:pt>
                <c:pt idx="1734">
                  <c:v>-83</c:v>
                </c:pt>
                <c:pt idx="1735">
                  <c:v>-82.4</c:v>
                </c:pt>
                <c:pt idx="1736">
                  <c:v>-83.5</c:v>
                </c:pt>
                <c:pt idx="1737">
                  <c:v>-84</c:v>
                </c:pt>
                <c:pt idx="1738">
                  <c:v>-83.3</c:v>
                </c:pt>
                <c:pt idx="1739">
                  <c:v>-80.8</c:v>
                </c:pt>
                <c:pt idx="1740">
                  <c:v>-83.3</c:v>
                </c:pt>
                <c:pt idx="1741">
                  <c:v>-83.3</c:v>
                </c:pt>
                <c:pt idx="1742">
                  <c:v>-83.9</c:v>
                </c:pt>
                <c:pt idx="1743">
                  <c:v>-83.8</c:v>
                </c:pt>
                <c:pt idx="1744">
                  <c:v>-84.1</c:v>
                </c:pt>
                <c:pt idx="1745">
                  <c:v>-82.9</c:v>
                </c:pt>
                <c:pt idx="1746">
                  <c:v>-84.2</c:v>
                </c:pt>
                <c:pt idx="1747">
                  <c:v>-84.9</c:v>
                </c:pt>
                <c:pt idx="1748">
                  <c:v>-83.5</c:v>
                </c:pt>
                <c:pt idx="1749">
                  <c:v>-82.6</c:v>
                </c:pt>
                <c:pt idx="1750">
                  <c:v>-85.3</c:v>
                </c:pt>
                <c:pt idx="1751">
                  <c:v>-81.8</c:v>
                </c:pt>
                <c:pt idx="1752">
                  <c:v>-83.1</c:v>
                </c:pt>
                <c:pt idx="1753">
                  <c:v>-84.9</c:v>
                </c:pt>
                <c:pt idx="1754">
                  <c:v>-81.099999999999994</c:v>
                </c:pt>
                <c:pt idx="1755">
                  <c:v>-83.2</c:v>
                </c:pt>
                <c:pt idx="1756">
                  <c:v>-83.1</c:v>
                </c:pt>
                <c:pt idx="1757">
                  <c:v>-84</c:v>
                </c:pt>
                <c:pt idx="1758">
                  <c:v>-82.9</c:v>
                </c:pt>
                <c:pt idx="1759">
                  <c:v>-82.6</c:v>
                </c:pt>
                <c:pt idx="1760">
                  <c:v>-83.5</c:v>
                </c:pt>
                <c:pt idx="1761">
                  <c:v>-81.7</c:v>
                </c:pt>
                <c:pt idx="1762">
                  <c:v>-86.2</c:v>
                </c:pt>
                <c:pt idx="1763">
                  <c:v>-82.3</c:v>
                </c:pt>
                <c:pt idx="1764">
                  <c:v>-81.3</c:v>
                </c:pt>
                <c:pt idx="1765">
                  <c:v>-83.6</c:v>
                </c:pt>
                <c:pt idx="1766">
                  <c:v>-81.900000000000006</c:v>
                </c:pt>
                <c:pt idx="1767">
                  <c:v>-84</c:v>
                </c:pt>
                <c:pt idx="1768">
                  <c:v>-82.4</c:v>
                </c:pt>
                <c:pt idx="1769">
                  <c:v>-82.8</c:v>
                </c:pt>
                <c:pt idx="1770">
                  <c:v>-83.9</c:v>
                </c:pt>
                <c:pt idx="1771">
                  <c:v>-83.2</c:v>
                </c:pt>
                <c:pt idx="1772">
                  <c:v>-82.9</c:v>
                </c:pt>
                <c:pt idx="1773">
                  <c:v>-82.4</c:v>
                </c:pt>
                <c:pt idx="1774">
                  <c:v>-84.3</c:v>
                </c:pt>
                <c:pt idx="1775">
                  <c:v>-84.9</c:v>
                </c:pt>
                <c:pt idx="1776">
                  <c:v>-84.3</c:v>
                </c:pt>
                <c:pt idx="1777">
                  <c:v>-81.8</c:v>
                </c:pt>
                <c:pt idx="1778">
                  <c:v>-83.4</c:v>
                </c:pt>
                <c:pt idx="1779">
                  <c:v>-82.6</c:v>
                </c:pt>
                <c:pt idx="1780">
                  <c:v>-82.3</c:v>
                </c:pt>
                <c:pt idx="1781">
                  <c:v>-84.4</c:v>
                </c:pt>
                <c:pt idx="1782">
                  <c:v>-82.4</c:v>
                </c:pt>
                <c:pt idx="1783">
                  <c:v>-84</c:v>
                </c:pt>
                <c:pt idx="1784">
                  <c:v>-83.2</c:v>
                </c:pt>
                <c:pt idx="1785">
                  <c:v>-82.3</c:v>
                </c:pt>
                <c:pt idx="1786">
                  <c:v>-85.7</c:v>
                </c:pt>
                <c:pt idx="1787">
                  <c:v>-83</c:v>
                </c:pt>
                <c:pt idx="1788">
                  <c:v>-84</c:v>
                </c:pt>
                <c:pt idx="1789">
                  <c:v>-83.7</c:v>
                </c:pt>
                <c:pt idx="1790">
                  <c:v>-82.5</c:v>
                </c:pt>
                <c:pt idx="1791">
                  <c:v>-83</c:v>
                </c:pt>
                <c:pt idx="1792">
                  <c:v>-83.5</c:v>
                </c:pt>
                <c:pt idx="1793">
                  <c:v>-82.7</c:v>
                </c:pt>
                <c:pt idx="1794">
                  <c:v>-81.7</c:v>
                </c:pt>
                <c:pt idx="1795">
                  <c:v>-83</c:v>
                </c:pt>
                <c:pt idx="1796">
                  <c:v>-83.3</c:v>
                </c:pt>
                <c:pt idx="1797">
                  <c:v>-84</c:v>
                </c:pt>
                <c:pt idx="1798">
                  <c:v>-83.5</c:v>
                </c:pt>
                <c:pt idx="1799">
                  <c:v>-82.3</c:v>
                </c:pt>
                <c:pt idx="1800">
                  <c:v>-82.1</c:v>
                </c:pt>
                <c:pt idx="1801">
                  <c:v>-85.2</c:v>
                </c:pt>
                <c:pt idx="1802">
                  <c:v>-83.5</c:v>
                </c:pt>
                <c:pt idx="1803">
                  <c:v>-83.5</c:v>
                </c:pt>
                <c:pt idx="1804">
                  <c:v>-82.1</c:v>
                </c:pt>
                <c:pt idx="1805">
                  <c:v>-84.4</c:v>
                </c:pt>
                <c:pt idx="1806">
                  <c:v>-83.2</c:v>
                </c:pt>
                <c:pt idx="1807">
                  <c:v>-83.8</c:v>
                </c:pt>
                <c:pt idx="1808">
                  <c:v>-83.7</c:v>
                </c:pt>
                <c:pt idx="1809">
                  <c:v>-81.900000000000006</c:v>
                </c:pt>
                <c:pt idx="1810">
                  <c:v>-82.4</c:v>
                </c:pt>
                <c:pt idx="1811">
                  <c:v>-83.2</c:v>
                </c:pt>
                <c:pt idx="1812">
                  <c:v>-81.599999999999994</c:v>
                </c:pt>
                <c:pt idx="1813">
                  <c:v>-83.7</c:v>
                </c:pt>
                <c:pt idx="1814">
                  <c:v>-82.7</c:v>
                </c:pt>
                <c:pt idx="1815">
                  <c:v>-82.9</c:v>
                </c:pt>
                <c:pt idx="1816">
                  <c:v>-82.4</c:v>
                </c:pt>
                <c:pt idx="1817">
                  <c:v>-82.9</c:v>
                </c:pt>
                <c:pt idx="1818">
                  <c:v>-86.1</c:v>
                </c:pt>
                <c:pt idx="1819">
                  <c:v>-82.8</c:v>
                </c:pt>
                <c:pt idx="1820">
                  <c:v>-82.4</c:v>
                </c:pt>
                <c:pt idx="1821">
                  <c:v>-85</c:v>
                </c:pt>
                <c:pt idx="1822">
                  <c:v>-83.9</c:v>
                </c:pt>
                <c:pt idx="1823">
                  <c:v>-82.3</c:v>
                </c:pt>
                <c:pt idx="1824">
                  <c:v>-83.5</c:v>
                </c:pt>
                <c:pt idx="1825">
                  <c:v>-83.3</c:v>
                </c:pt>
                <c:pt idx="1826">
                  <c:v>-82.4</c:v>
                </c:pt>
                <c:pt idx="1827">
                  <c:v>-82.5</c:v>
                </c:pt>
                <c:pt idx="1828">
                  <c:v>-82.1</c:v>
                </c:pt>
                <c:pt idx="1829">
                  <c:v>-84</c:v>
                </c:pt>
                <c:pt idx="1830">
                  <c:v>-82.9</c:v>
                </c:pt>
                <c:pt idx="1831">
                  <c:v>-82.9</c:v>
                </c:pt>
                <c:pt idx="1832">
                  <c:v>-81.7</c:v>
                </c:pt>
                <c:pt idx="1833">
                  <c:v>-81.3</c:v>
                </c:pt>
                <c:pt idx="1834">
                  <c:v>-81.8</c:v>
                </c:pt>
                <c:pt idx="1835">
                  <c:v>-83.1</c:v>
                </c:pt>
                <c:pt idx="1836">
                  <c:v>-84.9</c:v>
                </c:pt>
                <c:pt idx="1837">
                  <c:v>-83.4</c:v>
                </c:pt>
                <c:pt idx="1838">
                  <c:v>-83.2</c:v>
                </c:pt>
                <c:pt idx="1839">
                  <c:v>-84.1</c:v>
                </c:pt>
                <c:pt idx="1840">
                  <c:v>-82.1</c:v>
                </c:pt>
                <c:pt idx="1841">
                  <c:v>-81.3</c:v>
                </c:pt>
                <c:pt idx="1842">
                  <c:v>-84.5</c:v>
                </c:pt>
                <c:pt idx="1843">
                  <c:v>-82.6</c:v>
                </c:pt>
                <c:pt idx="1844">
                  <c:v>-81.8</c:v>
                </c:pt>
                <c:pt idx="1845">
                  <c:v>-81.5</c:v>
                </c:pt>
                <c:pt idx="1846">
                  <c:v>-82.6</c:v>
                </c:pt>
                <c:pt idx="1847">
                  <c:v>-83.4</c:v>
                </c:pt>
                <c:pt idx="1848">
                  <c:v>-84.6</c:v>
                </c:pt>
                <c:pt idx="1849">
                  <c:v>-83.5</c:v>
                </c:pt>
                <c:pt idx="1850">
                  <c:v>-83.9</c:v>
                </c:pt>
                <c:pt idx="1851">
                  <c:v>-83.8</c:v>
                </c:pt>
                <c:pt idx="1852">
                  <c:v>-83.4</c:v>
                </c:pt>
                <c:pt idx="1853">
                  <c:v>-82.8</c:v>
                </c:pt>
                <c:pt idx="1854">
                  <c:v>-83.4</c:v>
                </c:pt>
                <c:pt idx="1855">
                  <c:v>-81.099999999999994</c:v>
                </c:pt>
                <c:pt idx="1856">
                  <c:v>-83.9</c:v>
                </c:pt>
                <c:pt idx="1857">
                  <c:v>-84.3</c:v>
                </c:pt>
                <c:pt idx="1858">
                  <c:v>-82.7</c:v>
                </c:pt>
                <c:pt idx="1859">
                  <c:v>-82</c:v>
                </c:pt>
                <c:pt idx="1860">
                  <c:v>-84.6</c:v>
                </c:pt>
                <c:pt idx="1861">
                  <c:v>-81.8</c:v>
                </c:pt>
                <c:pt idx="1862">
                  <c:v>-81.599999999999994</c:v>
                </c:pt>
                <c:pt idx="1863">
                  <c:v>-83.1</c:v>
                </c:pt>
                <c:pt idx="1864">
                  <c:v>-83.3</c:v>
                </c:pt>
                <c:pt idx="1865">
                  <c:v>-82.6</c:v>
                </c:pt>
                <c:pt idx="1866">
                  <c:v>-83.1</c:v>
                </c:pt>
                <c:pt idx="1867">
                  <c:v>-82.3</c:v>
                </c:pt>
                <c:pt idx="1868">
                  <c:v>-83.7</c:v>
                </c:pt>
                <c:pt idx="1869">
                  <c:v>-82.8</c:v>
                </c:pt>
                <c:pt idx="1870">
                  <c:v>-82.5</c:v>
                </c:pt>
                <c:pt idx="1871">
                  <c:v>-83.4</c:v>
                </c:pt>
                <c:pt idx="1872">
                  <c:v>-82.8</c:v>
                </c:pt>
                <c:pt idx="1873">
                  <c:v>-82.5</c:v>
                </c:pt>
                <c:pt idx="1874">
                  <c:v>-85.8</c:v>
                </c:pt>
                <c:pt idx="1875">
                  <c:v>-82.9</c:v>
                </c:pt>
                <c:pt idx="1876">
                  <c:v>-82.3</c:v>
                </c:pt>
                <c:pt idx="1877">
                  <c:v>-83.3</c:v>
                </c:pt>
                <c:pt idx="1878">
                  <c:v>-82.5</c:v>
                </c:pt>
                <c:pt idx="1879">
                  <c:v>-84.3</c:v>
                </c:pt>
                <c:pt idx="1880">
                  <c:v>-83.3</c:v>
                </c:pt>
                <c:pt idx="1881">
                  <c:v>-83.3</c:v>
                </c:pt>
                <c:pt idx="1882">
                  <c:v>-83.5</c:v>
                </c:pt>
                <c:pt idx="1883">
                  <c:v>-82.3</c:v>
                </c:pt>
                <c:pt idx="1884">
                  <c:v>-84.1</c:v>
                </c:pt>
                <c:pt idx="1885">
                  <c:v>-84.2</c:v>
                </c:pt>
                <c:pt idx="1886">
                  <c:v>-83.7</c:v>
                </c:pt>
                <c:pt idx="1887">
                  <c:v>-84.2</c:v>
                </c:pt>
                <c:pt idx="1888">
                  <c:v>-83</c:v>
                </c:pt>
                <c:pt idx="1889">
                  <c:v>-82.5</c:v>
                </c:pt>
                <c:pt idx="1890">
                  <c:v>-82.1</c:v>
                </c:pt>
                <c:pt idx="1891">
                  <c:v>-81.400000000000006</c:v>
                </c:pt>
                <c:pt idx="1892">
                  <c:v>-82</c:v>
                </c:pt>
                <c:pt idx="1893">
                  <c:v>-82.5</c:v>
                </c:pt>
                <c:pt idx="1894">
                  <c:v>-83.1</c:v>
                </c:pt>
                <c:pt idx="1895">
                  <c:v>-84.5</c:v>
                </c:pt>
                <c:pt idx="1896">
                  <c:v>-83.2</c:v>
                </c:pt>
                <c:pt idx="1897">
                  <c:v>-81.900000000000006</c:v>
                </c:pt>
                <c:pt idx="1898">
                  <c:v>-83.3</c:v>
                </c:pt>
                <c:pt idx="1899">
                  <c:v>-82.9</c:v>
                </c:pt>
                <c:pt idx="1900">
                  <c:v>-83</c:v>
                </c:pt>
                <c:pt idx="1901">
                  <c:v>-82.3</c:v>
                </c:pt>
                <c:pt idx="1902">
                  <c:v>-82.5</c:v>
                </c:pt>
                <c:pt idx="1903">
                  <c:v>-83.3</c:v>
                </c:pt>
                <c:pt idx="1904">
                  <c:v>-81.400000000000006</c:v>
                </c:pt>
                <c:pt idx="1905">
                  <c:v>-81.3</c:v>
                </c:pt>
                <c:pt idx="1906">
                  <c:v>-83.1</c:v>
                </c:pt>
                <c:pt idx="1907">
                  <c:v>-83.8</c:v>
                </c:pt>
                <c:pt idx="1908">
                  <c:v>-83.7</c:v>
                </c:pt>
                <c:pt idx="1909">
                  <c:v>-84.4</c:v>
                </c:pt>
                <c:pt idx="1910">
                  <c:v>-81.5</c:v>
                </c:pt>
                <c:pt idx="1911">
                  <c:v>-83.4</c:v>
                </c:pt>
                <c:pt idx="1912">
                  <c:v>-83.6</c:v>
                </c:pt>
                <c:pt idx="1913">
                  <c:v>-81.5</c:v>
                </c:pt>
                <c:pt idx="1914">
                  <c:v>-83.4</c:v>
                </c:pt>
                <c:pt idx="1915">
                  <c:v>-82.5</c:v>
                </c:pt>
                <c:pt idx="1916">
                  <c:v>-83.4</c:v>
                </c:pt>
                <c:pt idx="1917">
                  <c:v>-82.2</c:v>
                </c:pt>
                <c:pt idx="1918">
                  <c:v>-84.1</c:v>
                </c:pt>
                <c:pt idx="1919">
                  <c:v>-82</c:v>
                </c:pt>
                <c:pt idx="1920">
                  <c:v>-83.5</c:v>
                </c:pt>
                <c:pt idx="1921">
                  <c:v>-84.7</c:v>
                </c:pt>
                <c:pt idx="1922">
                  <c:v>-85.3</c:v>
                </c:pt>
                <c:pt idx="1923">
                  <c:v>-83.9</c:v>
                </c:pt>
                <c:pt idx="1924">
                  <c:v>-82.7</c:v>
                </c:pt>
                <c:pt idx="1925">
                  <c:v>-85.2</c:v>
                </c:pt>
                <c:pt idx="1926">
                  <c:v>-84.2</c:v>
                </c:pt>
                <c:pt idx="1927">
                  <c:v>-83.1</c:v>
                </c:pt>
                <c:pt idx="1928">
                  <c:v>-83</c:v>
                </c:pt>
                <c:pt idx="1929">
                  <c:v>-81</c:v>
                </c:pt>
                <c:pt idx="1930">
                  <c:v>-83.2</c:v>
                </c:pt>
                <c:pt idx="1931">
                  <c:v>-81</c:v>
                </c:pt>
                <c:pt idx="1932">
                  <c:v>-86.3</c:v>
                </c:pt>
                <c:pt idx="1933">
                  <c:v>-81.5</c:v>
                </c:pt>
                <c:pt idx="1934">
                  <c:v>-81.900000000000006</c:v>
                </c:pt>
                <c:pt idx="1935">
                  <c:v>-82.7</c:v>
                </c:pt>
                <c:pt idx="1936">
                  <c:v>-83.5</c:v>
                </c:pt>
                <c:pt idx="1937">
                  <c:v>-83.4</c:v>
                </c:pt>
                <c:pt idx="1938">
                  <c:v>-82</c:v>
                </c:pt>
                <c:pt idx="1939">
                  <c:v>-83.6</c:v>
                </c:pt>
                <c:pt idx="1940">
                  <c:v>-84.7</c:v>
                </c:pt>
                <c:pt idx="1941">
                  <c:v>-87.7</c:v>
                </c:pt>
                <c:pt idx="1942">
                  <c:v>-83.5</c:v>
                </c:pt>
                <c:pt idx="1943">
                  <c:v>-84.1</c:v>
                </c:pt>
                <c:pt idx="1944">
                  <c:v>-83.6</c:v>
                </c:pt>
                <c:pt idx="1945">
                  <c:v>-86.7</c:v>
                </c:pt>
                <c:pt idx="1946">
                  <c:v>-85.3</c:v>
                </c:pt>
                <c:pt idx="1947">
                  <c:v>-83.7</c:v>
                </c:pt>
                <c:pt idx="1948">
                  <c:v>-84.9</c:v>
                </c:pt>
                <c:pt idx="1949">
                  <c:v>-83.7</c:v>
                </c:pt>
                <c:pt idx="1950">
                  <c:v>-84</c:v>
                </c:pt>
                <c:pt idx="1951">
                  <c:v>-83.3</c:v>
                </c:pt>
                <c:pt idx="1952">
                  <c:v>-83.5</c:v>
                </c:pt>
                <c:pt idx="1953">
                  <c:v>-82.7</c:v>
                </c:pt>
                <c:pt idx="1954">
                  <c:v>-82.8</c:v>
                </c:pt>
                <c:pt idx="1955">
                  <c:v>-82.1</c:v>
                </c:pt>
                <c:pt idx="1956">
                  <c:v>-81.3</c:v>
                </c:pt>
                <c:pt idx="1957">
                  <c:v>-81</c:v>
                </c:pt>
                <c:pt idx="1958">
                  <c:v>-82.5</c:v>
                </c:pt>
                <c:pt idx="1959">
                  <c:v>-82.7</c:v>
                </c:pt>
                <c:pt idx="1960">
                  <c:v>-82.7</c:v>
                </c:pt>
                <c:pt idx="1961">
                  <c:v>-82.6</c:v>
                </c:pt>
                <c:pt idx="1962">
                  <c:v>-82.3</c:v>
                </c:pt>
                <c:pt idx="1963">
                  <c:v>-82.9</c:v>
                </c:pt>
                <c:pt idx="1964">
                  <c:v>-82.3</c:v>
                </c:pt>
                <c:pt idx="1965">
                  <c:v>-81.400000000000006</c:v>
                </c:pt>
                <c:pt idx="1966">
                  <c:v>-82.9</c:v>
                </c:pt>
                <c:pt idx="1967">
                  <c:v>-83.5</c:v>
                </c:pt>
                <c:pt idx="1968">
                  <c:v>-82.1</c:v>
                </c:pt>
                <c:pt idx="1969">
                  <c:v>-81.599999999999994</c:v>
                </c:pt>
                <c:pt idx="1970">
                  <c:v>-82</c:v>
                </c:pt>
                <c:pt idx="1971">
                  <c:v>-82.5</c:v>
                </c:pt>
                <c:pt idx="1972">
                  <c:v>-82.8</c:v>
                </c:pt>
                <c:pt idx="1973">
                  <c:v>-82.6</c:v>
                </c:pt>
                <c:pt idx="1974">
                  <c:v>-83</c:v>
                </c:pt>
                <c:pt idx="1975">
                  <c:v>-83.1</c:v>
                </c:pt>
                <c:pt idx="1976">
                  <c:v>-82</c:v>
                </c:pt>
                <c:pt idx="1977">
                  <c:v>-81.400000000000006</c:v>
                </c:pt>
                <c:pt idx="1978">
                  <c:v>-81.599999999999994</c:v>
                </c:pt>
                <c:pt idx="1979">
                  <c:v>-83.1</c:v>
                </c:pt>
                <c:pt idx="1980">
                  <c:v>-82.5</c:v>
                </c:pt>
                <c:pt idx="1981">
                  <c:v>-83.2</c:v>
                </c:pt>
                <c:pt idx="1982">
                  <c:v>-81.900000000000006</c:v>
                </c:pt>
                <c:pt idx="1983">
                  <c:v>-82.5</c:v>
                </c:pt>
                <c:pt idx="1984">
                  <c:v>-81.900000000000006</c:v>
                </c:pt>
                <c:pt idx="1985">
                  <c:v>-80.8</c:v>
                </c:pt>
                <c:pt idx="1986">
                  <c:v>-81</c:v>
                </c:pt>
                <c:pt idx="1987">
                  <c:v>-83.5</c:v>
                </c:pt>
                <c:pt idx="1988">
                  <c:v>-82.2</c:v>
                </c:pt>
                <c:pt idx="1989">
                  <c:v>-82.2</c:v>
                </c:pt>
                <c:pt idx="1990">
                  <c:v>-83.1</c:v>
                </c:pt>
                <c:pt idx="1991">
                  <c:v>-82.3</c:v>
                </c:pt>
                <c:pt idx="1992">
                  <c:v>-81.599999999999994</c:v>
                </c:pt>
                <c:pt idx="1993">
                  <c:v>-81.099999999999994</c:v>
                </c:pt>
                <c:pt idx="1994">
                  <c:v>-80.8</c:v>
                </c:pt>
                <c:pt idx="1995">
                  <c:v>-83.7</c:v>
                </c:pt>
                <c:pt idx="1996">
                  <c:v>-82.7</c:v>
                </c:pt>
                <c:pt idx="1997">
                  <c:v>-83.4</c:v>
                </c:pt>
                <c:pt idx="1998">
                  <c:v>-82.9</c:v>
                </c:pt>
                <c:pt idx="1999">
                  <c:v>-81.8</c:v>
                </c:pt>
                <c:pt idx="2000">
                  <c:v>-83</c:v>
                </c:pt>
                <c:pt idx="2001">
                  <c:v>-84.3</c:v>
                </c:pt>
                <c:pt idx="2002">
                  <c:v>-82.6</c:v>
                </c:pt>
                <c:pt idx="2003">
                  <c:v>-82.5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A!$E$1:$E$4</c:f>
              <c:strCache>
                <c:ptCount val="1"/>
                <c:pt idx="0">
                  <c:v>C6 A2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(A!$D$5:$D$1004,A!$P:$P)</c:f>
              <c:numCache>
                <c:formatCode>General</c:formatCode>
                <c:ptCount val="1049576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  <c:pt idx="1004">
                  <c:v>1230</c:v>
                </c:pt>
                <c:pt idx="1005">
                  <c:v>1230.1499999999999</c:v>
                </c:pt>
                <c:pt idx="1006">
                  <c:v>1230.3</c:v>
                </c:pt>
                <c:pt idx="1007">
                  <c:v>1230.45</c:v>
                </c:pt>
                <c:pt idx="1008">
                  <c:v>1230.5999999999999</c:v>
                </c:pt>
                <c:pt idx="1009">
                  <c:v>1230.75</c:v>
                </c:pt>
                <c:pt idx="1010">
                  <c:v>1230.9000000000001</c:v>
                </c:pt>
                <c:pt idx="1011">
                  <c:v>1231.05</c:v>
                </c:pt>
                <c:pt idx="1012">
                  <c:v>1231.2</c:v>
                </c:pt>
                <c:pt idx="1013">
                  <c:v>1231.3499999999999</c:v>
                </c:pt>
                <c:pt idx="1014">
                  <c:v>1231.5</c:v>
                </c:pt>
                <c:pt idx="1015">
                  <c:v>1231.6499999999999</c:v>
                </c:pt>
                <c:pt idx="1016">
                  <c:v>1231.8</c:v>
                </c:pt>
                <c:pt idx="1017">
                  <c:v>1231.95</c:v>
                </c:pt>
                <c:pt idx="1018">
                  <c:v>1232.0999999999999</c:v>
                </c:pt>
                <c:pt idx="1019">
                  <c:v>1232.25</c:v>
                </c:pt>
                <c:pt idx="1020">
                  <c:v>1232.4000000000001</c:v>
                </c:pt>
                <c:pt idx="1021">
                  <c:v>1232.55</c:v>
                </c:pt>
                <c:pt idx="1022">
                  <c:v>1232.7</c:v>
                </c:pt>
                <c:pt idx="1023">
                  <c:v>1232.8499999999999</c:v>
                </c:pt>
                <c:pt idx="1024">
                  <c:v>1233</c:v>
                </c:pt>
                <c:pt idx="1025">
                  <c:v>1233.1499999999999</c:v>
                </c:pt>
                <c:pt idx="1026">
                  <c:v>1233.3</c:v>
                </c:pt>
                <c:pt idx="1027">
                  <c:v>1233.45</c:v>
                </c:pt>
                <c:pt idx="1028">
                  <c:v>1233.5999999999999</c:v>
                </c:pt>
                <c:pt idx="1029">
                  <c:v>1233.75</c:v>
                </c:pt>
                <c:pt idx="1030">
                  <c:v>1233.9000000000001</c:v>
                </c:pt>
                <c:pt idx="1031">
                  <c:v>1234.05</c:v>
                </c:pt>
                <c:pt idx="1032">
                  <c:v>1234.2</c:v>
                </c:pt>
                <c:pt idx="1033">
                  <c:v>1234.3499999999999</c:v>
                </c:pt>
                <c:pt idx="1034">
                  <c:v>1234.5</c:v>
                </c:pt>
                <c:pt idx="1035">
                  <c:v>1234.6499999999999</c:v>
                </c:pt>
                <c:pt idx="1036">
                  <c:v>1234.8</c:v>
                </c:pt>
                <c:pt idx="1037">
                  <c:v>1234.95</c:v>
                </c:pt>
                <c:pt idx="1038">
                  <c:v>1235.0999999999999</c:v>
                </c:pt>
                <c:pt idx="1039">
                  <c:v>1235.25</c:v>
                </c:pt>
                <c:pt idx="1040">
                  <c:v>1235.4000000000001</c:v>
                </c:pt>
                <c:pt idx="1041">
                  <c:v>1235.55</c:v>
                </c:pt>
                <c:pt idx="1042">
                  <c:v>1235.7</c:v>
                </c:pt>
                <c:pt idx="1043">
                  <c:v>1235.8499999999999</c:v>
                </c:pt>
                <c:pt idx="1044">
                  <c:v>1236</c:v>
                </c:pt>
                <c:pt idx="1045">
                  <c:v>1236.1499999999999</c:v>
                </c:pt>
                <c:pt idx="1046">
                  <c:v>1236.3</c:v>
                </c:pt>
                <c:pt idx="1047">
                  <c:v>1236.45</c:v>
                </c:pt>
                <c:pt idx="1048">
                  <c:v>1236.5999999999999</c:v>
                </c:pt>
                <c:pt idx="1049">
                  <c:v>1236.75</c:v>
                </c:pt>
                <c:pt idx="1050">
                  <c:v>1236.9000000000001</c:v>
                </c:pt>
                <c:pt idx="1051">
                  <c:v>1237.05</c:v>
                </c:pt>
                <c:pt idx="1052">
                  <c:v>1237.2</c:v>
                </c:pt>
                <c:pt idx="1053">
                  <c:v>1237.3499999999999</c:v>
                </c:pt>
                <c:pt idx="1054">
                  <c:v>1237.5</c:v>
                </c:pt>
                <c:pt idx="1055">
                  <c:v>1237.6499999999999</c:v>
                </c:pt>
                <c:pt idx="1056">
                  <c:v>1237.8</c:v>
                </c:pt>
                <c:pt idx="1057">
                  <c:v>1237.95</c:v>
                </c:pt>
                <c:pt idx="1058">
                  <c:v>1238.0999999999999</c:v>
                </c:pt>
                <c:pt idx="1059">
                  <c:v>1238.25</c:v>
                </c:pt>
                <c:pt idx="1060">
                  <c:v>1238.4000000000001</c:v>
                </c:pt>
                <c:pt idx="1061">
                  <c:v>1238.55</c:v>
                </c:pt>
                <c:pt idx="1062">
                  <c:v>1238.7</c:v>
                </c:pt>
                <c:pt idx="1063">
                  <c:v>1238.8499999999999</c:v>
                </c:pt>
                <c:pt idx="1064">
                  <c:v>1239</c:v>
                </c:pt>
                <c:pt idx="1065">
                  <c:v>1239.1499999999999</c:v>
                </c:pt>
                <c:pt idx="1066">
                  <c:v>1239.3</c:v>
                </c:pt>
                <c:pt idx="1067">
                  <c:v>1239.45</c:v>
                </c:pt>
                <c:pt idx="1068">
                  <c:v>1239.5999999999999</c:v>
                </c:pt>
                <c:pt idx="1069">
                  <c:v>1239.75</c:v>
                </c:pt>
                <c:pt idx="1070">
                  <c:v>1239.9000000000001</c:v>
                </c:pt>
                <c:pt idx="1071">
                  <c:v>1240.05</c:v>
                </c:pt>
                <c:pt idx="1072">
                  <c:v>1240.2</c:v>
                </c:pt>
                <c:pt idx="1073">
                  <c:v>1240.3499999999999</c:v>
                </c:pt>
                <c:pt idx="1074">
                  <c:v>1240.5</c:v>
                </c:pt>
                <c:pt idx="1075">
                  <c:v>1240.6499999999999</c:v>
                </c:pt>
                <c:pt idx="1076">
                  <c:v>1240.8</c:v>
                </c:pt>
                <c:pt idx="1077">
                  <c:v>1240.95</c:v>
                </c:pt>
                <c:pt idx="1078">
                  <c:v>1241.0999999999999</c:v>
                </c:pt>
                <c:pt idx="1079">
                  <c:v>1241.25</c:v>
                </c:pt>
                <c:pt idx="1080">
                  <c:v>1241.4000000000001</c:v>
                </c:pt>
                <c:pt idx="1081">
                  <c:v>1241.55</c:v>
                </c:pt>
                <c:pt idx="1082">
                  <c:v>1241.7</c:v>
                </c:pt>
                <c:pt idx="1083">
                  <c:v>1241.8499999999999</c:v>
                </c:pt>
                <c:pt idx="1084">
                  <c:v>1242</c:v>
                </c:pt>
                <c:pt idx="1085">
                  <c:v>1242.1499999999999</c:v>
                </c:pt>
                <c:pt idx="1086">
                  <c:v>1242.3</c:v>
                </c:pt>
                <c:pt idx="1087">
                  <c:v>1242.45</c:v>
                </c:pt>
                <c:pt idx="1088">
                  <c:v>1242.5999999999999</c:v>
                </c:pt>
                <c:pt idx="1089">
                  <c:v>1242.75</c:v>
                </c:pt>
                <c:pt idx="1090">
                  <c:v>1242.9000000000001</c:v>
                </c:pt>
                <c:pt idx="1091">
                  <c:v>1243.05</c:v>
                </c:pt>
                <c:pt idx="1092">
                  <c:v>1243.2</c:v>
                </c:pt>
                <c:pt idx="1093">
                  <c:v>1243.3499999999999</c:v>
                </c:pt>
                <c:pt idx="1094">
                  <c:v>1243.5</c:v>
                </c:pt>
                <c:pt idx="1095">
                  <c:v>1243.6499999999999</c:v>
                </c:pt>
                <c:pt idx="1096">
                  <c:v>1243.8</c:v>
                </c:pt>
                <c:pt idx="1097">
                  <c:v>1243.95</c:v>
                </c:pt>
                <c:pt idx="1098">
                  <c:v>1244.0999999999999</c:v>
                </c:pt>
                <c:pt idx="1099">
                  <c:v>1244.25</c:v>
                </c:pt>
                <c:pt idx="1100">
                  <c:v>1244.4000000000001</c:v>
                </c:pt>
                <c:pt idx="1101">
                  <c:v>1244.55</c:v>
                </c:pt>
                <c:pt idx="1102">
                  <c:v>1244.7</c:v>
                </c:pt>
                <c:pt idx="1103">
                  <c:v>1244.8499999999999</c:v>
                </c:pt>
                <c:pt idx="1104">
                  <c:v>1245</c:v>
                </c:pt>
                <c:pt idx="1105">
                  <c:v>1245.1499999999999</c:v>
                </c:pt>
                <c:pt idx="1106">
                  <c:v>1245.3</c:v>
                </c:pt>
                <c:pt idx="1107">
                  <c:v>1245.45</c:v>
                </c:pt>
                <c:pt idx="1108">
                  <c:v>1245.5999999999999</c:v>
                </c:pt>
                <c:pt idx="1109">
                  <c:v>1245.75</c:v>
                </c:pt>
                <c:pt idx="1110">
                  <c:v>1245.9000000000001</c:v>
                </c:pt>
                <c:pt idx="1111">
                  <c:v>1246.05</c:v>
                </c:pt>
                <c:pt idx="1112">
                  <c:v>1246.2</c:v>
                </c:pt>
                <c:pt idx="1113">
                  <c:v>1246.3499999999999</c:v>
                </c:pt>
                <c:pt idx="1114">
                  <c:v>1246.5</c:v>
                </c:pt>
                <c:pt idx="1115">
                  <c:v>1246.6499999999999</c:v>
                </c:pt>
                <c:pt idx="1116">
                  <c:v>1246.8</c:v>
                </c:pt>
                <c:pt idx="1117">
                  <c:v>1246.95</c:v>
                </c:pt>
                <c:pt idx="1118">
                  <c:v>1247.0999999999999</c:v>
                </c:pt>
                <c:pt idx="1119">
                  <c:v>1247.25</c:v>
                </c:pt>
                <c:pt idx="1120">
                  <c:v>1247.4000000000001</c:v>
                </c:pt>
                <c:pt idx="1121">
                  <c:v>1247.55</c:v>
                </c:pt>
                <c:pt idx="1122">
                  <c:v>1247.7</c:v>
                </c:pt>
                <c:pt idx="1123">
                  <c:v>1247.8499999999999</c:v>
                </c:pt>
                <c:pt idx="1124">
                  <c:v>1248</c:v>
                </c:pt>
                <c:pt idx="1125">
                  <c:v>1248.1499999999999</c:v>
                </c:pt>
                <c:pt idx="1126">
                  <c:v>1248.3</c:v>
                </c:pt>
                <c:pt idx="1127">
                  <c:v>1248.45</c:v>
                </c:pt>
                <c:pt idx="1128">
                  <c:v>1248.5999999999999</c:v>
                </c:pt>
                <c:pt idx="1129">
                  <c:v>1248.75</c:v>
                </c:pt>
                <c:pt idx="1130">
                  <c:v>1248.9000000000001</c:v>
                </c:pt>
                <c:pt idx="1131">
                  <c:v>1249.05</c:v>
                </c:pt>
                <c:pt idx="1132">
                  <c:v>1249.2</c:v>
                </c:pt>
                <c:pt idx="1133">
                  <c:v>1249.3499999999999</c:v>
                </c:pt>
                <c:pt idx="1134">
                  <c:v>1249.5</c:v>
                </c:pt>
                <c:pt idx="1135">
                  <c:v>1249.6499999999999</c:v>
                </c:pt>
                <c:pt idx="1136">
                  <c:v>1249.8</c:v>
                </c:pt>
                <c:pt idx="1137">
                  <c:v>1249.95</c:v>
                </c:pt>
                <c:pt idx="1138">
                  <c:v>1250.0999999999999</c:v>
                </c:pt>
                <c:pt idx="1139">
                  <c:v>1250.25</c:v>
                </c:pt>
                <c:pt idx="1140">
                  <c:v>1250.4000000000001</c:v>
                </c:pt>
                <c:pt idx="1141">
                  <c:v>1250.55</c:v>
                </c:pt>
                <c:pt idx="1142">
                  <c:v>1250.7</c:v>
                </c:pt>
                <c:pt idx="1143">
                  <c:v>1250.8499999999999</c:v>
                </c:pt>
                <c:pt idx="1144">
                  <c:v>1251</c:v>
                </c:pt>
                <c:pt idx="1145">
                  <c:v>1251.1499999999999</c:v>
                </c:pt>
                <c:pt idx="1146">
                  <c:v>1251.3</c:v>
                </c:pt>
                <c:pt idx="1147">
                  <c:v>1251.45</c:v>
                </c:pt>
                <c:pt idx="1148">
                  <c:v>1251.5999999999999</c:v>
                </c:pt>
                <c:pt idx="1149">
                  <c:v>1251.75</c:v>
                </c:pt>
                <c:pt idx="1150">
                  <c:v>1251.9000000000001</c:v>
                </c:pt>
                <c:pt idx="1151">
                  <c:v>1252.05</c:v>
                </c:pt>
                <c:pt idx="1152">
                  <c:v>1252.2</c:v>
                </c:pt>
                <c:pt idx="1153">
                  <c:v>1252.3499999999999</c:v>
                </c:pt>
                <c:pt idx="1154">
                  <c:v>1252.5</c:v>
                </c:pt>
                <c:pt idx="1155">
                  <c:v>1252.6499999999999</c:v>
                </c:pt>
                <c:pt idx="1156">
                  <c:v>1252.8</c:v>
                </c:pt>
                <c:pt idx="1157">
                  <c:v>1252.95</c:v>
                </c:pt>
                <c:pt idx="1158">
                  <c:v>1253.0999999999999</c:v>
                </c:pt>
                <c:pt idx="1159">
                  <c:v>1253.25</c:v>
                </c:pt>
                <c:pt idx="1160">
                  <c:v>1253.4000000000001</c:v>
                </c:pt>
                <c:pt idx="1161">
                  <c:v>1253.55</c:v>
                </c:pt>
                <c:pt idx="1162">
                  <c:v>1253.7</c:v>
                </c:pt>
                <c:pt idx="1163">
                  <c:v>1253.8499999999999</c:v>
                </c:pt>
                <c:pt idx="1164">
                  <c:v>1254</c:v>
                </c:pt>
                <c:pt idx="1165">
                  <c:v>1254.1499999999999</c:v>
                </c:pt>
                <c:pt idx="1166">
                  <c:v>1254.3</c:v>
                </c:pt>
                <c:pt idx="1167">
                  <c:v>1254.45</c:v>
                </c:pt>
                <c:pt idx="1168">
                  <c:v>1254.5999999999999</c:v>
                </c:pt>
                <c:pt idx="1169">
                  <c:v>1254.75</c:v>
                </c:pt>
                <c:pt idx="1170">
                  <c:v>1254.9000000000001</c:v>
                </c:pt>
                <c:pt idx="1171">
                  <c:v>1255.05</c:v>
                </c:pt>
                <c:pt idx="1172">
                  <c:v>1255.2</c:v>
                </c:pt>
                <c:pt idx="1173">
                  <c:v>1255.3499999999999</c:v>
                </c:pt>
                <c:pt idx="1174">
                  <c:v>1255.5</c:v>
                </c:pt>
                <c:pt idx="1175">
                  <c:v>1255.6499999999999</c:v>
                </c:pt>
                <c:pt idx="1176">
                  <c:v>1255.8</c:v>
                </c:pt>
                <c:pt idx="1177">
                  <c:v>1255.95</c:v>
                </c:pt>
                <c:pt idx="1178">
                  <c:v>1256.0999999999999</c:v>
                </c:pt>
                <c:pt idx="1179">
                  <c:v>1256.25</c:v>
                </c:pt>
                <c:pt idx="1180">
                  <c:v>1256.4000000000001</c:v>
                </c:pt>
                <c:pt idx="1181">
                  <c:v>1256.55</c:v>
                </c:pt>
                <c:pt idx="1182">
                  <c:v>1256.7</c:v>
                </c:pt>
                <c:pt idx="1183">
                  <c:v>1256.8499999999999</c:v>
                </c:pt>
                <c:pt idx="1184">
                  <c:v>1257</c:v>
                </c:pt>
                <c:pt idx="1185">
                  <c:v>1257.1499999999999</c:v>
                </c:pt>
                <c:pt idx="1186">
                  <c:v>1257.3</c:v>
                </c:pt>
                <c:pt idx="1187">
                  <c:v>1257.45</c:v>
                </c:pt>
                <c:pt idx="1188">
                  <c:v>1257.5999999999999</c:v>
                </c:pt>
                <c:pt idx="1189">
                  <c:v>1257.75</c:v>
                </c:pt>
                <c:pt idx="1190">
                  <c:v>1257.9000000000001</c:v>
                </c:pt>
                <c:pt idx="1191">
                  <c:v>1258.05</c:v>
                </c:pt>
                <c:pt idx="1192">
                  <c:v>1258.2</c:v>
                </c:pt>
                <c:pt idx="1193">
                  <c:v>1258.3499999999999</c:v>
                </c:pt>
                <c:pt idx="1194">
                  <c:v>1258.5</c:v>
                </c:pt>
                <c:pt idx="1195">
                  <c:v>1258.6499999999999</c:v>
                </c:pt>
                <c:pt idx="1196">
                  <c:v>1258.8</c:v>
                </c:pt>
                <c:pt idx="1197">
                  <c:v>1258.95</c:v>
                </c:pt>
                <c:pt idx="1198">
                  <c:v>1259.0999999999999</c:v>
                </c:pt>
                <c:pt idx="1199">
                  <c:v>1259.25</c:v>
                </c:pt>
                <c:pt idx="1200">
                  <c:v>1259.4000000000001</c:v>
                </c:pt>
                <c:pt idx="1201">
                  <c:v>1259.55</c:v>
                </c:pt>
                <c:pt idx="1202">
                  <c:v>1259.7</c:v>
                </c:pt>
                <c:pt idx="1203">
                  <c:v>1259.8499999999999</c:v>
                </c:pt>
                <c:pt idx="1204">
                  <c:v>1260</c:v>
                </c:pt>
                <c:pt idx="1205">
                  <c:v>1260.1499999999999</c:v>
                </c:pt>
                <c:pt idx="1206">
                  <c:v>1260.3</c:v>
                </c:pt>
                <c:pt idx="1207">
                  <c:v>1260.45</c:v>
                </c:pt>
                <c:pt idx="1208">
                  <c:v>1260.5999999999999</c:v>
                </c:pt>
                <c:pt idx="1209">
                  <c:v>1260.75</c:v>
                </c:pt>
                <c:pt idx="1210">
                  <c:v>1260.9000000000001</c:v>
                </c:pt>
                <c:pt idx="1211">
                  <c:v>1261.05</c:v>
                </c:pt>
                <c:pt idx="1212">
                  <c:v>1261.2</c:v>
                </c:pt>
                <c:pt idx="1213">
                  <c:v>1261.3499999999999</c:v>
                </c:pt>
                <c:pt idx="1214">
                  <c:v>1261.5</c:v>
                </c:pt>
                <c:pt idx="1215">
                  <c:v>1261.6499999999999</c:v>
                </c:pt>
                <c:pt idx="1216">
                  <c:v>1261.8</c:v>
                </c:pt>
                <c:pt idx="1217">
                  <c:v>1261.95</c:v>
                </c:pt>
                <c:pt idx="1218">
                  <c:v>1262.0999999999999</c:v>
                </c:pt>
                <c:pt idx="1219">
                  <c:v>1262.25</c:v>
                </c:pt>
                <c:pt idx="1220">
                  <c:v>1262.4000000000001</c:v>
                </c:pt>
                <c:pt idx="1221">
                  <c:v>1262.55</c:v>
                </c:pt>
                <c:pt idx="1222">
                  <c:v>1262.7</c:v>
                </c:pt>
                <c:pt idx="1223">
                  <c:v>1262.8499999999999</c:v>
                </c:pt>
                <c:pt idx="1224">
                  <c:v>1263</c:v>
                </c:pt>
                <c:pt idx="1225">
                  <c:v>1263.1499999999999</c:v>
                </c:pt>
                <c:pt idx="1226">
                  <c:v>1263.3</c:v>
                </c:pt>
                <c:pt idx="1227">
                  <c:v>1263.45</c:v>
                </c:pt>
                <c:pt idx="1228">
                  <c:v>1263.5999999999999</c:v>
                </c:pt>
                <c:pt idx="1229">
                  <c:v>1263.75</c:v>
                </c:pt>
                <c:pt idx="1230">
                  <c:v>1263.9000000000001</c:v>
                </c:pt>
                <c:pt idx="1231">
                  <c:v>1264.05</c:v>
                </c:pt>
                <c:pt idx="1232">
                  <c:v>1264.2</c:v>
                </c:pt>
                <c:pt idx="1233">
                  <c:v>1264.3499999999999</c:v>
                </c:pt>
                <c:pt idx="1234">
                  <c:v>1264.5</c:v>
                </c:pt>
                <c:pt idx="1235">
                  <c:v>1264.6499999999999</c:v>
                </c:pt>
                <c:pt idx="1236">
                  <c:v>1264.8</c:v>
                </c:pt>
                <c:pt idx="1237">
                  <c:v>1264.95</c:v>
                </c:pt>
                <c:pt idx="1238">
                  <c:v>1265.0999999999999</c:v>
                </c:pt>
                <c:pt idx="1239">
                  <c:v>1265.25</c:v>
                </c:pt>
                <c:pt idx="1240">
                  <c:v>1265.4000000000001</c:v>
                </c:pt>
                <c:pt idx="1241">
                  <c:v>1265.55</c:v>
                </c:pt>
                <c:pt idx="1242">
                  <c:v>1265.7</c:v>
                </c:pt>
                <c:pt idx="1243">
                  <c:v>1265.8499999999999</c:v>
                </c:pt>
                <c:pt idx="1244">
                  <c:v>1266</c:v>
                </c:pt>
                <c:pt idx="1245">
                  <c:v>1266.1499999999999</c:v>
                </c:pt>
                <c:pt idx="1246">
                  <c:v>1266.3</c:v>
                </c:pt>
                <c:pt idx="1247">
                  <c:v>1266.45</c:v>
                </c:pt>
                <c:pt idx="1248">
                  <c:v>1266.5999999999999</c:v>
                </c:pt>
                <c:pt idx="1249">
                  <c:v>1266.75</c:v>
                </c:pt>
                <c:pt idx="1250">
                  <c:v>1266.9000000000001</c:v>
                </c:pt>
                <c:pt idx="1251">
                  <c:v>1267.05</c:v>
                </c:pt>
                <c:pt idx="1252">
                  <c:v>1267.2</c:v>
                </c:pt>
                <c:pt idx="1253">
                  <c:v>1267.3499999999999</c:v>
                </c:pt>
                <c:pt idx="1254">
                  <c:v>1267.5</c:v>
                </c:pt>
                <c:pt idx="1255">
                  <c:v>1267.6499999999999</c:v>
                </c:pt>
                <c:pt idx="1256">
                  <c:v>1267.8</c:v>
                </c:pt>
                <c:pt idx="1257">
                  <c:v>1267.95</c:v>
                </c:pt>
                <c:pt idx="1258">
                  <c:v>1268.0999999999999</c:v>
                </c:pt>
                <c:pt idx="1259">
                  <c:v>1268.25</c:v>
                </c:pt>
                <c:pt idx="1260">
                  <c:v>1268.4000000000001</c:v>
                </c:pt>
                <c:pt idx="1261">
                  <c:v>1268.55</c:v>
                </c:pt>
                <c:pt idx="1262">
                  <c:v>1268.7</c:v>
                </c:pt>
                <c:pt idx="1263">
                  <c:v>1268.8499999999999</c:v>
                </c:pt>
                <c:pt idx="1264">
                  <c:v>1269</c:v>
                </c:pt>
                <c:pt idx="1265">
                  <c:v>1269.1499999999999</c:v>
                </c:pt>
                <c:pt idx="1266">
                  <c:v>1269.3</c:v>
                </c:pt>
                <c:pt idx="1267">
                  <c:v>1269.45</c:v>
                </c:pt>
                <c:pt idx="1268">
                  <c:v>1269.5999999999999</c:v>
                </c:pt>
                <c:pt idx="1269">
                  <c:v>1269.75</c:v>
                </c:pt>
                <c:pt idx="1270">
                  <c:v>1269.9000000000001</c:v>
                </c:pt>
                <c:pt idx="1271">
                  <c:v>1270.05</c:v>
                </c:pt>
                <c:pt idx="1272">
                  <c:v>1270.2</c:v>
                </c:pt>
                <c:pt idx="1273">
                  <c:v>1270.3499999999999</c:v>
                </c:pt>
                <c:pt idx="1274">
                  <c:v>1270.5</c:v>
                </c:pt>
                <c:pt idx="1275">
                  <c:v>1270.6499999999999</c:v>
                </c:pt>
                <c:pt idx="1276">
                  <c:v>1270.8</c:v>
                </c:pt>
                <c:pt idx="1277">
                  <c:v>1270.95</c:v>
                </c:pt>
                <c:pt idx="1278">
                  <c:v>1271.0999999999999</c:v>
                </c:pt>
                <c:pt idx="1279">
                  <c:v>1271.25</c:v>
                </c:pt>
                <c:pt idx="1280">
                  <c:v>1271.4000000000001</c:v>
                </c:pt>
                <c:pt idx="1281">
                  <c:v>1271.55</c:v>
                </c:pt>
                <c:pt idx="1282">
                  <c:v>1271.7</c:v>
                </c:pt>
                <c:pt idx="1283">
                  <c:v>1271.8499999999999</c:v>
                </c:pt>
                <c:pt idx="1284">
                  <c:v>1272</c:v>
                </c:pt>
                <c:pt idx="1285">
                  <c:v>1272.1499999999999</c:v>
                </c:pt>
                <c:pt idx="1286">
                  <c:v>1272.3</c:v>
                </c:pt>
                <c:pt idx="1287">
                  <c:v>1272.45</c:v>
                </c:pt>
                <c:pt idx="1288">
                  <c:v>1272.5999999999999</c:v>
                </c:pt>
                <c:pt idx="1289">
                  <c:v>1272.75</c:v>
                </c:pt>
                <c:pt idx="1290">
                  <c:v>1272.9000000000001</c:v>
                </c:pt>
                <c:pt idx="1291">
                  <c:v>1273.05</c:v>
                </c:pt>
                <c:pt idx="1292">
                  <c:v>1273.2</c:v>
                </c:pt>
                <c:pt idx="1293">
                  <c:v>1273.3499999999999</c:v>
                </c:pt>
                <c:pt idx="1294">
                  <c:v>1273.5</c:v>
                </c:pt>
                <c:pt idx="1295">
                  <c:v>1273.6499999999999</c:v>
                </c:pt>
                <c:pt idx="1296">
                  <c:v>1273.8</c:v>
                </c:pt>
                <c:pt idx="1297">
                  <c:v>1273.95</c:v>
                </c:pt>
                <c:pt idx="1298">
                  <c:v>1274.0999999999999</c:v>
                </c:pt>
                <c:pt idx="1299">
                  <c:v>1274.25</c:v>
                </c:pt>
                <c:pt idx="1300">
                  <c:v>1274.4000000000001</c:v>
                </c:pt>
                <c:pt idx="1301">
                  <c:v>1274.55</c:v>
                </c:pt>
                <c:pt idx="1302">
                  <c:v>1274.7</c:v>
                </c:pt>
                <c:pt idx="1303">
                  <c:v>1274.8499999999999</c:v>
                </c:pt>
                <c:pt idx="1304">
                  <c:v>1275</c:v>
                </c:pt>
                <c:pt idx="1305">
                  <c:v>1275.1499999999999</c:v>
                </c:pt>
                <c:pt idx="1306">
                  <c:v>1275.3</c:v>
                </c:pt>
                <c:pt idx="1307">
                  <c:v>1275.45</c:v>
                </c:pt>
                <c:pt idx="1308">
                  <c:v>1275.5999999999999</c:v>
                </c:pt>
                <c:pt idx="1309">
                  <c:v>1275.75</c:v>
                </c:pt>
                <c:pt idx="1310">
                  <c:v>1275.9000000000001</c:v>
                </c:pt>
                <c:pt idx="1311">
                  <c:v>1276.05</c:v>
                </c:pt>
                <c:pt idx="1312">
                  <c:v>1276.2</c:v>
                </c:pt>
                <c:pt idx="1313">
                  <c:v>1276.3499999999999</c:v>
                </c:pt>
                <c:pt idx="1314">
                  <c:v>1276.5</c:v>
                </c:pt>
                <c:pt idx="1315">
                  <c:v>1276.6499999999999</c:v>
                </c:pt>
                <c:pt idx="1316">
                  <c:v>1276.8</c:v>
                </c:pt>
                <c:pt idx="1317">
                  <c:v>1276.95</c:v>
                </c:pt>
                <c:pt idx="1318">
                  <c:v>1277.0999999999999</c:v>
                </c:pt>
                <c:pt idx="1319">
                  <c:v>1277.25</c:v>
                </c:pt>
                <c:pt idx="1320">
                  <c:v>1277.4000000000001</c:v>
                </c:pt>
                <c:pt idx="1321">
                  <c:v>1277.55</c:v>
                </c:pt>
                <c:pt idx="1322">
                  <c:v>1277.7</c:v>
                </c:pt>
                <c:pt idx="1323">
                  <c:v>1277.8499999999999</c:v>
                </c:pt>
                <c:pt idx="1324">
                  <c:v>1278</c:v>
                </c:pt>
                <c:pt idx="1325">
                  <c:v>1278.1499999999999</c:v>
                </c:pt>
                <c:pt idx="1326">
                  <c:v>1278.3</c:v>
                </c:pt>
                <c:pt idx="1327">
                  <c:v>1278.45</c:v>
                </c:pt>
                <c:pt idx="1328">
                  <c:v>1278.5999999999999</c:v>
                </c:pt>
                <c:pt idx="1329">
                  <c:v>1278.75</c:v>
                </c:pt>
                <c:pt idx="1330">
                  <c:v>1278.9000000000001</c:v>
                </c:pt>
                <c:pt idx="1331">
                  <c:v>1279.05</c:v>
                </c:pt>
                <c:pt idx="1332">
                  <c:v>1279.2</c:v>
                </c:pt>
                <c:pt idx="1333">
                  <c:v>1279.3499999999999</c:v>
                </c:pt>
                <c:pt idx="1334">
                  <c:v>1279.5</c:v>
                </c:pt>
                <c:pt idx="1335">
                  <c:v>1279.6499999999999</c:v>
                </c:pt>
                <c:pt idx="1336">
                  <c:v>1279.8</c:v>
                </c:pt>
                <c:pt idx="1337">
                  <c:v>1279.95</c:v>
                </c:pt>
                <c:pt idx="1338">
                  <c:v>1280.0999999999999</c:v>
                </c:pt>
                <c:pt idx="1339">
                  <c:v>1280.25</c:v>
                </c:pt>
                <c:pt idx="1340">
                  <c:v>1280.4000000000001</c:v>
                </c:pt>
                <c:pt idx="1341">
                  <c:v>1280.55</c:v>
                </c:pt>
                <c:pt idx="1342">
                  <c:v>1280.7</c:v>
                </c:pt>
                <c:pt idx="1343">
                  <c:v>1280.8499999999999</c:v>
                </c:pt>
                <c:pt idx="1344">
                  <c:v>1281</c:v>
                </c:pt>
                <c:pt idx="1345">
                  <c:v>1281.1499999999999</c:v>
                </c:pt>
                <c:pt idx="1346">
                  <c:v>1281.3</c:v>
                </c:pt>
                <c:pt idx="1347">
                  <c:v>1281.45</c:v>
                </c:pt>
                <c:pt idx="1348">
                  <c:v>1281.5999999999999</c:v>
                </c:pt>
                <c:pt idx="1349">
                  <c:v>1281.75</c:v>
                </c:pt>
                <c:pt idx="1350">
                  <c:v>1281.9000000000001</c:v>
                </c:pt>
                <c:pt idx="1351">
                  <c:v>1282.05</c:v>
                </c:pt>
                <c:pt idx="1352">
                  <c:v>1282.2</c:v>
                </c:pt>
                <c:pt idx="1353">
                  <c:v>1282.3499999999999</c:v>
                </c:pt>
                <c:pt idx="1354">
                  <c:v>1282.5</c:v>
                </c:pt>
                <c:pt idx="1355">
                  <c:v>1282.6499999999999</c:v>
                </c:pt>
                <c:pt idx="1356">
                  <c:v>1282.8</c:v>
                </c:pt>
                <c:pt idx="1357">
                  <c:v>1282.95</c:v>
                </c:pt>
                <c:pt idx="1358">
                  <c:v>1283.0999999999999</c:v>
                </c:pt>
                <c:pt idx="1359">
                  <c:v>1283.25</c:v>
                </c:pt>
                <c:pt idx="1360">
                  <c:v>1283.4000000000001</c:v>
                </c:pt>
                <c:pt idx="1361">
                  <c:v>1283.55</c:v>
                </c:pt>
                <c:pt idx="1362">
                  <c:v>1283.7</c:v>
                </c:pt>
                <c:pt idx="1363">
                  <c:v>1283.8499999999999</c:v>
                </c:pt>
                <c:pt idx="1364">
                  <c:v>1284</c:v>
                </c:pt>
                <c:pt idx="1365">
                  <c:v>1284.1499999999999</c:v>
                </c:pt>
                <c:pt idx="1366">
                  <c:v>1284.3</c:v>
                </c:pt>
                <c:pt idx="1367">
                  <c:v>1284.45</c:v>
                </c:pt>
                <c:pt idx="1368">
                  <c:v>1284.5999999999999</c:v>
                </c:pt>
                <c:pt idx="1369">
                  <c:v>1284.75</c:v>
                </c:pt>
                <c:pt idx="1370">
                  <c:v>1284.9000000000001</c:v>
                </c:pt>
                <c:pt idx="1371">
                  <c:v>1285.05</c:v>
                </c:pt>
                <c:pt idx="1372">
                  <c:v>1285.2</c:v>
                </c:pt>
                <c:pt idx="1373">
                  <c:v>1285.3499999999999</c:v>
                </c:pt>
                <c:pt idx="1374">
                  <c:v>1285.5</c:v>
                </c:pt>
                <c:pt idx="1375">
                  <c:v>1285.6499999999999</c:v>
                </c:pt>
                <c:pt idx="1376">
                  <c:v>1285.8</c:v>
                </c:pt>
                <c:pt idx="1377">
                  <c:v>1285.95</c:v>
                </c:pt>
                <c:pt idx="1378">
                  <c:v>1286.0999999999999</c:v>
                </c:pt>
                <c:pt idx="1379">
                  <c:v>1286.25</c:v>
                </c:pt>
                <c:pt idx="1380">
                  <c:v>1286.4000000000001</c:v>
                </c:pt>
                <c:pt idx="1381">
                  <c:v>1286.55</c:v>
                </c:pt>
                <c:pt idx="1382">
                  <c:v>1286.7</c:v>
                </c:pt>
                <c:pt idx="1383">
                  <c:v>1286.8499999999999</c:v>
                </c:pt>
                <c:pt idx="1384">
                  <c:v>1287</c:v>
                </c:pt>
                <c:pt idx="1385">
                  <c:v>1287.1499999999999</c:v>
                </c:pt>
                <c:pt idx="1386">
                  <c:v>1287.3</c:v>
                </c:pt>
                <c:pt idx="1387">
                  <c:v>1287.45</c:v>
                </c:pt>
                <c:pt idx="1388">
                  <c:v>1287.5999999999999</c:v>
                </c:pt>
                <c:pt idx="1389">
                  <c:v>1287.75</c:v>
                </c:pt>
                <c:pt idx="1390">
                  <c:v>1287.9000000000001</c:v>
                </c:pt>
                <c:pt idx="1391">
                  <c:v>1288.05</c:v>
                </c:pt>
                <c:pt idx="1392">
                  <c:v>1288.2</c:v>
                </c:pt>
                <c:pt idx="1393">
                  <c:v>1288.3499999999999</c:v>
                </c:pt>
                <c:pt idx="1394">
                  <c:v>1288.5</c:v>
                </c:pt>
                <c:pt idx="1395">
                  <c:v>1288.6499999999999</c:v>
                </c:pt>
                <c:pt idx="1396">
                  <c:v>1288.8</c:v>
                </c:pt>
                <c:pt idx="1397">
                  <c:v>1288.95</c:v>
                </c:pt>
                <c:pt idx="1398">
                  <c:v>1289.0999999999999</c:v>
                </c:pt>
                <c:pt idx="1399">
                  <c:v>1289.25</c:v>
                </c:pt>
                <c:pt idx="1400">
                  <c:v>1289.4000000000001</c:v>
                </c:pt>
                <c:pt idx="1401">
                  <c:v>1289.55</c:v>
                </c:pt>
                <c:pt idx="1402">
                  <c:v>1289.7</c:v>
                </c:pt>
                <c:pt idx="1403">
                  <c:v>1289.8499999999999</c:v>
                </c:pt>
                <c:pt idx="1404">
                  <c:v>1290</c:v>
                </c:pt>
                <c:pt idx="1405">
                  <c:v>1290.1499999999999</c:v>
                </c:pt>
                <c:pt idx="1406">
                  <c:v>1290.3</c:v>
                </c:pt>
                <c:pt idx="1407">
                  <c:v>1290.45</c:v>
                </c:pt>
                <c:pt idx="1408">
                  <c:v>1290.5999999999999</c:v>
                </c:pt>
                <c:pt idx="1409">
                  <c:v>1290.75</c:v>
                </c:pt>
                <c:pt idx="1410">
                  <c:v>1290.9000000000001</c:v>
                </c:pt>
                <c:pt idx="1411">
                  <c:v>1291.05</c:v>
                </c:pt>
                <c:pt idx="1412">
                  <c:v>1291.2</c:v>
                </c:pt>
                <c:pt idx="1413">
                  <c:v>1291.3499999999999</c:v>
                </c:pt>
                <c:pt idx="1414">
                  <c:v>1291.5</c:v>
                </c:pt>
                <c:pt idx="1415">
                  <c:v>1291.6499999999999</c:v>
                </c:pt>
                <c:pt idx="1416">
                  <c:v>1291.8</c:v>
                </c:pt>
                <c:pt idx="1417">
                  <c:v>1291.95</c:v>
                </c:pt>
                <c:pt idx="1418">
                  <c:v>1292.0999999999999</c:v>
                </c:pt>
                <c:pt idx="1419">
                  <c:v>1292.25</c:v>
                </c:pt>
                <c:pt idx="1420">
                  <c:v>1292.4000000000001</c:v>
                </c:pt>
                <c:pt idx="1421">
                  <c:v>1292.55</c:v>
                </c:pt>
                <c:pt idx="1422">
                  <c:v>1292.7</c:v>
                </c:pt>
                <c:pt idx="1423">
                  <c:v>1292.8499999999999</c:v>
                </c:pt>
                <c:pt idx="1424">
                  <c:v>1293</c:v>
                </c:pt>
                <c:pt idx="1425">
                  <c:v>1293.1499999999999</c:v>
                </c:pt>
                <c:pt idx="1426">
                  <c:v>1293.3</c:v>
                </c:pt>
                <c:pt idx="1427">
                  <c:v>1293.45</c:v>
                </c:pt>
                <c:pt idx="1428">
                  <c:v>1293.5999999999999</c:v>
                </c:pt>
                <c:pt idx="1429">
                  <c:v>1293.75</c:v>
                </c:pt>
                <c:pt idx="1430">
                  <c:v>1293.9000000000001</c:v>
                </c:pt>
                <c:pt idx="1431">
                  <c:v>1294.05</c:v>
                </c:pt>
                <c:pt idx="1432">
                  <c:v>1294.2</c:v>
                </c:pt>
                <c:pt idx="1433">
                  <c:v>1294.3499999999999</c:v>
                </c:pt>
                <c:pt idx="1434">
                  <c:v>1294.5</c:v>
                </c:pt>
                <c:pt idx="1435">
                  <c:v>1294.6499999999999</c:v>
                </c:pt>
                <c:pt idx="1436">
                  <c:v>1294.8</c:v>
                </c:pt>
                <c:pt idx="1437">
                  <c:v>1294.95</c:v>
                </c:pt>
                <c:pt idx="1438">
                  <c:v>1295.0999999999999</c:v>
                </c:pt>
                <c:pt idx="1439">
                  <c:v>1295.25</c:v>
                </c:pt>
                <c:pt idx="1440">
                  <c:v>1295.4000000000001</c:v>
                </c:pt>
                <c:pt idx="1441">
                  <c:v>1295.55</c:v>
                </c:pt>
                <c:pt idx="1442">
                  <c:v>1295.7</c:v>
                </c:pt>
                <c:pt idx="1443">
                  <c:v>1295.8499999999999</c:v>
                </c:pt>
                <c:pt idx="1444">
                  <c:v>1296</c:v>
                </c:pt>
                <c:pt idx="1445">
                  <c:v>1296.1499999999999</c:v>
                </c:pt>
                <c:pt idx="1446">
                  <c:v>1296.3</c:v>
                </c:pt>
                <c:pt idx="1447">
                  <c:v>1296.45</c:v>
                </c:pt>
                <c:pt idx="1448">
                  <c:v>1296.5999999999999</c:v>
                </c:pt>
                <c:pt idx="1449">
                  <c:v>1296.75</c:v>
                </c:pt>
                <c:pt idx="1450">
                  <c:v>1296.9000000000001</c:v>
                </c:pt>
                <c:pt idx="1451">
                  <c:v>1297.05</c:v>
                </c:pt>
                <c:pt idx="1452">
                  <c:v>1297.2</c:v>
                </c:pt>
                <c:pt idx="1453">
                  <c:v>1297.3499999999999</c:v>
                </c:pt>
                <c:pt idx="1454">
                  <c:v>1297.5</c:v>
                </c:pt>
                <c:pt idx="1455">
                  <c:v>1297.6499999999999</c:v>
                </c:pt>
                <c:pt idx="1456">
                  <c:v>1297.8</c:v>
                </c:pt>
                <c:pt idx="1457">
                  <c:v>1297.95</c:v>
                </c:pt>
                <c:pt idx="1458">
                  <c:v>1298.0999999999999</c:v>
                </c:pt>
                <c:pt idx="1459">
                  <c:v>1298.25</c:v>
                </c:pt>
                <c:pt idx="1460">
                  <c:v>1298.4000000000001</c:v>
                </c:pt>
                <c:pt idx="1461">
                  <c:v>1298.55</c:v>
                </c:pt>
                <c:pt idx="1462">
                  <c:v>1298.7</c:v>
                </c:pt>
                <c:pt idx="1463">
                  <c:v>1298.8499999999999</c:v>
                </c:pt>
                <c:pt idx="1464">
                  <c:v>1299</c:v>
                </c:pt>
                <c:pt idx="1465">
                  <c:v>1299.1499999999999</c:v>
                </c:pt>
                <c:pt idx="1466">
                  <c:v>1299.3</c:v>
                </c:pt>
                <c:pt idx="1467">
                  <c:v>1299.45</c:v>
                </c:pt>
                <c:pt idx="1468">
                  <c:v>1299.5999999999999</c:v>
                </c:pt>
                <c:pt idx="1469">
                  <c:v>1299.75</c:v>
                </c:pt>
                <c:pt idx="1470">
                  <c:v>1299.9000000000001</c:v>
                </c:pt>
                <c:pt idx="1471">
                  <c:v>1300.05</c:v>
                </c:pt>
                <c:pt idx="1472">
                  <c:v>1300.2</c:v>
                </c:pt>
                <c:pt idx="1473">
                  <c:v>1300.3499999999999</c:v>
                </c:pt>
                <c:pt idx="1474">
                  <c:v>1300.5</c:v>
                </c:pt>
                <c:pt idx="1475">
                  <c:v>1300.6499999999999</c:v>
                </c:pt>
                <c:pt idx="1476">
                  <c:v>1300.8</c:v>
                </c:pt>
                <c:pt idx="1477">
                  <c:v>1300.95</c:v>
                </c:pt>
                <c:pt idx="1478">
                  <c:v>1301.0999999999999</c:v>
                </c:pt>
                <c:pt idx="1479">
                  <c:v>1301.25</c:v>
                </c:pt>
                <c:pt idx="1480">
                  <c:v>1301.4000000000001</c:v>
                </c:pt>
                <c:pt idx="1481">
                  <c:v>1301.55</c:v>
                </c:pt>
                <c:pt idx="1482">
                  <c:v>1301.7</c:v>
                </c:pt>
                <c:pt idx="1483">
                  <c:v>1301.8499999999999</c:v>
                </c:pt>
                <c:pt idx="1484">
                  <c:v>1302</c:v>
                </c:pt>
                <c:pt idx="1485">
                  <c:v>1302.1499999999999</c:v>
                </c:pt>
                <c:pt idx="1486">
                  <c:v>1302.3</c:v>
                </c:pt>
                <c:pt idx="1487">
                  <c:v>1302.45</c:v>
                </c:pt>
                <c:pt idx="1488">
                  <c:v>1302.5999999999999</c:v>
                </c:pt>
                <c:pt idx="1489">
                  <c:v>1302.75</c:v>
                </c:pt>
                <c:pt idx="1490">
                  <c:v>1302.9000000000001</c:v>
                </c:pt>
                <c:pt idx="1491">
                  <c:v>1303.05</c:v>
                </c:pt>
                <c:pt idx="1492">
                  <c:v>1303.2</c:v>
                </c:pt>
                <c:pt idx="1493">
                  <c:v>1303.3499999999999</c:v>
                </c:pt>
                <c:pt idx="1494">
                  <c:v>1303.5</c:v>
                </c:pt>
                <c:pt idx="1495">
                  <c:v>1303.6499999999999</c:v>
                </c:pt>
                <c:pt idx="1496">
                  <c:v>1303.8</c:v>
                </c:pt>
                <c:pt idx="1497">
                  <c:v>1303.95</c:v>
                </c:pt>
                <c:pt idx="1498">
                  <c:v>1304.0999999999999</c:v>
                </c:pt>
                <c:pt idx="1499">
                  <c:v>1304.25</c:v>
                </c:pt>
                <c:pt idx="1500">
                  <c:v>1304.4000000000001</c:v>
                </c:pt>
                <c:pt idx="1501">
                  <c:v>1304.55</c:v>
                </c:pt>
                <c:pt idx="1502">
                  <c:v>1304.7</c:v>
                </c:pt>
                <c:pt idx="1503">
                  <c:v>1304.8499999999999</c:v>
                </c:pt>
                <c:pt idx="1504">
                  <c:v>1305</c:v>
                </c:pt>
                <c:pt idx="1505">
                  <c:v>1305.1499999999999</c:v>
                </c:pt>
                <c:pt idx="1506">
                  <c:v>1305.3</c:v>
                </c:pt>
                <c:pt idx="1507">
                  <c:v>1305.45</c:v>
                </c:pt>
                <c:pt idx="1508">
                  <c:v>1305.5999999999999</c:v>
                </c:pt>
                <c:pt idx="1509">
                  <c:v>1305.75</c:v>
                </c:pt>
                <c:pt idx="1510">
                  <c:v>1305.9000000000001</c:v>
                </c:pt>
                <c:pt idx="1511">
                  <c:v>1306.05</c:v>
                </c:pt>
                <c:pt idx="1512">
                  <c:v>1306.2</c:v>
                </c:pt>
                <c:pt idx="1513">
                  <c:v>1306.3499999999999</c:v>
                </c:pt>
                <c:pt idx="1514">
                  <c:v>1306.5</c:v>
                </c:pt>
                <c:pt idx="1515">
                  <c:v>1306.6499999999999</c:v>
                </c:pt>
                <c:pt idx="1516">
                  <c:v>1306.8</c:v>
                </c:pt>
                <c:pt idx="1517">
                  <c:v>1306.95</c:v>
                </c:pt>
                <c:pt idx="1518">
                  <c:v>1307.0999999999999</c:v>
                </c:pt>
                <c:pt idx="1519">
                  <c:v>1307.25</c:v>
                </c:pt>
                <c:pt idx="1520">
                  <c:v>1307.4000000000001</c:v>
                </c:pt>
                <c:pt idx="1521">
                  <c:v>1307.55</c:v>
                </c:pt>
                <c:pt idx="1522">
                  <c:v>1307.7</c:v>
                </c:pt>
                <c:pt idx="1523">
                  <c:v>1307.8499999999999</c:v>
                </c:pt>
                <c:pt idx="1524">
                  <c:v>1308</c:v>
                </c:pt>
                <c:pt idx="1525">
                  <c:v>1308.1499999999999</c:v>
                </c:pt>
                <c:pt idx="1526">
                  <c:v>1308.3</c:v>
                </c:pt>
                <c:pt idx="1527">
                  <c:v>1308.45</c:v>
                </c:pt>
                <c:pt idx="1528">
                  <c:v>1308.5999999999999</c:v>
                </c:pt>
                <c:pt idx="1529">
                  <c:v>1308.75</c:v>
                </c:pt>
                <c:pt idx="1530">
                  <c:v>1308.9000000000001</c:v>
                </c:pt>
                <c:pt idx="1531">
                  <c:v>1309.05</c:v>
                </c:pt>
                <c:pt idx="1532">
                  <c:v>1309.2</c:v>
                </c:pt>
                <c:pt idx="1533">
                  <c:v>1309.3499999999999</c:v>
                </c:pt>
                <c:pt idx="1534">
                  <c:v>1309.5</c:v>
                </c:pt>
                <c:pt idx="1535">
                  <c:v>1309.6499999999999</c:v>
                </c:pt>
                <c:pt idx="1536">
                  <c:v>1309.8</c:v>
                </c:pt>
                <c:pt idx="1537">
                  <c:v>1309.95</c:v>
                </c:pt>
                <c:pt idx="1538">
                  <c:v>1310.0999999999999</c:v>
                </c:pt>
                <c:pt idx="1539">
                  <c:v>1310.25</c:v>
                </c:pt>
                <c:pt idx="1540">
                  <c:v>1310.4000000000001</c:v>
                </c:pt>
                <c:pt idx="1541">
                  <c:v>1310.55</c:v>
                </c:pt>
                <c:pt idx="1542">
                  <c:v>1310.7</c:v>
                </c:pt>
                <c:pt idx="1543">
                  <c:v>1310.85</c:v>
                </c:pt>
                <c:pt idx="1544">
                  <c:v>1311</c:v>
                </c:pt>
                <c:pt idx="1545">
                  <c:v>1311.1499999999999</c:v>
                </c:pt>
                <c:pt idx="1546">
                  <c:v>1311.3</c:v>
                </c:pt>
                <c:pt idx="1547">
                  <c:v>1311.45</c:v>
                </c:pt>
                <c:pt idx="1548">
                  <c:v>1311.6</c:v>
                </c:pt>
                <c:pt idx="1549">
                  <c:v>1311.75</c:v>
                </c:pt>
                <c:pt idx="1550">
                  <c:v>1311.9</c:v>
                </c:pt>
                <c:pt idx="1551">
                  <c:v>1312.05</c:v>
                </c:pt>
                <c:pt idx="1552">
                  <c:v>1312.2</c:v>
                </c:pt>
                <c:pt idx="1553">
                  <c:v>1312.35</c:v>
                </c:pt>
                <c:pt idx="1554">
                  <c:v>1312.5</c:v>
                </c:pt>
                <c:pt idx="1555">
                  <c:v>1312.6499999999999</c:v>
                </c:pt>
                <c:pt idx="1556">
                  <c:v>1312.8</c:v>
                </c:pt>
                <c:pt idx="1557">
                  <c:v>1312.95</c:v>
                </c:pt>
                <c:pt idx="1558">
                  <c:v>1313.1</c:v>
                </c:pt>
                <c:pt idx="1559">
                  <c:v>1313.25</c:v>
                </c:pt>
                <c:pt idx="1560">
                  <c:v>1313.4</c:v>
                </c:pt>
                <c:pt idx="1561">
                  <c:v>1313.55</c:v>
                </c:pt>
                <c:pt idx="1562">
                  <c:v>1313.7</c:v>
                </c:pt>
                <c:pt idx="1563">
                  <c:v>1313.85</c:v>
                </c:pt>
                <c:pt idx="1564">
                  <c:v>1314</c:v>
                </c:pt>
                <c:pt idx="1565">
                  <c:v>1314.1499999999999</c:v>
                </c:pt>
                <c:pt idx="1566">
                  <c:v>1314.3</c:v>
                </c:pt>
                <c:pt idx="1567">
                  <c:v>1314.45</c:v>
                </c:pt>
                <c:pt idx="1568">
                  <c:v>1314.6</c:v>
                </c:pt>
                <c:pt idx="1569">
                  <c:v>1314.75</c:v>
                </c:pt>
                <c:pt idx="1570">
                  <c:v>1314.9</c:v>
                </c:pt>
                <c:pt idx="1571">
                  <c:v>1315.05</c:v>
                </c:pt>
                <c:pt idx="1572">
                  <c:v>1315.2</c:v>
                </c:pt>
                <c:pt idx="1573">
                  <c:v>1315.35</c:v>
                </c:pt>
                <c:pt idx="1574">
                  <c:v>1315.5</c:v>
                </c:pt>
                <c:pt idx="1575">
                  <c:v>1315.6499999999999</c:v>
                </c:pt>
                <c:pt idx="1576">
                  <c:v>1315.8</c:v>
                </c:pt>
                <c:pt idx="1577">
                  <c:v>1315.95</c:v>
                </c:pt>
                <c:pt idx="1578">
                  <c:v>1316.1</c:v>
                </c:pt>
                <c:pt idx="1579">
                  <c:v>1316.25</c:v>
                </c:pt>
                <c:pt idx="1580">
                  <c:v>1316.4</c:v>
                </c:pt>
                <c:pt idx="1581">
                  <c:v>1316.55</c:v>
                </c:pt>
                <c:pt idx="1582">
                  <c:v>1316.7</c:v>
                </c:pt>
                <c:pt idx="1583">
                  <c:v>1316.85</c:v>
                </c:pt>
                <c:pt idx="1584">
                  <c:v>1317</c:v>
                </c:pt>
                <c:pt idx="1585">
                  <c:v>1317.1499999999999</c:v>
                </c:pt>
                <c:pt idx="1586">
                  <c:v>1317.3</c:v>
                </c:pt>
                <c:pt idx="1587">
                  <c:v>1317.45</c:v>
                </c:pt>
                <c:pt idx="1588">
                  <c:v>1317.6</c:v>
                </c:pt>
                <c:pt idx="1589">
                  <c:v>1317.75</c:v>
                </c:pt>
                <c:pt idx="1590">
                  <c:v>1317.9</c:v>
                </c:pt>
                <c:pt idx="1591">
                  <c:v>1318.05</c:v>
                </c:pt>
                <c:pt idx="1592">
                  <c:v>1318.2</c:v>
                </c:pt>
                <c:pt idx="1593">
                  <c:v>1318.35</c:v>
                </c:pt>
                <c:pt idx="1594">
                  <c:v>1318.5</c:v>
                </c:pt>
                <c:pt idx="1595">
                  <c:v>1318.6499999999999</c:v>
                </c:pt>
                <c:pt idx="1596">
                  <c:v>1318.8</c:v>
                </c:pt>
                <c:pt idx="1597">
                  <c:v>1318.95</c:v>
                </c:pt>
                <c:pt idx="1598">
                  <c:v>1319.1</c:v>
                </c:pt>
                <c:pt idx="1599">
                  <c:v>1319.25</c:v>
                </c:pt>
                <c:pt idx="1600">
                  <c:v>1319.4</c:v>
                </c:pt>
                <c:pt idx="1601">
                  <c:v>1319.55</c:v>
                </c:pt>
                <c:pt idx="1602">
                  <c:v>1319.7</c:v>
                </c:pt>
                <c:pt idx="1603">
                  <c:v>1319.85</c:v>
                </c:pt>
                <c:pt idx="1604">
                  <c:v>1320</c:v>
                </c:pt>
                <c:pt idx="1605">
                  <c:v>1320.1499999999999</c:v>
                </c:pt>
                <c:pt idx="1606">
                  <c:v>1320.3</c:v>
                </c:pt>
                <c:pt idx="1607">
                  <c:v>1320.45</c:v>
                </c:pt>
                <c:pt idx="1608">
                  <c:v>1320.6</c:v>
                </c:pt>
                <c:pt idx="1609">
                  <c:v>1320.75</c:v>
                </c:pt>
                <c:pt idx="1610">
                  <c:v>1320.9</c:v>
                </c:pt>
                <c:pt idx="1611">
                  <c:v>1321.05</c:v>
                </c:pt>
                <c:pt idx="1612">
                  <c:v>1321.2</c:v>
                </c:pt>
                <c:pt idx="1613">
                  <c:v>1321.35</c:v>
                </c:pt>
                <c:pt idx="1614">
                  <c:v>1321.5</c:v>
                </c:pt>
                <c:pt idx="1615">
                  <c:v>1321.6499999999999</c:v>
                </c:pt>
                <c:pt idx="1616">
                  <c:v>1321.8</c:v>
                </c:pt>
                <c:pt idx="1617">
                  <c:v>1321.95</c:v>
                </c:pt>
                <c:pt idx="1618">
                  <c:v>1322.1</c:v>
                </c:pt>
                <c:pt idx="1619">
                  <c:v>1322.25</c:v>
                </c:pt>
                <c:pt idx="1620">
                  <c:v>1322.4</c:v>
                </c:pt>
                <c:pt idx="1621">
                  <c:v>1322.55</c:v>
                </c:pt>
                <c:pt idx="1622">
                  <c:v>1322.7</c:v>
                </c:pt>
                <c:pt idx="1623">
                  <c:v>1322.85</c:v>
                </c:pt>
                <c:pt idx="1624">
                  <c:v>1323</c:v>
                </c:pt>
                <c:pt idx="1625">
                  <c:v>1323.1499999999999</c:v>
                </c:pt>
                <c:pt idx="1626">
                  <c:v>1323.3</c:v>
                </c:pt>
                <c:pt idx="1627">
                  <c:v>1323.45</c:v>
                </c:pt>
                <c:pt idx="1628">
                  <c:v>1323.6</c:v>
                </c:pt>
                <c:pt idx="1629">
                  <c:v>1323.75</c:v>
                </c:pt>
                <c:pt idx="1630">
                  <c:v>1323.9</c:v>
                </c:pt>
                <c:pt idx="1631">
                  <c:v>1324.05</c:v>
                </c:pt>
                <c:pt idx="1632">
                  <c:v>1324.2</c:v>
                </c:pt>
                <c:pt idx="1633">
                  <c:v>1324.35</c:v>
                </c:pt>
                <c:pt idx="1634">
                  <c:v>1324.5</c:v>
                </c:pt>
                <c:pt idx="1635">
                  <c:v>1324.6499999999999</c:v>
                </c:pt>
                <c:pt idx="1636">
                  <c:v>1324.8</c:v>
                </c:pt>
                <c:pt idx="1637">
                  <c:v>1324.95</c:v>
                </c:pt>
                <c:pt idx="1638">
                  <c:v>1325.1</c:v>
                </c:pt>
                <c:pt idx="1639">
                  <c:v>1325.25</c:v>
                </c:pt>
                <c:pt idx="1640">
                  <c:v>1325.4</c:v>
                </c:pt>
                <c:pt idx="1641">
                  <c:v>1325.55</c:v>
                </c:pt>
                <c:pt idx="1642">
                  <c:v>1325.7</c:v>
                </c:pt>
                <c:pt idx="1643">
                  <c:v>1325.85</c:v>
                </c:pt>
                <c:pt idx="1644">
                  <c:v>1326</c:v>
                </c:pt>
                <c:pt idx="1645">
                  <c:v>1326.1499999999999</c:v>
                </c:pt>
                <c:pt idx="1646">
                  <c:v>1326.3</c:v>
                </c:pt>
                <c:pt idx="1647">
                  <c:v>1326.45</c:v>
                </c:pt>
                <c:pt idx="1648">
                  <c:v>1326.6</c:v>
                </c:pt>
                <c:pt idx="1649">
                  <c:v>1326.75</c:v>
                </c:pt>
                <c:pt idx="1650">
                  <c:v>1326.9</c:v>
                </c:pt>
                <c:pt idx="1651">
                  <c:v>1327.05</c:v>
                </c:pt>
                <c:pt idx="1652">
                  <c:v>1327.2</c:v>
                </c:pt>
                <c:pt idx="1653">
                  <c:v>1327.35</c:v>
                </c:pt>
                <c:pt idx="1654">
                  <c:v>1327.5</c:v>
                </c:pt>
                <c:pt idx="1655">
                  <c:v>1327.6499999999999</c:v>
                </c:pt>
                <c:pt idx="1656">
                  <c:v>1327.8</c:v>
                </c:pt>
                <c:pt idx="1657">
                  <c:v>1327.95</c:v>
                </c:pt>
                <c:pt idx="1658">
                  <c:v>1328.1</c:v>
                </c:pt>
                <c:pt idx="1659">
                  <c:v>1328.25</c:v>
                </c:pt>
                <c:pt idx="1660">
                  <c:v>1328.4</c:v>
                </c:pt>
                <c:pt idx="1661">
                  <c:v>1328.55</c:v>
                </c:pt>
                <c:pt idx="1662">
                  <c:v>1328.7</c:v>
                </c:pt>
                <c:pt idx="1663">
                  <c:v>1328.85</c:v>
                </c:pt>
                <c:pt idx="1664">
                  <c:v>1329</c:v>
                </c:pt>
                <c:pt idx="1665">
                  <c:v>1329.1499999999999</c:v>
                </c:pt>
                <c:pt idx="1666">
                  <c:v>1329.3</c:v>
                </c:pt>
                <c:pt idx="1667">
                  <c:v>1329.45</c:v>
                </c:pt>
                <c:pt idx="1668">
                  <c:v>1329.6</c:v>
                </c:pt>
                <c:pt idx="1669">
                  <c:v>1329.75</c:v>
                </c:pt>
                <c:pt idx="1670">
                  <c:v>1329.9</c:v>
                </c:pt>
                <c:pt idx="1671">
                  <c:v>1330.05</c:v>
                </c:pt>
                <c:pt idx="1672">
                  <c:v>1330.2</c:v>
                </c:pt>
                <c:pt idx="1673">
                  <c:v>1330.35</c:v>
                </c:pt>
                <c:pt idx="1674">
                  <c:v>1330.5</c:v>
                </c:pt>
                <c:pt idx="1675">
                  <c:v>1330.6499999999999</c:v>
                </c:pt>
                <c:pt idx="1676">
                  <c:v>1330.8</c:v>
                </c:pt>
                <c:pt idx="1677">
                  <c:v>1330.95</c:v>
                </c:pt>
                <c:pt idx="1678">
                  <c:v>1331.1</c:v>
                </c:pt>
                <c:pt idx="1679">
                  <c:v>1331.25</c:v>
                </c:pt>
                <c:pt idx="1680">
                  <c:v>1331.4</c:v>
                </c:pt>
                <c:pt idx="1681">
                  <c:v>1331.55</c:v>
                </c:pt>
                <c:pt idx="1682">
                  <c:v>1331.7</c:v>
                </c:pt>
                <c:pt idx="1683">
                  <c:v>1331.85</c:v>
                </c:pt>
                <c:pt idx="1684">
                  <c:v>1332</c:v>
                </c:pt>
                <c:pt idx="1685">
                  <c:v>1332.1499999999999</c:v>
                </c:pt>
                <c:pt idx="1686">
                  <c:v>1332.3</c:v>
                </c:pt>
                <c:pt idx="1687">
                  <c:v>1332.45</c:v>
                </c:pt>
                <c:pt idx="1688">
                  <c:v>1332.6</c:v>
                </c:pt>
                <c:pt idx="1689">
                  <c:v>1332.75</c:v>
                </c:pt>
                <c:pt idx="1690">
                  <c:v>1332.9</c:v>
                </c:pt>
                <c:pt idx="1691">
                  <c:v>1333.05</c:v>
                </c:pt>
                <c:pt idx="1692">
                  <c:v>1333.2</c:v>
                </c:pt>
                <c:pt idx="1693">
                  <c:v>1333.35</c:v>
                </c:pt>
                <c:pt idx="1694">
                  <c:v>1333.5</c:v>
                </c:pt>
                <c:pt idx="1695">
                  <c:v>1333.6499999999999</c:v>
                </c:pt>
                <c:pt idx="1696">
                  <c:v>1333.8</c:v>
                </c:pt>
                <c:pt idx="1697">
                  <c:v>1333.95</c:v>
                </c:pt>
                <c:pt idx="1698">
                  <c:v>1334.1</c:v>
                </c:pt>
                <c:pt idx="1699">
                  <c:v>1334.25</c:v>
                </c:pt>
                <c:pt idx="1700">
                  <c:v>1334.4</c:v>
                </c:pt>
                <c:pt idx="1701">
                  <c:v>1334.55</c:v>
                </c:pt>
                <c:pt idx="1702">
                  <c:v>1334.7</c:v>
                </c:pt>
                <c:pt idx="1703">
                  <c:v>1334.85</c:v>
                </c:pt>
                <c:pt idx="1704">
                  <c:v>1335</c:v>
                </c:pt>
                <c:pt idx="1705">
                  <c:v>1335.1499999999999</c:v>
                </c:pt>
                <c:pt idx="1706">
                  <c:v>1335.3</c:v>
                </c:pt>
                <c:pt idx="1707">
                  <c:v>1335.45</c:v>
                </c:pt>
                <c:pt idx="1708">
                  <c:v>1335.6</c:v>
                </c:pt>
                <c:pt idx="1709">
                  <c:v>1335.75</c:v>
                </c:pt>
                <c:pt idx="1710">
                  <c:v>1335.9</c:v>
                </c:pt>
                <c:pt idx="1711">
                  <c:v>1336.05</c:v>
                </c:pt>
                <c:pt idx="1712">
                  <c:v>1336.2</c:v>
                </c:pt>
                <c:pt idx="1713">
                  <c:v>1336.35</c:v>
                </c:pt>
                <c:pt idx="1714">
                  <c:v>1336.5</c:v>
                </c:pt>
                <c:pt idx="1715">
                  <c:v>1336.6499999999999</c:v>
                </c:pt>
                <c:pt idx="1716">
                  <c:v>1336.8</c:v>
                </c:pt>
                <c:pt idx="1717">
                  <c:v>1336.95</c:v>
                </c:pt>
                <c:pt idx="1718">
                  <c:v>1337.1</c:v>
                </c:pt>
                <c:pt idx="1719">
                  <c:v>1337.25</c:v>
                </c:pt>
                <c:pt idx="1720">
                  <c:v>1337.4</c:v>
                </c:pt>
                <c:pt idx="1721">
                  <c:v>1337.55</c:v>
                </c:pt>
                <c:pt idx="1722">
                  <c:v>1337.7</c:v>
                </c:pt>
                <c:pt idx="1723">
                  <c:v>1337.85</c:v>
                </c:pt>
                <c:pt idx="1724">
                  <c:v>1338</c:v>
                </c:pt>
                <c:pt idx="1725">
                  <c:v>1338.1499999999999</c:v>
                </c:pt>
                <c:pt idx="1726">
                  <c:v>1338.3</c:v>
                </c:pt>
                <c:pt idx="1727">
                  <c:v>1338.45</c:v>
                </c:pt>
                <c:pt idx="1728">
                  <c:v>1338.6</c:v>
                </c:pt>
                <c:pt idx="1729">
                  <c:v>1338.75</c:v>
                </c:pt>
                <c:pt idx="1730">
                  <c:v>1338.9</c:v>
                </c:pt>
                <c:pt idx="1731">
                  <c:v>1339.05</c:v>
                </c:pt>
                <c:pt idx="1732">
                  <c:v>1339.2</c:v>
                </c:pt>
                <c:pt idx="1733">
                  <c:v>1339.35</c:v>
                </c:pt>
                <c:pt idx="1734">
                  <c:v>1339.5</c:v>
                </c:pt>
                <c:pt idx="1735">
                  <c:v>1339.6499999999999</c:v>
                </c:pt>
                <c:pt idx="1736">
                  <c:v>1339.8</c:v>
                </c:pt>
                <c:pt idx="1737">
                  <c:v>1339.95</c:v>
                </c:pt>
                <c:pt idx="1738">
                  <c:v>1340.1</c:v>
                </c:pt>
                <c:pt idx="1739">
                  <c:v>1340.25</c:v>
                </c:pt>
                <c:pt idx="1740">
                  <c:v>1340.4</c:v>
                </c:pt>
                <c:pt idx="1741">
                  <c:v>1340.55</c:v>
                </c:pt>
                <c:pt idx="1742">
                  <c:v>1340.7</c:v>
                </c:pt>
                <c:pt idx="1743">
                  <c:v>1340.85</c:v>
                </c:pt>
                <c:pt idx="1744">
                  <c:v>1341</c:v>
                </c:pt>
                <c:pt idx="1745">
                  <c:v>1341.1499999999999</c:v>
                </c:pt>
                <c:pt idx="1746">
                  <c:v>1341.3</c:v>
                </c:pt>
                <c:pt idx="1747">
                  <c:v>1341.45</c:v>
                </c:pt>
                <c:pt idx="1748">
                  <c:v>1341.6</c:v>
                </c:pt>
                <c:pt idx="1749">
                  <c:v>1341.75</c:v>
                </c:pt>
                <c:pt idx="1750">
                  <c:v>1341.9</c:v>
                </c:pt>
                <c:pt idx="1751">
                  <c:v>1342.05</c:v>
                </c:pt>
                <c:pt idx="1752">
                  <c:v>1342.2</c:v>
                </c:pt>
                <c:pt idx="1753">
                  <c:v>1342.35</c:v>
                </c:pt>
                <c:pt idx="1754">
                  <c:v>1342.5</c:v>
                </c:pt>
                <c:pt idx="1755">
                  <c:v>1342.6499999999999</c:v>
                </c:pt>
                <c:pt idx="1756">
                  <c:v>1342.8</c:v>
                </c:pt>
                <c:pt idx="1757">
                  <c:v>1342.95</c:v>
                </c:pt>
                <c:pt idx="1758">
                  <c:v>1343.1</c:v>
                </c:pt>
                <c:pt idx="1759">
                  <c:v>1343.25</c:v>
                </c:pt>
                <c:pt idx="1760">
                  <c:v>1343.4</c:v>
                </c:pt>
                <c:pt idx="1761">
                  <c:v>1343.55</c:v>
                </c:pt>
                <c:pt idx="1762">
                  <c:v>1343.7</c:v>
                </c:pt>
                <c:pt idx="1763">
                  <c:v>1343.85</c:v>
                </c:pt>
                <c:pt idx="1764">
                  <c:v>1344</c:v>
                </c:pt>
                <c:pt idx="1765">
                  <c:v>1344.1499999999999</c:v>
                </c:pt>
                <c:pt idx="1766">
                  <c:v>1344.3</c:v>
                </c:pt>
                <c:pt idx="1767">
                  <c:v>1344.45</c:v>
                </c:pt>
                <c:pt idx="1768">
                  <c:v>1344.6</c:v>
                </c:pt>
                <c:pt idx="1769">
                  <c:v>1344.75</c:v>
                </c:pt>
                <c:pt idx="1770">
                  <c:v>1344.9</c:v>
                </c:pt>
                <c:pt idx="1771">
                  <c:v>1345.05</c:v>
                </c:pt>
                <c:pt idx="1772">
                  <c:v>1345.2</c:v>
                </c:pt>
                <c:pt idx="1773">
                  <c:v>1345.35</c:v>
                </c:pt>
                <c:pt idx="1774">
                  <c:v>1345.5</c:v>
                </c:pt>
                <c:pt idx="1775">
                  <c:v>1345.6499999999999</c:v>
                </c:pt>
                <c:pt idx="1776">
                  <c:v>1345.8</c:v>
                </c:pt>
                <c:pt idx="1777">
                  <c:v>1345.95</c:v>
                </c:pt>
                <c:pt idx="1778">
                  <c:v>1346.1</c:v>
                </c:pt>
                <c:pt idx="1779">
                  <c:v>1346.25</c:v>
                </c:pt>
                <c:pt idx="1780">
                  <c:v>1346.4</c:v>
                </c:pt>
                <c:pt idx="1781">
                  <c:v>1346.55</c:v>
                </c:pt>
                <c:pt idx="1782">
                  <c:v>1346.7</c:v>
                </c:pt>
                <c:pt idx="1783">
                  <c:v>1346.85</c:v>
                </c:pt>
                <c:pt idx="1784">
                  <c:v>1347</c:v>
                </c:pt>
                <c:pt idx="1785">
                  <c:v>1347.1499999999999</c:v>
                </c:pt>
                <c:pt idx="1786">
                  <c:v>1347.3</c:v>
                </c:pt>
                <c:pt idx="1787">
                  <c:v>1347.45</c:v>
                </c:pt>
                <c:pt idx="1788">
                  <c:v>1347.6</c:v>
                </c:pt>
                <c:pt idx="1789">
                  <c:v>1347.75</c:v>
                </c:pt>
                <c:pt idx="1790">
                  <c:v>1347.9</c:v>
                </c:pt>
                <c:pt idx="1791">
                  <c:v>1348.05</c:v>
                </c:pt>
                <c:pt idx="1792">
                  <c:v>1348.2</c:v>
                </c:pt>
                <c:pt idx="1793">
                  <c:v>1348.35</c:v>
                </c:pt>
                <c:pt idx="1794">
                  <c:v>1348.5</c:v>
                </c:pt>
                <c:pt idx="1795">
                  <c:v>1348.6499999999999</c:v>
                </c:pt>
                <c:pt idx="1796">
                  <c:v>1348.8</c:v>
                </c:pt>
                <c:pt idx="1797">
                  <c:v>1348.95</c:v>
                </c:pt>
                <c:pt idx="1798">
                  <c:v>1349.1</c:v>
                </c:pt>
                <c:pt idx="1799">
                  <c:v>1349.25</c:v>
                </c:pt>
                <c:pt idx="1800">
                  <c:v>1349.4</c:v>
                </c:pt>
                <c:pt idx="1801">
                  <c:v>1349.55</c:v>
                </c:pt>
                <c:pt idx="1802">
                  <c:v>1349.7</c:v>
                </c:pt>
                <c:pt idx="1803">
                  <c:v>1349.85</c:v>
                </c:pt>
                <c:pt idx="1804">
                  <c:v>1350</c:v>
                </c:pt>
                <c:pt idx="1805">
                  <c:v>1350.1499999999999</c:v>
                </c:pt>
                <c:pt idx="1806">
                  <c:v>1350.3</c:v>
                </c:pt>
                <c:pt idx="1807">
                  <c:v>1350.45</c:v>
                </c:pt>
                <c:pt idx="1808">
                  <c:v>1350.6</c:v>
                </c:pt>
                <c:pt idx="1809">
                  <c:v>1350.75</c:v>
                </c:pt>
                <c:pt idx="1810">
                  <c:v>1350.9</c:v>
                </c:pt>
                <c:pt idx="1811">
                  <c:v>1351.05</c:v>
                </c:pt>
                <c:pt idx="1812">
                  <c:v>1351.2</c:v>
                </c:pt>
                <c:pt idx="1813">
                  <c:v>1351.35</c:v>
                </c:pt>
                <c:pt idx="1814">
                  <c:v>1351.5</c:v>
                </c:pt>
                <c:pt idx="1815">
                  <c:v>1351.6499999999999</c:v>
                </c:pt>
                <c:pt idx="1816">
                  <c:v>1351.8</c:v>
                </c:pt>
                <c:pt idx="1817">
                  <c:v>1351.95</c:v>
                </c:pt>
                <c:pt idx="1818">
                  <c:v>1352.1</c:v>
                </c:pt>
                <c:pt idx="1819">
                  <c:v>1352.25</c:v>
                </c:pt>
                <c:pt idx="1820">
                  <c:v>1352.4</c:v>
                </c:pt>
                <c:pt idx="1821">
                  <c:v>1352.55</c:v>
                </c:pt>
                <c:pt idx="1822">
                  <c:v>1352.7</c:v>
                </c:pt>
                <c:pt idx="1823">
                  <c:v>1352.85</c:v>
                </c:pt>
                <c:pt idx="1824">
                  <c:v>1353</c:v>
                </c:pt>
                <c:pt idx="1825">
                  <c:v>1353.1499999999999</c:v>
                </c:pt>
                <c:pt idx="1826">
                  <c:v>1353.3</c:v>
                </c:pt>
                <c:pt idx="1827">
                  <c:v>1353.45</c:v>
                </c:pt>
                <c:pt idx="1828">
                  <c:v>1353.6</c:v>
                </c:pt>
                <c:pt idx="1829">
                  <c:v>1353.75</c:v>
                </c:pt>
                <c:pt idx="1830">
                  <c:v>1353.9</c:v>
                </c:pt>
                <c:pt idx="1831">
                  <c:v>1354.05</c:v>
                </c:pt>
                <c:pt idx="1832">
                  <c:v>1354.2</c:v>
                </c:pt>
                <c:pt idx="1833">
                  <c:v>1354.35</c:v>
                </c:pt>
                <c:pt idx="1834">
                  <c:v>1354.5</c:v>
                </c:pt>
                <c:pt idx="1835">
                  <c:v>1354.6499999999999</c:v>
                </c:pt>
                <c:pt idx="1836">
                  <c:v>1354.8</c:v>
                </c:pt>
                <c:pt idx="1837">
                  <c:v>1354.95</c:v>
                </c:pt>
                <c:pt idx="1838">
                  <c:v>1355.1</c:v>
                </c:pt>
                <c:pt idx="1839">
                  <c:v>1355.25</c:v>
                </c:pt>
                <c:pt idx="1840">
                  <c:v>1355.4</c:v>
                </c:pt>
                <c:pt idx="1841">
                  <c:v>1355.55</c:v>
                </c:pt>
                <c:pt idx="1842">
                  <c:v>1355.7</c:v>
                </c:pt>
                <c:pt idx="1843">
                  <c:v>1355.85</c:v>
                </c:pt>
                <c:pt idx="1844">
                  <c:v>1356</c:v>
                </c:pt>
                <c:pt idx="1845">
                  <c:v>1356.1499999999999</c:v>
                </c:pt>
                <c:pt idx="1846">
                  <c:v>1356.3</c:v>
                </c:pt>
                <c:pt idx="1847">
                  <c:v>1356.45</c:v>
                </c:pt>
                <c:pt idx="1848">
                  <c:v>1356.6</c:v>
                </c:pt>
                <c:pt idx="1849">
                  <c:v>1356.75</c:v>
                </c:pt>
                <c:pt idx="1850">
                  <c:v>1356.9</c:v>
                </c:pt>
                <c:pt idx="1851">
                  <c:v>1357.05</c:v>
                </c:pt>
                <c:pt idx="1852">
                  <c:v>1357.2</c:v>
                </c:pt>
                <c:pt idx="1853">
                  <c:v>1357.35</c:v>
                </c:pt>
                <c:pt idx="1854">
                  <c:v>1357.5</c:v>
                </c:pt>
                <c:pt idx="1855">
                  <c:v>1357.6499999999999</c:v>
                </c:pt>
                <c:pt idx="1856">
                  <c:v>1357.8</c:v>
                </c:pt>
                <c:pt idx="1857">
                  <c:v>1357.95</c:v>
                </c:pt>
                <c:pt idx="1858">
                  <c:v>1358.1</c:v>
                </c:pt>
                <c:pt idx="1859">
                  <c:v>1358.25</c:v>
                </c:pt>
                <c:pt idx="1860">
                  <c:v>1358.4</c:v>
                </c:pt>
                <c:pt idx="1861">
                  <c:v>1358.55</c:v>
                </c:pt>
                <c:pt idx="1862">
                  <c:v>1358.7</c:v>
                </c:pt>
                <c:pt idx="1863">
                  <c:v>1358.85</c:v>
                </c:pt>
                <c:pt idx="1864">
                  <c:v>1359</c:v>
                </c:pt>
                <c:pt idx="1865">
                  <c:v>1359.1499999999999</c:v>
                </c:pt>
                <c:pt idx="1866">
                  <c:v>1359.3</c:v>
                </c:pt>
                <c:pt idx="1867">
                  <c:v>1359.45</c:v>
                </c:pt>
                <c:pt idx="1868">
                  <c:v>1359.6</c:v>
                </c:pt>
                <c:pt idx="1869">
                  <c:v>1359.75</c:v>
                </c:pt>
                <c:pt idx="1870">
                  <c:v>1359.9</c:v>
                </c:pt>
                <c:pt idx="1871">
                  <c:v>1360.05</c:v>
                </c:pt>
                <c:pt idx="1872">
                  <c:v>1360.2</c:v>
                </c:pt>
                <c:pt idx="1873">
                  <c:v>1360.35</c:v>
                </c:pt>
                <c:pt idx="1874">
                  <c:v>1360.5</c:v>
                </c:pt>
                <c:pt idx="1875">
                  <c:v>1360.6499999999999</c:v>
                </c:pt>
                <c:pt idx="1876">
                  <c:v>1360.8</c:v>
                </c:pt>
                <c:pt idx="1877">
                  <c:v>1360.95</c:v>
                </c:pt>
                <c:pt idx="1878">
                  <c:v>1361.1</c:v>
                </c:pt>
                <c:pt idx="1879">
                  <c:v>1361.25</c:v>
                </c:pt>
                <c:pt idx="1880">
                  <c:v>1361.4</c:v>
                </c:pt>
                <c:pt idx="1881">
                  <c:v>1361.55</c:v>
                </c:pt>
                <c:pt idx="1882">
                  <c:v>1361.7</c:v>
                </c:pt>
                <c:pt idx="1883">
                  <c:v>1361.85</c:v>
                </c:pt>
                <c:pt idx="1884">
                  <c:v>1362</c:v>
                </c:pt>
                <c:pt idx="1885">
                  <c:v>1362.1499999999999</c:v>
                </c:pt>
                <c:pt idx="1886">
                  <c:v>1362.3</c:v>
                </c:pt>
                <c:pt idx="1887">
                  <c:v>1362.45</c:v>
                </c:pt>
                <c:pt idx="1888">
                  <c:v>1362.6</c:v>
                </c:pt>
                <c:pt idx="1889">
                  <c:v>1362.75</c:v>
                </c:pt>
                <c:pt idx="1890">
                  <c:v>1362.9</c:v>
                </c:pt>
                <c:pt idx="1891">
                  <c:v>1363.05</c:v>
                </c:pt>
                <c:pt idx="1892">
                  <c:v>1363.2</c:v>
                </c:pt>
                <c:pt idx="1893">
                  <c:v>1363.35</c:v>
                </c:pt>
                <c:pt idx="1894">
                  <c:v>1363.5</c:v>
                </c:pt>
                <c:pt idx="1895">
                  <c:v>1363.6499999999999</c:v>
                </c:pt>
                <c:pt idx="1896">
                  <c:v>1363.8</c:v>
                </c:pt>
                <c:pt idx="1897">
                  <c:v>1363.95</c:v>
                </c:pt>
                <c:pt idx="1898">
                  <c:v>1364.1</c:v>
                </c:pt>
                <c:pt idx="1899">
                  <c:v>1364.25</c:v>
                </c:pt>
                <c:pt idx="1900">
                  <c:v>1364.4</c:v>
                </c:pt>
                <c:pt idx="1901">
                  <c:v>1364.55</c:v>
                </c:pt>
                <c:pt idx="1902">
                  <c:v>1364.7</c:v>
                </c:pt>
                <c:pt idx="1903">
                  <c:v>1364.85</c:v>
                </c:pt>
                <c:pt idx="1904">
                  <c:v>1365</c:v>
                </c:pt>
                <c:pt idx="1905">
                  <c:v>1365.1499999999999</c:v>
                </c:pt>
                <c:pt idx="1906">
                  <c:v>1365.3</c:v>
                </c:pt>
                <c:pt idx="1907">
                  <c:v>1365.45</c:v>
                </c:pt>
                <c:pt idx="1908">
                  <c:v>1365.6</c:v>
                </c:pt>
                <c:pt idx="1909">
                  <c:v>1365.75</c:v>
                </c:pt>
                <c:pt idx="1910">
                  <c:v>1365.9</c:v>
                </c:pt>
                <c:pt idx="1911">
                  <c:v>1366.05</c:v>
                </c:pt>
                <c:pt idx="1912">
                  <c:v>1366.2</c:v>
                </c:pt>
                <c:pt idx="1913">
                  <c:v>1366.35</c:v>
                </c:pt>
                <c:pt idx="1914">
                  <c:v>1366.5</c:v>
                </c:pt>
                <c:pt idx="1915">
                  <c:v>1366.6499999999999</c:v>
                </c:pt>
                <c:pt idx="1916">
                  <c:v>1366.8</c:v>
                </c:pt>
                <c:pt idx="1917">
                  <c:v>1366.95</c:v>
                </c:pt>
                <c:pt idx="1918">
                  <c:v>1367.1</c:v>
                </c:pt>
                <c:pt idx="1919">
                  <c:v>1367.25</c:v>
                </c:pt>
                <c:pt idx="1920">
                  <c:v>1367.4</c:v>
                </c:pt>
                <c:pt idx="1921">
                  <c:v>1367.55</c:v>
                </c:pt>
                <c:pt idx="1922">
                  <c:v>1367.7</c:v>
                </c:pt>
                <c:pt idx="1923">
                  <c:v>1367.85</c:v>
                </c:pt>
                <c:pt idx="1924">
                  <c:v>1368</c:v>
                </c:pt>
                <c:pt idx="1925">
                  <c:v>1368.1499999999999</c:v>
                </c:pt>
                <c:pt idx="1926">
                  <c:v>1368.3</c:v>
                </c:pt>
                <c:pt idx="1927">
                  <c:v>1368.45</c:v>
                </c:pt>
                <c:pt idx="1928">
                  <c:v>1368.6</c:v>
                </c:pt>
                <c:pt idx="1929">
                  <c:v>1368.75</c:v>
                </c:pt>
                <c:pt idx="1930">
                  <c:v>1368.9</c:v>
                </c:pt>
                <c:pt idx="1931">
                  <c:v>1369.05</c:v>
                </c:pt>
                <c:pt idx="1932">
                  <c:v>1369.2</c:v>
                </c:pt>
                <c:pt idx="1933">
                  <c:v>1369.35</c:v>
                </c:pt>
                <c:pt idx="1934">
                  <c:v>1369.5</c:v>
                </c:pt>
                <c:pt idx="1935">
                  <c:v>1369.6499999999999</c:v>
                </c:pt>
                <c:pt idx="1936">
                  <c:v>1369.8</c:v>
                </c:pt>
                <c:pt idx="1937">
                  <c:v>1369.95</c:v>
                </c:pt>
                <c:pt idx="1938">
                  <c:v>1370.1</c:v>
                </c:pt>
                <c:pt idx="1939">
                  <c:v>1370.25</c:v>
                </c:pt>
                <c:pt idx="1940">
                  <c:v>1370.4</c:v>
                </c:pt>
                <c:pt idx="1941">
                  <c:v>1370.55</c:v>
                </c:pt>
                <c:pt idx="1942">
                  <c:v>1370.7</c:v>
                </c:pt>
                <c:pt idx="1943">
                  <c:v>1370.85</c:v>
                </c:pt>
                <c:pt idx="1944">
                  <c:v>1371</c:v>
                </c:pt>
                <c:pt idx="1945">
                  <c:v>1371.1499999999999</c:v>
                </c:pt>
                <c:pt idx="1946">
                  <c:v>1371.3</c:v>
                </c:pt>
                <c:pt idx="1947">
                  <c:v>1371.45</c:v>
                </c:pt>
                <c:pt idx="1948">
                  <c:v>1371.6</c:v>
                </c:pt>
                <c:pt idx="1949">
                  <c:v>1371.75</c:v>
                </c:pt>
                <c:pt idx="1950">
                  <c:v>1371.9</c:v>
                </c:pt>
                <c:pt idx="1951">
                  <c:v>1372.05</c:v>
                </c:pt>
                <c:pt idx="1952">
                  <c:v>1372.2</c:v>
                </c:pt>
                <c:pt idx="1953">
                  <c:v>1372.35</c:v>
                </c:pt>
                <c:pt idx="1954">
                  <c:v>1372.5</c:v>
                </c:pt>
                <c:pt idx="1955">
                  <c:v>1372.6499999999999</c:v>
                </c:pt>
                <c:pt idx="1956">
                  <c:v>1372.8</c:v>
                </c:pt>
                <c:pt idx="1957">
                  <c:v>1372.95</c:v>
                </c:pt>
                <c:pt idx="1958">
                  <c:v>1373.1</c:v>
                </c:pt>
                <c:pt idx="1959">
                  <c:v>1373.25</c:v>
                </c:pt>
                <c:pt idx="1960">
                  <c:v>1373.4</c:v>
                </c:pt>
                <c:pt idx="1961">
                  <c:v>1373.55</c:v>
                </c:pt>
                <c:pt idx="1962">
                  <c:v>1373.7</c:v>
                </c:pt>
                <c:pt idx="1963">
                  <c:v>1373.85</c:v>
                </c:pt>
                <c:pt idx="1964">
                  <c:v>1374</c:v>
                </c:pt>
                <c:pt idx="1965">
                  <c:v>1374.1499999999999</c:v>
                </c:pt>
                <c:pt idx="1966">
                  <c:v>1374.3</c:v>
                </c:pt>
                <c:pt idx="1967">
                  <c:v>1374.45</c:v>
                </c:pt>
                <c:pt idx="1968">
                  <c:v>1374.6</c:v>
                </c:pt>
                <c:pt idx="1969">
                  <c:v>1374.75</c:v>
                </c:pt>
                <c:pt idx="1970">
                  <c:v>1374.9</c:v>
                </c:pt>
                <c:pt idx="1971">
                  <c:v>1375.05</c:v>
                </c:pt>
                <c:pt idx="1972">
                  <c:v>1375.2</c:v>
                </c:pt>
                <c:pt idx="1973">
                  <c:v>1375.35</c:v>
                </c:pt>
                <c:pt idx="1974">
                  <c:v>1375.5</c:v>
                </c:pt>
                <c:pt idx="1975">
                  <c:v>1375.6499999999999</c:v>
                </c:pt>
                <c:pt idx="1976">
                  <c:v>1375.8</c:v>
                </c:pt>
                <c:pt idx="1977">
                  <c:v>1375.95</c:v>
                </c:pt>
                <c:pt idx="1978">
                  <c:v>1376.1</c:v>
                </c:pt>
                <c:pt idx="1979">
                  <c:v>1376.25</c:v>
                </c:pt>
                <c:pt idx="1980">
                  <c:v>1376.4</c:v>
                </c:pt>
                <c:pt idx="1981">
                  <c:v>1376.55</c:v>
                </c:pt>
                <c:pt idx="1982">
                  <c:v>1376.7</c:v>
                </c:pt>
                <c:pt idx="1983">
                  <c:v>1376.85</c:v>
                </c:pt>
                <c:pt idx="1984">
                  <c:v>1377</c:v>
                </c:pt>
                <c:pt idx="1985">
                  <c:v>1377.1499999999999</c:v>
                </c:pt>
                <c:pt idx="1986">
                  <c:v>1377.3</c:v>
                </c:pt>
                <c:pt idx="1987">
                  <c:v>1377.45</c:v>
                </c:pt>
                <c:pt idx="1988">
                  <c:v>1377.6</c:v>
                </c:pt>
                <c:pt idx="1989">
                  <c:v>1377.75</c:v>
                </c:pt>
                <c:pt idx="1990">
                  <c:v>1377.9</c:v>
                </c:pt>
                <c:pt idx="1991">
                  <c:v>1378.05</c:v>
                </c:pt>
                <c:pt idx="1992">
                  <c:v>1378.2</c:v>
                </c:pt>
                <c:pt idx="1993">
                  <c:v>1378.35</c:v>
                </c:pt>
                <c:pt idx="1994">
                  <c:v>1378.5</c:v>
                </c:pt>
                <c:pt idx="1995">
                  <c:v>1378.6499999999999</c:v>
                </c:pt>
                <c:pt idx="1996">
                  <c:v>1378.8</c:v>
                </c:pt>
                <c:pt idx="1997">
                  <c:v>1378.95</c:v>
                </c:pt>
                <c:pt idx="1998">
                  <c:v>1379.1</c:v>
                </c:pt>
                <c:pt idx="1999">
                  <c:v>1379.25</c:v>
                </c:pt>
                <c:pt idx="2000">
                  <c:v>1379.4</c:v>
                </c:pt>
                <c:pt idx="2001">
                  <c:v>1379.55</c:v>
                </c:pt>
                <c:pt idx="2002">
                  <c:v>1379.7</c:v>
                </c:pt>
                <c:pt idx="2003">
                  <c:v>1379.85</c:v>
                </c:pt>
              </c:numCache>
            </c:numRef>
          </c:xVal>
          <c:yVal>
            <c:numRef>
              <c:f>A!$E$5:$E$1004</c:f>
              <c:numCache>
                <c:formatCode>0.00E+00</c:formatCode>
                <c:ptCount val="1000"/>
                <c:pt idx="0">
                  <c:v>-84.1</c:v>
                </c:pt>
                <c:pt idx="1">
                  <c:v>-83.5</c:v>
                </c:pt>
                <c:pt idx="2">
                  <c:v>-83.8</c:v>
                </c:pt>
                <c:pt idx="3">
                  <c:v>-83</c:v>
                </c:pt>
                <c:pt idx="4">
                  <c:v>-85.3</c:v>
                </c:pt>
                <c:pt idx="5">
                  <c:v>-83.3</c:v>
                </c:pt>
                <c:pt idx="6">
                  <c:v>-82.3</c:v>
                </c:pt>
                <c:pt idx="7">
                  <c:v>-83.7</c:v>
                </c:pt>
                <c:pt idx="8">
                  <c:v>-81.900000000000006</c:v>
                </c:pt>
                <c:pt idx="9">
                  <c:v>-83.2</c:v>
                </c:pt>
                <c:pt idx="10">
                  <c:v>-83.4</c:v>
                </c:pt>
                <c:pt idx="11">
                  <c:v>-82.6</c:v>
                </c:pt>
                <c:pt idx="12">
                  <c:v>-85.1</c:v>
                </c:pt>
                <c:pt idx="13">
                  <c:v>-85.3</c:v>
                </c:pt>
                <c:pt idx="14">
                  <c:v>-82.5</c:v>
                </c:pt>
                <c:pt idx="15">
                  <c:v>-83.6</c:v>
                </c:pt>
                <c:pt idx="16">
                  <c:v>-83.7</c:v>
                </c:pt>
                <c:pt idx="17">
                  <c:v>-82.4</c:v>
                </c:pt>
                <c:pt idx="18">
                  <c:v>-83.4</c:v>
                </c:pt>
                <c:pt idx="19">
                  <c:v>-83.2</c:v>
                </c:pt>
                <c:pt idx="20">
                  <c:v>-83.8</c:v>
                </c:pt>
                <c:pt idx="21">
                  <c:v>-84</c:v>
                </c:pt>
                <c:pt idx="22">
                  <c:v>-83</c:v>
                </c:pt>
                <c:pt idx="23">
                  <c:v>-83.3</c:v>
                </c:pt>
                <c:pt idx="24">
                  <c:v>-82.5</c:v>
                </c:pt>
                <c:pt idx="25">
                  <c:v>-83.5</c:v>
                </c:pt>
                <c:pt idx="26">
                  <c:v>-85.4</c:v>
                </c:pt>
                <c:pt idx="27">
                  <c:v>-82.8</c:v>
                </c:pt>
                <c:pt idx="28">
                  <c:v>-83.4</c:v>
                </c:pt>
                <c:pt idx="29">
                  <c:v>-84.4</c:v>
                </c:pt>
                <c:pt idx="30">
                  <c:v>-82.9</c:v>
                </c:pt>
                <c:pt idx="31">
                  <c:v>-81.900000000000006</c:v>
                </c:pt>
                <c:pt idx="32">
                  <c:v>-84.2</c:v>
                </c:pt>
                <c:pt idx="33">
                  <c:v>-83.1</c:v>
                </c:pt>
                <c:pt idx="34">
                  <c:v>-85.2</c:v>
                </c:pt>
                <c:pt idx="35">
                  <c:v>-83.1</c:v>
                </c:pt>
                <c:pt idx="36">
                  <c:v>-82.3</c:v>
                </c:pt>
                <c:pt idx="37">
                  <c:v>-83.8</c:v>
                </c:pt>
                <c:pt idx="38">
                  <c:v>-84.7</c:v>
                </c:pt>
                <c:pt idx="39">
                  <c:v>-83.1</c:v>
                </c:pt>
                <c:pt idx="40">
                  <c:v>-83.9</c:v>
                </c:pt>
                <c:pt idx="41">
                  <c:v>-83.1</c:v>
                </c:pt>
                <c:pt idx="42">
                  <c:v>-84.3</c:v>
                </c:pt>
                <c:pt idx="43">
                  <c:v>-83.1</c:v>
                </c:pt>
                <c:pt idx="44">
                  <c:v>-84.4</c:v>
                </c:pt>
                <c:pt idx="45">
                  <c:v>-82.9</c:v>
                </c:pt>
                <c:pt idx="46">
                  <c:v>-84.3</c:v>
                </c:pt>
                <c:pt idx="47">
                  <c:v>-82</c:v>
                </c:pt>
                <c:pt idx="48">
                  <c:v>-82.8</c:v>
                </c:pt>
                <c:pt idx="49">
                  <c:v>-82.3</c:v>
                </c:pt>
                <c:pt idx="50">
                  <c:v>-82.3</c:v>
                </c:pt>
                <c:pt idx="51">
                  <c:v>-85.2</c:v>
                </c:pt>
                <c:pt idx="52">
                  <c:v>-83.3</c:v>
                </c:pt>
                <c:pt idx="53">
                  <c:v>-83.2</c:v>
                </c:pt>
                <c:pt idx="54">
                  <c:v>-85</c:v>
                </c:pt>
                <c:pt idx="55">
                  <c:v>-84.2</c:v>
                </c:pt>
                <c:pt idx="56">
                  <c:v>-87.5</c:v>
                </c:pt>
                <c:pt idx="57">
                  <c:v>-82.5</c:v>
                </c:pt>
                <c:pt idx="58">
                  <c:v>-83.7</c:v>
                </c:pt>
                <c:pt idx="59">
                  <c:v>-81.8</c:v>
                </c:pt>
                <c:pt idx="60">
                  <c:v>-84</c:v>
                </c:pt>
                <c:pt idx="61">
                  <c:v>-86.3</c:v>
                </c:pt>
                <c:pt idx="62">
                  <c:v>-83.5</c:v>
                </c:pt>
                <c:pt idx="63">
                  <c:v>-83.6</c:v>
                </c:pt>
                <c:pt idx="64">
                  <c:v>-84.5</c:v>
                </c:pt>
                <c:pt idx="65">
                  <c:v>-83.9</c:v>
                </c:pt>
                <c:pt idx="66">
                  <c:v>-82.8</c:v>
                </c:pt>
                <c:pt idx="67">
                  <c:v>-83.7</c:v>
                </c:pt>
                <c:pt idx="68">
                  <c:v>-83.4</c:v>
                </c:pt>
                <c:pt idx="69">
                  <c:v>-82.4</c:v>
                </c:pt>
                <c:pt idx="70">
                  <c:v>-85.1</c:v>
                </c:pt>
                <c:pt idx="71">
                  <c:v>-83.7</c:v>
                </c:pt>
                <c:pt idx="72">
                  <c:v>-83.8</c:v>
                </c:pt>
                <c:pt idx="73">
                  <c:v>-84.6</c:v>
                </c:pt>
                <c:pt idx="74">
                  <c:v>-82.1</c:v>
                </c:pt>
                <c:pt idx="75">
                  <c:v>-82.4</c:v>
                </c:pt>
                <c:pt idx="76">
                  <c:v>-84.8</c:v>
                </c:pt>
                <c:pt idx="77">
                  <c:v>-83.8</c:v>
                </c:pt>
                <c:pt idx="78">
                  <c:v>-83.9</c:v>
                </c:pt>
                <c:pt idx="79">
                  <c:v>-83.6</c:v>
                </c:pt>
                <c:pt idx="80">
                  <c:v>-85.8</c:v>
                </c:pt>
                <c:pt idx="81">
                  <c:v>-83</c:v>
                </c:pt>
                <c:pt idx="82">
                  <c:v>-83.2</c:v>
                </c:pt>
                <c:pt idx="83">
                  <c:v>-82.6</c:v>
                </c:pt>
                <c:pt idx="84">
                  <c:v>-83.6</c:v>
                </c:pt>
                <c:pt idx="85">
                  <c:v>-84.3</c:v>
                </c:pt>
                <c:pt idx="86">
                  <c:v>-82.5</c:v>
                </c:pt>
                <c:pt idx="87">
                  <c:v>-83.1</c:v>
                </c:pt>
                <c:pt idx="88">
                  <c:v>-84.5</c:v>
                </c:pt>
                <c:pt idx="89">
                  <c:v>-82.9</c:v>
                </c:pt>
                <c:pt idx="90">
                  <c:v>-85.2</c:v>
                </c:pt>
                <c:pt idx="91">
                  <c:v>-83.3</c:v>
                </c:pt>
                <c:pt idx="92">
                  <c:v>-82.4</c:v>
                </c:pt>
                <c:pt idx="93">
                  <c:v>-83.9</c:v>
                </c:pt>
                <c:pt idx="94">
                  <c:v>-83.6</c:v>
                </c:pt>
                <c:pt idx="95">
                  <c:v>-83.5</c:v>
                </c:pt>
                <c:pt idx="96">
                  <c:v>-83.7</c:v>
                </c:pt>
                <c:pt idx="97">
                  <c:v>-84.1</c:v>
                </c:pt>
                <c:pt idx="98">
                  <c:v>-84.4</c:v>
                </c:pt>
                <c:pt idx="99">
                  <c:v>-82.3</c:v>
                </c:pt>
                <c:pt idx="100">
                  <c:v>-84.2</c:v>
                </c:pt>
                <c:pt idx="101">
                  <c:v>-82.6</c:v>
                </c:pt>
                <c:pt idx="102">
                  <c:v>-82.8</c:v>
                </c:pt>
                <c:pt idx="103">
                  <c:v>-81.8</c:v>
                </c:pt>
                <c:pt idx="104">
                  <c:v>-83.8</c:v>
                </c:pt>
                <c:pt idx="105">
                  <c:v>-85.1</c:v>
                </c:pt>
                <c:pt idx="106">
                  <c:v>-84</c:v>
                </c:pt>
                <c:pt idx="107">
                  <c:v>-82.6</c:v>
                </c:pt>
                <c:pt idx="108">
                  <c:v>-84.4</c:v>
                </c:pt>
                <c:pt idx="109">
                  <c:v>-85.2</c:v>
                </c:pt>
                <c:pt idx="110">
                  <c:v>-83.6</c:v>
                </c:pt>
                <c:pt idx="111">
                  <c:v>-84.5</c:v>
                </c:pt>
                <c:pt idx="112">
                  <c:v>-82.9</c:v>
                </c:pt>
                <c:pt idx="113">
                  <c:v>-83.9</c:v>
                </c:pt>
                <c:pt idx="114">
                  <c:v>-82.4</c:v>
                </c:pt>
                <c:pt idx="115">
                  <c:v>-82.4</c:v>
                </c:pt>
                <c:pt idx="116">
                  <c:v>-82.5</c:v>
                </c:pt>
                <c:pt idx="117">
                  <c:v>-82.5</c:v>
                </c:pt>
                <c:pt idx="118">
                  <c:v>-82.1</c:v>
                </c:pt>
                <c:pt idx="119">
                  <c:v>-82</c:v>
                </c:pt>
                <c:pt idx="120">
                  <c:v>-83.4</c:v>
                </c:pt>
                <c:pt idx="121">
                  <c:v>-82.3</c:v>
                </c:pt>
                <c:pt idx="122">
                  <c:v>-84</c:v>
                </c:pt>
                <c:pt idx="123">
                  <c:v>-82.6</c:v>
                </c:pt>
                <c:pt idx="124">
                  <c:v>-82.9</c:v>
                </c:pt>
                <c:pt idx="125">
                  <c:v>-84.7</c:v>
                </c:pt>
                <c:pt idx="126">
                  <c:v>-82.1</c:v>
                </c:pt>
                <c:pt idx="127">
                  <c:v>-83.1</c:v>
                </c:pt>
                <c:pt idx="128">
                  <c:v>-83.2</c:v>
                </c:pt>
                <c:pt idx="129">
                  <c:v>-84.8</c:v>
                </c:pt>
                <c:pt idx="130">
                  <c:v>-84.5</c:v>
                </c:pt>
                <c:pt idx="131">
                  <c:v>-84.3</c:v>
                </c:pt>
                <c:pt idx="132">
                  <c:v>-83.9</c:v>
                </c:pt>
                <c:pt idx="133">
                  <c:v>-84.6</c:v>
                </c:pt>
                <c:pt idx="134">
                  <c:v>-81.2</c:v>
                </c:pt>
                <c:pt idx="135">
                  <c:v>-83.2</c:v>
                </c:pt>
                <c:pt idx="136">
                  <c:v>-82.1</c:v>
                </c:pt>
                <c:pt idx="137">
                  <c:v>-83</c:v>
                </c:pt>
                <c:pt idx="138">
                  <c:v>-83.1</c:v>
                </c:pt>
                <c:pt idx="139">
                  <c:v>-81.599999999999994</c:v>
                </c:pt>
                <c:pt idx="140">
                  <c:v>-85.9</c:v>
                </c:pt>
                <c:pt idx="141">
                  <c:v>-83.7</c:v>
                </c:pt>
                <c:pt idx="142">
                  <c:v>-84.1</c:v>
                </c:pt>
                <c:pt idx="143">
                  <c:v>-82.8</c:v>
                </c:pt>
                <c:pt idx="144">
                  <c:v>-84.2</c:v>
                </c:pt>
                <c:pt idx="145">
                  <c:v>-82.9</c:v>
                </c:pt>
                <c:pt idx="146">
                  <c:v>-82.5</c:v>
                </c:pt>
                <c:pt idx="147">
                  <c:v>-84.9</c:v>
                </c:pt>
                <c:pt idx="148">
                  <c:v>-82.9</c:v>
                </c:pt>
                <c:pt idx="149">
                  <c:v>-86.4</c:v>
                </c:pt>
                <c:pt idx="150">
                  <c:v>-83.4</c:v>
                </c:pt>
                <c:pt idx="151">
                  <c:v>-82.3</c:v>
                </c:pt>
                <c:pt idx="152">
                  <c:v>-82.2</c:v>
                </c:pt>
                <c:pt idx="153">
                  <c:v>-85.7</c:v>
                </c:pt>
                <c:pt idx="154">
                  <c:v>-82.3</c:v>
                </c:pt>
                <c:pt idx="155">
                  <c:v>-83.7</c:v>
                </c:pt>
                <c:pt idx="156">
                  <c:v>-85.6</c:v>
                </c:pt>
                <c:pt idx="157">
                  <c:v>-83.5</c:v>
                </c:pt>
                <c:pt idx="158">
                  <c:v>-83.4</c:v>
                </c:pt>
                <c:pt idx="159">
                  <c:v>-85.4</c:v>
                </c:pt>
                <c:pt idx="160">
                  <c:v>-83.3</c:v>
                </c:pt>
                <c:pt idx="161">
                  <c:v>-83.1</c:v>
                </c:pt>
                <c:pt idx="162">
                  <c:v>-88.2</c:v>
                </c:pt>
                <c:pt idx="163">
                  <c:v>-88.2</c:v>
                </c:pt>
                <c:pt idx="164">
                  <c:v>-88.2</c:v>
                </c:pt>
                <c:pt idx="165">
                  <c:v>-86.7</c:v>
                </c:pt>
                <c:pt idx="166">
                  <c:v>-88.2</c:v>
                </c:pt>
                <c:pt idx="167">
                  <c:v>-86.6</c:v>
                </c:pt>
                <c:pt idx="168">
                  <c:v>-88.2</c:v>
                </c:pt>
                <c:pt idx="169">
                  <c:v>-85.6</c:v>
                </c:pt>
                <c:pt idx="170">
                  <c:v>-85.5</c:v>
                </c:pt>
                <c:pt idx="171">
                  <c:v>-85.7</c:v>
                </c:pt>
                <c:pt idx="172">
                  <c:v>-88</c:v>
                </c:pt>
                <c:pt idx="173">
                  <c:v>-86.6</c:v>
                </c:pt>
                <c:pt idx="174">
                  <c:v>-88.2</c:v>
                </c:pt>
                <c:pt idx="175">
                  <c:v>-88.2</c:v>
                </c:pt>
                <c:pt idx="176">
                  <c:v>-86.6</c:v>
                </c:pt>
                <c:pt idx="177">
                  <c:v>-88.2</c:v>
                </c:pt>
                <c:pt idx="178">
                  <c:v>-88.2</c:v>
                </c:pt>
                <c:pt idx="179">
                  <c:v>-86.6</c:v>
                </c:pt>
                <c:pt idx="180">
                  <c:v>-85</c:v>
                </c:pt>
                <c:pt idx="181">
                  <c:v>-87.2</c:v>
                </c:pt>
                <c:pt idx="182">
                  <c:v>-88.2</c:v>
                </c:pt>
                <c:pt idx="183">
                  <c:v>-86.4</c:v>
                </c:pt>
                <c:pt idx="184">
                  <c:v>-88.2</c:v>
                </c:pt>
                <c:pt idx="185">
                  <c:v>-88.2</c:v>
                </c:pt>
                <c:pt idx="186">
                  <c:v>-88.2</c:v>
                </c:pt>
                <c:pt idx="187">
                  <c:v>-87</c:v>
                </c:pt>
                <c:pt idx="188">
                  <c:v>-88.2</c:v>
                </c:pt>
                <c:pt idx="189">
                  <c:v>-88.2</c:v>
                </c:pt>
                <c:pt idx="190">
                  <c:v>-86.6</c:v>
                </c:pt>
                <c:pt idx="191">
                  <c:v>-88.2</c:v>
                </c:pt>
                <c:pt idx="192">
                  <c:v>-88.2</c:v>
                </c:pt>
                <c:pt idx="193">
                  <c:v>-88.2</c:v>
                </c:pt>
                <c:pt idx="194">
                  <c:v>-84.9</c:v>
                </c:pt>
                <c:pt idx="195">
                  <c:v>-86.6</c:v>
                </c:pt>
                <c:pt idx="196">
                  <c:v>-88.2</c:v>
                </c:pt>
                <c:pt idx="197">
                  <c:v>-88.2</c:v>
                </c:pt>
                <c:pt idx="198">
                  <c:v>-86.7</c:v>
                </c:pt>
                <c:pt idx="199">
                  <c:v>-85.2</c:v>
                </c:pt>
                <c:pt idx="200">
                  <c:v>-88.2</c:v>
                </c:pt>
                <c:pt idx="201">
                  <c:v>-88.2</c:v>
                </c:pt>
                <c:pt idx="202">
                  <c:v>-85.8</c:v>
                </c:pt>
                <c:pt idx="203">
                  <c:v>-88.2</c:v>
                </c:pt>
                <c:pt idx="204">
                  <c:v>-86.5</c:v>
                </c:pt>
                <c:pt idx="205">
                  <c:v>-87.7</c:v>
                </c:pt>
                <c:pt idx="206">
                  <c:v>-88.2</c:v>
                </c:pt>
                <c:pt idx="207">
                  <c:v>-84.4</c:v>
                </c:pt>
                <c:pt idx="208">
                  <c:v>-88.2</c:v>
                </c:pt>
                <c:pt idx="209">
                  <c:v>-84.9</c:v>
                </c:pt>
                <c:pt idx="210">
                  <c:v>-85.3</c:v>
                </c:pt>
                <c:pt idx="211">
                  <c:v>-88.2</c:v>
                </c:pt>
                <c:pt idx="212">
                  <c:v>-85.1</c:v>
                </c:pt>
                <c:pt idx="213">
                  <c:v>-88.2</c:v>
                </c:pt>
                <c:pt idx="214">
                  <c:v>-88.2</c:v>
                </c:pt>
                <c:pt idx="215">
                  <c:v>-88.2</c:v>
                </c:pt>
                <c:pt idx="216">
                  <c:v>-88.2</c:v>
                </c:pt>
                <c:pt idx="217">
                  <c:v>-85.7</c:v>
                </c:pt>
                <c:pt idx="218">
                  <c:v>-87.2</c:v>
                </c:pt>
                <c:pt idx="219">
                  <c:v>-88.2</c:v>
                </c:pt>
                <c:pt idx="220">
                  <c:v>-88.2</c:v>
                </c:pt>
                <c:pt idx="221">
                  <c:v>-86.3</c:v>
                </c:pt>
                <c:pt idx="222">
                  <c:v>-85.8</c:v>
                </c:pt>
                <c:pt idx="223">
                  <c:v>-87.4</c:v>
                </c:pt>
                <c:pt idx="224">
                  <c:v>-88.2</c:v>
                </c:pt>
                <c:pt idx="225">
                  <c:v>-88.2</c:v>
                </c:pt>
                <c:pt idx="226">
                  <c:v>-84.6</c:v>
                </c:pt>
                <c:pt idx="227">
                  <c:v>-88.2</c:v>
                </c:pt>
                <c:pt idx="228">
                  <c:v>-88.2</c:v>
                </c:pt>
                <c:pt idx="229">
                  <c:v>-88.2</c:v>
                </c:pt>
                <c:pt idx="230">
                  <c:v>-88.2</c:v>
                </c:pt>
                <c:pt idx="231">
                  <c:v>-87.4</c:v>
                </c:pt>
                <c:pt idx="232">
                  <c:v>-88.2</c:v>
                </c:pt>
                <c:pt idx="233">
                  <c:v>-88.2</c:v>
                </c:pt>
                <c:pt idx="234">
                  <c:v>-88.2</c:v>
                </c:pt>
                <c:pt idx="235">
                  <c:v>-88.2</c:v>
                </c:pt>
                <c:pt idx="236">
                  <c:v>-86.1</c:v>
                </c:pt>
                <c:pt idx="237">
                  <c:v>-88.2</c:v>
                </c:pt>
                <c:pt idx="238">
                  <c:v>-88.2</c:v>
                </c:pt>
                <c:pt idx="239">
                  <c:v>-88.2</c:v>
                </c:pt>
                <c:pt idx="240">
                  <c:v>-86.2</c:v>
                </c:pt>
                <c:pt idx="241">
                  <c:v>-88.2</c:v>
                </c:pt>
                <c:pt idx="242">
                  <c:v>-88.2</c:v>
                </c:pt>
                <c:pt idx="243">
                  <c:v>-87.2</c:v>
                </c:pt>
                <c:pt idx="244">
                  <c:v>-86.2</c:v>
                </c:pt>
                <c:pt idx="245">
                  <c:v>-86.6</c:v>
                </c:pt>
                <c:pt idx="246">
                  <c:v>-88.2</c:v>
                </c:pt>
                <c:pt idx="247">
                  <c:v>-88.2</c:v>
                </c:pt>
                <c:pt idx="248">
                  <c:v>-86.3</c:v>
                </c:pt>
                <c:pt idx="249">
                  <c:v>-88.2</c:v>
                </c:pt>
                <c:pt idx="250">
                  <c:v>-87.6</c:v>
                </c:pt>
                <c:pt idx="251">
                  <c:v>-83.7</c:v>
                </c:pt>
                <c:pt idx="252">
                  <c:v>-88.2</c:v>
                </c:pt>
                <c:pt idx="253">
                  <c:v>-87.6</c:v>
                </c:pt>
                <c:pt idx="254">
                  <c:v>-87</c:v>
                </c:pt>
                <c:pt idx="255">
                  <c:v>-88</c:v>
                </c:pt>
                <c:pt idx="256">
                  <c:v>-85.1</c:v>
                </c:pt>
                <c:pt idx="257">
                  <c:v>-88.1</c:v>
                </c:pt>
                <c:pt idx="258">
                  <c:v>-86.7</c:v>
                </c:pt>
                <c:pt idx="259">
                  <c:v>-86.9</c:v>
                </c:pt>
                <c:pt idx="260">
                  <c:v>-87.1</c:v>
                </c:pt>
                <c:pt idx="261">
                  <c:v>-87.4</c:v>
                </c:pt>
                <c:pt idx="262">
                  <c:v>-86.1</c:v>
                </c:pt>
                <c:pt idx="263">
                  <c:v>-85.6</c:v>
                </c:pt>
                <c:pt idx="264">
                  <c:v>-88.2</c:v>
                </c:pt>
                <c:pt idx="265">
                  <c:v>-88.2</c:v>
                </c:pt>
                <c:pt idx="266">
                  <c:v>-88.2</c:v>
                </c:pt>
                <c:pt idx="267">
                  <c:v>-88.2</c:v>
                </c:pt>
                <c:pt idx="268">
                  <c:v>-88.2</c:v>
                </c:pt>
                <c:pt idx="269">
                  <c:v>-85.6</c:v>
                </c:pt>
                <c:pt idx="270">
                  <c:v>-87.6</c:v>
                </c:pt>
                <c:pt idx="271">
                  <c:v>-88.2</c:v>
                </c:pt>
                <c:pt idx="272">
                  <c:v>-87.4</c:v>
                </c:pt>
                <c:pt idx="273">
                  <c:v>-88.2</c:v>
                </c:pt>
                <c:pt idx="274">
                  <c:v>-87.8</c:v>
                </c:pt>
                <c:pt idx="275">
                  <c:v>-88.2</c:v>
                </c:pt>
                <c:pt idx="276">
                  <c:v>-85.8</c:v>
                </c:pt>
                <c:pt idx="277">
                  <c:v>-87.6</c:v>
                </c:pt>
                <c:pt idx="278">
                  <c:v>-88.2</c:v>
                </c:pt>
                <c:pt idx="279">
                  <c:v>-84.6</c:v>
                </c:pt>
                <c:pt idx="280">
                  <c:v>-88</c:v>
                </c:pt>
                <c:pt idx="281">
                  <c:v>-88.2</c:v>
                </c:pt>
                <c:pt idx="282">
                  <c:v>-88.2</c:v>
                </c:pt>
                <c:pt idx="283">
                  <c:v>-88.2</c:v>
                </c:pt>
                <c:pt idx="284">
                  <c:v>-88.2</c:v>
                </c:pt>
                <c:pt idx="285">
                  <c:v>-88.2</c:v>
                </c:pt>
                <c:pt idx="286">
                  <c:v>-87.6</c:v>
                </c:pt>
                <c:pt idx="287">
                  <c:v>-88.2</c:v>
                </c:pt>
                <c:pt idx="288">
                  <c:v>-87.4</c:v>
                </c:pt>
                <c:pt idx="289">
                  <c:v>-88.2</c:v>
                </c:pt>
                <c:pt idx="290">
                  <c:v>-88.2</c:v>
                </c:pt>
                <c:pt idx="291">
                  <c:v>-88.3</c:v>
                </c:pt>
                <c:pt idx="292">
                  <c:v>-88.3</c:v>
                </c:pt>
                <c:pt idx="293">
                  <c:v>-88.3</c:v>
                </c:pt>
                <c:pt idx="294">
                  <c:v>-88.3</c:v>
                </c:pt>
                <c:pt idx="295">
                  <c:v>-87.7</c:v>
                </c:pt>
                <c:pt idx="296">
                  <c:v>-88.3</c:v>
                </c:pt>
                <c:pt idx="297">
                  <c:v>-88.3</c:v>
                </c:pt>
                <c:pt idx="298">
                  <c:v>-88.1</c:v>
                </c:pt>
                <c:pt idx="299">
                  <c:v>-88.3</c:v>
                </c:pt>
                <c:pt idx="300">
                  <c:v>-88.3</c:v>
                </c:pt>
                <c:pt idx="301">
                  <c:v>-86.8</c:v>
                </c:pt>
                <c:pt idx="302">
                  <c:v>-88.3</c:v>
                </c:pt>
                <c:pt idx="303">
                  <c:v>-88.3</c:v>
                </c:pt>
                <c:pt idx="304">
                  <c:v>-88.3</c:v>
                </c:pt>
                <c:pt idx="305">
                  <c:v>-88.2</c:v>
                </c:pt>
                <c:pt idx="306">
                  <c:v>-87.2</c:v>
                </c:pt>
                <c:pt idx="307">
                  <c:v>-88.3</c:v>
                </c:pt>
                <c:pt idx="308">
                  <c:v>-87.8</c:v>
                </c:pt>
                <c:pt idx="309">
                  <c:v>-87.9</c:v>
                </c:pt>
                <c:pt idx="310">
                  <c:v>-87</c:v>
                </c:pt>
                <c:pt idx="311">
                  <c:v>-88.3</c:v>
                </c:pt>
                <c:pt idx="312">
                  <c:v>-87</c:v>
                </c:pt>
                <c:pt idx="313">
                  <c:v>-87</c:v>
                </c:pt>
                <c:pt idx="314">
                  <c:v>-85.4</c:v>
                </c:pt>
                <c:pt idx="315">
                  <c:v>-86.4</c:v>
                </c:pt>
                <c:pt idx="316">
                  <c:v>-88.3</c:v>
                </c:pt>
                <c:pt idx="317">
                  <c:v>-88.3</c:v>
                </c:pt>
                <c:pt idx="318">
                  <c:v>-88.3</c:v>
                </c:pt>
                <c:pt idx="319">
                  <c:v>-88.3</c:v>
                </c:pt>
                <c:pt idx="320">
                  <c:v>-88.3</c:v>
                </c:pt>
                <c:pt idx="321">
                  <c:v>-88.3</c:v>
                </c:pt>
                <c:pt idx="322">
                  <c:v>-88.3</c:v>
                </c:pt>
                <c:pt idx="323">
                  <c:v>-88.1</c:v>
                </c:pt>
                <c:pt idx="324">
                  <c:v>-88.3</c:v>
                </c:pt>
                <c:pt idx="325">
                  <c:v>-88.3</c:v>
                </c:pt>
                <c:pt idx="326">
                  <c:v>-87.5</c:v>
                </c:pt>
                <c:pt idx="327">
                  <c:v>-87.1</c:v>
                </c:pt>
                <c:pt idx="328">
                  <c:v>-87.2</c:v>
                </c:pt>
                <c:pt idx="329">
                  <c:v>-88.3</c:v>
                </c:pt>
                <c:pt idx="330">
                  <c:v>-88.3</c:v>
                </c:pt>
                <c:pt idx="331">
                  <c:v>-88.3</c:v>
                </c:pt>
                <c:pt idx="332">
                  <c:v>-86.6</c:v>
                </c:pt>
                <c:pt idx="333">
                  <c:v>-84.4</c:v>
                </c:pt>
                <c:pt idx="334">
                  <c:v>-85.7</c:v>
                </c:pt>
                <c:pt idx="335">
                  <c:v>-86.9</c:v>
                </c:pt>
                <c:pt idx="336">
                  <c:v>-88.3</c:v>
                </c:pt>
                <c:pt idx="337">
                  <c:v>-85.6</c:v>
                </c:pt>
                <c:pt idx="338">
                  <c:v>-84.5</c:v>
                </c:pt>
                <c:pt idx="339">
                  <c:v>-87.4</c:v>
                </c:pt>
                <c:pt idx="340">
                  <c:v>-83.7</c:v>
                </c:pt>
                <c:pt idx="341">
                  <c:v>-88.3</c:v>
                </c:pt>
                <c:pt idx="342">
                  <c:v>-86.5</c:v>
                </c:pt>
                <c:pt idx="343">
                  <c:v>-88.3</c:v>
                </c:pt>
                <c:pt idx="344">
                  <c:v>-88.3</c:v>
                </c:pt>
                <c:pt idx="345">
                  <c:v>-88.3</c:v>
                </c:pt>
                <c:pt idx="346">
                  <c:v>-88.3</c:v>
                </c:pt>
                <c:pt idx="347">
                  <c:v>-85</c:v>
                </c:pt>
                <c:pt idx="348">
                  <c:v>-88.3</c:v>
                </c:pt>
                <c:pt idx="349">
                  <c:v>-86.3</c:v>
                </c:pt>
                <c:pt idx="350">
                  <c:v>-88.3</c:v>
                </c:pt>
                <c:pt idx="351">
                  <c:v>-88.3</c:v>
                </c:pt>
                <c:pt idx="352">
                  <c:v>-87.3</c:v>
                </c:pt>
                <c:pt idx="353">
                  <c:v>-85.5</c:v>
                </c:pt>
                <c:pt idx="354">
                  <c:v>-86.2</c:v>
                </c:pt>
                <c:pt idx="355">
                  <c:v>-88.3</c:v>
                </c:pt>
                <c:pt idx="356">
                  <c:v>-86.3</c:v>
                </c:pt>
                <c:pt idx="357">
                  <c:v>-88.3</c:v>
                </c:pt>
                <c:pt idx="358">
                  <c:v>-88.3</c:v>
                </c:pt>
                <c:pt idx="359">
                  <c:v>-88.3</c:v>
                </c:pt>
                <c:pt idx="360">
                  <c:v>-86.3</c:v>
                </c:pt>
                <c:pt idx="361">
                  <c:v>-88.3</c:v>
                </c:pt>
                <c:pt idx="362">
                  <c:v>-88.3</c:v>
                </c:pt>
                <c:pt idx="363">
                  <c:v>-88.3</c:v>
                </c:pt>
                <c:pt idx="364">
                  <c:v>-88.3</c:v>
                </c:pt>
                <c:pt idx="365">
                  <c:v>-88.3</c:v>
                </c:pt>
                <c:pt idx="366">
                  <c:v>-88.3</c:v>
                </c:pt>
                <c:pt idx="367">
                  <c:v>-88.3</c:v>
                </c:pt>
                <c:pt idx="368">
                  <c:v>-88.3</c:v>
                </c:pt>
                <c:pt idx="369">
                  <c:v>-88.3</c:v>
                </c:pt>
                <c:pt idx="370">
                  <c:v>-88.3</c:v>
                </c:pt>
                <c:pt idx="371">
                  <c:v>-88.3</c:v>
                </c:pt>
                <c:pt idx="372">
                  <c:v>-88.3</c:v>
                </c:pt>
                <c:pt idx="373">
                  <c:v>-85.1</c:v>
                </c:pt>
                <c:pt idx="374">
                  <c:v>-88.3</c:v>
                </c:pt>
                <c:pt idx="375">
                  <c:v>-87</c:v>
                </c:pt>
                <c:pt idx="376">
                  <c:v>-88.3</c:v>
                </c:pt>
                <c:pt idx="377">
                  <c:v>-86.1</c:v>
                </c:pt>
                <c:pt idx="378">
                  <c:v>-87.2</c:v>
                </c:pt>
                <c:pt idx="379">
                  <c:v>-85.8</c:v>
                </c:pt>
                <c:pt idx="380">
                  <c:v>-88.3</c:v>
                </c:pt>
                <c:pt idx="381">
                  <c:v>-88.3</c:v>
                </c:pt>
                <c:pt idx="382">
                  <c:v>-88.3</c:v>
                </c:pt>
                <c:pt idx="383">
                  <c:v>-88.3</c:v>
                </c:pt>
                <c:pt idx="384">
                  <c:v>-86.1</c:v>
                </c:pt>
                <c:pt idx="385">
                  <c:v>-86.1</c:v>
                </c:pt>
                <c:pt idx="386">
                  <c:v>-85.7</c:v>
                </c:pt>
                <c:pt idx="387">
                  <c:v>-86.7</c:v>
                </c:pt>
                <c:pt idx="388">
                  <c:v>-88.3</c:v>
                </c:pt>
                <c:pt idx="389">
                  <c:v>-88.3</c:v>
                </c:pt>
                <c:pt idx="390">
                  <c:v>-85.7</c:v>
                </c:pt>
                <c:pt idx="391">
                  <c:v>-88.3</c:v>
                </c:pt>
                <c:pt idx="392">
                  <c:v>-87.8</c:v>
                </c:pt>
                <c:pt idx="393">
                  <c:v>-87.1</c:v>
                </c:pt>
                <c:pt idx="394">
                  <c:v>-88.3</c:v>
                </c:pt>
                <c:pt idx="395">
                  <c:v>-87.5</c:v>
                </c:pt>
                <c:pt idx="396">
                  <c:v>-87.8</c:v>
                </c:pt>
                <c:pt idx="397">
                  <c:v>-88.2</c:v>
                </c:pt>
                <c:pt idx="398">
                  <c:v>-86.3</c:v>
                </c:pt>
                <c:pt idx="399">
                  <c:v>-87.8</c:v>
                </c:pt>
                <c:pt idx="400">
                  <c:v>-86.3</c:v>
                </c:pt>
                <c:pt idx="401">
                  <c:v>-86.1</c:v>
                </c:pt>
                <c:pt idx="402">
                  <c:v>-88.3</c:v>
                </c:pt>
                <c:pt idx="403">
                  <c:v>-88.3</c:v>
                </c:pt>
                <c:pt idx="404">
                  <c:v>-88.3</c:v>
                </c:pt>
                <c:pt idx="405">
                  <c:v>-88.3</c:v>
                </c:pt>
                <c:pt idx="406">
                  <c:v>-88.3</c:v>
                </c:pt>
                <c:pt idx="407">
                  <c:v>-88.3</c:v>
                </c:pt>
                <c:pt idx="408">
                  <c:v>-88.3</c:v>
                </c:pt>
                <c:pt idx="409">
                  <c:v>-83.4</c:v>
                </c:pt>
                <c:pt idx="410">
                  <c:v>-88.3</c:v>
                </c:pt>
                <c:pt idx="411">
                  <c:v>-88.3</c:v>
                </c:pt>
                <c:pt idx="412">
                  <c:v>-88.1</c:v>
                </c:pt>
                <c:pt idx="413">
                  <c:v>-88.3</c:v>
                </c:pt>
                <c:pt idx="414">
                  <c:v>-88.3</c:v>
                </c:pt>
                <c:pt idx="415">
                  <c:v>-84.6</c:v>
                </c:pt>
                <c:pt idx="416">
                  <c:v>-86.7</c:v>
                </c:pt>
                <c:pt idx="417">
                  <c:v>-88.3</c:v>
                </c:pt>
                <c:pt idx="418">
                  <c:v>-87.9</c:v>
                </c:pt>
                <c:pt idx="419">
                  <c:v>-87.5</c:v>
                </c:pt>
                <c:pt idx="420">
                  <c:v>-88.3</c:v>
                </c:pt>
                <c:pt idx="421">
                  <c:v>-87.7</c:v>
                </c:pt>
                <c:pt idx="422">
                  <c:v>-88.2</c:v>
                </c:pt>
                <c:pt idx="423">
                  <c:v>-86.5</c:v>
                </c:pt>
                <c:pt idx="424">
                  <c:v>-85.4</c:v>
                </c:pt>
                <c:pt idx="425">
                  <c:v>-88.3</c:v>
                </c:pt>
                <c:pt idx="426">
                  <c:v>-88.3</c:v>
                </c:pt>
                <c:pt idx="427">
                  <c:v>-86.8</c:v>
                </c:pt>
                <c:pt idx="428">
                  <c:v>-88.3</c:v>
                </c:pt>
                <c:pt idx="429">
                  <c:v>-87.2</c:v>
                </c:pt>
                <c:pt idx="430">
                  <c:v>-87.6</c:v>
                </c:pt>
                <c:pt idx="431">
                  <c:v>-85.4</c:v>
                </c:pt>
                <c:pt idx="432">
                  <c:v>-85.9</c:v>
                </c:pt>
                <c:pt idx="433">
                  <c:v>-88.2</c:v>
                </c:pt>
                <c:pt idx="434">
                  <c:v>-86.8</c:v>
                </c:pt>
                <c:pt idx="435">
                  <c:v>-88.2</c:v>
                </c:pt>
                <c:pt idx="436">
                  <c:v>-88.2</c:v>
                </c:pt>
                <c:pt idx="437">
                  <c:v>-88.2</c:v>
                </c:pt>
                <c:pt idx="438">
                  <c:v>-88.2</c:v>
                </c:pt>
                <c:pt idx="439">
                  <c:v>-88.2</c:v>
                </c:pt>
                <c:pt idx="440">
                  <c:v>-88.2</c:v>
                </c:pt>
                <c:pt idx="441">
                  <c:v>-88.2</c:v>
                </c:pt>
                <c:pt idx="442">
                  <c:v>-85.4</c:v>
                </c:pt>
                <c:pt idx="443">
                  <c:v>-87.3</c:v>
                </c:pt>
                <c:pt idx="444">
                  <c:v>-88.2</c:v>
                </c:pt>
                <c:pt idx="445">
                  <c:v>-88.2</c:v>
                </c:pt>
                <c:pt idx="446">
                  <c:v>-87.4</c:v>
                </c:pt>
                <c:pt idx="447">
                  <c:v>-88.2</c:v>
                </c:pt>
                <c:pt idx="448">
                  <c:v>-88.2</c:v>
                </c:pt>
                <c:pt idx="449">
                  <c:v>-88.2</c:v>
                </c:pt>
                <c:pt idx="450">
                  <c:v>-88.2</c:v>
                </c:pt>
                <c:pt idx="451">
                  <c:v>-88.2</c:v>
                </c:pt>
                <c:pt idx="452">
                  <c:v>-88.2</c:v>
                </c:pt>
                <c:pt idx="453">
                  <c:v>-88.2</c:v>
                </c:pt>
                <c:pt idx="454">
                  <c:v>-88</c:v>
                </c:pt>
                <c:pt idx="455">
                  <c:v>-86.2</c:v>
                </c:pt>
                <c:pt idx="456">
                  <c:v>-87.7</c:v>
                </c:pt>
                <c:pt idx="457">
                  <c:v>-84.9</c:v>
                </c:pt>
                <c:pt idx="458">
                  <c:v>-87.8</c:v>
                </c:pt>
                <c:pt idx="459">
                  <c:v>-88.2</c:v>
                </c:pt>
                <c:pt idx="460">
                  <c:v>-87.7</c:v>
                </c:pt>
                <c:pt idx="461">
                  <c:v>-87.3</c:v>
                </c:pt>
                <c:pt idx="462">
                  <c:v>-87.8</c:v>
                </c:pt>
                <c:pt idx="463">
                  <c:v>-84.7</c:v>
                </c:pt>
                <c:pt idx="464">
                  <c:v>-87.3</c:v>
                </c:pt>
                <c:pt idx="465">
                  <c:v>-87.9</c:v>
                </c:pt>
                <c:pt idx="466">
                  <c:v>-88.2</c:v>
                </c:pt>
                <c:pt idx="467">
                  <c:v>-85.4</c:v>
                </c:pt>
                <c:pt idx="468">
                  <c:v>-88.2</c:v>
                </c:pt>
                <c:pt idx="469">
                  <c:v>-88.2</c:v>
                </c:pt>
                <c:pt idx="470">
                  <c:v>-88.2</c:v>
                </c:pt>
                <c:pt idx="471">
                  <c:v>-86.4</c:v>
                </c:pt>
                <c:pt idx="472">
                  <c:v>-87.3</c:v>
                </c:pt>
                <c:pt idx="473">
                  <c:v>-87</c:v>
                </c:pt>
                <c:pt idx="474">
                  <c:v>-85.2</c:v>
                </c:pt>
                <c:pt idx="475">
                  <c:v>-88.2</c:v>
                </c:pt>
                <c:pt idx="476">
                  <c:v>-88.2</c:v>
                </c:pt>
                <c:pt idx="477">
                  <c:v>-85.7</c:v>
                </c:pt>
                <c:pt idx="478">
                  <c:v>-88.2</c:v>
                </c:pt>
                <c:pt idx="479">
                  <c:v>-85.7</c:v>
                </c:pt>
                <c:pt idx="480">
                  <c:v>-86.8</c:v>
                </c:pt>
                <c:pt idx="481">
                  <c:v>-88.2</c:v>
                </c:pt>
                <c:pt idx="482">
                  <c:v>-88.2</c:v>
                </c:pt>
                <c:pt idx="483">
                  <c:v>-85.3</c:v>
                </c:pt>
                <c:pt idx="484">
                  <c:v>-88.2</c:v>
                </c:pt>
                <c:pt idx="485">
                  <c:v>-88.2</c:v>
                </c:pt>
                <c:pt idx="486">
                  <c:v>-88.2</c:v>
                </c:pt>
                <c:pt idx="487">
                  <c:v>-88.2</c:v>
                </c:pt>
                <c:pt idx="488">
                  <c:v>-86.6</c:v>
                </c:pt>
                <c:pt idx="489">
                  <c:v>-88.2</c:v>
                </c:pt>
                <c:pt idx="490">
                  <c:v>-88.2</c:v>
                </c:pt>
                <c:pt idx="491">
                  <c:v>-86.9</c:v>
                </c:pt>
                <c:pt idx="492">
                  <c:v>-88.2</c:v>
                </c:pt>
                <c:pt idx="493">
                  <c:v>-88.2</c:v>
                </c:pt>
                <c:pt idx="494">
                  <c:v>-85.4</c:v>
                </c:pt>
                <c:pt idx="495">
                  <c:v>-85.6</c:v>
                </c:pt>
                <c:pt idx="496">
                  <c:v>-88.2</c:v>
                </c:pt>
                <c:pt idx="497">
                  <c:v>-86.9</c:v>
                </c:pt>
                <c:pt idx="498">
                  <c:v>-84.8</c:v>
                </c:pt>
                <c:pt idx="499">
                  <c:v>-85.6</c:v>
                </c:pt>
                <c:pt idx="500">
                  <c:v>-88.2</c:v>
                </c:pt>
                <c:pt idx="501">
                  <c:v>-87.4</c:v>
                </c:pt>
                <c:pt idx="502">
                  <c:v>-85.1</c:v>
                </c:pt>
                <c:pt idx="503">
                  <c:v>-86.5</c:v>
                </c:pt>
                <c:pt idx="504">
                  <c:v>-88.2</c:v>
                </c:pt>
                <c:pt idx="505">
                  <c:v>-87.8</c:v>
                </c:pt>
                <c:pt idx="506">
                  <c:v>-85.3</c:v>
                </c:pt>
                <c:pt idx="507">
                  <c:v>-88.1</c:v>
                </c:pt>
                <c:pt idx="508">
                  <c:v>-86.2</c:v>
                </c:pt>
                <c:pt idx="509">
                  <c:v>-88.1</c:v>
                </c:pt>
                <c:pt idx="510">
                  <c:v>-86</c:v>
                </c:pt>
                <c:pt idx="511">
                  <c:v>-88.1</c:v>
                </c:pt>
                <c:pt idx="512">
                  <c:v>-83.5</c:v>
                </c:pt>
                <c:pt idx="513">
                  <c:v>-84.3</c:v>
                </c:pt>
                <c:pt idx="514">
                  <c:v>-88.1</c:v>
                </c:pt>
                <c:pt idx="515">
                  <c:v>-86.2</c:v>
                </c:pt>
                <c:pt idx="516">
                  <c:v>-87.7</c:v>
                </c:pt>
                <c:pt idx="517">
                  <c:v>-88</c:v>
                </c:pt>
                <c:pt idx="518">
                  <c:v>-88.1</c:v>
                </c:pt>
                <c:pt idx="519">
                  <c:v>-86.9</c:v>
                </c:pt>
                <c:pt idx="520">
                  <c:v>-88.1</c:v>
                </c:pt>
                <c:pt idx="521">
                  <c:v>-88.1</c:v>
                </c:pt>
                <c:pt idx="522">
                  <c:v>-86</c:v>
                </c:pt>
                <c:pt idx="523">
                  <c:v>-87.9</c:v>
                </c:pt>
                <c:pt idx="524">
                  <c:v>-85.8</c:v>
                </c:pt>
                <c:pt idx="525">
                  <c:v>-88.1</c:v>
                </c:pt>
                <c:pt idx="526">
                  <c:v>-85.1</c:v>
                </c:pt>
                <c:pt idx="527">
                  <c:v>-86.7</c:v>
                </c:pt>
                <c:pt idx="528">
                  <c:v>-84.6</c:v>
                </c:pt>
                <c:pt idx="529">
                  <c:v>-88.1</c:v>
                </c:pt>
                <c:pt idx="530">
                  <c:v>-85.2</c:v>
                </c:pt>
                <c:pt idx="531">
                  <c:v>-88.1</c:v>
                </c:pt>
                <c:pt idx="532">
                  <c:v>-88.1</c:v>
                </c:pt>
                <c:pt idx="533">
                  <c:v>-88.1</c:v>
                </c:pt>
                <c:pt idx="534">
                  <c:v>-87.7</c:v>
                </c:pt>
                <c:pt idx="535">
                  <c:v>-87.4</c:v>
                </c:pt>
                <c:pt idx="536">
                  <c:v>-88.1</c:v>
                </c:pt>
                <c:pt idx="537">
                  <c:v>-88.1</c:v>
                </c:pt>
                <c:pt idx="538">
                  <c:v>-83.8</c:v>
                </c:pt>
                <c:pt idx="539">
                  <c:v>-88.1</c:v>
                </c:pt>
                <c:pt idx="540">
                  <c:v>-88.1</c:v>
                </c:pt>
                <c:pt idx="541">
                  <c:v>-84.4</c:v>
                </c:pt>
                <c:pt idx="542">
                  <c:v>-86.2</c:v>
                </c:pt>
                <c:pt idx="543">
                  <c:v>-88.1</c:v>
                </c:pt>
                <c:pt idx="544">
                  <c:v>-86.1</c:v>
                </c:pt>
                <c:pt idx="545">
                  <c:v>-87.5</c:v>
                </c:pt>
                <c:pt idx="546">
                  <c:v>-86.9</c:v>
                </c:pt>
                <c:pt idx="547">
                  <c:v>-84.6</c:v>
                </c:pt>
                <c:pt idx="548">
                  <c:v>-86.9</c:v>
                </c:pt>
                <c:pt idx="549">
                  <c:v>-88.1</c:v>
                </c:pt>
                <c:pt idx="550">
                  <c:v>-87.6</c:v>
                </c:pt>
                <c:pt idx="551">
                  <c:v>-86</c:v>
                </c:pt>
                <c:pt idx="552">
                  <c:v>-88.1</c:v>
                </c:pt>
                <c:pt idx="553">
                  <c:v>-85.9</c:v>
                </c:pt>
                <c:pt idx="554">
                  <c:v>-88</c:v>
                </c:pt>
                <c:pt idx="555">
                  <c:v>-88.1</c:v>
                </c:pt>
                <c:pt idx="556">
                  <c:v>-87.1</c:v>
                </c:pt>
                <c:pt idx="557">
                  <c:v>-86.5</c:v>
                </c:pt>
                <c:pt idx="558">
                  <c:v>-88.1</c:v>
                </c:pt>
                <c:pt idx="559">
                  <c:v>-87.2</c:v>
                </c:pt>
                <c:pt idx="560">
                  <c:v>-87.7</c:v>
                </c:pt>
                <c:pt idx="561">
                  <c:v>-88.1</c:v>
                </c:pt>
                <c:pt idx="562">
                  <c:v>-86.5</c:v>
                </c:pt>
                <c:pt idx="563">
                  <c:v>-88.1</c:v>
                </c:pt>
                <c:pt idx="564">
                  <c:v>-86.8</c:v>
                </c:pt>
                <c:pt idx="565">
                  <c:v>-88.1</c:v>
                </c:pt>
                <c:pt idx="566">
                  <c:v>-87.3</c:v>
                </c:pt>
                <c:pt idx="567">
                  <c:v>-86</c:v>
                </c:pt>
                <c:pt idx="568">
                  <c:v>-87.1</c:v>
                </c:pt>
                <c:pt idx="569">
                  <c:v>-88</c:v>
                </c:pt>
                <c:pt idx="570">
                  <c:v>-86.9</c:v>
                </c:pt>
                <c:pt idx="571">
                  <c:v>-86.9</c:v>
                </c:pt>
                <c:pt idx="572">
                  <c:v>-85.7</c:v>
                </c:pt>
                <c:pt idx="573">
                  <c:v>-85.2</c:v>
                </c:pt>
                <c:pt idx="574">
                  <c:v>-88.1</c:v>
                </c:pt>
                <c:pt idx="575">
                  <c:v>-86.6</c:v>
                </c:pt>
                <c:pt idx="576">
                  <c:v>-87.3</c:v>
                </c:pt>
                <c:pt idx="577">
                  <c:v>-88.1</c:v>
                </c:pt>
                <c:pt idx="578">
                  <c:v>-88.1</c:v>
                </c:pt>
                <c:pt idx="579">
                  <c:v>-88.1</c:v>
                </c:pt>
                <c:pt idx="580">
                  <c:v>-88.1</c:v>
                </c:pt>
                <c:pt idx="581">
                  <c:v>-84</c:v>
                </c:pt>
                <c:pt idx="582">
                  <c:v>-88.1</c:v>
                </c:pt>
                <c:pt idx="583">
                  <c:v>-88.1</c:v>
                </c:pt>
                <c:pt idx="584">
                  <c:v>-86.7</c:v>
                </c:pt>
                <c:pt idx="585">
                  <c:v>-83.7</c:v>
                </c:pt>
                <c:pt idx="586">
                  <c:v>-88.1</c:v>
                </c:pt>
                <c:pt idx="587">
                  <c:v>-88.1</c:v>
                </c:pt>
                <c:pt idx="588">
                  <c:v>-87.7</c:v>
                </c:pt>
                <c:pt idx="589">
                  <c:v>-84.1</c:v>
                </c:pt>
                <c:pt idx="590">
                  <c:v>-85</c:v>
                </c:pt>
                <c:pt idx="591">
                  <c:v>-85.2</c:v>
                </c:pt>
                <c:pt idx="592">
                  <c:v>-84.9</c:v>
                </c:pt>
                <c:pt idx="593">
                  <c:v>-86.5</c:v>
                </c:pt>
                <c:pt idx="594">
                  <c:v>-84.5</c:v>
                </c:pt>
                <c:pt idx="595">
                  <c:v>-88.1</c:v>
                </c:pt>
                <c:pt idx="596">
                  <c:v>-86.5</c:v>
                </c:pt>
                <c:pt idx="597">
                  <c:v>-88.1</c:v>
                </c:pt>
                <c:pt idx="598">
                  <c:v>-86</c:v>
                </c:pt>
                <c:pt idx="599">
                  <c:v>-85.6</c:v>
                </c:pt>
                <c:pt idx="600">
                  <c:v>-83.9</c:v>
                </c:pt>
                <c:pt idx="601">
                  <c:v>-87.3</c:v>
                </c:pt>
                <c:pt idx="602">
                  <c:v>-85.4</c:v>
                </c:pt>
                <c:pt idx="603">
                  <c:v>-88.1</c:v>
                </c:pt>
                <c:pt idx="604">
                  <c:v>-88.1</c:v>
                </c:pt>
                <c:pt idx="605">
                  <c:v>-85.5</c:v>
                </c:pt>
                <c:pt idx="606">
                  <c:v>-85.7</c:v>
                </c:pt>
                <c:pt idx="607">
                  <c:v>-87.2</c:v>
                </c:pt>
                <c:pt idx="608">
                  <c:v>-87.4</c:v>
                </c:pt>
                <c:pt idx="609">
                  <c:v>-86.9</c:v>
                </c:pt>
                <c:pt idx="610">
                  <c:v>-86.5</c:v>
                </c:pt>
                <c:pt idx="611">
                  <c:v>-88.1</c:v>
                </c:pt>
                <c:pt idx="612">
                  <c:v>-88.1</c:v>
                </c:pt>
                <c:pt idx="613">
                  <c:v>-85.9</c:v>
                </c:pt>
                <c:pt idx="614">
                  <c:v>-88.1</c:v>
                </c:pt>
                <c:pt idx="615">
                  <c:v>-86</c:v>
                </c:pt>
                <c:pt idx="616">
                  <c:v>-88.1</c:v>
                </c:pt>
                <c:pt idx="617">
                  <c:v>-84.4</c:v>
                </c:pt>
                <c:pt idx="618">
                  <c:v>-87.6</c:v>
                </c:pt>
                <c:pt idx="619">
                  <c:v>-87</c:v>
                </c:pt>
                <c:pt idx="620">
                  <c:v>-86.6</c:v>
                </c:pt>
                <c:pt idx="621">
                  <c:v>-87</c:v>
                </c:pt>
                <c:pt idx="622">
                  <c:v>-88.1</c:v>
                </c:pt>
                <c:pt idx="623">
                  <c:v>-86.1</c:v>
                </c:pt>
                <c:pt idx="624">
                  <c:v>-88.1</c:v>
                </c:pt>
                <c:pt idx="625">
                  <c:v>-86.7</c:v>
                </c:pt>
                <c:pt idx="626">
                  <c:v>-88.1</c:v>
                </c:pt>
                <c:pt idx="627">
                  <c:v>-85.3</c:v>
                </c:pt>
                <c:pt idx="628">
                  <c:v>-88.1</c:v>
                </c:pt>
                <c:pt idx="629">
                  <c:v>-88.1</c:v>
                </c:pt>
                <c:pt idx="630">
                  <c:v>-87.6</c:v>
                </c:pt>
                <c:pt idx="631">
                  <c:v>-86.3</c:v>
                </c:pt>
                <c:pt idx="632">
                  <c:v>-85.3</c:v>
                </c:pt>
                <c:pt idx="633">
                  <c:v>-87.2</c:v>
                </c:pt>
                <c:pt idx="634">
                  <c:v>-84.9</c:v>
                </c:pt>
                <c:pt idx="635">
                  <c:v>-86.5</c:v>
                </c:pt>
                <c:pt idx="636">
                  <c:v>-83.9</c:v>
                </c:pt>
                <c:pt idx="637">
                  <c:v>-88.1</c:v>
                </c:pt>
                <c:pt idx="638">
                  <c:v>-86.9</c:v>
                </c:pt>
                <c:pt idx="639">
                  <c:v>-88.1</c:v>
                </c:pt>
                <c:pt idx="640">
                  <c:v>-88.1</c:v>
                </c:pt>
                <c:pt idx="641">
                  <c:v>-88.1</c:v>
                </c:pt>
                <c:pt idx="642">
                  <c:v>-88.1</c:v>
                </c:pt>
                <c:pt idx="643">
                  <c:v>-86.9</c:v>
                </c:pt>
                <c:pt idx="644">
                  <c:v>-85</c:v>
                </c:pt>
                <c:pt idx="645">
                  <c:v>-88.1</c:v>
                </c:pt>
                <c:pt idx="646">
                  <c:v>-88.1</c:v>
                </c:pt>
                <c:pt idx="647">
                  <c:v>-85.1</c:v>
                </c:pt>
                <c:pt idx="648">
                  <c:v>-86.8</c:v>
                </c:pt>
                <c:pt idx="649">
                  <c:v>-88.1</c:v>
                </c:pt>
                <c:pt idx="650">
                  <c:v>-85.6</c:v>
                </c:pt>
                <c:pt idx="651">
                  <c:v>-84.9</c:v>
                </c:pt>
                <c:pt idx="652">
                  <c:v>-86.8</c:v>
                </c:pt>
                <c:pt idx="653">
                  <c:v>-87.7</c:v>
                </c:pt>
                <c:pt idx="654">
                  <c:v>-87.7</c:v>
                </c:pt>
                <c:pt idx="655">
                  <c:v>-87.7</c:v>
                </c:pt>
                <c:pt idx="656">
                  <c:v>-85.8</c:v>
                </c:pt>
                <c:pt idx="657">
                  <c:v>-83.5</c:v>
                </c:pt>
                <c:pt idx="658">
                  <c:v>-85.2</c:v>
                </c:pt>
                <c:pt idx="659">
                  <c:v>-84.8</c:v>
                </c:pt>
                <c:pt idx="660">
                  <c:v>-87.2</c:v>
                </c:pt>
                <c:pt idx="661">
                  <c:v>-88.1</c:v>
                </c:pt>
                <c:pt idx="662">
                  <c:v>-88.1</c:v>
                </c:pt>
                <c:pt idx="663">
                  <c:v>-88.1</c:v>
                </c:pt>
                <c:pt idx="664">
                  <c:v>-88.1</c:v>
                </c:pt>
                <c:pt idx="665">
                  <c:v>-86.7</c:v>
                </c:pt>
                <c:pt idx="666">
                  <c:v>-88.1</c:v>
                </c:pt>
                <c:pt idx="667">
                  <c:v>-85.9</c:v>
                </c:pt>
                <c:pt idx="668">
                  <c:v>-88.1</c:v>
                </c:pt>
                <c:pt idx="669">
                  <c:v>-88.1</c:v>
                </c:pt>
                <c:pt idx="670">
                  <c:v>-88.1</c:v>
                </c:pt>
                <c:pt idx="671">
                  <c:v>-85.2</c:v>
                </c:pt>
                <c:pt idx="672">
                  <c:v>-87.3</c:v>
                </c:pt>
                <c:pt idx="673">
                  <c:v>-86.6</c:v>
                </c:pt>
                <c:pt idx="674">
                  <c:v>-87.2</c:v>
                </c:pt>
                <c:pt idx="675">
                  <c:v>-84.9</c:v>
                </c:pt>
                <c:pt idx="676">
                  <c:v>-88.1</c:v>
                </c:pt>
                <c:pt idx="677">
                  <c:v>-88.1</c:v>
                </c:pt>
                <c:pt idx="678">
                  <c:v>-88.1</c:v>
                </c:pt>
                <c:pt idx="679">
                  <c:v>-85.5</c:v>
                </c:pt>
                <c:pt idx="680">
                  <c:v>-88</c:v>
                </c:pt>
                <c:pt idx="681">
                  <c:v>-85.5</c:v>
                </c:pt>
                <c:pt idx="682">
                  <c:v>-84.5</c:v>
                </c:pt>
                <c:pt idx="683">
                  <c:v>-88</c:v>
                </c:pt>
                <c:pt idx="684">
                  <c:v>-87</c:v>
                </c:pt>
                <c:pt idx="685">
                  <c:v>-88</c:v>
                </c:pt>
                <c:pt idx="686">
                  <c:v>-88</c:v>
                </c:pt>
                <c:pt idx="687">
                  <c:v>-88</c:v>
                </c:pt>
                <c:pt idx="688">
                  <c:v>-88</c:v>
                </c:pt>
                <c:pt idx="689">
                  <c:v>-87</c:v>
                </c:pt>
                <c:pt idx="690">
                  <c:v>-88</c:v>
                </c:pt>
                <c:pt idx="691">
                  <c:v>-88</c:v>
                </c:pt>
                <c:pt idx="692">
                  <c:v>-74.599999999999994</c:v>
                </c:pt>
                <c:pt idx="693">
                  <c:v>-48.6</c:v>
                </c:pt>
                <c:pt idx="694">
                  <c:v>-48.5</c:v>
                </c:pt>
                <c:pt idx="695">
                  <c:v>-55.8</c:v>
                </c:pt>
                <c:pt idx="696">
                  <c:v>-44.9</c:v>
                </c:pt>
                <c:pt idx="697">
                  <c:v>-52.7</c:v>
                </c:pt>
                <c:pt idx="698">
                  <c:v>-86.4</c:v>
                </c:pt>
                <c:pt idx="699">
                  <c:v>-86.8</c:v>
                </c:pt>
                <c:pt idx="700">
                  <c:v>-88</c:v>
                </c:pt>
                <c:pt idx="701">
                  <c:v>-88</c:v>
                </c:pt>
                <c:pt idx="702">
                  <c:v>-88</c:v>
                </c:pt>
                <c:pt idx="703">
                  <c:v>-86.1</c:v>
                </c:pt>
                <c:pt idx="704">
                  <c:v>-88</c:v>
                </c:pt>
                <c:pt idx="705">
                  <c:v>-88</c:v>
                </c:pt>
                <c:pt idx="706">
                  <c:v>-84.7</c:v>
                </c:pt>
                <c:pt idx="707">
                  <c:v>-84.2</c:v>
                </c:pt>
                <c:pt idx="708">
                  <c:v>-83.9</c:v>
                </c:pt>
                <c:pt idx="709">
                  <c:v>-83.6</c:v>
                </c:pt>
                <c:pt idx="710">
                  <c:v>-88</c:v>
                </c:pt>
                <c:pt idx="711">
                  <c:v>-88</c:v>
                </c:pt>
                <c:pt idx="712">
                  <c:v>-88</c:v>
                </c:pt>
                <c:pt idx="713">
                  <c:v>-88</c:v>
                </c:pt>
                <c:pt idx="714">
                  <c:v>-86.9</c:v>
                </c:pt>
                <c:pt idx="715">
                  <c:v>-84.4</c:v>
                </c:pt>
                <c:pt idx="716">
                  <c:v>-84.4</c:v>
                </c:pt>
                <c:pt idx="717">
                  <c:v>-86.2</c:v>
                </c:pt>
                <c:pt idx="718">
                  <c:v>-85.8</c:v>
                </c:pt>
                <c:pt idx="719">
                  <c:v>-86</c:v>
                </c:pt>
                <c:pt idx="720">
                  <c:v>-87.5</c:v>
                </c:pt>
                <c:pt idx="721">
                  <c:v>-86.9</c:v>
                </c:pt>
                <c:pt idx="722">
                  <c:v>-84.1</c:v>
                </c:pt>
                <c:pt idx="723">
                  <c:v>-86</c:v>
                </c:pt>
                <c:pt idx="724">
                  <c:v>-88</c:v>
                </c:pt>
                <c:pt idx="725">
                  <c:v>-85.3</c:v>
                </c:pt>
                <c:pt idx="726">
                  <c:v>-88</c:v>
                </c:pt>
                <c:pt idx="727">
                  <c:v>-88</c:v>
                </c:pt>
                <c:pt idx="728">
                  <c:v>-88</c:v>
                </c:pt>
                <c:pt idx="729">
                  <c:v>-88</c:v>
                </c:pt>
                <c:pt idx="730">
                  <c:v>-88</c:v>
                </c:pt>
                <c:pt idx="731">
                  <c:v>-84.5</c:v>
                </c:pt>
                <c:pt idx="732">
                  <c:v>-88</c:v>
                </c:pt>
                <c:pt idx="733">
                  <c:v>-84.4</c:v>
                </c:pt>
                <c:pt idx="734">
                  <c:v>-85.7</c:v>
                </c:pt>
                <c:pt idx="735">
                  <c:v>-85.4</c:v>
                </c:pt>
                <c:pt idx="736">
                  <c:v>-86.6</c:v>
                </c:pt>
                <c:pt idx="737">
                  <c:v>-88</c:v>
                </c:pt>
                <c:pt idx="738">
                  <c:v>-87.2</c:v>
                </c:pt>
                <c:pt idx="739">
                  <c:v>-85</c:v>
                </c:pt>
                <c:pt idx="740">
                  <c:v>-88</c:v>
                </c:pt>
                <c:pt idx="741">
                  <c:v>-85.7</c:v>
                </c:pt>
                <c:pt idx="742">
                  <c:v>-87</c:v>
                </c:pt>
                <c:pt idx="743">
                  <c:v>-88</c:v>
                </c:pt>
                <c:pt idx="744">
                  <c:v>-88</c:v>
                </c:pt>
                <c:pt idx="745">
                  <c:v>-88</c:v>
                </c:pt>
                <c:pt idx="746">
                  <c:v>-86.4</c:v>
                </c:pt>
                <c:pt idx="747">
                  <c:v>-87.6</c:v>
                </c:pt>
                <c:pt idx="748">
                  <c:v>-87.2</c:v>
                </c:pt>
                <c:pt idx="749">
                  <c:v>-88</c:v>
                </c:pt>
                <c:pt idx="750">
                  <c:v>-87.7</c:v>
                </c:pt>
                <c:pt idx="751">
                  <c:v>-88</c:v>
                </c:pt>
                <c:pt idx="752">
                  <c:v>-88</c:v>
                </c:pt>
                <c:pt idx="753">
                  <c:v>-83.3</c:v>
                </c:pt>
                <c:pt idx="754">
                  <c:v>-88</c:v>
                </c:pt>
                <c:pt idx="755">
                  <c:v>-83.7</c:v>
                </c:pt>
                <c:pt idx="756">
                  <c:v>-88</c:v>
                </c:pt>
                <c:pt idx="757">
                  <c:v>-88</c:v>
                </c:pt>
                <c:pt idx="758">
                  <c:v>-84.6</c:v>
                </c:pt>
                <c:pt idx="759">
                  <c:v>-84.8</c:v>
                </c:pt>
                <c:pt idx="760">
                  <c:v>-86.5</c:v>
                </c:pt>
                <c:pt idx="761">
                  <c:v>-88</c:v>
                </c:pt>
                <c:pt idx="762">
                  <c:v>-86.6</c:v>
                </c:pt>
                <c:pt idx="763">
                  <c:v>-87.5</c:v>
                </c:pt>
                <c:pt idx="764">
                  <c:v>-88</c:v>
                </c:pt>
                <c:pt idx="765">
                  <c:v>-86.2</c:v>
                </c:pt>
                <c:pt idx="766">
                  <c:v>-84.8</c:v>
                </c:pt>
                <c:pt idx="767">
                  <c:v>-86.1</c:v>
                </c:pt>
                <c:pt idx="768">
                  <c:v>-83.9</c:v>
                </c:pt>
                <c:pt idx="769">
                  <c:v>-87.9</c:v>
                </c:pt>
                <c:pt idx="770">
                  <c:v>-87.9</c:v>
                </c:pt>
                <c:pt idx="771">
                  <c:v>-85.1</c:v>
                </c:pt>
                <c:pt idx="772">
                  <c:v>-85.6</c:v>
                </c:pt>
                <c:pt idx="773">
                  <c:v>-87.9</c:v>
                </c:pt>
                <c:pt idx="774">
                  <c:v>-84.9</c:v>
                </c:pt>
                <c:pt idx="775">
                  <c:v>-84.5</c:v>
                </c:pt>
                <c:pt idx="776">
                  <c:v>-87.9</c:v>
                </c:pt>
                <c:pt idx="777">
                  <c:v>-87.9</c:v>
                </c:pt>
                <c:pt idx="778">
                  <c:v>-86.4</c:v>
                </c:pt>
                <c:pt idx="779">
                  <c:v>-86.5</c:v>
                </c:pt>
                <c:pt idx="780">
                  <c:v>-84.6</c:v>
                </c:pt>
                <c:pt idx="781">
                  <c:v>-86.8</c:v>
                </c:pt>
                <c:pt idx="782">
                  <c:v>-86.6</c:v>
                </c:pt>
                <c:pt idx="783">
                  <c:v>-86.6</c:v>
                </c:pt>
                <c:pt idx="784">
                  <c:v>-87.9</c:v>
                </c:pt>
                <c:pt idx="785">
                  <c:v>-86.3</c:v>
                </c:pt>
                <c:pt idx="786">
                  <c:v>-87.9</c:v>
                </c:pt>
                <c:pt idx="787">
                  <c:v>-85.3</c:v>
                </c:pt>
                <c:pt idx="788">
                  <c:v>-83</c:v>
                </c:pt>
                <c:pt idx="789">
                  <c:v>-84.7</c:v>
                </c:pt>
                <c:pt idx="790">
                  <c:v>-85.6</c:v>
                </c:pt>
                <c:pt idx="791">
                  <c:v>-85.1</c:v>
                </c:pt>
                <c:pt idx="792">
                  <c:v>-86.7</c:v>
                </c:pt>
                <c:pt idx="793">
                  <c:v>-84.3</c:v>
                </c:pt>
                <c:pt idx="794">
                  <c:v>-86.4</c:v>
                </c:pt>
                <c:pt idx="795">
                  <c:v>-83.9</c:v>
                </c:pt>
                <c:pt idx="796">
                  <c:v>-84.5</c:v>
                </c:pt>
                <c:pt idx="797">
                  <c:v>-87.9</c:v>
                </c:pt>
                <c:pt idx="798">
                  <c:v>-83.7</c:v>
                </c:pt>
                <c:pt idx="799">
                  <c:v>-87.9</c:v>
                </c:pt>
                <c:pt idx="800">
                  <c:v>-86</c:v>
                </c:pt>
                <c:pt idx="801">
                  <c:v>-86.8</c:v>
                </c:pt>
                <c:pt idx="802">
                  <c:v>-84.6</c:v>
                </c:pt>
                <c:pt idx="803">
                  <c:v>-83.9</c:v>
                </c:pt>
                <c:pt idx="804">
                  <c:v>-87.1</c:v>
                </c:pt>
                <c:pt idx="805">
                  <c:v>-83.7</c:v>
                </c:pt>
                <c:pt idx="806">
                  <c:v>-84.6</c:v>
                </c:pt>
                <c:pt idx="807">
                  <c:v>-84.9</c:v>
                </c:pt>
                <c:pt idx="808">
                  <c:v>-85.6</c:v>
                </c:pt>
                <c:pt idx="809">
                  <c:v>-85.9</c:v>
                </c:pt>
                <c:pt idx="810">
                  <c:v>-87.9</c:v>
                </c:pt>
                <c:pt idx="811">
                  <c:v>-83</c:v>
                </c:pt>
                <c:pt idx="812">
                  <c:v>-86.6</c:v>
                </c:pt>
                <c:pt idx="813">
                  <c:v>-86.5</c:v>
                </c:pt>
                <c:pt idx="814">
                  <c:v>-84.7</c:v>
                </c:pt>
                <c:pt idx="815">
                  <c:v>-86.3</c:v>
                </c:pt>
                <c:pt idx="816">
                  <c:v>-85.3</c:v>
                </c:pt>
                <c:pt idx="817">
                  <c:v>-87.9</c:v>
                </c:pt>
                <c:pt idx="818">
                  <c:v>-84.1</c:v>
                </c:pt>
                <c:pt idx="819">
                  <c:v>-85.1</c:v>
                </c:pt>
                <c:pt idx="820">
                  <c:v>-86.9</c:v>
                </c:pt>
                <c:pt idx="821">
                  <c:v>-84.2</c:v>
                </c:pt>
                <c:pt idx="822">
                  <c:v>-87.8</c:v>
                </c:pt>
                <c:pt idx="823">
                  <c:v>-87.8</c:v>
                </c:pt>
                <c:pt idx="824">
                  <c:v>-85.4</c:v>
                </c:pt>
                <c:pt idx="825">
                  <c:v>-82.8</c:v>
                </c:pt>
                <c:pt idx="826">
                  <c:v>-85.9</c:v>
                </c:pt>
                <c:pt idx="827">
                  <c:v>-84.4</c:v>
                </c:pt>
                <c:pt idx="828">
                  <c:v>-85.1</c:v>
                </c:pt>
                <c:pt idx="829">
                  <c:v>-87.8</c:v>
                </c:pt>
                <c:pt idx="830">
                  <c:v>-87.3</c:v>
                </c:pt>
                <c:pt idx="831">
                  <c:v>-84.9</c:v>
                </c:pt>
                <c:pt idx="832">
                  <c:v>-85.1</c:v>
                </c:pt>
                <c:pt idx="833">
                  <c:v>-85.2</c:v>
                </c:pt>
                <c:pt idx="834">
                  <c:v>-86.5</c:v>
                </c:pt>
                <c:pt idx="835">
                  <c:v>-86.5</c:v>
                </c:pt>
                <c:pt idx="836">
                  <c:v>-84.2</c:v>
                </c:pt>
                <c:pt idx="837">
                  <c:v>-84.9</c:v>
                </c:pt>
                <c:pt idx="838">
                  <c:v>-87.8</c:v>
                </c:pt>
                <c:pt idx="839">
                  <c:v>-87.8</c:v>
                </c:pt>
                <c:pt idx="840">
                  <c:v>-87.8</c:v>
                </c:pt>
                <c:pt idx="841">
                  <c:v>-85.4</c:v>
                </c:pt>
                <c:pt idx="842">
                  <c:v>-83.8</c:v>
                </c:pt>
                <c:pt idx="843">
                  <c:v>-83</c:v>
                </c:pt>
                <c:pt idx="844">
                  <c:v>-87.7</c:v>
                </c:pt>
                <c:pt idx="845">
                  <c:v>-86.2</c:v>
                </c:pt>
                <c:pt idx="846">
                  <c:v>-86.8</c:v>
                </c:pt>
                <c:pt idx="847">
                  <c:v>-85.5</c:v>
                </c:pt>
                <c:pt idx="848">
                  <c:v>-86.2</c:v>
                </c:pt>
                <c:pt idx="849">
                  <c:v>-86.3</c:v>
                </c:pt>
                <c:pt idx="850">
                  <c:v>-87.5</c:v>
                </c:pt>
                <c:pt idx="851">
                  <c:v>-85.2</c:v>
                </c:pt>
                <c:pt idx="852">
                  <c:v>-84</c:v>
                </c:pt>
                <c:pt idx="853">
                  <c:v>-87.7</c:v>
                </c:pt>
                <c:pt idx="854">
                  <c:v>-86.6</c:v>
                </c:pt>
                <c:pt idx="855">
                  <c:v>-87.7</c:v>
                </c:pt>
                <c:pt idx="856">
                  <c:v>-84.2</c:v>
                </c:pt>
                <c:pt idx="857">
                  <c:v>-85</c:v>
                </c:pt>
                <c:pt idx="858">
                  <c:v>-83.7</c:v>
                </c:pt>
                <c:pt idx="859">
                  <c:v>-84.7</c:v>
                </c:pt>
                <c:pt idx="860">
                  <c:v>-87.7</c:v>
                </c:pt>
                <c:pt idx="861">
                  <c:v>-83.6</c:v>
                </c:pt>
                <c:pt idx="862">
                  <c:v>-86.3</c:v>
                </c:pt>
                <c:pt idx="863">
                  <c:v>-87.7</c:v>
                </c:pt>
                <c:pt idx="864">
                  <c:v>-87.7</c:v>
                </c:pt>
                <c:pt idx="865">
                  <c:v>-87.7</c:v>
                </c:pt>
                <c:pt idx="866">
                  <c:v>-85.1</c:v>
                </c:pt>
                <c:pt idx="867">
                  <c:v>-86.9</c:v>
                </c:pt>
                <c:pt idx="868">
                  <c:v>-85.3</c:v>
                </c:pt>
                <c:pt idx="869">
                  <c:v>-87.7</c:v>
                </c:pt>
                <c:pt idx="870">
                  <c:v>-86</c:v>
                </c:pt>
                <c:pt idx="871">
                  <c:v>-85.1</c:v>
                </c:pt>
                <c:pt idx="872">
                  <c:v>-83.6</c:v>
                </c:pt>
                <c:pt idx="873">
                  <c:v>-86.5</c:v>
                </c:pt>
                <c:pt idx="874">
                  <c:v>-86.5</c:v>
                </c:pt>
                <c:pt idx="875">
                  <c:v>-87.3</c:v>
                </c:pt>
                <c:pt idx="876">
                  <c:v>-87.6</c:v>
                </c:pt>
                <c:pt idx="877">
                  <c:v>-83.9</c:v>
                </c:pt>
                <c:pt idx="878">
                  <c:v>-85.9</c:v>
                </c:pt>
                <c:pt idx="879">
                  <c:v>-86</c:v>
                </c:pt>
                <c:pt idx="880">
                  <c:v>-86.8</c:v>
                </c:pt>
                <c:pt idx="881">
                  <c:v>-84.2</c:v>
                </c:pt>
                <c:pt idx="882">
                  <c:v>-85.2</c:v>
                </c:pt>
                <c:pt idx="883">
                  <c:v>-85.9</c:v>
                </c:pt>
                <c:pt idx="884">
                  <c:v>-87.5</c:v>
                </c:pt>
                <c:pt idx="885">
                  <c:v>-83.5</c:v>
                </c:pt>
                <c:pt idx="886">
                  <c:v>-87.7</c:v>
                </c:pt>
                <c:pt idx="887">
                  <c:v>-87.7</c:v>
                </c:pt>
                <c:pt idx="888">
                  <c:v>-85.2</c:v>
                </c:pt>
                <c:pt idx="889">
                  <c:v>-83.3</c:v>
                </c:pt>
                <c:pt idx="890">
                  <c:v>-85</c:v>
                </c:pt>
                <c:pt idx="891">
                  <c:v>-86.4</c:v>
                </c:pt>
                <c:pt idx="892">
                  <c:v>-84</c:v>
                </c:pt>
                <c:pt idx="893">
                  <c:v>-83.6</c:v>
                </c:pt>
                <c:pt idx="894">
                  <c:v>-84.9</c:v>
                </c:pt>
                <c:pt idx="895">
                  <c:v>-86.3</c:v>
                </c:pt>
                <c:pt idx="896">
                  <c:v>-84.7</c:v>
                </c:pt>
                <c:pt idx="897">
                  <c:v>-86</c:v>
                </c:pt>
                <c:pt idx="898">
                  <c:v>-87.7</c:v>
                </c:pt>
                <c:pt idx="899">
                  <c:v>-85.9</c:v>
                </c:pt>
                <c:pt idx="900">
                  <c:v>-85.5</c:v>
                </c:pt>
                <c:pt idx="901">
                  <c:v>-87</c:v>
                </c:pt>
                <c:pt idx="902">
                  <c:v>-85.4</c:v>
                </c:pt>
                <c:pt idx="903">
                  <c:v>-84</c:v>
                </c:pt>
                <c:pt idx="904">
                  <c:v>-86.5</c:v>
                </c:pt>
                <c:pt idx="905">
                  <c:v>-85.7</c:v>
                </c:pt>
                <c:pt idx="906">
                  <c:v>-84.4</c:v>
                </c:pt>
                <c:pt idx="907">
                  <c:v>-87.7</c:v>
                </c:pt>
                <c:pt idx="908">
                  <c:v>-86.4</c:v>
                </c:pt>
                <c:pt idx="909">
                  <c:v>-84.6</c:v>
                </c:pt>
                <c:pt idx="910">
                  <c:v>-86.3</c:v>
                </c:pt>
                <c:pt idx="911">
                  <c:v>-83.5</c:v>
                </c:pt>
                <c:pt idx="912">
                  <c:v>-85.1</c:v>
                </c:pt>
                <c:pt idx="913">
                  <c:v>-83</c:v>
                </c:pt>
                <c:pt idx="914">
                  <c:v>-83.5</c:v>
                </c:pt>
                <c:pt idx="915">
                  <c:v>-87.4</c:v>
                </c:pt>
                <c:pt idx="916">
                  <c:v>-86.1</c:v>
                </c:pt>
                <c:pt idx="917">
                  <c:v>-86.3</c:v>
                </c:pt>
                <c:pt idx="918">
                  <c:v>-85.5</c:v>
                </c:pt>
                <c:pt idx="919">
                  <c:v>-83.3</c:v>
                </c:pt>
                <c:pt idx="920">
                  <c:v>-84.6</c:v>
                </c:pt>
                <c:pt idx="921">
                  <c:v>-87.7</c:v>
                </c:pt>
                <c:pt idx="922">
                  <c:v>-83.9</c:v>
                </c:pt>
                <c:pt idx="923">
                  <c:v>-87.2</c:v>
                </c:pt>
                <c:pt idx="924">
                  <c:v>-87.7</c:v>
                </c:pt>
                <c:pt idx="925">
                  <c:v>-85.3</c:v>
                </c:pt>
                <c:pt idx="926">
                  <c:v>-85.8</c:v>
                </c:pt>
                <c:pt idx="927">
                  <c:v>-87.7</c:v>
                </c:pt>
                <c:pt idx="928">
                  <c:v>-87.7</c:v>
                </c:pt>
                <c:pt idx="929">
                  <c:v>-85.1</c:v>
                </c:pt>
                <c:pt idx="930">
                  <c:v>-87.1</c:v>
                </c:pt>
                <c:pt idx="931">
                  <c:v>-87.1</c:v>
                </c:pt>
                <c:pt idx="932">
                  <c:v>-84.1</c:v>
                </c:pt>
                <c:pt idx="933">
                  <c:v>-85</c:v>
                </c:pt>
                <c:pt idx="934">
                  <c:v>-84.1</c:v>
                </c:pt>
                <c:pt idx="935">
                  <c:v>-85.7</c:v>
                </c:pt>
                <c:pt idx="936">
                  <c:v>-87.7</c:v>
                </c:pt>
                <c:pt idx="937">
                  <c:v>-87</c:v>
                </c:pt>
                <c:pt idx="938">
                  <c:v>-85.1</c:v>
                </c:pt>
                <c:pt idx="939">
                  <c:v>-85.3</c:v>
                </c:pt>
                <c:pt idx="940">
                  <c:v>-83.7</c:v>
                </c:pt>
                <c:pt idx="941">
                  <c:v>-86.8</c:v>
                </c:pt>
                <c:pt idx="942">
                  <c:v>-87.6</c:v>
                </c:pt>
                <c:pt idx="943">
                  <c:v>-85.8</c:v>
                </c:pt>
                <c:pt idx="944">
                  <c:v>-87.3</c:v>
                </c:pt>
                <c:pt idx="945">
                  <c:v>-86.1</c:v>
                </c:pt>
                <c:pt idx="946">
                  <c:v>-86.9</c:v>
                </c:pt>
                <c:pt idx="947">
                  <c:v>-87.6</c:v>
                </c:pt>
                <c:pt idx="948">
                  <c:v>-85.5</c:v>
                </c:pt>
                <c:pt idx="949">
                  <c:v>-87.6</c:v>
                </c:pt>
                <c:pt idx="950">
                  <c:v>-87.6</c:v>
                </c:pt>
                <c:pt idx="951">
                  <c:v>-87.6</c:v>
                </c:pt>
                <c:pt idx="952">
                  <c:v>-87.6</c:v>
                </c:pt>
                <c:pt idx="953">
                  <c:v>-84.3</c:v>
                </c:pt>
                <c:pt idx="954">
                  <c:v>-84.2</c:v>
                </c:pt>
                <c:pt idx="955">
                  <c:v>-86.9</c:v>
                </c:pt>
                <c:pt idx="956">
                  <c:v>-84</c:v>
                </c:pt>
                <c:pt idx="957">
                  <c:v>-86</c:v>
                </c:pt>
                <c:pt idx="958">
                  <c:v>-87.4</c:v>
                </c:pt>
                <c:pt idx="959">
                  <c:v>-85.6</c:v>
                </c:pt>
                <c:pt idx="960">
                  <c:v>-87</c:v>
                </c:pt>
                <c:pt idx="961">
                  <c:v>-87.6</c:v>
                </c:pt>
                <c:pt idx="962">
                  <c:v>-85.6</c:v>
                </c:pt>
                <c:pt idx="963">
                  <c:v>-85.9</c:v>
                </c:pt>
                <c:pt idx="964">
                  <c:v>-87.2</c:v>
                </c:pt>
                <c:pt idx="965">
                  <c:v>-87.6</c:v>
                </c:pt>
                <c:pt idx="966">
                  <c:v>-83.9</c:v>
                </c:pt>
                <c:pt idx="967">
                  <c:v>-86.8</c:v>
                </c:pt>
                <c:pt idx="968">
                  <c:v>-85.3</c:v>
                </c:pt>
                <c:pt idx="969">
                  <c:v>-87.5</c:v>
                </c:pt>
                <c:pt idx="970">
                  <c:v>-87.1</c:v>
                </c:pt>
                <c:pt idx="971">
                  <c:v>-87.6</c:v>
                </c:pt>
                <c:pt idx="972">
                  <c:v>-86.2</c:v>
                </c:pt>
                <c:pt idx="973">
                  <c:v>-85.5</c:v>
                </c:pt>
                <c:pt idx="974">
                  <c:v>-86.6</c:v>
                </c:pt>
                <c:pt idx="975">
                  <c:v>-84.9</c:v>
                </c:pt>
                <c:pt idx="976">
                  <c:v>-84.7</c:v>
                </c:pt>
                <c:pt idx="977">
                  <c:v>-87.6</c:v>
                </c:pt>
                <c:pt idx="978">
                  <c:v>-87.6</c:v>
                </c:pt>
                <c:pt idx="979">
                  <c:v>-87.6</c:v>
                </c:pt>
                <c:pt idx="980">
                  <c:v>-85.9</c:v>
                </c:pt>
                <c:pt idx="981">
                  <c:v>-85.1</c:v>
                </c:pt>
                <c:pt idx="982">
                  <c:v>-85.8</c:v>
                </c:pt>
                <c:pt idx="983">
                  <c:v>-87.6</c:v>
                </c:pt>
                <c:pt idx="984">
                  <c:v>-87.6</c:v>
                </c:pt>
                <c:pt idx="985">
                  <c:v>-83.8</c:v>
                </c:pt>
                <c:pt idx="986">
                  <c:v>-87.6</c:v>
                </c:pt>
                <c:pt idx="987">
                  <c:v>-82.4</c:v>
                </c:pt>
                <c:pt idx="988">
                  <c:v>-86.8</c:v>
                </c:pt>
                <c:pt idx="989">
                  <c:v>-85.2</c:v>
                </c:pt>
                <c:pt idx="990">
                  <c:v>-87.6</c:v>
                </c:pt>
                <c:pt idx="991">
                  <c:v>-87.6</c:v>
                </c:pt>
                <c:pt idx="992">
                  <c:v>-83.4</c:v>
                </c:pt>
                <c:pt idx="993">
                  <c:v>-87.6</c:v>
                </c:pt>
                <c:pt idx="994">
                  <c:v>-83.6</c:v>
                </c:pt>
                <c:pt idx="995">
                  <c:v>-84.4</c:v>
                </c:pt>
                <c:pt idx="996">
                  <c:v>-87.1</c:v>
                </c:pt>
                <c:pt idx="997">
                  <c:v>-86.3</c:v>
                </c:pt>
                <c:pt idx="998">
                  <c:v>-87.5</c:v>
                </c:pt>
                <c:pt idx="999">
                  <c:v>-87.5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A!$H$1:$H$4</c:f>
              <c:strCache>
                <c:ptCount val="1"/>
                <c:pt idx="0">
                  <c:v>C6 A3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A!$G$5:$G$1004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A!$H$5:$H$1004</c:f>
              <c:numCache>
                <c:formatCode>0.00E+00</c:formatCode>
                <c:ptCount val="1000"/>
                <c:pt idx="0">
                  <c:v>-82.2</c:v>
                </c:pt>
                <c:pt idx="1">
                  <c:v>-83.5</c:v>
                </c:pt>
                <c:pt idx="2">
                  <c:v>-83.2</c:v>
                </c:pt>
                <c:pt idx="3">
                  <c:v>-83.1</c:v>
                </c:pt>
                <c:pt idx="4">
                  <c:v>-83.9</c:v>
                </c:pt>
                <c:pt idx="5">
                  <c:v>-83.6</c:v>
                </c:pt>
                <c:pt idx="6">
                  <c:v>-81.7</c:v>
                </c:pt>
                <c:pt idx="7">
                  <c:v>-82</c:v>
                </c:pt>
                <c:pt idx="8">
                  <c:v>-84.5</c:v>
                </c:pt>
                <c:pt idx="9">
                  <c:v>-83.3</c:v>
                </c:pt>
                <c:pt idx="10">
                  <c:v>-83</c:v>
                </c:pt>
                <c:pt idx="11">
                  <c:v>-84.6</c:v>
                </c:pt>
                <c:pt idx="12">
                  <c:v>-83.4</c:v>
                </c:pt>
                <c:pt idx="13">
                  <c:v>-84.7</c:v>
                </c:pt>
                <c:pt idx="14">
                  <c:v>-84</c:v>
                </c:pt>
                <c:pt idx="15">
                  <c:v>-84.2</c:v>
                </c:pt>
                <c:pt idx="16">
                  <c:v>-84.7</c:v>
                </c:pt>
                <c:pt idx="17">
                  <c:v>-83.4</c:v>
                </c:pt>
                <c:pt idx="18">
                  <c:v>-83.1</c:v>
                </c:pt>
                <c:pt idx="19">
                  <c:v>-82.7</c:v>
                </c:pt>
                <c:pt idx="20">
                  <c:v>-84.5</c:v>
                </c:pt>
                <c:pt idx="21">
                  <c:v>-82.2</c:v>
                </c:pt>
                <c:pt idx="22">
                  <c:v>-83.3</c:v>
                </c:pt>
                <c:pt idx="23">
                  <c:v>-82.6</c:v>
                </c:pt>
                <c:pt idx="24">
                  <c:v>-82.3</c:v>
                </c:pt>
                <c:pt idx="25">
                  <c:v>-83.2</c:v>
                </c:pt>
                <c:pt idx="26">
                  <c:v>-82.3</c:v>
                </c:pt>
                <c:pt idx="27">
                  <c:v>-82.3</c:v>
                </c:pt>
                <c:pt idx="28">
                  <c:v>-84.4</c:v>
                </c:pt>
                <c:pt idx="29">
                  <c:v>-83.2</c:v>
                </c:pt>
                <c:pt idx="30">
                  <c:v>-82.1</c:v>
                </c:pt>
                <c:pt idx="31">
                  <c:v>-83.5</c:v>
                </c:pt>
                <c:pt idx="32">
                  <c:v>-83.9</c:v>
                </c:pt>
                <c:pt idx="33">
                  <c:v>-82</c:v>
                </c:pt>
                <c:pt idx="34">
                  <c:v>-83.3</c:v>
                </c:pt>
                <c:pt idx="35">
                  <c:v>-83.3</c:v>
                </c:pt>
                <c:pt idx="36">
                  <c:v>-84.6</c:v>
                </c:pt>
                <c:pt idx="37">
                  <c:v>-84.1</c:v>
                </c:pt>
                <c:pt idx="38">
                  <c:v>-82.5</c:v>
                </c:pt>
                <c:pt idx="39">
                  <c:v>-84.6</c:v>
                </c:pt>
                <c:pt idx="40">
                  <c:v>-82.6</c:v>
                </c:pt>
                <c:pt idx="41">
                  <c:v>-81.8</c:v>
                </c:pt>
                <c:pt idx="42">
                  <c:v>-83.5</c:v>
                </c:pt>
                <c:pt idx="43">
                  <c:v>-83.3</c:v>
                </c:pt>
                <c:pt idx="44">
                  <c:v>-82.5</c:v>
                </c:pt>
                <c:pt idx="45">
                  <c:v>-84.2</c:v>
                </c:pt>
                <c:pt idx="46">
                  <c:v>-81.2</c:v>
                </c:pt>
                <c:pt idx="47">
                  <c:v>-83.4</c:v>
                </c:pt>
                <c:pt idx="48">
                  <c:v>-82.9</c:v>
                </c:pt>
                <c:pt idx="49">
                  <c:v>-83.6</c:v>
                </c:pt>
                <c:pt idx="50">
                  <c:v>-82.1</c:v>
                </c:pt>
                <c:pt idx="51">
                  <c:v>-83.4</c:v>
                </c:pt>
                <c:pt idx="52">
                  <c:v>-84.2</c:v>
                </c:pt>
                <c:pt idx="53">
                  <c:v>-82.9</c:v>
                </c:pt>
                <c:pt idx="54">
                  <c:v>-83.1</c:v>
                </c:pt>
                <c:pt idx="55">
                  <c:v>-82.9</c:v>
                </c:pt>
                <c:pt idx="56">
                  <c:v>-81.599999999999994</c:v>
                </c:pt>
                <c:pt idx="57">
                  <c:v>-81.400000000000006</c:v>
                </c:pt>
                <c:pt idx="58">
                  <c:v>-83.5</c:v>
                </c:pt>
                <c:pt idx="59">
                  <c:v>-82.5</c:v>
                </c:pt>
                <c:pt idx="60">
                  <c:v>-82.7</c:v>
                </c:pt>
                <c:pt idx="61">
                  <c:v>-83.7</c:v>
                </c:pt>
                <c:pt idx="62">
                  <c:v>-83.3</c:v>
                </c:pt>
                <c:pt idx="63">
                  <c:v>-82</c:v>
                </c:pt>
                <c:pt idx="64">
                  <c:v>-83</c:v>
                </c:pt>
                <c:pt idx="65">
                  <c:v>-83.3</c:v>
                </c:pt>
                <c:pt idx="66">
                  <c:v>-84.7</c:v>
                </c:pt>
                <c:pt idx="67">
                  <c:v>-82.3</c:v>
                </c:pt>
                <c:pt idx="68">
                  <c:v>-82.9</c:v>
                </c:pt>
                <c:pt idx="69">
                  <c:v>-83.4</c:v>
                </c:pt>
                <c:pt idx="70">
                  <c:v>-83.1</c:v>
                </c:pt>
                <c:pt idx="71">
                  <c:v>-83.4</c:v>
                </c:pt>
                <c:pt idx="72">
                  <c:v>-84</c:v>
                </c:pt>
                <c:pt idx="73">
                  <c:v>-82.3</c:v>
                </c:pt>
                <c:pt idx="74">
                  <c:v>-85.6</c:v>
                </c:pt>
                <c:pt idx="75">
                  <c:v>-84.6</c:v>
                </c:pt>
                <c:pt idx="76">
                  <c:v>-80.3</c:v>
                </c:pt>
                <c:pt idx="77">
                  <c:v>-83.9</c:v>
                </c:pt>
                <c:pt idx="78">
                  <c:v>-85.8</c:v>
                </c:pt>
                <c:pt idx="79">
                  <c:v>-83.9</c:v>
                </c:pt>
                <c:pt idx="80">
                  <c:v>-82.5</c:v>
                </c:pt>
                <c:pt idx="81">
                  <c:v>-83.1</c:v>
                </c:pt>
                <c:pt idx="82">
                  <c:v>-82.9</c:v>
                </c:pt>
                <c:pt idx="83">
                  <c:v>-83.1</c:v>
                </c:pt>
                <c:pt idx="84">
                  <c:v>-85.3</c:v>
                </c:pt>
                <c:pt idx="85">
                  <c:v>-84.2</c:v>
                </c:pt>
                <c:pt idx="86">
                  <c:v>-83.6</c:v>
                </c:pt>
                <c:pt idx="87">
                  <c:v>-84.5</c:v>
                </c:pt>
                <c:pt idx="88">
                  <c:v>-81.7</c:v>
                </c:pt>
                <c:pt idx="89">
                  <c:v>-82.7</c:v>
                </c:pt>
                <c:pt idx="90">
                  <c:v>-84.1</c:v>
                </c:pt>
                <c:pt idx="91">
                  <c:v>-83.6</c:v>
                </c:pt>
                <c:pt idx="92">
                  <c:v>-83.7</c:v>
                </c:pt>
                <c:pt idx="93">
                  <c:v>-83.6</c:v>
                </c:pt>
                <c:pt idx="94">
                  <c:v>-84</c:v>
                </c:pt>
                <c:pt idx="95">
                  <c:v>-83.2</c:v>
                </c:pt>
                <c:pt idx="96">
                  <c:v>-83.8</c:v>
                </c:pt>
                <c:pt idx="97">
                  <c:v>-82.4</c:v>
                </c:pt>
                <c:pt idx="98">
                  <c:v>-83.7</c:v>
                </c:pt>
                <c:pt idx="99">
                  <c:v>-83.1</c:v>
                </c:pt>
                <c:pt idx="100">
                  <c:v>-82.6</c:v>
                </c:pt>
                <c:pt idx="101">
                  <c:v>-82.3</c:v>
                </c:pt>
                <c:pt idx="102">
                  <c:v>-84.1</c:v>
                </c:pt>
                <c:pt idx="103">
                  <c:v>-83.1</c:v>
                </c:pt>
                <c:pt idx="104">
                  <c:v>-83.3</c:v>
                </c:pt>
                <c:pt idx="105">
                  <c:v>-84.7</c:v>
                </c:pt>
                <c:pt idx="106">
                  <c:v>-82.3</c:v>
                </c:pt>
                <c:pt idx="107">
                  <c:v>-82.8</c:v>
                </c:pt>
                <c:pt idx="108">
                  <c:v>-81.5</c:v>
                </c:pt>
                <c:pt idx="109">
                  <c:v>-83.7</c:v>
                </c:pt>
                <c:pt idx="110">
                  <c:v>-85.4</c:v>
                </c:pt>
                <c:pt idx="111">
                  <c:v>-83.8</c:v>
                </c:pt>
                <c:pt idx="112">
                  <c:v>-83.8</c:v>
                </c:pt>
                <c:pt idx="113">
                  <c:v>-83.5</c:v>
                </c:pt>
                <c:pt idx="114">
                  <c:v>-84</c:v>
                </c:pt>
                <c:pt idx="115">
                  <c:v>-82.6</c:v>
                </c:pt>
                <c:pt idx="116">
                  <c:v>-83.5</c:v>
                </c:pt>
                <c:pt idx="117">
                  <c:v>-83.1</c:v>
                </c:pt>
                <c:pt idx="118">
                  <c:v>-83.5</c:v>
                </c:pt>
                <c:pt idx="119">
                  <c:v>-83.4</c:v>
                </c:pt>
                <c:pt idx="120">
                  <c:v>-85.3</c:v>
                </c:pt>
                <c:pt idx="121">
                  <c:v>-82.5</c:v>
                </c:pt>
                <c:pt idx="122">
                  <c:v>-83.4</c:v>
                </c:pt>
                <c:pt idx="123">
                  <c:v>-83.7</c:v>
                </c:pt>
                <c:pt idx="124">
                  <c:v>-85.2</c:v>
                </c:pt>
                <c:pt idx="125">
                  <c:v>-84.1</c:v>
                </c:pt>
                <c:pt idx="126">
                  <c:v>-84.3</c:v>
                </c:pt>
                <c:pt idx="127">
                  <c:v>-82</c:v>
                </c:pt>
                <c:pt idx="128">
                  <c:v>-83.9</c:v>
                </c:pt>
                <c:pt idx="129">
                  <c:v>-84.6</c:v>
                </c:pt>
                <c:pt idx="130">
                  <c:v>-82.2</c:v>
                </c:pt>
                <c:pt idx="131">
                  <c:v>-85.1</c:v>
                </c:pt>
                <c:pt idx="132">
                  <c:v>-82.8</c:v>
                </c:pt>
                <c:pt idx="133">
                  <c:v>-83.2</c:v>
                </c:pt>
                <c:pt idx="134">
                  <c:v>-83.5</c:v>
                </c:pt>
                <c:pt idx="135">
                  <c:v>-84.3</c:v>
                </c:pt>
                <c:pt idx="136">
                  <c:v>-82.8</c:v>
                </c:pt>
                <c:pt idx="137">
                  <c:v>-83.5</c:v>
                </c:pt>
                <c:pt idx="138">
                  <c:v>-85.6</c:v>
                </c:pt>
                <c:pt idx="139">
                  <c:v>-84.3</c:v>
                </c:pt>
                <c:pt idx="140">
                  <c:v>-82.5</c:v>
                </c:pt>
                <c:pt idx="141">
                  <c:v>-83.7</c:v>
                </c:pt>
                <c:pt idx="142">
                  <c:v>-84</c:v>
                </c:pt>
                <c:pt idx="143">
                  <c:v>-84</c:v>
                </c:pt>
                <c:pt idx="144">
                  <c:v>-83.4</c:v>
                </c:pt>
                <c:pt idx="145">
                  <c:v>-83.3</c:v>
                </c:pt>
                <c:pt idx="146">
                  <c:v>-85</c:v>
                </c:pt>
                <c:pt idx="147">
                  <c:v>-83.6</c:v>
                </c:pt>
                <c:pt idx="148">
                  <c:v>-82.9</c:v>
                </c:pt>
                <c:pt idx="149">
                  <c:v>-81.7</c:v>
                </c:pt>
                <c:pt idx="150">
                  <c:v>-83.1</c:v>
                </c:pt>
                <c:pt idx="151">
                  <c:v>-84.1</c:v>
                </c:pt>
                <c:pt idx="152">
                  <c:v>-82.7</c:v>
                </c:pt>
                <c:pt idx="153">
                  <c:v>-82</c:v>
                </c:pt>
                <c:pt idx="154">
                  <c:v>-82.8</c:v>
                </c:pt>
                <c:pt idx="155">
                  <c:v>-83.9</c:v>
                </c:pt>
                <c:pt idx="156">
                  <c:v>-84.2</c:v>
                </c:pt>
                <c:pt idx="157">
                  <c:v>-84</c:v>
                </c:pt>
                <c:pt idx="158">
                  <c:v>-83.1</c:v>
                </c:pt>
                <c:pt idx="159">
                  <c:v>-83.8</c:v>
                </c:pt>
                <c:pt idx="160">
                  <c:v>-83.1</c:v>
                </c:pt>
                <c:pt idx="161">
                  <c:v>-83.3</c:v>
                </c:pt>
                <c:pt idx="162">
                  <c:v>-86.1</c:v>
                </c:pt>
                <c:pt idx="163">
                  <c:v>-84.3</c:v>
                </c:pt>
                <c:pt idx="164">
                  <c:v>-83.3</c:v>
                </c:pt>
                <c:pt idx="165">
                  <c:v>-83.3</c:v>
                </c:pt>
                <c:pt idx="166">
                  <c:v>-83.3</c:v>
                </c:pt>
                <c:pt idx="167">
                  <c:v>-81.599999999999994</c:v>
                </c:pt>
                <c:pt idx="168">
                  <c:v>-83.9</c:v>
                </c:pt>
                <c:pt idx="169">
                  <c:v>-83.8</c:v>
                </c:pt>
                <c:pt idx="170">
                  <c:v>-83.4</c:v>
                </c:pt>
                <c:pt idx="171">
                  <c:v>-84</c:v>
                </c:pt>
                <c:pt idx="172">
                  <c:v>-83.5</c:v>
                </c:pt>
                <c:pt idx="173">
                  <c:v>-85.1</c:v>
                </c:pt>
                <c:pt idx="174">
                  <c:v>-83.8</c:v>
                </c:pt>
                <c:pt idx="175">
                  <c:v>-84.4</c:v>
                </c:pt>
                <c:pt idx="176">
                  <c:v>-82.7</c:v>
                </c:pt>
                <c:pt idx="177">
                  <c:v>-84.9</c:v>
                </c:pt>
                <c:pt idx="178">
                  <c:v>-82.4</c:v>
                </c:pt>
                <c:pt idx="179">
                  <c:v>-83.9</c:v>
                </c:pt>
                <c:pt idx="180">
                  <c:v>-82.5</c:v>
                </c:pt>
                <c:pt idx="181">
                  <c:v>-82.5</c:v>
                </c:pt>
                <c:pt idx="182">
                  <c:v>-84.5</c:v>
                </c:pt>
                <c:pt idx="183">
                  <c:v>-83.9</c:v>
                </c:pt>
                <c:pt idx="184">
                  <c:v>-82.4</c:v>
                </c:pt>
                <c:pt idx="185">
                  <c:v>-84.4</c:v>
                </c:pt>
                <c:pt idx="186">
                  <c:v>-83.4</c:v>
                </c:pt>
                <c:pt idx="187">
                  <c:v>-83</c:v>
                </c:pt>
                <c:pt idx="188">
                  <c:v>-84</c:v>
                </c:pt>
                <c:pt idx="189">
                  <c:v>-83.8</c:v>
                </c:pt>
                <c:pt idx="190">
                  <c:v>-83.1</c:v>
                </c:pt>
                <c:pt idx="191">
                  <c:v>-83.3</c:v>
                </c:pt>
                <c:pt idx="192">
                  <c:v>-83.5</c:v>
                </c:pt>
                <c:pt idx="193">
                  <c:v>-84.1</c:v>
                </c:pt>
                <c:pt idx="194">
                  <c:v>-84.2</c:v>
                </c:pt>
                <c:pt idx="195">
                  <c:v>-82.9</c:v>
                </c:pt>
                <c:pt idx="196">
                  <c:v>-84.8</c:v>
                </c:pt>
                <c:pt idx="197">
                  <c:v>-83.7</c:v>
                </c:pt>
                <c:pt idx="198">
                  <c:v>-84.7</c:v>
                </c:pt>
                <c:pt idx="199">
                  <c:v>-85</c:v>
                </c:pt>
                <c:pt idx="200">
                  <c:v>-84.4</c:v>
                </c:pt>
                <c:pt idx="201">
                  <c:v>-83.6</c:v>
                </c:pt>
                <c:pt idx="202">
                  <c:v>-84</c:v>
                </c:pt>
                <c:pt idx="203">
                  <c:v>-83.3</c:v>
                </c:pt>
                <c:pt idx="204">
                  <c:v>-82.4</c:v>
                </c:pt>
                <c:pt idx="205">
                  <c:v>-82.4</c:v>
                </c:pt>
                <c:pt idx="206">
                  <c:v>-84.4</c:v>
                </c:pt>
                <c:pt idx="207">
                  <c:v>-83.2</c:v>
                </c:pt>
                <c:pt idx="208">
                  <c:v>-83.3</c:v>
                </c:pt>
                <c:pt idx="209">
                  <c:v>-83.7</c:v>
                </c:pt>
                <c:pt idx="210">
                  <c:v>-82.8</c:v>
                </c:pt>
                <c:pt idx="211">
                  <c:v>-83.7</c:v>
                </c:pt>
                <c:pt idx="212">
                  <c:v>-84</c:v>
                </c:pt>
                <c:pt idx="213">
                  <c:v>-84.8</c:v>
                </c:pt>
                <c:pt idx="214">
                  <c:v>-83.9</c:v>
                </c:pt>
                <c:pt idx="215">
                  <c:v>-85.4</c:v>
                </c:pt>
                <c:pt idx="216">
                  <c:v>-82.3</c:v>
                </c:pt>
                <c:pt idx="217">
                  <c:v>-83.7</c:v>
                </c:pt>
                <c:pt idx="218">
                  <c:v>-82.9</c:v>
                </c:pt>
                <c:pt idx="219">
                  <c:v>-81.3</c:v>
                </c:pt>
                <c:pt idx="220">
                  <c:v>-82.1</c:v>
                </c:pt>
                <c:pt idx="221">
                  <c:v>-82</c:v>
                </c:pt>
                <c:pt idx="222">
                  <c:v>-83.6</c:v>
                </c:pt>
                <c:pt idx="223">
                  <c:v>-83.7</c:v>
                </c:pt>
                <c:pt idx="224">
                  <c:v>-82.3</c:v>
                </c:pt>
                <c:pt idx="225">
                  <c:v>-83.5</c:v>
                </c:pt>
                <c:pt idx="226">
                  <c:v>-83</c:v>
                </c:pt>
                <c:pt idx="227">
                  <c:v>-84.2</c:v>
                </c:pt>
                <c:pt idx="228">
                  <c:v>-83.1</c:v>
                </c:pt>
                <c:pt idx="229">
                  <c:v>-82.9</c:v>
                </c:pt>
                <c:pt idx="230">
                  <c:v>-82.5</c:v>
                </c:pt>
                <c:pt idx="231">
                  <c:v>-83.8</c:v>
                </c:pt>
                <c:pt idx="232">
                  <c:v>-83.5</c:v>
                </c:pt>
                <c:pt idx="233">
                  <c:v>-83</c:v>
                </c:pt>
                <c:pt idx="234">
                  <c:v>-84.3</c:v>
                </c:pt>
                <c:pt idx="235">
                  <c:v>-82.4</c:v>
                </c:pt>
                <c:pt idx="236">
                  <c:v>-82.8</c:v>
                </c:pt>
                <c:pt idx="237">
                  <c:v>-83.5</c:v>
                </c:pt>
                <c:pt idx="238">
                  <c:v>-83.1</c:v>
                </c:pt>
                <c:pt idx="239">
                  <c:v>-82.5</c:v>
                </c:pt>
                <c:pt idx="240">
                  <c:v>-82.5</c:v>
                </c:pt>
                <c:pt idx="241">
                  <c:v>-84</c:v>
                </c:pt>
                <c:pt idx="242">
                  <c:v>-83.9</c:v>
                </c:pt>
                <c:pt idx="243">
                  <c:v>-82.6</c:v>
                </c:pt>
                <c:pt idx="244">
                  <c:v>-84.2</c:v>
                </c:pt>
                <c:pt idx="245">
                  <c:v>-83.9</c:v>
                </c:pt>
                <c:pt idx="246">
                  <c:v>-82.2</c:v>
                </c:pt>
                <c:pt idx="247">
                  <c:v>-82.4</c:v>
                </c:pt>
                <c:pt idx="248">
                  <c:v>-81.400000000000006</c:v>
                </c:pt>
                <c:pt idx="249">
                  <c:v>-82.1</c:v>
                </c:pt>
                <c:pt idx="250">
                  <c:v>-82.9</c:v>
                </c:pt>
                <c:pt idx="251">
                  <c:v>-83.5</c:v>
                </c:pt>
                <c:pt idx="252">
                  <c:v>-82.7</c:v>
                </c:pt>
                <c:pt idx="253">
                  <c:v>-83.5</c:v>
                </c:pt>
                <c:pt idx="254">
                  <c:v>-85.3</c:v>
                </c:pt>
                <c:pt idx="255">
                  <c:v>-83.3</c:v>
                </c:pt>
                <c:pt idx="256">
                  <c:v>-84.9</c:v>
                </c:pt>
                <c:pt idx="257">
                  <c:v>-82.3</c:v>
                </c:pt>
                <c:pt idx="258">
                  <c:v>-82.6</c:v>
                </c:pt>
                <c:pt idx="259">
                  <c:v>-82.2</c:v>
                </c:pt>
                <c:pt idx="260">
                  <c:v>-82.6</c:v>
                </c:pt>
                <c:pt idx="261">
                  <c:v>-83.2</c:v>
                </c:pt>
                <c:pt idx="262">
                  <c:v>-83.6</c:v>
                </c:pt>
                <c:pt idx="263">
                  <c:v>-82.7</c:v>
                </c:pt>
                <c:pt idx="264">
                  <c:v>-82.8</c:v>
                </c:pt>
                <c:pt idx="265">
                  <c:v>-83.7</c:v>
                </c:pt>
                <c:pt idx="266">
                  <c:v>-82.6</c:v>
                </c:pt>
                <c:pt idx="267">
                  <c:v>-84.3</c:v>
                </c:pt>
                <c:pt idx="268">
                  <c:v>-83.3</c:v>
                </c:pt>
                <c:pt idx="269">
                  <c:v>-82.2</c:v>
                </c:pt>
                <c:pt idx="270">
                  <c:v>-82.8</c:v>
                </c:pt>
                <c:pt idx="271">
                  <c:v>-84.6</c:v>
                </c:pt>
                <c:pt idx="272">
                  <c:v>-83.4</c:v>
                </c:pt>
                <c:pt idx="273">
                  <c:v>-84.1</c:v>
                </c:pt>
                <c:pt idx="274">
                  <c:v>-84.2</c:v>
                </c:pt>
                <c:pt idx="275">
                  <c:v>-82.8</c:v>
                </c:pt>
                <c:pt idx="276">
                  <c:v>-83</c:v>
                </c:pt>
                <c:pt idx="277">
                  <c:v>-83.3</c:v>
                </c:pt>
                <c:pt idx="278">
                  <c:v>-83</c:v>
                </c:pt>
                <c:pt idx="279">
                  <c:v>-83.6</c:v>
                </c:pt>
                <c:pt idx="280">
                  <c:v>-82</c:v>
                </c:pt>
                <c:pt idx="281">
                  <c:v>-83.1</c:v>
                </c:pt>
                <c:pt idx="282">
                  <c:v>-82.1</c:v>
                </c:pt>
                <c:pt idx="283">
                  <c:v>-83.9</c:v>
                </c:pt>
                <c:pt idx="284">
                  <c:v>-81.599999999999994</c:v>
                </c:pt>
                <c:pt idx="285">
                  <c:v>-84.2</c:v>
                </c:pt>
                <c:pt idx="286">
                  <c:v>-82.7</c:v>
                </c:pt>
                <c:pt idx="287">
                  <c:v>-83.8</c:v>
                </c:pt>
                <c:pt idx="288">
                  <c:v>-83.6</c:v>
                </c:pt>
                <c:pt idx="289">
                  <c:v>-82.8</c:v>
                </c:pt>
                <c:pt idx="290">
                  <c:v>-82.8</c:v>
                </c:pt>
                <c:pt idx="291">
                  <c:v>-83.9</c:v>
                </c:pt>
                <c:pt idx="292">
                  <c:v>-82.5</c:v>
                </c:pt>
                <c:pt idx="293">
                  <c:v>-82.7</c:v>
                </c:pt>
                <c:pt idx="294">
                  <c:v>-83.7</c:v>
                </c:pt>
                <c:pt idx="295">
                  <c:v>-82.9</c:v>
                </c:pt>
                <c:pt idx="296">
                  <c:v>-81.2</c:v>
                </c:pt>
                <c:pt idx="297">
                  <c:v>-82.3</c:v>
                </c:pt>
                <c:pt idx="298">
                  <c:v>-83.6</c:v>
                </c:pt>
                <c:pt idx="299">
                  <c:v>-83.3</c:v>
                </c:pt>
                <c:pt idx="300">
                  <c:v>-83.2</c:v>
                </c:pt>
                <c:pt idx="301">
                  <c:v>-82.7</c:v>
                </c:pt>
                <c:pt idx="302">
                  <c:v>-82.5</c:v>
                </c:pt>
                <c:pt idx="303">
                  <c:v>-84.5</c:v>
                </c:pt>
                <c:pt idx="304">
                  <c:v>-81.900000000000006</c:v>
                </c:pt>
                <c:pt idx="305">
                  <c:v>-82.4</c:v>
                </c:pt>
                <c:pt idx="306">
                  <c:v>-83.2</c:v>
                </c:pt>
                <c:pt idx="307">
                  <c:v>-82.7</c:v>
                </c:pt>
                <c:pt idx="308">
                  <c:v>-83</c:v>
                </c:pt>
                <c:pt idx="309">
                  <c:v>-83</c:v>
                </c:pt>
                <c:pt idx="310">
                  <c:v>-84.5</c:v>
                </c:pt>
                <c:pt idx="311">
                  <c:v>-84.1</c:v>
                </c:pt>
                <c:pt idx="312">
                  <c:v>-82.8</c:v>
                </c:pt>
                <c:pt idx="313">
                  <c:v>-83</c:v>
                </c:pt>
                <c:pt idx="314">
                  <c:v>-82.4</c:v>
                </c:pt>
                <c:pt idx="315">
                  <c:v>-84</c:v>
                </c:pt>
                <c:pt idx="316">
                  <c:v>-83.4</c:v>
                </c:pt>
                <c:pt idx="317">
                  <c:v>-82.8</c:v>
                </c:pt>
                <c:pt idx="318">
                  <c:v>-83.3</c:v>
                </c:pt>
                <c:pt idx="319">
                  <c:v>-83.9</c:v>
                </c:pt>
                <c:pt idx="320">
                  <c:v>-82.6</c:v>
                </c:pt>
                <c:pt idx="321">
                  <c:v>-83.1</c:v>
                </c:pt>
                <c:pt idx="322">
                  <c:v>-84.6</c:v>
                </c:pt>
                <c:pt idx="323">
                  <c:v>-84.1</c:v>
                </c:pt>
                <c:pt idx="324">
                  <c:v>-82.9</c:v>
                </c:pt>
                <c:pt idx="325">
                  <c:v>-83.7</c:v>
                </c:pt>
                <c:pt idx="326">
                  <c:v>-84.6</c:v>
                </c:pt>
                <c:pt idx="327">
                  <c:v>-84.1</c:v>
                </c:pt>
                <c:pt idx="328">
                  <c:v>-83</c:v>
                </c:pt>
                <c:pt idx="329">
                  <c:v>-83.9</c:v>
                </c:pt>
                <c:pt idx="330">
                  <c:v>-84.3</c:v>
                </c:pt>
                <c:pt idx="331">
                  <c:v>-83.8</c:v>
                </c:pt>
                <c:pt idx="332">
                  <c:v>-83.9</c:v>
                </c:pt>
                <c:pt idx="333">
                  <c:v>-83.5</c:v>
                </c:pt>
                <c:pt idx="334">
                  <c:v>-83.2</c:v>
                </c:pt>
                <c:pt idx="335">
                  <c:v>-82.3</c:v>
                </c:pt>
                <c:pt idx="336">
                  <c:v>-83.2</c:v>
                </c:pt>
                <c:pt idx="337">
                  <c:v>-82.7</c:v>
                </c:pt>
                <c:pt idx="338">
                  <c:v>-82.1</c:v>
                </c:pt>
                <c:pt idx="339">
                  <c:v>-83.6</c:v>
                </c:pt>
                <c:pt idx="340">
                  <c:v>-83.3</c:v>
                </c:pt>
                <c:pt idx="341">
                  <c:v>-83.7</c:v>
                </c:pt>
                <c:pt idx="342">
                  <c:v>-84.2</c:v>
                </c:pt>
                <c:pt idx="343">
                  <c:v>-82</c:v>
                </c:pt>
                <c:pt idx="344">
                  <c:v>-84</c:v>
                </c:pt>
                <c:pt idx="345">
                  <c:v>-81.900000000000006</c:v>
                </c:pt>
                <c:pt idx="346">
                  <c:v>-83.5</c:v>
                </c:pt>
                <c:pt idx="347">
                  <c:v>-82.9</c:v>
                </c:pt>
                <c:pt idx="348">
                  <c:v>-84.5</c:v>
                </c:pt>
                <c:pt idx="349">
                  <c:v>-82.6</c:v>
                </c:pt>
                <c:pt idx="350">
                  <c:v>-82.8</c:v>
                </c:pt>
                <c:pt idx="351">
                  <c:v>-83.6</c:v>
                </c:pt>
                <c:pt idx="352">
                  <c:v>-83.7</c:v>
                </c:pt>
                <c:pt idx="353">
                  <c:v>-82.3</c:v>
                </c:pt>
                <c:pt idx="354">
                  <c:v>-84.6</c:v>
                </c:pt>
                <c:pt idx="355">
                  <c:v>-82.6</c:v>
                </c:pt>
                <c:pt idx="356">
                  <c:v>-85</c:v>
                </c:pt>
                <c:pt idx="357">
                  <c:v>-84.2</c:v>
                </c:pt>
                <c:pt idx="358">
                  <c:v>-83.9</c:v>
                </c:pt>
                <c:pt idx="359">
                  <c:v>-82.9</c:v>
                </c:pt>
                <c:pt idx="360">
                  <c:v>-83.1</c:v>
                </c:pt>
                <c:pt idx="361">
                  <c:v>-82.4</c:v>
                </c:pt>
                <c:pt idx="362">
                  <c:v>-85.7</c:v>
                </c:pt>
                <c:pt idx="363">
                  <c:v>-83.9</c:v>
                </c:pt>
                <c:pt idx="364">
                  <c:v>-84.5</c:v>
                </c:pt>
                <c:pt idx="365">
                  <c:v>-84.2</c:v>
                </c:pt>
                <c:pt idx="366">
                  <c:v>-83.4</c:v>
                </c:pt>
                <c:pt idx="367">
                  <c:v>-83.2</c:v>
                </c:pt>
                <c:pt idx="368">
                  <c:v>-82.9</c:v>
                </c:pt>
                <c:pt idx="369">
                  <c:v>-83.9</c:v>
                </c:pt>
                <c:pt idx="370">
                  <c:v>-82.9</c:v>
                </c:pt>
                <c:pt idx="371">
                  <c:v>-82.7</c:v>
                </c:pt>
                <c:pt idx="372">
                  <c:v>-82.8</c:v>
                </c:pt>
                <c:pt idx="373">
                  <c:v>-83.9</c:v>
                </c:pt>
                <c:pt idx="374">
                  <c:v>-85.1</c:v>
                </c:pt>
                <c:pt idx="375">
                  <c:v>-84.5</c:v>
                </c:pt>
                <c:pt idx="376">
                  <c:v>-83.8</c:v>
                </c:pt>
                <c:pt idx="377">
                  <c:v>-82.7</c:v>
                </c:pt>
                <c:pt idx="378">
                  <c:v>-84.9</c:v>
                </c:pt>
                <c:pt idx="379">
                  <c:v>-84.6</c:v>
                </c:pt>
                <c:pt idx="380">
                  <c:v>-83</c:v>
                </c:pt>
                <c:pt idx="381">
                  <c:v>-82.7</c:v>
                </c:pt>
                <c:pt idx="382">
                  <c:v>-85.3</c:v>
                </c:pt>
                <c:pt idx="383">
                  <c:v>-83.8</c:v>
                </c:pt>
                <c:pt idx="384">
                  <c:v>-85</c:v>
                </c:pt>
                <c:pt idx="385">
                  <c:v>-85.2</c:v>
                </c:pt>
                <c:pt idx="386">
                  <c:v>-83.7</c:v>
                </c:pt>
                <c:pt idx="387">
                  <c:v>-83.9</c:v>
                </c:pt>
                <c:pt idx="388">
                  <c:v>-82.9</c:v>
                </c:pt>
                <c:pt idx="389">
                  <c:v>-83.5</c:v>
                </c:pt>
                <c:pt idx="390">
                  <c:v>-83.5</c:v>
                </c:pt>
                <c:pt idx="391">
                  <c:v>-83.5</c:v>
                </c:pt>
                <c:pt idx="392">
                  <c:v>-84.4</c:v>
                </c:pt>
                <c:pt idx="393">
                  <c:v>-83.1</c:v>
                </c:pt>
                <c:pt idx="394">
                  <c:v>-83.9</c:v>
                </c:pt>
                <c:pt idx="395">
                  <c:v>-84.8</c:v>
                </c:pt>
                <c:pt idx="396">
                  <c:v>-81.3</c:v>
                </c:pt>
                <c:pt idx="397">
                  <c:v>-83.7</c:v>
                </c:pt>
                <c:pt idx="398">
                  <c:v>-81.5</c:v>
                </c:pt>
                <c:pt idx="399">
                  <c:v>-82.9</c:v>
                </c:pt>
                <c:pt idx="400">
                  <c:v>-84.2</c:v>
                </c:pt>
                <c:pt idx="401">
                  <c:v>-83.6</c:v>
                </c:pt>
                <c:pt idx="402">
                  <c:v>-83.1</c:v>
                </c:pt>
                <c:pt idx="403">
                  <c:v>-84.5</c:v>
                </c:pt>
                <c:pt idx="404">
                  <c:v>-83.9</c:v>
                </c:pt>
                <c:pt idx="405">
                  <c:v>-84.1</c:v>
                </c:pt>
                <c:pt idx="406">
                  <c:v>-81.3</c:v>
                </c:pt>
                <c:pt idx="407">
                  <c:v>-82.9</c:v>
                </c:pt>
                <c:pt idx="408">
                  <c:v>-82.3</c:v>
                </c:pt>
                <c:pt idx="409">
                  <c:v>-82.4</c:v>
                </c:pt>
                <c:pt idx="410">
                  <c:v>-82.9</c:v>
                </c:pt>
                <c:pt idx="411">
                  <c:v>-85.1</c:v>
                </c:pt>
                <c:pt idx="412">
                  <c:v>-82.6</c:v>
                </c:pt>
                <c:pt idx="413">
                  <c:v>-83.9</c:v>
                </c:pt>
                <c:pt idx="414">
                  <c:v>-84.4</c:v>
                </c:pt>
                <c:pt idx="415">
                  <c:v>-82.7</c:v>
                </c:pt>
                <c:pt idx="416">
                  <c:v>-82.9</c:v>
                </c:pt>
                <c:pt idx="417">
                  <c:v>-82.6</c:v>
                </c:pt>
                <c:pt idx="418">
                  <c:v>-82.1</c:v>
                </c:pt>
                <c:pt idx="419">
                  <c:v>-83.4</c:v>
                </c:pt>
                <c:pt idx="420">
                  <c:v>-81.8</c:v>
                </c:pt>
                <c:pt idx="421">
                  <c:v>-84.9</c:v>
                </c:pt>
                <c:pt idx="422">
                  <c:v>-82.7</c:v>
                </c:pt>
                <c:pt idx="423">
                  <c:v>-83.3</c:v>
                </c:pt>
                <c:pt idx="424">
                  <c:v>-83</c:v>
                </c:pt>
                <c:pt idx="425">
                  <c:v>-82.5</c:v>
                </c:pt>
                <c:pt idx="426">
                  <c:v>-85.3</c:v>
                </c:pt>
                <c:pt idx="427">
                  <c:v>-85.4</c:v>
                </c:pt>
                <c:pt idx="428">
                  <c:v>-82.9</c:v>
                </c:pt>
                <c:pt idx="429">
                  <c:v>-83.7</c:v>
                </c:pt>
                <c:pt idx="430">
                  <c:v>-83.3</c:v>
                </c:pt>
                <c:pt idx="431">
                  <c:v>-83.9</c:v>
                </c:pt>
                <c:pt idx="432">
                  <c:v>-83.1</c:v>
                </c:pt>
                <c:pt idx="433">
                  <c:v>-82.2</c:v>
                </c:pt>
                <c:pt idx="434">
                  <c:v>-83.6</c:v>
                </c:pt>
                <c:pt idx="435">
                  <c:v>-83.7</c:v>
                </c:pt>
                <c:pt idx="436">
                  <c:v>-82.9</c:v>
                </c:pt>
                <c:pt idx="437">
                  <c:v>-83.5</c:v>
                </c:pt>
                <c:pt idx="438">
                  <c:v>-84.3</c:v>
                </c:pt>
                <c:pt idx="439">
                  <c:v>-82</c:v>
                </c:pt>
                <c:pt idx="440">
                  <c:v>-81.900000000000006</c:v>
                </c:pt>
                <c:pt idx="441">
                  <c:v>-82.6</c:v>
                </c:pt>
                <c:pt idx="442">
                  <c:v>-83.8</c:v>
                </c:pt>
                <c:pt idx="443">
                  <c:v>-82.6</c:v>
                </c:pt>
                <c:pt idx="444">
                  <c:v>-83.1</c:v>
                </c:pt>
                <c:pt idx="445">
                  <c:v>-82.9</c:v>
                </c:pt>
                <c:pt idx="446">
                  <c:v>-83.5</c:v>
                </c:pt>
                <c:pt idx="447">
                  <c:v>-83.9</c:v>
                </c:pt>
                <c:pt idx="448">
                  <c:v>-82.9</c:v>
                </c:pt>
                <c:pt idx="449">
                  <c:v>-83.5</c:v>
                </c:pt>
                <c:pt idx="450">
                  <c:v>-82.7</c:v>
                </c:pt>
                <c:pt idx="451">
                  <c:v>-81.3</c:v>
                </c:pt>
                <c:pt idx="452">
                  <c:v>-82.9</c:v>
                </c:pt>
                <c:pt idx="453">
                  <c:v>-84.4</c:v>
                </c:pt>
                <c:pt idx="454">
                  <c:v>-82.9</c:v>
                </c:pt>
                <c:pt idx="455">
                  <c:v>-83.9</c:v>
                </c:pt>
                <c:pt idx="456">
                  <c:v>-81.7</c:v>
                </c:pt>
                <c:pt idx="457">
                  <c:v>-81.599999999999994</c:v>
                </c:pt>
                <c:pt idx="458">
                  <c:v>-84.3</c:v>
                </c:pt>
                <c:pt idx="459">
                  <c:v>-85.1</c:v>
                </c:pt>
                <c:pt idx="460">
                  <c:v>-84.3</c:v>
                </c:pt>
                <c:pt idx="461">
                  <c:v>-83.5</c:v>
                </c:pt>
                <c:pt idx="462">
                  <c:v>-85</c:v>
                </c:pt>
                <c:pt idx="463">
                  <c:v>-82.1</c:v>
                </c:pt>
                <c:pt idx="464">
                  <c:v>-83.7</c:v>
                </c:pt>
                <c:pt idx="465">
                  <c:v>-83.2</c:v>
                </c:pt>
                <c:pt idx="466">
                  <c:v>-82.3</c:v>
                </c:pt>
                <c:pt idx="467">
                  <c:v>-83.1</c:v>
                </c:pt>
                <c:pt idx="468">
                  <c:v>-83.6</c:v>
                </c:pt>
                <c:pt idx="469">
                  <c:v>-82</c:v>
                </c:pt>
                <c:pt idx="470">
                  <c:v>-82.9</c:v>
                </c:pt>
                <c:pt idx="471">
                  <c:v>-84</c:v>
                </c:pt>
                <c:pt idx="472">
                  <c:v>-84.3</c:v>
                </c:pt>
                <c:pt idx="473">
                  <c:v>-82.2</c:v>
                </c:pt>
                <c:pt idx="474">
                  <c:v>-82.7</c:v>
                </c:pt>
                <c:pt idx="475">
                  <c:v>-83.3</c:v>
                </c:pt>
                <c:pt idx="476">
                  <c:v>-81.599999999999994</c:v>
                </c:pt>
                <c:pt idx="477">
                  <c:v>-84.2</c:v>
                </c:pt>
                <c:pt idx="478">
                  <c:v>-81.599999999999994</c:v>
                </c:pt>
                <c:pt idx="479">
                  <c:v>-83.4</c:v>
                </c:pt>
                <c:pt idx="480">
                  <c:v>-83.7</c:v>
                </c:pt>
                <c:pt idx="481">
                  <c:v>-82.3</c:v>
                </c:pt>
                <c:pt idx="482">
                  <c:v>-82.2</c:v>
                </c:pt>
                <c:pt idx="483">
                  <c:v>-83.6</c:v>
                </c:pt>
                <c:pt idx="484">
                  <c:v>-83.9</c:v>
                </c:pt>
                <c:pt idx="485">
                  <c:v>-83.4</c:v>
                </c:pt>
                <c:pt idx="486">
                  <c:v>-83.4</c:v>
                </c:pt>
                <c:pt idx="487">
                  <c:v>-84.4</c:v>
                </c:pt>
                <c:pt idx="488">
                  <c:v>-83</c:v>
                </c:pt>
                <c:pt idx="489">
                  <c:v>-82.9</c:v>
                </c:pt>
                <c:pt idx="490">
                  <c:v>-83.6</c:v>
                </c:pt>
                <c:pt idx="491">
                  <c:v>-81.900000000000006</c:v>
                </c:pt>
                <c:pt idx="492">
                  <c:v>-82.5</c:v>
                </c:pt>
                <c:pt idx="493">
                  <c:v>-83.9</c:v>
                </c:pt>
                <c:pt idx="494">
                  <c:v>-82.6</c:v>
                </c:pt>
                <c:pt idx="495">
                  <c:v>-83.3</c:v>
                </c:pt>
                <c:pt idx="496">
                  <c:v>-82.6</c:v>
                </c:pt>
                <c:pt idx="497">
                  <c:v>-84.2</c:v>
                </c:pt>
                <c:pt idx="498">
                  <c:v>-82.8</c:v>
                </c:pt>
                <c:pt idx="499">
                  <c:v>-82.9</c:v>
                </c:pt>
                <c:pt idx="500">
                  <c:v>-81.8</c:v>
                </c:pt>
                <c:pt idx="501">
                  <c:v>-83.3</c:v>
                </c:pt>
                <c:pt idx="502">
                  <c:v>-82.6</c:v>
                </c:pt>
                <c:pt idx="503">
                  <c:v>-83</c:v>
                </c:pt>
                <c:pt idx="504">
                  <c:v>-82.6</c:v>
                </c:pt>
                <c:pt idx="505">
                  <c:v>-83.1</c:v>
                </c:pt>
                <c:pt idx="506">
                  <c:v>-81.400000000000006</c:v>
                </c:pt>
                <c:pt idx="507">
                  <c:v>-83.7</c:v>
                </c:pt>
                <c:pt idx="508">
                  <c:v>-83</c:v>
                </c:pt>
                <c:pt idx="509">
                  <c:v>-82.8</c:v>
                </c:pt>
                <c:pt idx="510">
                  <c:v>-83.6</c:v>
                </c:pt>
                <c:pt idx="511">
                  <c:v>-83.1</c:v>
                </c:pt>
                <c:pt idx="512">
                  <c:v>-82.1</c:v>
                </c:pt>
                <c:pt idx="513">
                  <c:v>-84.6</c:v>
                </c:pt>
                <c:pt idx="514">
                  <c:v>-83.9</c:v>
                </c:pt>
                <c:pt idx="515">
                  <c:v>-83.5</c:v>
                </c:pt>
                <c:pt idx="516">
                  <c:v>-83.2</c:v>
                </c:pt>
                <c:pt idx="517">
                  <c:v>-83.1</c:v>
                </c:pt>
                <c:pt idx="518">
                  <c:v>-82.9</c:v>
                </c:pt>
                <c:pt idx="519">
                  <c:v>-81.5</c:v>
                </c:pt>
                <c:pt idx="520">
                  <c:v>-82.5</c:v>
                </c:pt>
                <c:pt idx="521">
                  <c:v>-83</c:v>
                </c:pt>
                <c:pt idx="522">
                  <c:v>-83.2</c:v>
                </c:pt>
                <c:pt idx="523">
                  <c:v>-81.8</c:v>
                </c:pt>
                <c:pt idx="524">
                  <c:v>-82.5</c:v>
                </c:pt>
                <c:pt idx="525">
                  <c:v>-83.9</c:v>
                </c:pt>
                <c:pt idx="526">
                  <c:v>-83.5</c:v>
                </c:pt>
                <c:pt idx="527">
                  <c:v>-84.3</c:v>
                </c:pt>
                <c:pt idx="528">
                  <c:v>-83.1</c:v>
                </c:pt>
                <c:pt idx="529">
                  <c:v>-83.7</c:v>
                </c:pt>
                <c:pt idx="530">
                  <c:v>-83</c:v>
                </c:pt>
                <c:pt idx="531">
                  <c:v>-83</c:v>
                </c:pt>
                <c:pt idx="532">
                  <c:v>-83.1</c:v>
                </c:pt>
                <c:pt idx="533">
                  <c:v>-83.9</c:v>
                </c:pt>
                <c:pt idx="534">
                  <c:v>-81.8</c:v>
                </c:pt>
                <c:pt idx="535">
                  <c:v>-83.6</c:v>
                </c:pt>
                <c:pt idx="536">
                  <c:v>-84</c:v>
                </c:pt>
                <c:pt idx="537">
                  <c:v>-83.4</c:v>
                </c:pt>
                <c:pt idx="538">
                  <c:v>-83.8</c:v>
                </c:pt>
                <c:pt idx="539">
                  <c:v>-82.1</c:v>
                </c:pt>
                <c:pt idx="540">
                  <c:v>-82.3</c:v>
                </c:pt>
                <c:pt idx="541">
                  <c:v>-82.5</c:v>
                </c:pt>
                <c:pt idx="542">
                  <c:v>-82.7</c:v>
                </c:pt>
                <c:pt idx="543">
                  <c:v>-82.5</c:v>
                </c:pt>
                <c:pt idx="544">
                  <c:v>-85.2</c:v>
                </c:pt>
                <c:pt idx="545">
                  <c:v>-82.8</c:v>
                </c:pt>
                <c:pt idx="546">
                  <c:v>-81.599999999999994</c:v>
                </c:pt>
                <c:pt idx="547">
                  <c:v>-83.2</c:v>
                </c:pt>
                <c:pt idx="548">
                  <c:v>-82.9</c:v>
                </c:pt>
                <c:pt idx="549">
                  <c:v>-81.7</c:v>
                </c:pt>
                <c:pt idx="550">
                  <c:v>-83.1</c:v>
                </c:pt>
                <c:pt idx="551">
                  <c:v>-82.9</c:v>
                </c:pt>
                <c:pt idx="552">
                  <c:v>-82.1</c:v>
                </c:pt>
                <c:pt idx="553">
                  <c:v>-82.9</c:v>
                </c:pt>
                <c:pt idx="554">
                  <c:v>-84</c:v>
                </c:pt>
                <c:pt idx="555">
                  <c:v>-81.8</c:v>
                </c:pt>
                <c:pt idx="556">
                  <c:v>-83</c:v>
                </c:pt>
                <c:pt idx="557">
                  <c:v>-82.5</c:v>
                </c:pt>
                <c:pt idx="558">
                  <c:v>-83.5</c:v>
                </c:pt>
                <c:pt idx="559">
                  <c:v>-85.2</c:v>
                </c:pt>
                <c:pt idx="560">
                  <c:v>-83.5</c:v>
                </c:pt>
                <c:pt idx="561">
                  <c:v>-82.5</c:v>
                </c:pt>
                <c:pt idx="562">
                  <c:v>-83.2</c:v>
                </c:pt>
                <c:pt idx="563">
                  <c:v>-82.6</c:v>
                </c:pt>
                <c:pt idx="564">
                  <c:v>-81.5</c:v>
                </c:pt>
                <c:pt idx="565">
                  <c:v>-82.1</c:v>
                </c:pt>
                <c:pt idx="566">
                  <c:v>-81.8</c:v>
                </c:pt>
                <c:pt idx="567">
                  <c:v>-83.2</c:v>
                </c:pt>
                <c:pt idx="568">
                  <c:v>-83.4</c:v>
                </c:pt>
                <c:pt idx="569">
                  <c:v>-82.2</c:v>
                </c:pt>
                <c:pt idx="570">
                  <c:v>-82.1</c:v>
                </c:pt>
                <c:pt idx="571">
                  <c:v>-82.4</c:v>
                </c:pt>
                <c:pt idx="572">
                  <c:v>-84.5</c:v>
                </c:pt>
                <c:pt idx="573">
                  <c:v>-81.7</c:v>
                </c:pt>
                <c:pt idx="574">
                  <c:v>-83.2</c:v>
                </c:pt>
                <c:pt idx="575">
                  <c:v>-83</c:v>
                </c:pt>
                <c:pt idx="576">
                  <c:v>-83</c:v>
                </c:pt>
                <c:pt idx="577">
                  <c:v>-82.3</c:v>
                </c:pt>
                <c:pt idx="578">
                  <c:v>-81.3</c:v>
                </c:pt>
                <c:pt idx="579">
                  <c:v>-82.8</c:v>
                </c:pt>
                <c:pt idx="580">
                  <c:v>-81.900000000000006</c:v>
                </c:pt>
                <c:pt idx="581">
                  <c:v>-82.6</c:v>
                </c:pt>
                <c:pt idx="582">
                  <c:v>-82.2</c:v>
                </c:pt>
                <c:pt idx="583">
                  <c:v>-82</c:v>
                </c:pt>
                <c:pt idx="584">
                  <c:v>-82</c:v>
                </c:pt>
                <c:pt idx="585">
                  <c:v>-83</c:v>
                </c:pt>
                <c:pt idx="586">
                  <c:v>-82.5</c:v>
                </c:pt>
                <c:pt idx="587">
                  <c:v>-83.1</c:v>
                </c:pt>
                <c:pt idx="588">
                  <c:v>-83</c:v>
                </c:pt>
                <c:pt idx="589">
                  <c:v>-82.2</c:v>
                </c:pt>
                <c:pt idx="590">
                  <c:v>-82.2</c:v>
                </c:pt>
                <c:pt idx="591">
                  <c:v>-84.3</c:v>
                </c:pt>
                <c:pt idx="592">
                  <c:v>-81.900000000000006</c:v>
                </c:pt>
                <c:pt idx="593">
                  <c:v>-83.3</c:v>
                </c:pt>
                <c:pt idx="594">
                  <c:v>-82.4</c:v>
                </c:pt>
                <c:pt idx="595">
                  <c:v>-82.2</c:v>
                </c:pt>
                <c:pt idx="596">
                  <c:v>-82.6</c:v>
                </c:pt>
                <c:pt idx="597">
                  <c:v>-82.3</c:v>
                </c:pt>
                <c:pt idx="598">
                  <c:v>-81.099999999999994</c:v>
                </c:pt>
                <c:pt idx="599">
                  <c:v>-82.8</c:v>
                </c:pt>
                <c:pt idx="600">
                  <c:v>-82.6</c:v>
                </c:pt>
                <c:pt idx="601">
                  <c:v>-82.9</c:v>
                </c:pt>
                <c:pt idx="602">
                  <c:v>-83.5</c:v>
                </c:pt>
                <c:pt idx="603">
                  <c:v>-80.900000000000006</c:v>
                </c:pt>
                <c:pt idx="604">
                  <c:v>-82.1</c:v>
                </c:pt>
                <c:pt idx="605">
                  <c:v>-82.4</c:v>
                </c:pt>
                <c:pt idx="606">
                  <c:v>-82.8</c:v>
                </c:pt>
                <c:pt idx="607">
                  <c:v>-83.4</c:v>
                </c:pt>
                <c:pt idx="608">
                  <c:v>-82.1</c:v>
                </c:pt>
                <c:pt idx="609">
                  <c:v>-82.7</c:v>
                </c:pt>
                <c:pt idx="610">
                  <c:v>-82.8</c:v>
                </c:pt>
                <c:pt idx="611">
                  <c:v>-82.3</c:v>
                </c:pt>
                <c:pt idx="612">
                  <c:v>-81.900000000000006</c:v>
                </c:pt>
                <c:pt idx="613">
                  <c:v>-81.8</c:v>
                </c:pt>
                <c:pt idx="614">
                  <c:v>-82.7</c:v>
                </c:pt>
                <c:pt idx="615">
                  <c:v>-81.900000000000006</c:v>
                </c:pt>
                <c:pt idx="616">
                  <c:v>-83</c:v>
                </c:pt>
                <c:pt idx="617">
                  <c:v>-83</c:v>
                </c:pt>
                <c:pt idx="618">
                  <c:v>-82.2</c:v>
                </c:pt>
                <c:pt idx="619">
                  <c:v>-82.6</c:v>
                </c:pt>
                <c:pt idx="620">
                  <c:v>-80.900000000000006</c:v>
                </c:pt>
                <c:pt idx="621">
                  <c:v>-81.5</c:v>
                </c:pt>
                <c:pt idx="622">
                  <c:v>-80.599999999999994</c:v>
                </c:pt>
                <c:pt idx="623">
                  <c:v>-82.6</c:v>
                </c:pt>
                <c:pt idx="624">
                  <c:v>-82.3</c:v>
                </c:pt>
                <c:pt idx="625">
                  <c:v>-82.9</c:v>
                </c:pt>
                <c:pt idx="626">
                  <c:v>-83.4</c:v>
                </c:pt>
                <c:pt idx="627">
                  <c:v>-82.7</c:v>
                </c:pt>
                <c:pt idx="628">
                  <c:v>-81.900000000000006</c:v>
                </c:pt>
                <c:pt idx="629">
                  <c:v>-83.4</c:v>
                </c:pt>
                <c:pt idx="630">
                  <c:v>-79.7</c:v>
                </c:pt>
                <c:pt idx="631">
                  <c:v>-81.099999999999994</c:v>
                </c:pt>
                <c:pt idx="632">
                  <c:v>-81.7</c:v>
                </c:pt>
                <c:pt idx="633">
                  <c:v>-82.5</c:v>
                </c:pt>
                <c:pt idx="634">
                  <c:v>-81.900000000000006</c:v>
                </c:pt>
                <c:pt idx="635">
                  <c:v>-81.7</c:v>
                </c:pt>
                <c:pt idx="636">
                  <c:v>-81.3</c:v>
                </c:pt>
                <c:pt idx="637">
                  <c:v>-81.900000000000006</c:v>
                </c:pt>
                <c:pt idx="638">
                  <c:v>-83.1</c:v>
                </c:pt>
                <c:pt idx="639">
                  <c:v>-82.1</c:v>
                </c:pt>
                <c:pt idx="640">
                  <c:v>-81.7</c:v>
                </c:pt>
                <c:pt idx="641">
                  <c:v>-83.9</c:v>
                </c:pt>
                <c:pt idx="642">
                  <c:v>-83.2</c:v>
                </c:pt>
                <c:pt idx="643">
                  <c:v>-81.599999999999994</c:v>
                </c:pt>
                <c:pt idx="644">
                  <c:v>-83.8</c:v>
                </c:pt>
                <c:pt idx="645">
                  <c:v>-82.6</c:v>
                </c:pt>
                <c:pt idx="646">
                  <c:v>-82.3</c:v>
                </c:pt>
                <c:pt idx="647">
                  <c:v>-82.4</c:v>
                </c:pt>
                <c:pt idx="648">
                  <c:v>-81.5</c:v>
                </c:pt>
                <c:pt idx="649">
                  <c:v>-83.2</c:v>
                </c:pt>
                <c:pt idx="650">
                  <c:v>-81.8</c:v>
                </c:pt>
                <c:pt idx="651">
                  <c:v>-82.9</c:v>
                </c:pt>
                <c:pt idx="652">
                  <c:v>-82.2</c:v>
                </c:pt>
                <c:pt idx="653">
                  <c:v>-82.8</c:v>
                </c:pt>
                <c:pt idx="654">
                  <c:v>-84.2</c:v>
                </c:pt>
                <c:pt idx="655">
                  <c:v>-82.4</c:v>
                </c:pt>
                <c:pt idx="656">
                  <c:v>-81.400000000000006</c:v>
                </c:pt>
                <c:pt idx="657">
                  <c:v>-83.4</c:v>
                </c:pt>
                <c:pt idx="658">
                  <c:v>-81.599999999999994</c:v>
                </c:pt>
                <c:pt idx="659">
                  <c:v>-82.2</c:v>
                </c:pt>
                <c:pt idx="660">
                  <c:v>-57.8</c:v>
                </c:pt>
                <c:pt idx="661">
                  <c:v>-57.2</c:v>
                </c:pt>
                <c:pt idx="662">
                  <c:v>-40.700000000000003</c:v>
                </c:pt>
                <c:pt idx="663">
                  <c:v>-38.800000000000004</c:v>
                </c:pt>
                <c:pt idx="664">
                  <c:v>-55.9</c:v>
                </c:pt>
                <c:pt idx="665">
                  <c:v>-75.8</c:v>
                </c:pt>
                <c:pt idx="666">
                  <c:v>-80.900000000000006</c:v>
                </c:pt>
                <c:pt idx="667">
                  <c:v>-82.4</c:v>
                </c:pt>
                <c:pt idx="668">
                  <c:v>-81.099999999999994</c:v>
                </c:pt>
                <c:pt idx="669">
                  <c:v>-81.8</c:v>
                </c:pt>
                <c:pt idx="670">
                  <c:v>-82.3</c:v>
                </c:pt>
                <c:pt idx="671">
                  <c:v>-80.400000000000006</c:v>
                </c:pt>
                <c:pt idx="672">
                  <c:v>-81.7</c:v>
                </c:pt>
                <c:pt idx="673">
                  <c:v>-80.900000000000006</c:v>
                </c:pt>
                <c:pt idx="674">
                  <c:v>-83.1</c:v>
                </c:pt>
                <c:pt idx="675">
                  <c:v>-81.7</c:v>
                </c:pt>
                <c:pt idx="676">
                  <c:v>-82.5</c:v>
                </c:pt>
                <c:pt idx="677">
                  <c:v>-81.7</c:v>
                </c:pt>
                <c:pt idx="678">
                  <c:v>-81.599999999999994</c:v>
                </c:pt>
                <c:pt idx="679">
                  <c:v>-81.5</c:v>
                </c:pt>
                <c:pt idx="680">
                  <c:v>-82.7</c:v>
                </c:pt>
                <c:pt idx="681">
                  <c:v>-83.7</c:v>
                </c:pt>
                <c:pt idx="682">
                  <c:v>-82</c:v>
                </c:pt>
                <c:pt idx="683">
                  <c:v>-81.900000000000006</c:v>
                </c:pt>
                <c:pt idx="684">
                  <c:v>-81.5</c:v>
                </c:pt>
                <c:pt idx="685">
                  <c:v>-82.4</c:v>
                </c:pt>
                <c:pt idx="686">
                  <c:v>-81.3</c:v>
                </c:pt>
                <c:pt idx="687">
                  <c:v>-81.400000000000006</c:v>
                </c:pt>
                <c:pt idx="688">
                  <c:v>-81.3</c:v>
                </c:pt>
                <c:pt idx="689">
                  <c:v>-80.599999999999994</c:v>
                </c:pt>
                <c:pt idx="690">
                  <c:v>-79.599999999999994</c:v>
                </c:pt>
                <c:pt idx="691">
                  <c:v>-80.8</c:v>
                </c:pt>
                <c:pt idx="692">
                  <c:v>-81.2</c:v>
                </c:pt>
                <c:pt idx="693">
                  <c:v>-81.400000000000006</c:v>
                </c:pt>
                <c:pt idx="694">
                  <c:v>-81.400000000000006</c:v>
                </c:pt>
                <c:pt idx="695">
                  <c:v>-81.7</c:v>
                </c:pt>
                <c:pt idx="696">
                  <c:v>-83.4</c:v>
                </c:pt>
                <c:pt idx="697">
                  <c:v>-81.5</c:v>
                </c:pt>
                <c:pt idx="698">
                  <c:v>-80.8</c:v>
                </c:pt>
                <c:pt idx="699">
                  <c:v>-81.400000000000006</c:v>
                </c:pt>
                <c:pt idx="700">
                  <c:v>-81.7</c:v>
                </c:pt>
                <c:pt idx="701">
                  <c:v>-81.400000000000006</c:v>
                </c:pt>
                <c:pt idx="702">
                  <c:v>-81.2</c:v>
                </c:pt>
                <c:pt idx="703">
                  <c:v>-81.5</c:v>
                </c:pt>
                <c:pt idx="704">
                  <c:v>-81.099999999999994</c:v>
                </c:pt>
                <c:pt idx="705">
                  <c:v>-82</c:v>
                </c:pt>
                <c:pt idx="706">
                  <c:v>-82.5</c:v>
                </c:pt>
                <c:pt idx="707">
                  <c:v>-81.7</c:v>
                </c:pt>
                <c:pt idx="708">
                  <c:v>-81.900000000000006</c:v>
                </c:pt>
                <c:pt idx="709">
                  <c:v>-81.900000000000006</c:v>
                </c:pt>
                <c:pt idx="710">
                  <c:v>-81.5</c:v>
                </c:pt>
                <c:pt idx="711">
                  <c:v>-80.400000000000006</c:v>
                </c:pt>
                <c:pt idx="712">
                  <c:v>-81.099999999999994</c:v>
                </c:pt>
                <c:pt idx="713">
                  <c:v>-83.5</c:v>
                </c:pt>
                <c:pt idx="714">
                  <c:v>-81.400000000000006</c:v>
                </c:pt>
                <c:pt idx="715">
                  <c:v>-82.4</c:v>
                </c:pt>
                <c:pt idx="716">
                  <c:v>-81.099999999999994</c:v>
                </c:pt>
                <c:pt idx="717">
                  <c:v>-82.3</c:v>
                </c:pt>
                <c:pt idx="718">
                  <c:v>-80.3</c:v>
                </c:pt>
                <c:pt idx="719">
                  <c:v>-81.8</c:v>
                </c:pt>
                <c:pt idx="720">
                  <c:v>-81.7</c:v>
                </c:pt>
                <c:pt idx="721">
                  <c:v>-80.900000000000006</c:v>
                </c:pt>
                <c:pt idx="722">
                  <c:v>-82.4</c:v>
                </c:pt>
                <c:pt idx="723">
                  <c:v>-82</c:v>
                </c:pt>
                <c:pt idx="724">
                  <c:v>-81.5</c:v>
                </c:pt>
                <c:pt idx="725">
                  <c:v>-83.3</c:v>
                </c:pt>
                <c:pt idx="726">
                  <c:v>-81.5</c:v>
                </c:pt>
                <c:pt idx="727">
                  <c:v>-82.1</c:v>
                </c:pt>
                <c:pt idx="728">
                  <c:v>-81.099999999999994</c:v>
                </c:pt>
                <c:pt idx="729">
                  <c:v>-82</c:v>
                </c:pt>
                <c:pt idx="730">
                  <c:v>-81</c:v>
                </c:pt>
                <c:pt idx="731">
                  <c:v>-82.3</c:v>
                </c:pt>
                <c:pt idx="732">
                  <c:v>-82.1</c:v>
                </c:pt>
                <c:pt idx="733">
                  <c:v>-81.2</c:v>
                </c:pt>
                <c:pt idx="734">
                  <c:v>-81.3</c:v>
                </c:pt>
                <c:pt idx="735">
                  <c:v>-83</c:v>
                </c:pt>
                <c:pt idx="736">
                  <c:v>-82.6</c:v>
                </c:pt>
                <c:pt idx="737">
                  <c:v>-81.099999999999994</c:v>
                </c:pt>
                <c:pt idx="738">
                  <c:v>-82</c:v>
                </c:pt>
                <c:pt idx="739">
                  <c:v>-81</c:v>
                </c:pt>
                <c:pt idx="740">
                  <c:v>-81.8</c:v>
                </c:pt>
                <c:pt idx="741">
                  <c:v>-81</c:v>
                </c:pt>
                <c:pt idx="742">
                  <c:v>-80.7</c:v>
                </c:pt>
                <c:pt idx="743">
                  <c:v>-82.1</c:v>
                </c:pt>
                <c:pt idx="744">
                  <c:v>-80.5</c:v>
                </c:pt>
                <c:pt idx="745">
                  <c:v>-82.3</c:v>
                </c:pt>
                <c:pt idx="746">
                  <c:v>-80.7</c:v>
                </c:pt>
                <c:pt idx="747">
                  <c:v>-81.599999999999994</c:v>
                </c:pt>
                <c:pt idx="748">
                  <c:v>-82.5</c:v>
                </c:pt>
                <c:pt idx="749">
                  <c:v>-80.900000000000006</c:v>
                </c:pt>
                <c:pt idx="750">
                  <c:v>-81.599999999999994</c:v>
                </c:pt>
                <c:pt idx="751">
                  <c:v>-80.900000000000006</c:v>
                </c:pt>
                <c:pt idx="752">
                  <c:v>-83.3</c:v>
                </c:pt>
                <c:pt idx="753">
                  <c:v>-80.3</c:v>
                </c:pt>
                <c:pt idx="754">
                  <c:v>-80.2</c:v>
                </c:pt>
                <c:pt idx="755">
                  <c:v>-81.3</c:v>
                </c:pt>
                <c:pt idx="756">
                  <c:v>-81</c:v>
                </c:pt>
                <c:pt idx="757">
                  <c:v>-80.7</c:v>
                </c:pt>
                <c:pt idx="758">
                  <c:v>-82</c:v>
                </c:pt>
                <c:pt idx="759">
                  <c:v>-81.2</c:v>
                </c:pt>
                <c:pt idx="760">
                  <c:v>-81.099999999999994</c:v>
                </c:pt>
                <c:pt idx="761">
                  <c:v>-83.2</c:v>
                </c:pt>
                <c:pt idx="762">
                  <c:v>-80.900000000000006</c:v>
                </c:pt>
                <c:pt idx="763">
                  <c:v>-82</c:v>
                </c:pt>
                <c:pt idx="764">
                  <c:v>-81</c:v>
                </c:pt>
                <c:pt idx="765">
                  <c:v>-81.5</c:v>
                </c:pt>
                <c:pt idx="766">
                  <c:v>-80.599999999999994</c:v>
                </c:pt>
                <c:pt idx="767">
                  <c:v>-81.400000000000006</c:v>
                </c:pt>
                <c:pt idx="768">
                  <c:v>-81.3</c:v>
                </c:pt>
                <c:pt idx="769">
                  <c:v>-81.5</c:v>
                </c:pt>
                <c:pt idx="770">
                  <c:v>-81.7</c:v>
                </c:pt>
                <c:pt idx="771">
                  <c:v>-81.400000000000006</c:v>
                </c:pt>
                <c:pt idx="772">
                  <c:v>-82.1</c:v>
                </c:pt>
                <c:pt idx="773">
                  <c:v>-81.400000000000006</c:v>
                </c:pt>
                <c:pt idx="774">
                  <c:v>-81.7</c:v>
                </c:pt>
                <c:pt idx="775">
                  <c:v>-80.2</c:v>
                </c:pt>
                <c:pt idx="776">
                  <c:v>-82.1</c:v>
                </c:pt>
                <c:pt idx="777">
                  <c:v>-81.599999999999994</c:v>
                </c:pt>
                <c:pt idx="778">
                  <c:v>-82.4</c:v>
                </c:pt>
                <c:pt idx="779">
                  <c:v>-81.5</c:v>
                </c:pt>
                <c:pt idx="780">
                  <c:v>-81.3</c:v>
                </c:pt>
                <c:pt idx="781">
                  <c:v>-83.2</c:v>
                </c:pt>
                <c:pt idx="782">
                  <c:v>-80.8</c:v>
                </c:pt>
                <c:pt idx="783">
                  <c:v>-81.7</c:v>
                </c:pt>
                <c:pt idx="784">
                  <c:v>-81.2</c:v>
                </c:pt>
                <c:pt idx="785">
                  <c:v>-82.2</c:v>
                </c:pt>
                <c:pt idx="786">
                  <c:v>-82.1</c:v>
                </c:pt>
                <c:pt idx="787">
                  <c:v>-82.4</c:v>
                </c:pt>
                <c:pt idx="788">
                  <c:v>-82</c:v>
                </c:pt>
                <c:pt idx="789">
                  <c:v>-81.599999999999994</c:v>
                </c:pt>
                <c:pt idx="790">
                  <c:v>-83</c:v>
                </c:pt>
                <c:pt idx="791">
                  <c:v>-81.8</c:v>
                </c:pt>
                <c:pt idx="792">
                  <c:v>-80.599999999999994</c:v>
                </c:pt>
                <c:pt idx="793">
                  <c:v>-82.4</c:v>
                </c:pt>
                <c:pt idx="794">
                  <c:v>-81.5</c:v>
                </c:pt>
                <c:pt idx="795">
                  <c:v>-81.900000000000006</c:v>
                </c:pt>
                <c:pt idx="796">
                  <c:v>-82.4</c:v>
                </c:pt>
                <c:pt idx="797">
                  <c:v>-81.7</c:v>
                </c:pt>
                <c:pt idx="798">
                  <c:v>-80.5</c:v>
                </c:pt>
                <c:pt idx="799">
                  <c:v>-80.900000000000006</c:v>
                </c:pt>
                <c:pt idx="800">
                  <c:v>-81.2</c:v>
                </c:pt>
                <c:pt idx="801">
                  <c:v>-82</c:v>
                </c:pt>
                <c:pt idx="802">
                  <c:v>-82.2</c:v>
                </c:pt>
                <c:pt idx="803">
                  <c:v>-82</c:v>
                </c:pt>
                <c:pt idx="804">
                  <c:v>-82.3</c:v>
                </c:pt>
                <c:pt idx="805">
                  <c:v>-82.1</c:v>
                </c:pt>
                <c:pt idx="806">
                  <c:v>-83.2</c:v>
                </c:pt>
                <c:pt idx="807">
                  <c:v>-83.1</c:v>
                </c:pt>
                <c:pt idx="808">
                  <c:v>-82</c:v>
                </c:pt>
                <c:pt idx="809">
                  <c:v>-83.3</c:v>
                </c:pt>
                <c:pt idx="810">
                  <c:v>-82</c:v>
                </c:pt>
                <c:pt idx="811">
                  <c:v>-82.2</c:v>
                </c:pt>
                <c:pt idx="812">
                  <c:v>-81.2</c:v>
                </c:pt>
                <c:pt idx="813">
                  <c:v>-81.8</c:v>
                </c:pt>
                <c:pt idx="814">
                  <c:v>-81.400000000000006</c:v>
                </c:pt>
                <c:pt idx="815">
                  <c:v>-82.3</c:v>
                </c:pt>
                <c:pt idx="816">
                  <c:v>-82.4</c:v>
                </c:pt>
                <c:pt idx="817">
                  <c:v>-81.900000000000006</c:v>
                </c:pt>
                <c:pt idx="818">
                  <c:v>-81.3</c:v>
                </c:pt>
                <c:pt idx="819">
                  <c:v>-80.5</c:v>
                </c:pt>
                <c:pt idx="820">
                  <c:v>-80.599999999999994</c:v>
                </c:pt>
                <c:pt idx="821">
                  <c:v>-82.1</c:v>
                </c:pt>
                <c:pt idx="822">
                  <c:v>-83</c:v>
                </c:pt>
                <c:pt idx="823">
                  <c:v>-81.2</c:v>
                </c:pt>
                <c:pt idx="824">
                  <c:v>-81</c:v>
                </c:pt>
                <c:pt idx="825">
                  <c:v>-82</c:v>
                </c:pt>
                <c:pt idx="826">
                  <c:v>-81.3</c:v>
                </c:pt>
                <c:pt idx="827">
                  <c:v>-81.2</c:v>
                </c:pt>
                <c:pt idx="828">
                  <c:v>-81.099999999999994</c:v>
                </c:pt>
                <c:pt idx="829">
                  <c:v>-81.599999999999994</c:v>
                </c:pt>
                <c:pt idx="830">
                  <c:v>-81.599999999999994</c:v>
                </c:pt>
                <c:pt idx="831">
                  <c:v>-83.2</c:v>
                </c:pt>
                <c:pt idx="832">
                  <c:v>-82.3</c:v>
                </c:pt>
                <c:pt idx="833">
                  <c:v>-81.5</c:v>
                </c:pt>
                <c:pt idx="834">
                  <c:v>-81.900000000000006</c:v>
                </c:pt>
                <c:pt idx="835">
                  <c:v>-82.2</c:v>
                </c:pt>
                <c:pt idx="836">
                  <c:v>-81.3</c:v>
                </c:pt>
                <c:pt idx="837">
                  <c:v>-81.8</c:v>
                </c:pt>
                <c:pt idx="838">
                  <c:v>-83.9</c:v>
                </c:pt>
                <c:pt idx="839">
                  <c:v>-81.3</c:v>
                </c:pt>
                <c:pt idx="840">
                  <c:v>-82.3</c:v>
                </c:pt>
                <c:pt idx="841">
                  <c:v>-82.1</c:v>
                </c:pt>
                <c:pt idx="842">
                  <c:v>-82.8</c:v>
                </c:pt>
                <c:pt idx="843">
                  <c:v>-81.3</c:v>
                </c:pt>
                <c:pt idx="844">
                  <c:v>-82.1</c:v>
                </c:pt>
                <c:pt idx="845">
                  <c:v>-82.4</c:v>
                </c:pt>
                <c:pt idx="846">
                  <c:v>-81.8</c:v>
                </c:pt>
                <c:pt idx="847">
                  <c:v>-81.599999999999994</c:v>
                </c:pt>
                <c:pt idx="848">
                  <c:v>-81.099999999999994</c:v>
                </c:pt>
                <c:pt idx="849">
                  <c:v>-81.8</c:v>
                </c:pt>
                <c:pt idx="850">
                  <c:v>-82.9</c:v>
                </c:pt>
                <c:pt idx="851">
                  <c:v>-83</c:v>
                </c:pt>
                <c:pt idx="852">
                  <c:v>-81.099999999999994</c:v>
                </c:pt>
                <c:pt idx="853">
                  <c:v>-82.5</c:v>
                </c:pt>
                <c:pt idx="854">
                  <c:v>-81.2</c:v>
                </c:pt>
                <c:pt idx="855">
                  <c:v>-80.2</c:v>
                </c:pt>
                <c:pt idx="856">
                  <c:v>-82.8</c:v>
                </c:pt>
                <c:pt idx="857">
                  <c:v>-81.3</c:v>
                </c:pt>
                <c:pt idx="858">
                  <c:v>-81.900000000000006</c:v>
                </c:pt>
                <c:pt idx="859">
                  <c:v>-80.8</c:v>
                </c:pt>
                <c:pt idx="860">
                  <c:v>-82.6</c:v>
                </c:pt>
                <c:pt idx="861">
                  <c:v>-80.7</c:v>
                </c:pt>
                <c:pt idx="862">
                  <c:v>-82.7</c:v>
                </c:pt>
                <c:pt idx="863">
                  <c:v>-83.3</c:v>
                </c:pt>
                <c:pt idx="864">
                  <c:v>-81.7</c:v>
                </c:pt>
                <c:pt idx="865">
                  <c:v>-81.3</c:v>
                </c:pt>
                <c:pt idx="866">
                  <c:v>-82.5</c:v>
                </c:pt>
                <c:pt idx="867">
                  <c:v>-80.099999999999994</c:v>
                </c:pt>
                <c:pt idx="868">
                  <c:v>-81.3</c:v>
                </c:pt>
                <c:pt idx="869">
                  <c:v>-82.3</c:v>
                </c:pt>
                <c:pt idx="870">
                  <c:v>-81.8</c:v>
                </c:pt>
                <c:pt idx="871">
                  <c:v>-82.1</c:v>
                </c:pt>
                <c:pt idx="872">
                  <c:v>-81.599999999999994</c:v>
                </c:pt>
                <c:pt idx="873">
                  <c:v>-80.900000000000006</c:v>
                </c:pt>
                <c:pt idx="874">
                  <c:v>-81.400000000000006</c:v>
                </c:pt>
                <c:pt idx="875">
                  <c:v>-81.400000000000006</c:v>
                </c:pt>
                <c:pt idx="876">
                  <c:v>-82.9</c:v>
                </c:pt>
                <c:pt idx="877">
                  <c:v>-82.4</c:v>
                </c:pt>
                <c:pt idx="878">
                  <c:v>-81.400000000000006</c:v>
                </c:pt>
                <c:pt idx="879">
                  <c:v>-82.1</c:v>
                </c:pt>
                <c:pt idx="880">
                  <c:v>-82.3</c:v>
                </c:pt>
                <c:pt idx="881">
                  <c:v>-81.8</c:v>
                </c:pt>
                <c:pt idx="882">
                  <c:v>-82.9</c:v>
                </c:pt>
                <c:pt idx="883">
                  <c:v>-82.8</c:v>
                </c:pt>
                <c:pt idx="884">
                  <c:v>-81.7</c:v>
                </c:pt>
                <c:pt idx="885">
                  <c:v>-81.400000000000006</c:v>
                </c:pt>
                <c:pt idx="886">
                  <c:v>-82.9</c:v>
                </c:pt>
                <c:pt idx="887">
                  <c:v>-80.900000000000006</c:v>
                </c:pt>
                <c:pt idx="888">
                  <c:v>-83.3</c:v>
                </c:pt>
                <c:pt idx="889">
                  <c:v>-81.099999999999994</c:v>
                </c:pt>
                <c:pt idx="890">
                  <c:v>-83.7</c:v>
                </c:pt>
                <c:pt idx="891">
                  <c:v>-82</c:v>
                </c:pt>
                <c:pt idx="892">
                  <c:v>-81.2</c:v>
                </c:pt>
                <c:pt idx="893">
                  <c:v>-81.5</c:v>
                </c:pt>
                <c:pt idx="894">
                  <c:v>-83.8</c:v>
                </c:pt>
                <c:pt idx="895">
                  <c:v>-81.900000000000006</c:v>
                </c:pt>
                <c:pt idx="896">
                  <c:v>-81.099999999999994</c:v>
                </c:pt>
                <c:pt idx="897">
                  <c:v>-82.8</c:v>
                </c:pt>
                <c:pt idx="898">
                  <c:v>-80.7</c:v>
                </c:pt>
                <c:pt idx="899">
                  <c:v>-82.3</c:v>
                </c:pt>
                <c:pt idx="900">
                  <c:v>-82.6</c:v>
                </c:pt>
                <c:pt idx="901">
                  <c:v>-81</c:v>
                </c:pt>
                <c:pt idx="902">
                  <c:v>-81.3</c:v>
                </c:pt>
                <c:pt idx="903">
                  <c:v>-82.7</c:v>
                </c:pt>
                <c:pt idx="904">
                  <c:v>-82.6</c:v>
                </c:pt>
                <c:pt idx="905">
                  <c:v>-81.7</c:v>
                </c:pt>
                <c:pt idx="906">
                  <c:v>-81.599999999999994</c:v>
                </c:pt>
                <c:pt idx="907">
                  <c:v>-83.8</c:v>
                </c:pt>
                <c:pt idx="908">
                  <c:v>-81.900000000000006</c:v>
                </c:pt>
                <c:pt idx="909">
                  <c:v>-80.7</c:v>
                </c:pt>
                <c:pt idx="910">
                  <c:v>-81.400000000000006</c:v>
                </c:pt>
                <c:pt idx="911">
                  <c:v>-81.900000000000006</c:v>
                </c:pt>
                <c:pt idx="912">
                  <c:v>-82.5</c:v>
                </c:pt>
                <c:pt idx="913">
                  <c:v>-81.8</c:v>
                </c:pt>
                <c:pt idx="914">
                  <c:v>-82.3</c:v>
                </c:pt>
                <c:pt idx="915">
                  <c:v>-80.8</c:v>
                </c:pt>
                <c:pt idx="916">
                  <c:v>-80.900000000000006</c:v>
                </c:pt>
                <c:pt idx="917">
                  <c:v>-83</c:v>
                </c:pt>
                <c:pt idx="918">
                  <c:v>-81</c:v>
                </c:pt>
                <c:pt idx="919">
                  <c:v>-81.900000000000006</c:v>
                </c:pt>
                <c:pt idx="920">
                  <c:v>-81.7</c:v>
                </c:pt>
                <c:pt idx="921">
                  <c:v>-81.8</c:v>
                </c:pt>
                <c:pt idx="922">
                  <c:v>-82.1</c:v>
                </c:pt>
                <c:pt idx="923">
                  <c:v>-82.1</c:v>
                </c:pt>
                <c:pt idx="924">
                  <c:v>-83.5</c:v>
                </c:pt>
                <c:pt idx="925">
                  <c:v>-81.900000000000006</c:v>
                </c:pt>
                <c:pt idx="926">
                  <c:v>-80.599999999999994</c:v>
                </c:pt>
                <c:pt idx="927">
                  <c:v>-83</c:v>
                </c:pt>
                <c:pt idx="928">
                  <c:v>-82.5</c:v>
                </c:pt>
                <c:pt idx="929">
                  <c:v>-82.9</c:v>
                </c:pt>
                <c:pt idx="930">
                  <c:v>-83.9</c:v>
                </c:pt>
                <c:pt idx="931">
                  <c:v>-84.1</c:v>
                </c:pt>
                <c:pt idx="932">
                  <c:v>-82</c:v>
                </c:pt>
                <c:pt idx="933">
                  <c:v>-81.900000000000006</c:v>
                </c:pt>
                <c:pt idx="934">
                  <c:v>-81.5</c:v>
                </c:pt>
                <c:pt idx="935">
                  <c:v>-82.2</c:v>
                </c:pt>
                <c:pt idx="936">
                  <c:v>-81.900000000000006</c:v>
                </c:pt>
                <c:pt idx="937">
                  <c:v>-83.2</c:v>
                </c:pt>
                <c:pt idx="938">
                  <c:v>-82.4</c:v>
                </c:pt>
                <c:pt idx="939">
                  <c:v>-83</c:v>
                </c:pt>
                <c:pt idx="940">
                  <c:v>-83.1</c:v>
                </c:pt>
                <c:pt idx="941">
                  <c:v>-80.5</c:v>
                </c:pt>
                <c:pt idx="942">
                  <c:v>-82.1</c:v>
                </c:pt>
                <c:pt idx="943">
                  <c:v>-81.099999999999994</c:v>
                </c:pt>
                <c:pt idx="944">
                  <c:v>-81.599999999999994</c:v>
                </c:pt>
                <c:pt idx="945">
                  <c:v>-82.7</c:v>
                </c:pt>
                <c:pt idx="946">
                  <c:v>-81.2</c:v>
                </c:pt>
                <c:pt idx="947">
                  <c:v>-82.1</c:v>
                </c:pt>
                <c:pt idx="948">
                  <c:v>-81.099999999999994</c:v>
                </c:pt>
                <c:pt idx="949">
                  <c:v>-81.900000000000006</c:v>
                </c:pt>
                <c:pt idx="950">
                  <c:v>-81.3</c:v>
                </c:pt>
                <c:pt idx="951">
                  <c:v>-81.599999999999994</c:v>
                </c:pt>
                <c:pt idx="952">
                  <c:v>-81.900000000000006</c:v>
                </c:pt>
                <c:pt idx="953">
                  <c:v>-81.3</c:v>
                </c:pt>
                <c:pt idx="954">
                  <c:v>-81.7</c:v>
                </c:pt>
                <c:pt idx="955">
                  <c:v>-81.599999999999994</c:v>
                </c:pt>
                <c:pt idx="956">
                  <c:v>-81.599999999999994</c:v>
                </c:pt>
                <c:pt idx="957">
                  <c:v>-81.599999999999994</c:v>
                </c:pt>
                <c:pt idx="958">
                  <c:v>-82.7</c:v>
                </c:pt>
                <c:pt idx="959">
                  <c:v>-81.8</c:v>
                </c:pt>
                <c:pt idx="960">
                  <c:v>-81.2</c:v>
                </c:pt>
                <c:pt idx="961">
                  <c:v>-81.599999999999994</c:v>
                </c:pt>
                <c:pt idx="962">
                  <c:v>-84.2</c:v>
                </c:pt>
                <c:pt idx="963">
                  <c:v>-82.9</c:v>
                </c:pt>
                <c:pt idx="964">
                  <c:v>-82.4</c:v>
                </c:pt>
                <c:pt idx="965">
                  <c:v>-80.3</c:v>
                </c:pt>
                <c:pt idx="966">
                  <c:v>-81.400000000000006</c:v>
                </c:pt>
                <c:pt idx="967">
                  <c:v>-82.8</c:v>
                </c:pt>
                <c:pt idx="968">
                  <c:v>-81.8</c:v>
                </c:pt>
                <c:pt idx="969">
                  <c:v>-82.5</c:v>
                </c:pt>
                <c:pt idx="970">
                  <c:v>-82.9</c:v>
                </c:pt>
                <c:pt idx="971">
                  <c:v>-82</c:v>
                </c:pt>
                <c:pt idx="972">
                  <c:v>-81.7</c:v>
                </c:pt>
                <c:pt idx="973">
                  <c:v>-81.900000000000006</c:v>
                </c:pt>
                <c:pt idx="974">
                  <c:v>-82.6</c:v>
                </c:pt>
                <c:pt idx="975">
                  <c:v>-83.6</c:v>
                </c:pt>
                <c:pt idx="976">
                  <c:v>-82.3</c:v>
                </c:pt>
                <c:pt idx="977">
                  <c:v>-80.5</c:v>
                </c:pt>
                <c:pt idx="978">
                  <c:v>-81.7</c:v>
                </c:pt>
                <c:pt idx="979">
                  <c:v>-83.3</c:v>
                </c:pt>
                <c:pt idx="980">
                  <c:v>-81</c:v>
                </c:pt>
                <c:pt idx="981">
                  <c:v>-83</c:v>
                </c:pt>
                <c:pt idx="982">
                  <c:v>-80.8</c:v>
                </c:pt>
                <c:pt idx="983">
                  <c:v>-81.400000000000006</c:v>
                </c:pt>
                <c:pt idx="984">
                  <c:v>-81.5</c:v>
                </c:pt>
                <c:pt idx="985">
                  <c:v>-81.900000000000006</c:v>
                </c:pt>
                <c:pt idx="986">
                  <c:v>-82.1</c:v>
                </c:pt>
                <c:pt idx="987">
                  <c:v>-81.900000000000006</c:v>
                </c:pt>
                <c:pt idx="988">
                  <c:v>-83.2</c:v>
                </c:pt>
                <c:pt idx="989">
                  <c:v>-81.5</c:v>
                </c:pt>
                <c:pt idx="990">
                  <c:v>-82</c:v>
                </c:pt>
                <c:pt idx="991">
                  <c:v>-81.599999999999994</c:v>
                </c:pt>
                <c:pt idx="992">
                  <c:v>-83.3</c:v>
                </c:pt>
                <c:pt idx="993">
                  <c:v>-82.2</c:v>
                </c:pt>
                <c:pt idx="994">
                  <c:v>-82.3</c:v>
                </c:pt>
                <c:pt idx="995">
                  <c:v>-82.4</c:v>
                </c:pt>
                <c:pt idx="996">
                  <c:v>-81.099999999999994</c:v>
                </c:pt>
                <c:pt idx="997">
                  <c:v>-81.900000000000006</c:v>
                </c:pt>
                <c:pt idx="998">
                  <c:v>-83</c:v>
                </c:pt>
                <c:pt idx="999">
                  <c:v>-81.900000000000006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A!$K$1:$K$4</c:f>
              <c:strCache>
                <c:ptCount val="1"/>
                <c:pt idx="0">
                  <c:v>C6 A4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A!$J$5:$J$1004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A!$K$5:$K$1004</c:f>
              <c:numCache>
                <c:formatCode>0.00E+00</c:formatCode>
                <c:ptCount val="1000"/>
                <c:pt idx="0">
                  <c:v>-83.3</c:v>
                </c:pt>
                <c:pt idx="1">
                  <c:v>-85.2</c:v>
                </c:pt>
                <c:pt idx="2">
                  <c:v>-86.8</c:v>
                </c:pt>
                <c:pt idx="3">
                  <c:v>-84.6</c:v>
                </c:pt>
                <c:pt idx="4">
                  <c:v>-88</c:v>
                </c:pt>
                <c:pt idx="5">
                  <c:v>-85.7</c:v>
                </c:pt>
                <c:pt idx="6">
                  <c:v>-85.6</c:v>
                </c:pt>
                <c:pt idx="7">
                  <c:v>-86.9</c:v>
                </c:pt>
                <c:pt idx="8">
                  <c:v>-84.6</c:v>
                </c:pt>
                <c:pt idx="9">
                  <c:v>-88</c:v>
                </c:pt>
                <c:pt idx="10">
                  <c:v>-86.9</c:v>
                </c:pt>
                <c:pt idx="11">
                  <c:v>-85.8</c:v>
                </c:pt>
                <c:pt idx="12">
                  <c:v>-88</c:v>
                </c:pt>
                <c:pt idx="13">
                  <c:v>-83.8</c:v>
                </c:pt>
                <c:pt idx="14">
                  <c:v>-87.8</c:v>
                </c:pt>
                <c:pt idx="15">
                  <c:v>-88</c:v>
                </c:pt>
                <c:pt idx="16">
                  <c:v>-83.1</c:v>
                </c:pt>
                <c:pt idx="17">
                  <c:v>-87.8</c:v>
                </c:pt>
                <c:pt idx="18">
                  <c:v>-85.4</c:v>
                </c:pt>
                <c:pt idx="19">
                  <c:v>-86.7</c:v>
                </c:pt>
                <c:pt idx="20">
                  <c:v>-87</c:v>
                </c:pt>
                <c:pt idx="21">
                  <c:v>-87.4</c:v>
                </c:pt>
                <c:pt idx="22">
                  <c:v>-87</c:v>
                </c:pt>
                <c:pt idx="23">
                  <c:v>-87.3</c:v>
                </c:pt>
                <c:pt idx="24">
                  <c:v>-82.4</c:v>
                </c:pt>
                <c:pt idx="25">
                  <c:v>-86.5</c:v>
                </c:pt>
                <c:pt idx="26">
                  <c:v>-88.1</c:v>
                </c:pt>
                <c:pt idx="27">
                  <c:v>-85</c:v>
                </c:pt>
                <c:pt idx="28">
                  <c:v>-88.1</c:v>
                </c:pt>
                <c:pt idx="29">
                  <c:v>-82.7</c:v>
                </c:pt>
                <c:pt idx="30">
                  <c:v>-87.7</c:v>
                </c:pt>
                <c:pt idx="31">
                  <c:v>-85.9</c:v>
                </c:pt>
                <c:pt idx="32">
                  <c:v>-88.1</c:v>
                </c:pt>
                <c:pt idx="33">
                  <c:v>-85</c:v>
                </c:pt>
                <c:pt idx="34">
                  <c:v>-88</c:v>
                </c:pt>
                <c:pt idx="35">
                  <c:v>-86.9</c:v>
                </c:pt>
                <c:pt idx="36">
                  <c:v>-85.3</c:v>
                </c:pt>
                <c:pt idx="37">
                  <c:v>-88</c:v>
                </c:pt>
                <c:pt idx="38">
                  <c:v>-85.5</c:v>
                </c:pt>
                <c:pt idx="39">
                  <c:v>-85.1</c:v>
                </c:pt>
                <c:pt idx="40">
                  <c:v>-88.1</c:v>
                </c:pt>
                <c:pt idx="41">
                  <c:v>-86.4</c:v>
                </c:pt>
                <c:pt idx="42">
                  <c:v>-85</c:v>
                </c:pt>
                <c:pt idx="43">
                  <c:v>-88.1</c:v>
                </c:pt>
                <c:pt idx="44">
                  <c:v>-86.5</c:v>
                </c:pt>
                <c:pt idx="45">
                  <c:v>-87.1</c:v>
                </c:pt>
                <c:pt idx="46">
                  <c:v>-85.5</c:v>
                </c:pt>
                <c:pt idx="47">
                  <c:v>-88.1</c:v>
                </c:pt>
                <c:pt idx="48">
                  <c:v>-85.1</c:v>
                </c:pt>
                <c:pt idx="49">
                  <c:v>-84.4</c:v>
                </c:pt>
                <c:pt idx="50">
                  <c:v>-84.5</c:v>
                </c:pt>
                <c:pt idx="51">
                  <c:v>-88.1</c:v>
                </c:pt>
                <c:pt idx="52">
                  <c:v>-86.8</c:v>
                </c:pt>
                <c:pt idx="53">
                  <c:v>-84.9</c:v>
                </c:pt>
                <c:pt idx="54">
                  <c:v>-88.1</c:v>
                </c:pt>
                <c:pt idx="55">
                  <c:v>-84.7</c:v>
                </c:pt>
                <c:pt idx="56">
                  <c:v>-87.9</c:v>
                </c:pt>
                <c:pt idx="57">
                  <c:v>-88.1</c:v>
                </c:pt>
                <c:pt idx="58">
                  <c:v>-86.2</c:v>
                </c:pt>
                <c:pt idx="59">
                  <c:v>-88.1</c:v>
                </c:pt>
                <c:pt idx="60">
                  <c:v>-85.7</c:v>
                </c:pt>
                <c:pt idx="61">
                  <c:v>-86.4</c:v>
                </c:pt>
                <c:pt idx="62">
                  <c:v>-83.4</c:v>
                </c:pt>
                <c:pt idx="63">
                  <c:v>-88.1</c:v>
                </c:pt>
                <c:pt idx="64">
                  <c:v>-85.7</c:v>
                </c:pt>
                <c:pt idx="65">
                  <c:v>-85.9</c:v>
                </c:pt>
                <c:pt idx="66">
                  <c:v>-86.5</c:v>
                </c:pt>
                <c:pt idx="67">
                  <c:v>-86.3</c:v>
                </c:pt>
                <c:pt idx="68">
                  <c:v>-85.5</c:v>
                </c:pt>
                <c:pt idx="69">
                  <c:v>-85.3</c:v>
                </c:pt>
                <c:pt idx="70">
                  <c:v>-82.7</c:v>
                </c:pt>
                <c:pt idx="71">
                  <c:v>-88.1</c:v>
                </c:pt>
                <c:pt idx="72">
                  <c:v>-88.2</c:v>
                </c:pt>
                <c:pt idx="73">
                  <c:v>-88.2</c:v>
                </c:pt>
                <c:pt idx="74">
                  <c:v>-87.1</c:v>
                </c:pt>
                <c:pt idx="75">
                  <c:v>-88.2</c:v>
                </c:pt>
                <c:pt idx="76">
                  <c:v>-87.7</c:v>
                </c:pt>
                <c:pt idx="77">
                  <c:v>-87.2</c:v>
                </c:pt>
                <c:pt idx="78">
                  <c:v>-85.4</c:v>
                </c:pt>
                <c:pt idx="79">
                  <c:v>-86</c:v>
                </c:pt>
                <c:pt idx="80">
                  <c:v>-88.2</c:v>
                </c:pt>
                <c:pt idx="81">
                  <c:v>-84.9</c:v>
                </c:pt>
                <c:pt idx="82">
                  <c:v>-83.7</c:v>
                </c:pt>
                <c:pt idx="83">
                  <c:v>-87.2</c:v>
                </c:pt>
                <c:pt idx="84">
                  <c:v>-86.6</c:v>
                </c:pt>
                <c:pt idx="85">
                  <c:v>-83.6</c:v>
                </c:pt>
                <c:pt idx="86">
                  <c:v>-88.1</c:v>
                </c:pt>
                <c:pt idx="87">
                  <c:v>-86.9</c:v>
                </c:pt>
                <c:pt idx="88">
                  <c:v>-84.7</c:v>
                </c:pt>
                <c:pt idx="89">
                  <c:v>-88.2</c:v>
                </c:pt>
                <c:pt idx="90">
                  <c:v>-87.6</c:v>
                </c:pt>
                <c:pt idx="91">
                  <c:v>-88.2</c:v>
                </c:pt>
                <c:pt idx="92">
                  <c:v>-85</c:v>
                </c:pt>
                <c:pt idx="93">
                  <c:v>-87.9</c:v>
                </c:pt>
                <c:pt idx="94">
                  <c:v>-88.2</c:v>
                </c:pt>
                <c:pt idx="95">
                  <c:v>-88.2</c:v>
                </c:pt>
                <c:pt idx="96">
                  <c:v>-85.4</c:v>
                </c:pt>
                <c:pt idx="97">
                  <c:v>-85.4</c:v>
                </c:pt>
                <c:pt idx="98">
                  <c:v>-88.2</c:v>
                </c:pt>
                <c:pt idx="99">
                  <c:v>-87.6</c:v>
                </c:pt>
                <c:pt idx="100">
                  <c:v>-86.5</c:v>
                </c:pt>
                <c:pt idx="101">
                  <c:v>-88.2</c:v>
                </c:pt>
                <c:pt idx="102">
                  <c:v>-87.1</c:v>
                </c:pt>
                <c:pt idx="103">
                  <c:v>-84.9</c:v>
                </c:pt>
                <c:pt idx="104">
                  <c:v>-85.8</c:v>
                </c:pt>
                <c:pt idx="105">
                  <c:v>-87.5</c:v>
                </c:pt>
                <c:pt idx="106">
                  <c:v>-88</c:v>
                </c:pt>
                <c:pt idx="107">
                  <c:v>-88.2</c:v>
                </c:pt>
                <c:pt idx="108">
                  <c:v>-86.7</c:v>
                </c:pt>
                <c:pt idx="109">
                  <c:v>-87.7</c:v>
                </c:pt>
                <c:pt idx="110">
                  <c:v>-86.4</c:v>
                </c:pt>
                <c:pt idx="111">
                  <c:v>-88.2</c:v>
                </c:pt>
                <c:pt idx="112">
                  <c:v>-86.3</c:v>
                </c:pt>
                <c:pt idx="113">
                  <c:v>-85.2</c:v>
                </c:pt>
                <c:pt idx="114">
                  <c:v>-86.1</c:v>
                </c:pt>
                <c:pt idx="115">
                  <c:v>-86.4</c:v>
                </c:pt>
                <c:pt idx="116">
                  <c:v>-85</c:v>
                </c:pt>
                <c:pt idx="117">
                  <c:v>-86.7</c:v>
                </c:pt>
                <c:pt idx="118">
                  <c:v>-87.3</c:v>
                </c:pt>
                <c:pt idx="119">
                  <c:v>-87.6</c:v>
                </c:pt>
                <c:pt idx="120">
                  <c:v>-86.7</c:v>
                </c:pt>
                <c:pt idx="121">
                  <c:v>-85.4</c:v>
                </c:pt>
                <c:pt idx="122">
                  <c:v>-85.4</c:v>
                </c:pt>
                <c:pt idx="123">
                  <c:v>-88.2</c:v>
                </c:pt>
                <c:pt idx="124">
                  <c:v>-88.2</c:v>
                </c:pt>
                <c:pt idx="125">
                  <c:v>-84.9</c:v>
                </c:pt>
                <c:pt idx="126">
                  <c:v>-88</c:v>
                </c:pt>
                <c:pt idx="127">
                  <c:v>-85.3</c:v>
                </c:pt>
                <c:pt idx="128">
                  <c:v>-84.9</c:v>
                </c:pt>
                <c:pt idx="129">
                  <c:v>-83.2</c:v>
                </c:pt>
                <c:pt idx="130">
                  <c:v>-85.2</c:v>
                </c:pt>
                <c:pt idx="131">
                  <c:v>-86.2</c:v>
                </c:pt>
                <c:pt idx="132">
                  <c:v>-88</c:v>
                </c:pt>
                <c:pt idx="133">
                  <c:v>-87.3</c:v>
                </c:pt>
                <c:pt idx="134">
                  <c:v>-88.2</c:v>
                </c:pt>
                <c:pt idx="135">
                  <c:v>-88.2</c:v>
                </c:pt>
                <c:pt idx="136">
                  <c:v>-86.9</c:v>
                </c:pt>
                <c:pt idx="137">
                  <c:v>-86.3</c:v>
                </c:pt>
                <c:pt idx="138">
                  <c:v>-87.3</c:v>
                </c:pt>
                <c:pt idx="139">
                  <c:v>-87</c:v>
                </c:pt>
                <c:pt idx="140">
                  <c:v>-87.8</c:v>
                </c:pt>
                <c:pt idx="141">
                  <c:v>-83.8</c:v>
                </c:pt>
                <c:pt idx="142">
                  <c:v>-85.3</c:v>
                </c:pt>
                <c:pt idx="143">
                  <c:v>-84.7</c:v>
                </c:pt>
                <c:pt idx="144">
                  <c:v>-87.6</c:v>
                </c:pt>
                <c:pt idx="145">
                  <c:v>-88.2</c:v>
                </c:pt>
                <c:pt idx="146">
                  <c:v>-83.7</c:v>
                </c:pt>
                <c:pt idx="147">
                  <c:v>-87.4</c:v>
                </c:pt>
                <c:pt idx="148">
                  <c:v>-85.7</c:v>
                </c:pt>
                <c:pt idx="149">
                  <c:v>-83.3</c:v>
                </c:pt>
                <c:pt idx="150">
                  <c:v>-85.4</c:v>
                </c:pt>
                <c:pt idx="151">
                  <c:v>-85.4</c:v>
                </c:pt>
                <c:pt idx="152">
                  <c:v>-85.5</c:v>
                </c:pt>
                <c:pt idx="153">
                  <c:v>-88.2</c:v>
                </c:pt>
                <c:pt idx="154">
                  <c:v>-83.2</c:v>
                </c:pt>
                <c:pt idx="155">
                  <c:v>-84.9</c:v>
                </c:pt>
                <c:pt idx="156">
                  <c:v>-88</c:v>
                </c:pt>
                <c:pt idx="157">
                  <c:v>-85.1</c:v>
                </c:pt>
                <c:pt idx="158">
                  <c:v>-88.2</c:v>
                </c:pt>
                <c:pt idx="159">
                  <c:v>-85</c:v>
                </c:pt>
                <c:pt idx="160">
                  <c:v>-86.6</c:v>
                </c:pt>
                <c:pt idx="161">
                  <c:v>-88.2</c:v>
                </c:pt>
                <c:pt idx="162">
                  <c:v>-87.8</c:v>
                </c:pt>
                <c:pt idx="163">
                  <c:v>-84.3</c:v>
                </c:pt>
                <c:pt idx="164">
                  <c:v>-88.2</c:v>
                </c:pt>
                <c:pt idx="165">
                  <c:v>-87.5</c:v>
                </c:pt>
                <c:pt idx="166">
                  <c:v>-88.2</c:v>
                </c:pt>
                <c:pt idx="167">
                  <c:v>-87.6</c:v>
                </c:pt>
                <c:pt idx="168">
                  <c:v>-86.5</c:v>
                </c:pt>
                <c:pt idx="169">
                  <c:v>-85.4</c:v>
                </c:pt>
                <c:pt idx="170">
                  <c:v>-88</c:v>
                </c:pt>
                <c:pt idx="171">
                  <c:v>-87.8</c:v>
                </c:pt>
                <c:pt idx="172">
                  <c:v>-85.7</c:v>
                </c:pt>
                <c:pt idx="173">
                  <c:v>-87.6</c:v>
                </c:pt>
                <c:pt idx="174">
                  <c:v>-85.2</c:v>
                </c:pt>
                <c:pt idx="175">
                  <c:v>-87.4</c:v>
                </c:pt>
                <c:pt idx="176">
                  <c:v>-86.9</c:v>
                </c:pt>
                <c:pt idx="177">
                  <c:v>-86</c:v>
                </c:pt>
                <c:pt idx="178">
                  <c:v>-85.1</c:v>
                </c:pt>
                <c:pt idx="179">
                  <c:v>-85.1</c:v>
                </c:pt>
                <c:pt idx="180">
                  <c:v>-88.2</c:v>
                </c:pt>
                <c:pt idx="181">
                  <c:v>-86.6</c:v>
                </c:pt>
                <c:pt idx="182">
                  <c:v>-85.2</c:v>
                </c:pt>
                <c:pt idx="183">
                  <c:v>-86.8</c:v>
                </c:pt>
                <c:pt idx="184">
                  <c:v>-84</c:v>
                </c:pt>
                <c:pt idx="185">
                  <c:v>-86.6</c:v>
                </c:pt>
                <c:pt idx="186">
                  <c:v>-88.2</c:v>
                </c:pt>
                <c:pt idx="187">
                  <c:v>-85.8</c:v>
                </c:pt>
                <c:pt idx="188">
                  <c:v>-86</c:v>
                </c:pt>
                <c:pt idx="189">
                  <c:v>-84.2</c:v>
                </c:pt>
                <c:pt idx="190">
                  <c:v>-84.3</c:v>
                </c:pt>
                <c:pt idx="191">
                  <c:v>-87.7</c:v>
                </c:pt>
                <c:pt idx="192">
                  <c:v>-85.8</c:v>
                </c:pt>
                <c:pt idx="193">
                  <c:v>-86.9</c:v>
                </c:pt>
                <c:pt idx="194">
                  <c:v>-86.2</c:v>
                </c:pt>
                <c:pt idx="195">
                  <c:v>-88.2</c:v>
                </c:pt>
                <c:pt idx="196">
                  <c:v>-85.2</c:v>
                </c:pt>
                <c:pt idx="197">
                  <c:v>-88.2</c:v>
                </c:pt>
                <c:pt idx="198">
                  <c:v>-86.1</c:v>
                </c:pt>
                <c:pt idx="199">
                  <c:v>-83.8</c:v>
                </c:pt>
                <c:pt idx="200">
                  <c:v>-88</c:v>
                </c:pt>
                <c:pt idx="201">
                  <c:v>-84.4</c:v>
                </c:pt>
                <c:pt idx="202">
                  <c:v>-86.6</c:v>
                </c:pt>
                <c:pt idx="203">
                  <c:v>-85.7</c:v>
                </c:pt>
                <c:pt idx="204">
                  <c:v>-85.3</c:v>
                </c:pt>
                <c:pt idx="205">
                  <c:v>-86.2</c:v>
                </c:pt>
                <c:pt idx="206">
                  <c:v>-88.2</c:v>
                </c:pt>
                <c:pt idx="207">
                  <c:v>-85.3</c:v>
                </c:pt>
                <c:pt idx="208">
                  <c:v>-87.6</c:v>
                </c:pt>
                <c:pt idx="209">
                  <c:v>-85.8</c:v>
                </c:pt>
                <c:pt idx="210">
                  <c:v>-84.9</c:v>
                </c:pt>
                <c:pt idx="211">
                  <c:v>-85.1</c:v>
                </c:pt>
                <c:pt idx="212">
                  <c:v>-86.6</c:v>
                </c:pt>
                <c:pt idx="213">
                  <c:v>-85.4</c:v>
                </c:pt>
                <c:pt idx="214">
                  <c:v>-86.4</c:v>
                </c:pt>
                <c:pt idx="215">
                  <c:v>-83.9</c:v>
                </c:pt>
                <c:pt idx="216">
                  <c:v>-84.8</c:v>
                </c:pt>
                <c:pt idx="217">
                  <c:v>-88.2</c:v>
                </c:pt>
                <c:pt idx="218">
                  <c:v>-86.8</c:v>
                </c:pt>
                <c:pt idx="219">
                  <c:v>-87.7</c:v>
                </c:pt>
                <c:pt idx="220">
                  <c:v>-88.2</c:v>
                </c:pt>
                <c:pt idx="221">
                  <c:v>-85.3</c:v>
                </c:pt>
                <c:pt idx="222">
                  <c:v>-86.3</c:v>
                </c:pt>
                <c:pt idx="223">
                  <c:v>-88.2</c:v>
                </c:pt>
                <c:pt idx="224">
                  <c:v>-88.2</c:v>
                </c:pt>
                <c:pt idx="225">
                  <c:v>-86.9</c:v>
                </c:pt>
                <c:pt idx="226">
                  <c:v>-88.2</c:v>
                </c:pt>
                <c:pt idx="227">
                  <c:v>-83.5</c:v>
                </c:pt>
                <c:pt idx="228">
                  <c:v>-85.5</c:v>
                </c:pt>
                <c:pt idx="229">
                  <c:v>-87.4</c:v>
                </c:pt>
                <c:pt idx="230">
                  <c:v>-88.2</c:v>
                </c:pt>
                <c:pt idx="231">
                  <c:v>-88.2</c:v>
                </c:pt>
                <c:pt idx="232">
                  <c:v>-88.2</c:v>
                </c:pt>
                <c:pt idx="233">
                  <c:v>-86.5</c:v>
                </c:pt>
                <c:pt idx="234">
                  <c:v>-86.8</c:v>
                </c:pt>
                <c:pt idx="235">
                  <c:v>-88.2</c:v>
                </c:pt>
                <c:pt idx="236">
                  <c:v>-85.2</c:v>
                </c:pt>
                <c:pt idx="237">
                  <c:v>-86.4</c:v>
                </c:pt>
                <c:pt idx="238">
                  <c:v>-85.7</c:v>
                </c:pt>
                <c:pt idx="239">
                  <c:v>-86.1</c:v>
                </c:pt>
                <c:pt idx="240">
                  <c:v>-85.4</c:v>
                </c:pt>
                <c:pt idx="241">
                  <c:v>-85</c:v>
                </c:pt>
                <c:pt idx="242">
                  <c:v>-86.9</c:v>
                </c:pt>
                <c:pt idx="243">
                  <c:v>-87.4</c:v>
                </c:pt>
                <c:pt idx="244">
                  <c:v>-88.2</c:v>
                </c:pt>
                <c:pt idx="245">
                  <c:v>-88.2</c:v>
                </c:pt>
                <c:pt idx="246">
                  <c:v>-85</c:v>
                </c:pt>
                <c:pt idx="247">
                  <c:v>-86.9</c:v>
                </c:pt>
                <c:pt idx="248">
                  <c:v>-86.4</c:v>
                </c:pt>
                <c:pt idx="249">
                  <c:v>-88.2</c:v>
                </c:pt>
                <c:pt idx="250">
                  <c:v>-88.2</c:v>
                </c:pt>
                <c:pt idx="251">
                  <c:v>-82.8</c:v>
                </c:pt>
                <c:pt idx="252">
                  <c:v>-87.3</c:v>
                </c:pt>
                <c:pt idx="253">
                  <c:v>-83.4</c:v>
                </c:pt>
                <c:pt idx="254">
                  <c:v>-88.2</c:v>
                </c:pt>
                <c:pt idx="255">
                  <c:v>-86.4</c:v>
                </c:pt>
                <c:pt idx="256">
                  <c:v>-87.5</c:v>
                </c:pt>
                <c:pt idx="257">
                  <c:v>-88.2</c:v>
                </c:pt>
                <c:pt idx="258">
                  <c:v>-88.2</c:v>
                </c:pt>
                <c:pt idx="259">
                  <c:v>-85.6</c:v>
                </c:pt>
                <c:pt idx="260">
                  <c:v>-86.5</c:v>
                </c:pt>
                <c:pt idx="261">
                  <c:v>-83.2</c:v>
                </c:pt>
                <c:pt idx="262">
                  <c:v>-85.5</c:v>
                </c:pt>
                <c:pt idx="263">
                  <c:v>-84.5</c:v>
                </c:pt>
                <c:pt idx="264">
                  <c:v>-84.1</c:v>
                </c:pt>
                <c:pt idx="265">
                  <c:v>-86.5</c:v>
                </c:pt>
                <c:pt idx="266">
                  <c:v>-87.7</c:v>
                </c:pt>
                <c:pt idx="267">
                  <c:v>-87.3</c:v>
                </c:pt>
                <c:pt idx="268">
                  <c:v>-87.7</c:v>
                </c:pt>
                <c:pt idx="269">
                  <c:v>-85.2</c:v>
                </c:pt>
                <c:pt idx="270">
                  <c:v>-86.9</c:v>
                </c:pt>
                <c:pt idx="271">
                  <c:v>-86.5</c:v>
                </c:pt>
                <c:pt idx="272">
                  <c:v>-86.5</c:v>
                </c:pt>
                <c:pt idx="273">
                  <c:v>-88.2</c:v>
                </c:pt>
                <c:pt idx="274">
                  <c:v>-88.2</c:v>
                </c:pt>
                <c:pt idx="275">
                  <c:v>-88.2</c:v>
                </c:pt>
                <c:pt idx="276">
                  <c:v>-86.9</c:v>
                </c:pt>
                <c:pt idx="277">
                  <c:v>-86.6</c:v>
                </c:pt>
                <c:pt idx="278">
                  <c:v>-87.4</c:v>
                </c:pt>
                <c:pt idx="279">
                  <c:v>-86.7</c:v>
                </c:pt>
                <c:pt idx="280">
                  <c:v>-87.7</c:v>
                </c:pt>
                <c:pt idx="281">
                  <c:v>-85.4</c:v>
                </c:pt>
                <c:pt idx="282">
                  <c:v>-88.2</c:v>
                </c:pt>
                <c:pt idx="283">
                  <c:v>-87</c:v>
                </c:pt>
                <c:pt idx="284">
                  <c:v>-88.2</c:v>
                </c:pt>
                <c:pt idx="285">
                  <c:v>-88.2</c:v>
                </c:pt>
                <c:pt idx="286">
                  <c:v>-88.2</c:v>
                </c:pt>
                <c:pt idx="287">
                  <c:v>-86.1</c:v>
                </c:pt>
                <c:pt idx="288">
                  <c:v>-84.6</c:v>
                </c:pt>
                <c:pt idx="289">
                  <c:v>-87.1</c:v>
                </c:pt>
                <c:pt idx="290">
                  <c:v>-88.2</c:v>
                </c:pt>
                <c:pt idx="291">
                  <c:v>-86.9</c:v>
                </c:pt>
                <c:pt idx="292">
                  <c:v>-87.8</c:v>
                </c:pt>
                <c:pt idx="293">
                  <c:v>-86.7</c:v>
                </c:pt>
                <c:pt idx="294">
                  <c:v>-88.3</c:v>
                </c:pt>
                <c:pt idx="295">
                  <c:v>-88.3</c:v>
                </c:pt>
                <c:pt idx="296">
                  <c:v>-88.1</c:v>
                </c:pt>
                <c:pt idx="297">
                  <c:v>-86.7</c:v>
                </c:pt>
                <c:pt idx="298">
                  <c:v>-85.9</c:v>
                </c:pt>
                <c:pt idx="299">
                  <c:v>-86.3</c:v>
                </c:pt>
                <c:pt idx="300">
                  <c:v>-86.3</c:v>
                </c:pt>
                <c:pt idx="301">
                  <c:v>-88.1</c:v>
                </c:pt>
                <c:pt idx="302">
                  <c:v>-88.3</c:v>
                </c:pt>
                <c:pt idx="303">
                  <c:v>-85</c:v>
                </c:pt>
                <c:pt idx="304">
                  <c:v>-85.3</c:v>
                </c:pt>
                <c:pt idx="305">
                  <c:v>-85</c:v>
                </c:pt>
                <c:pt idx="306">
                  <c:v>-85.4</c:v>
                </c:pt>
                <c:pt idx="307">
                  <c:v>-88.3</c:v>
                </c:pt>
                <c:pt idx="308">
                  <c:v>-87.1</c:v>
                </c:pt>
                <c:pt idx="309">
                  <c:v>-86.4</c:v>
                </c:pt>
                <c:pt idx="310">
                  <c:v>-88.3</c:v>
                </c:pt>
                <c:pt idx="311">
                  <c:v>-88.3</c:v>
                </c:pt>
                <c:pt idx="312">
                  <c:v>-88.3</c:v>
                </c:pt>
                <c:pt idx="313">
                  <c:v>-86.4</c:v>
                </c:pt>
                <c:pt idx="314">
                  <c:v>-88.3</c:v>
                </c:pt>
                <c:pt idx="315">
                  <c:v>-87.2</c:v>
                </c:pt>
                <c:pt idx="316">
                  <c:v>-88.3</c:v>
                </c:pt>
                <c:pt idx="317">
                  <c:v>-86.8</c:v>
                </c:pt>
                <c:pt idx="318">
                  <c:v>-85.4</c:v>
                </c:pt>
                <c:pt idx="319">
                  <c:v>-85.6</c:v>
                </c:pt>
                <c:pt idx="320">
                  <c:v>-88.3</c:v>
                </c:pt>
                <c:pt idx="321">
                  <c:v>-84.5</c:v>
                </c:pt>
                <c:pt idx="322">
                  <c:v>-88.3</c:v>
                </c:pt>
                <c:pt idx="323">
                  <c:v>-88.1</c:v>
                </c:pt>
                <c:pt idx="324">
                  <c:v>-84</c:v>
                </c:pt>
                <c:pt idx="325">
                  <c:v>-84.3</c:v>
                </c:pt>
                <c:pt idx="326">
                  <c:v>-88.2</c:v>
                </c:pt>
                <c:pt idx="327">
                  <c:v>-88.2</c:v>
                </c:pt>
                <c:pt idx="328">
                  <c:v>-84.7</c:v>
                </c:pt>
                <c:pt idx="329">
                  <c:v>-85.2</c:v>
                </c:pt>
                <c:pt idx="330">
                  <c:v>-85.4</c:v>
                </c:pt>
                <c:pt idx="331">
                  <c:v>-87.6</c:v>
                </c:pt>
                <c:pt idx="332">
                  <c:v>-86</c:v>
                </c:pt>
                <c:pt idx="333">
                  <c:v>-88.3</c:v>
                </c:pt>
                <c:pt idx="334">
                  <c:v>-84.4</c:v>
                </c:pt>
                <c:pt idx="335">
                  <c:v>-85.8</c:v>
                </c:pt>
                <c:pt idx="336">
                  <c:v>-87.5</c:v>
                </c:pt>
                <c:pt idx="337">
                  <c:v>-85.7</c:v>
                </c:pt>
                <c:pt idx="338">
                  <c:v>-84.1</c:v>
                </c:pt>
                <c:pt idx="339">
                  <c:v>-85.9</c:v>
                </c:pt>
                <c:pt idx="340">
                  <c:v>-86.6</c:v>
                </c:pt>
                <c:pt idx="341">
                  <c:v>-83.8</c:v>
                </c:pt>
                <c:pt idx="342">
                  <c:v>-86</c:v>
                </c:pt>
                <c:pt idx="343">
                  <c:v>-84.5</c:v>
                </c:pt>
                <c:pt idx="344">
                  <c:v>-88.3</c:v>
                </c:pt>
                <c:pt idx="345">
                  <c:v>-84.4</c:v>
                </c:pt>
                <c:pt idx="346">
                  <c:v>-84.4</c:v>
                </c:pt>
                <c:pt idx="347">
                  <c:v>-87.3</c:v>
                </c:pt>
                <c:pt idx="348">
                  <c:v>-84.1</c:v>
                </c:pt>
                <c:pt idx="349">
                  <c:v>-84.8</c:v>
                </c:pt>
                <c:pt idx="350">
                  <c:v>-85.3</c:v>
                </c:pt>
                <c:pt idx="351">
                  <c:v>-87.8</c:v>
                </c:pt>
                <c:pt idx="352">
                  <c:v>-85.3</c:v>
                </c:pt>
                <c:pt idx="353">
                  <c:v>-86.9</c:v>
                </c:pt>
                <c:pt idx="354">
                  <c:v>-86.9</c:v>
                </c:pt>
                <c:pt idx="355">
                  <c:v>-85.3</c:v>
                </c:pt>
                <c:pt idx="356">
                  <c:v>-87.7</c:v>
                </c:pt>
                <c:pt idx="357">
                  <c:v>-83.8</c:v>
                </c:pt>
                <c:pt idx="358">
                  <c:v>-84.4</c:v>
                </c:pt>
                <c:pt idx="359">
                  <c:v>-88.3</c:v>
                </c:pt>
                <c:pt idx="360">
                  <c:v>-88.3</c:v>
                </c:pt>
                <c:pt idx="361">
                  <c:v>-85.8</c:v>
                </c:pt>
                <c:pt idx="362">
                  <c:v>-88.3</c:v>
                </c:pt>
                <c:pt idx="363">
                  <c:v>-84.6</c:v>
                </c:pt>
                <c:pt idx="364">
                  <c:v>-86.2</c:v>
                </c:pt>
                <c:pt idx="365">
                  <c:v>-83.7</c:v>
                </c:pt>
                <c:pt idx="366">
                  <c:v>-87.2</c:v>
                </c:pt>
                <c:pt idx="367">
                  <c:v>-85.5</c:v>
                </c:pt>
                <c:pt idx="368">
                  <c:v>-86.3</c:v>
                </c:pt>
                <c:pt idx="369">
                  <c:v>-85.8</c:v>
                </c:pt>
                <c:pt idx="370">
                  <c:v>-88.3</c:v>
                </c:pt>
                <c:pt idx="371">
                  <c:v>-87.5</c:v>
                </c:pt>
                <c:pt idx="372">
                  <c:v>-84.1</c:v>
                </c:pt>
                <c:pt idx="373">
                  <c:v>-86.4</c:v>
                </c:pt>
                <c:pt idx="374">
                  <c:v>-86.6</c:v>
                </c:pt>
                <c:pt idx="375">
                  <c:v>-87.3</c:v>
                </c:pt>
                <c:pt idx="376">
                  <c:v>-86.9</c:v>
                </c:pt>
                <c:pt idx="377">
                  <c:v>-88.3</c:v>
                </c:pt>
                <c:pt idx="378">
                  <c:v>-87.4</c:v>
                </c:pt>
                <c:pt idx="379">
                  <c:v>-83.3</c:v>
                </c:pt>
                <c:pt idx="380">
                  <c:v>-84.1</c:v>
                </c:pt>
                <c:pt idx="381">
                  <c:v>-86.7</c:v>
                </c:pt>
                <c:pt idx="382">
                  <c:v>-84.8</c:v>
                </c:pt>
                <c:pt idx="383">
                  <c:v>-88.1</c:v>
                </c:pt>
                <c:pt idx="384">
                  <c:v>-82.6</c:v>
                </c:pt>
                <c:pt idx="385">
                  <c:v>-84.9</c:v>
                </c:pt>
                <c:pt idx="386">
                  <c:v>-88.3</c:v>
                </c:pt>
                <c:pt idx="387">
                  <c:v>-85.9</c:v>
                </c:pt>
                <c:pt idx="388">
                  <c:v>-87.8</c:v>
                </c:pt>
                <c:pt idx="389">
                  <c:v>-85</c:v>
                </c:pt>
                <c:pt idx="390">
                  <c:v>-83.8</c:v>
                </c:pt>
                <c:pt idx="391">
                  <c:v>-86.9</c:v>
                </c:pt>
                <c:pt idx="392">
                  <c:v>-85.8</c:v>
                </c:pt>
                <c:pt idx="393">
                  <c:v>-85.6</c:v>
                </c:pt>
                <c:pt idx="394">
                  <c:v>-85.1</c:v>
                </c:pt>
                <c:pt idx="395">
                  <c:v>-84.6</c:v>
                </c:pt>
                <c:pt idx="396">
                  <c:v>-86.6</c:v>
                </c:pt>
                <c:pt idx="397">
                  <c:v>-84.4</c:v>
                </c:pt>
                <c:pt idx="398">
                  <c:v>-87.7</c:v>
                </c:pt>
                <c:pt idx="399">
                  <c:v>-85.2</c:v>
                </c:pt>
                <c:pt idx="400">
                  <c:v>-87</c:v>
                </c:pt>
                <c:pt idx="401">
                  <c:v>-87.3</c:v>
                </c:pt>
                <c:pt idx="402">
                  <c:v>-84.1</c:v>
                </c:pt>
                <c:pt idx="403">
                  <c:v>-86.8</c:v>
                </c:pt>
                <c:pt idx="404">
                  <c:v>-88.3</c:v>
                </c:pt>
                <c:pt idx="405">
                  <c:v>-85.6</c:v>
                </c:pt>
                <c:pt idx="406">
                  <c:v>-86.4</c:v>
                </c:pt>
                <c:pt idx="407">
                  <c:v>-86.8</c:v>
                </c:pt>
                <c:pt idx="408">
                  <c:v>-85.4</c:v>
                </c:pt>
                <c:pt idx="409">
                  <c:v>-88.3</c:v>
                </c:pt>
                <c:pt idx="410">
                  <c:v>-87.5</c:v>
                </c:pt>
                <c:pt idx="411">
                  <c:v>-86.1</c:v>
                </c:pt>
                <c:pt idx="412">
                  <c:v>-85.4</c:v>
                </c:pt>
                <c:pt idx="413">
                  <c:v>-84.1</c:v>
                </c:pt>
                <c:pt idx="414">
                  <c:v>-88.2</c:v>
                </c:pt>
                <c:pt idx="415">
                  <c:v>-86.6</c:v>
                </c:pt>
                <c:pt idx="416">
                  <c:v>-87.7</c:v>
                </c:pt>
                <c:pt idx="417">
                  <c:v>-83.3</c:v>
                </c:pt>
                <c:pt idx="418">
                  <c:v>-88.2</c:v>
                </c:pt>
                <c:pt idx="419">
                  <c:v>-85.1</c:v>
                </c:pt>
                <c:pt idx="420">
                  <c:v>-84.4</c:v>
                </c:pt>
                <c:pt idx="421">
                  <c:v>-86.3</c:v>
                </c:pt>
                <c:pt idx="422">
                  <c:v>-83.5</c:v>
                </c:pt>
                <c:pt idx="423">
                  <c:v>-88.3</c:v>
                </c:pt>
                <c:pt idx="424">
                  <c:v>-82.3</c:v>
                </c:pt>
                <c:pt idx="425">
                  <c:v>-85.2</c:v>
                </c:pt>
                <c:pt idx="426">
                  <c:v>-86.6</c:v>
                </c:pt>
                <c:pt idx="427">
                  <c:v>-84.4</c:v>
                </c:pt>
                <c:pt idx="428">
                  <c:v>-85.5</c:v>
                </c:pt>
                <c:pt idx="429">
                  <c:v>-85.2</c:v>
                </c:pt>
                <c:pt idx="430">
                  <c:v>-88.3</c:v>
                </c:pt>
                <c:pt idx="431">
                  <c:v>-86.6</c:v>
                </c:pt>
                <c:pt idx="432">
                  <c:v>-88.2</c:v>
                </c:pt>
                <c:pt idx="433">
                  <c:v>-87.2</c:v>
                </c:pt>
                <c:pt idx="434">
                  <c:v>-85.2</c:v>
                </c:pt>
                <c:pt idx="435">
                  <c:v>-85</c:v>
                </c:pt>
                <c:pt idx="436">
                  <c:v>-84.9</c:v>
                </c:pt>
                <c:pt idx="437">
                  <c:v>-88.2</c:v>
                </c:pt>
                <c:pt idx="438">
                  <c:v>-88.2</c:v>
                </c:pt>
                <c:pt idx="439">
                  <c:v>-85.1</c:v>
                </c:pt>
                <c:pt idx="440">
                  <c:v>-87.4</c:v>
                </c:pt>
                <c:pt idx="441">
                  <c:v>-85.8</c:v>
                </c:pt>
                <c:pt idx="442">
                  <c:v>-86.1</c:v>
                </c:pt>
                <c:pt idx="443">
                  <c:v>-85.7</c:v>
                </c:pt>
                <c:pt idx="444">
                  <c:v>-85.4</c:v>
                </c:pt>
                <c:pt idx="445">
                  <c:v>-86.7</c:v>
                </c:pt>
                <c:pt idx="446">
                  <c:v>-86.2</c:v>
                </c:pt>
                <c:pt idx="447">
                  <c:v>-86.5</c:v>
                </c:pt>
                <c:pt idx="448">
                  <c:v>-86.1</c:v>
                </c:pt>
                <c:pt idx="449">
                  <c:v>-84.6</c:v>
                </c:pt>
                <c:pt idx="450">
                  <c:v>-87.2</c:v>
                </c:pt>
                <c:pt idx="451">
                  <c:v>-82.3</c:v>
                </c:pt>
                <c:pt idx="452">
                  <c:v>-85.5</c:v>
                </c:pt>
                <c:pt idx="453">
                  <c:v>-86.4</c:v>
                </c:pt>
                <c:pt idx="454">
                  <c:v>-88.2</c:v>
                </c:pt>
                <c:pt idx="455">
                  <c:v>-88.2</c:v>
                </c:pt>
                <c:pt idx="456">
                  <c:v>-87.7</c:v>
                </c:pt>
                <c:pt idx="457">
                  <c:v>-88</c:v>
                </c:pt>
                <c:pt idx="458">
                  <c:v>-86.2</c:v>
                </c:pt>
                <c:pt idx="459">
                  <c:v>-87.5</c:v>
                </c:pt>
                <c:pt idx="460">
                  <c:v>-88.2</c:v>
                </c:pt>
                <c:pt idx="461">
                  <c:v>-86.1</c:v>
                </c:pt>
                <c:pt idx="462">
                  <c:v>-88.1</c:v>
                </c:pt>
                <c:pt idx="463">
                  <c:v>-85.1</c:v>
                </c:pt>
                <c:pt idx="464">
                  <c:v>-85.3</c:v>
                </c:pt>
                <c:pt idx="465">
                  <c:v>-85.7</c:v>
                </c:pt>
                <c:pt idx="466">
                  <c:v>-86.6</c:v>
                </c:pt>
                <c:pt idx="467">
                  <c:v>-86.1</c:v>
                </c:pt>
                <c:pt idx="468">
                  <c:v>-88.2</c:v>
                </c:pt>
                <c:pt idx="469">
                  <c:v>-86.3</c:v>
                </c:pt>
                <c:pt idx="470">
                  <c:v>-87.2</c:v>
                </c:pt>
                <c:pt idx="471">
                  <c:v>-88.2</c:v>
                </c:pt>
                <c:pt idx="472">
                  <c:v>-85.2</c:v>
                </c:pt>
                <c:pt idx="473">
                  <c:v>-86.8</c:v>
                </c:pt>
                <c:pt idx="474">
                  <c:v>-88.2</c:v>
                </c:pt>
                <c:pt idx="475">
                  <c:v>-85.4</c:v>
                </c:pt>
                <c:pt idx="476">
                  <c:v>-86.3</c:v>
                </c:pt>
                <c:pt idx="477">
                  <c:v>-84.4</c:v>
                </c:pt>
                <c:pt idx="478">
                  <c:v>-85.3</c:v>
                </c:pt>
                <c:pt idx="479">
                  <c:v>-85.4</c:v>
                </c:pt>
                <c:pt idx="480">
                  <c:v>-85.3</c:v>
                </c:pt>
                <c:pt idx="481">
                  <c:v>-87.2</c:v>
                </c:pt>
                <c:pt idx="482">
                  <c:v>-83.2</c:v>
                </c:pt>
                <c:pt idx="483">
                  <c:v>-88.2</c:v>
                </c:pt>
                <c:pt idx="484">
                  <c:v>-86.4</c:v>
                </c:pt>
                <c:pt idx="485">
                  <c:v>-85.5</c:v>
                </c:pt>
                <c:pt idx="486">
                  <c:v>-88.2</c:v>
                </c:pt>
                <c:pt idx="487">
                  <c:v>-86.2</c:v>
                </c:pt>
                <c:pt idx="488">
                  <c:v>-88.2</c:v>
                </c:pt>
                <c:pt idx="489">
                  <c:v>-88</c:v>
                </c:pt>
                <c:pt idx="490">
                  <c:v>-88.2</c:v>
                </c:pt>
                <c:pt idx="491">
                  <c:v>-87.1</c:v>
                </c:pt>
                <c:pt idx="492">
                  <c:v>-88.1</c:v>
                </c:pt>
                <c:pt idx="493">
                  <c:v>-87.4</c:v>
                </c:pt>
                <c:pt idx="494">
                  <c:v>-84.8</c:v>
                </c:pt>
                <c:pt idx="495">
                  <c:v>-87</c:v>
                </c:pt>
                <c:pt idx="496">
                  <c:v>-88.2</c:v>
                </c:pt>
                <c:pt idx="497">
                  <c:v>-84.2</c:v>
                </c:pt>
                <c:pt idx="498">
                  <c:v>-87</c:v>
                </c:pt>
                <c:pt idx="499">
                  <c:v>-88</c:v>
                </c:pt>
                <c:pt idx="500">
                  <c:v>-83</c:v>
                </c:pt>
                <c:pt idx="501">
                  <c:v>-83.7</c:v>
                </c:pt>
                <c:pt idx="502">
                  <c:v>-88.2</c:v>
                </c:pt>
                <c:pt idx="503">
                  <c:v>-83.4</c:v>
                </c:pt>
                <c:pt idx="504">
                  <c:v>-88.2</c:v>
                </c:pt>
                <c:pt idx="505">
                  <c:v>-86</c:v>
                </c:pt>
                <c:pt idx="506">
                  <c:v>-88.1</c:v>
                </c:pt>
                <c:pt idx="507">
                  <c:v>-83.3</c:v>
                </c:pt>
                <c:pt idx="508">
                  <c:v>-88.1</c:v>
                </c:pt>
                <c:pt idx="509">
                  <c:v>-88.1</c:v>
                </c:pt>
                <c:pt idx="510">
                  <c:v>-87</c:v>
                </c:pt>
                <c:pt idx="511">
                  <c:v>-85.1</c:v>
                </c:pt>
                <c:pt idx="512">
                  <c:v>-83.9</c:v>
                </c:pt>
                <c:pt idx="513">
                  <c:v>-87.3</c:v>
                </c:pt>
                <c:pt idx="514">
                  <c:v>-86.5</c:v>
                </c:pt>
                <c:pt idx="515">
                  <c:v>-88.1</c:v>
                </c:pt>
                <c:pt idx="516">
                  <c:v>-84.1</c:v>
                </c:pt>
                <c:pt idx="517">
                  <c:v>-87.1</c:v>
                </c:pt>
                <c:pt idx="518">
                  <c:v>-88.1</c:v>
                </c:pt>
                <c:pt idx="519">
                  <c:v>-86.1</c:v>
                </c:pt>
                <c:pt idx="520">
                  <c:v>-82.5</c:v>
                </c:pt>
                <c:pt idx="521">
                  <c:v>-86.4</c:v>
                </c:pt>
                <c:pt idx="522">
                  <c:v>-86.1</c:v>
                </c:pt>
                <c:pt idx="523">
                  <c:v>-85.4</c:v>
                </c:pt>
                <c:pt idx="524">
                  <c:v>-81</c:v>
                </c:pt>
                <c:pt idx="525">
                  <c:v>-85.4</c:v>
                </c:pt>
                <c:pt idx="526">
                  <c:v>-87.5</c:v>
                </c:pt>
                <c:pt idx="527">
                  <c:v>-84.9</c:v>
                </c:pt>
                <c:pt idx="528">
                  <c:v>-85.5</c:v>
                </c:pt>
                <c:pt idx="529">
                  <c:v>-86.5</c:v>
                </c:pt>
                <c:pt idx="530">
                  <c:v>-85.8</c:v>
                </c:pt>
                <c:pt idx="531">
                  <c:v>-87.9</c:v>
                </c:pt>
                <c:pt idx="532">
                  <c:v>-88</c:v>
                </c:pt>
                <c:pt idx="533">
                  <c:v>-86.2</c:v>
                </c:pt>
                <c:pt idx="534">
                  <c:v>-85.4</c:v>
                </c:pt>
                <c:pt idx="535">
                  <c:v>-88.1</c:v>
                </c:pt>
                <c:pt idx="536">
                  <c:v>-87</c:v>
                </c:pt>
                <c:pt idx="537">
                  <c:v>-85.2</c:v>
                </c:pt>
                <c:pt idx="538">
                  <c:v>-88.1</c:v>
                </c:pt>
                <c:pt idx="539">
                  <c:v>-84.1</c:v>
                </c:pt>
                <c:pt idx="540">
                  <c:v>-87.4</c:v>
                </c:pt>
                <c:pt idx="541">
                  <c:v>-85.6</c:v>
                </c:pt>
                <c:pt idx="542">
                  <c:v>-88.1</c:v>
                </c:pt>
                <c:pt idx="543">
                  <c:v>-87.5</c:v>
                </c:pt>
                <c:pt idx="544">
                  <c:v>-86.9</c:v>
                </c:pt>
                <c:pt idx="545">
                  <c:v>-87.5</c:v>
                </c:pt>
                <c:pt idx="546">
                  <c:v>-85.9</c:v>
                </c:pt>
                <c:pt idx="547">
                  <c:v>-87.3</c:v>
                </c:pt>
                <c:pt idx="548">
                  <c:v>-85.8</c:v>
                </c:pt>
                <c:pt idx="549">
                  <c:v>-86.9</c:v>
                </c:pt>
                <c:pt idx="550">
                  <c:v>-83.5</c:v>
                </c:pt>
                <c:pt idx="551">
                  <c:v>-85.2</c:v>
                </c:pt>
                <c:pt idx="552">
                  <c:v>-82.7</c:v>
                </c:pt>
                <c:pt idx="553">
                  <c:v>-84.5</c:v>
                </c:pt>
                <c:pt idx="554">
                  <c:v>-88.1</c:v>
                </c:pt>
                <c:pt idx="555">
                  <c:v>-84.4</c:v>
                </c:pt>
                <c:pt idx="556">
                  <c:v>-84.4</c:v>
                </c:pt>
                <c:pt idx="557">
                  <c:v>-88.1</c:v>
                </c:pt>
                <c:pt idx="558">
                  <c:v>-87.3</c:v>
                </c:pt>
                <c:pt idx="559">
                  <c:v>-86.1</c:v>
                </c:pt>
                <c:pt idx="560">
                  <c:v>-87.8</c:v>
                </c:pt>
                <c:pt idx="561">
                  <c:v>-85.3</c:v>
                </c:pt>
                <c:pt idx="562">
                  <c:v>-85.1</c:v>
                </c:pt>
                <c:pt idx="563">
                  <c:v>-87.4</c:v>
                </c:pt>
                <c:pt idx="564">
                  <c:v>-86</c:v>
                </c:pt>
                <c:pt idx="565">
                  <c:v>-86.1</c:v>
                </c:pt>
                <c:pt idx="566">
                  <c:v>-84.6</c:v>
                </c:pt>
                <c:pt idx="567">
                  <c:v>-87.3</c:v>
                </c:pt>
                <c:pt idx="568">
                  <c:v>-87.6</c:v>
                </c:pt>
                <c:pt idx="569">
                  <c:v>-88.1</c:v>
                </c:pt>
                <c:pt idx="570">
                  <c:v>-88.1</c:v>
                </c:pt>
                <c:pt idx="571">
                  <c:v>-85.4</c:v>
                </c:pt>
                <c:pt idx="572">
                  <c:v>-88.1</c:v>
                </c:pt>
                <c:pt idx="573">
                  <c:v>-85.5</c:v>
                </c:pt>
                <c:pt idx="574">
                  <c:v>-84.4</c:v>
                </c:pt>
                <c:pt idx="575">
                  <c:v>-85.3</c:v>
                </c:pt>
                <c:pt idx="576">
                  <c:v>-88.1</c:v>
                </c:pt>
                <c:pt idx="577">
                  <c:v>-83.6</c:v>
                </c:pt>
                <c:pt idx="578">
                  <c:v>-85.1</c:v>
                </c:pt>
                <c:pt idx="579">
                  <c:v>-88.1</c:v>
                </c:pt>
                <c:pt idx="580">
                  <c:v>-85</c:v>
                </c:pt>
                <c:pt idx="581">
                  <c:v>-86.6</c:v>
                </c:pt>
                <c:pt idx="582">
                  <c:v>-88.1</c:v>
                </c:pt>
                <c:pt idx="583">
                  <c:v>-83.9</c:v>
                </c:pt>
                <c:pt idx="584">
                  <c:v>-88.1</c:v>
                </c:pt>
                <c:pt idx="585">
                  <c:v>-86.9</c:v>
                </c:pt>
                <c:pt idx="586">
                  <c:v>-88.1</c:v>
                </c:pt>
                <c:pt idx="587">
                  <c:v>-88.1</c:v>
                </c:pt>
                <c:pt idx="588">
                  <c:v>-84</c:v>
                </c:pt>
                <c:pt idx="589">
                  <c:v>-85.3</c:v>
                </c:pt>
                <c:pt idx="590">
                  <c:v>-86.3</c:v>
                </c:pt>
                <c:pt idx="591">
                  <c:v>-83</c:v>
                </c:pt>
                <c:pt idx="592">
                  <c:v>-88.1</c:v>
                </c:pt>
                <c:pt idx="593">
                  <c:v>-85.4</c:v>
                </c:pt>
                <c:pt idx="594">
                  <c:v>-87.4</c:v>
                </c:pt>
                <c:pt idx="595">
                  <c:v>-88.1</c:v>
                </c:pt>
                <c:pt idx="596">
                  <c:v>-84.3</c:v>
                </c:pt>
                <c:pt idx="597">
                  <c:v>-86</c:v>
                </c:pt>
                <c:pt idx="598">
                  <c:v>-83</c:v>
                </c:pt>
                <c:pt idx="599">
                  <c:v>-83.7</c:v>
                </c:pt>
                <c:pt idx="600">
                  <c:v>-86.6</c:v>
                </c:pt>
                <c:pt idx="601">
                  <c:v>-84.6</c:v>
                </c:pt>
                <c:pt idx="602">
                  <c:v>-86</c:v>
                </c:pt>
                <c:pt idx="603">
                  <c:v>-85</c:v>
                </c:pt>
                <c:pt idx="604">
                  <c:v>-85.9</c:v>
                </c:pt>
                <c:pt idx="605">
                  <c:v>-84.4</c:v>
                </c:pt>
                <c:pt idx="606">
                  <c:v>-86.4</c:v>
                </c:pt>
                <c:pt idx="607">
                  <c:v>-86.7</c:v>
                </c:pt>
                <c:pt idx="608">
                  <c:v>-85.6</c:v>
                </c:pt>
                <c:pt idx="609">
                  <c:v>-88.1</c:v>
                </c:pt>
                <c:pt idx="610">
                  <c:v>-84.5</c:v>
                </c:pt>
                <c:pt idx="611">
                  <c:v>-88.1</c:v>
                </c:pt>
                <c:pt idx="612">
                  <c:v>-88.1</c:v>
                </c:pt>
                <c:pt idx="613">
                  <c:v>-88.1</c:v>
                </c:pt>
                <c:pt idx="614">
                  <c:v>-84.6</c:v>
                </c:pt>
                <c:pt idx="615">
                  <c:v>-84.4</c:v>
                </c:pt>
                <c:pt idx="616">
                  <c:v>-82.6</c:v>
                </c:pt>
                <c:pt idx="617">
                  <c:v>-82.8</c:v>
                </c:pt>
                <c:pt idx="618">
                  <c:v>-88.1</c:v>
                </c:pt>
                <c:pt idx="619">
                  <c:v>-87.7</c:v>
                </c:pt>
                <c:pt idx="620">
                  <c:v>-84.1</c:v>
                </c:pt>
                <c:pt idx="621">
                  <c:v>-88.1</c:v>
                </c:pt>
                <c:pt idx="622">
                  <c:v>-88.1</c:v>
                </c:pt>
                <c:pt idx="623">
                  <c:v>-86</c:v>
                </c:pt>
                <c:pt idx="624">
                  <c:v>-85.3</c:v>
                </c:pt>
                <c:pt idx="625">
                  <c:v>-84.6</c:v>
                </c:pt>
                <c:pt idx="626">
                  <c:v>-88.1</c:v>
                </c:pt>
                <c:pt idx="627">
                  <c:v>-83.4</c:v>
                </c:pt>
                <c:pt idx="628">
                  <c:v>-61.7</c:v>
                </c:pt>
                <c:pt idx="629">
                  <c:v>-48.7</c:v>
                </c:pt>
                <c:pt idx="630">
                  <c:v>-47.8</c:v>
                </c:pt>
                <c:pt idx="631">
                  <c:v>-53.3</c:v>
                </c:pt>
                <c:pt idx="632">
                  <c:v>-44.9</c:v>
                </c:pt>
                <c:pt idx="633">
                  <c:v>-44.9</c:v>
                </c:pt>
                <c:pt idx="634">
                  <c:v>-69</c:v>
                </c:pt>
                <c:pt idx="635">
                  <c:v>-84.3</c:v>
                </c:pt>
                <c:pt idx="636">
                  <c:v>-84.2</c:v>
                </c:pt>
                <c:pt idx="637">
                  <c:v>-85.2</c:v>
                </c:pt>
                <c:pt idx="638">
                  <c:v>-85.9</c:v>
                </c:pt>
                <c:pt idx="639">
                  <c:v>-88.1</c:v>
                </c:pt>
                <c:pt idx="640">
                  <c:v>-86.2</c:v>
                </c:pt>
                <c:pt idx="641">
                  <c:v>-84.4</c:v>
                </c:pt>
                <c:pt idx="642">
                  <c:v>-83.1</c:v>
                </c:pt>
                <c:pt idx="643">
                  <c:v>-83.6</c:v>
                </c:pt>
                <c:pt idx="644">
                  <c:v>-88.1</c:v>
                </c:pt>
                <c:pt idx="645">
                  <c:v>-84.9</c:v>
                </c:pt>
                <c:pt idx="646">
                  <c:v>-83.8</c:v>
                </c:pt>
                <c:pt idx="647">
                  <c:v>-85.2</c:v>
                </c:pt>
                <c:pt idx="648">
                  <c:v>-87.9</c:v>
                </c:pt>
                <c:pt idx="649">
                  <c:v>-88.1</c:v>
                </c:pt>
                <c:pt idx="650">
                  <c:v>-85.4</c:v>
                </c:pt>
                <c:pt idx="651">
                  <c:v>-84.8</c:v>
                </c:pt>
                <c:pt idx="652">
                  <c:v>-86.5</c:v>
                </c:pt>
                <c:pt idx="653">
                  <c:v>-84.3</c:v>
                </c:pt>
                <c:pt idx="654">
                  <c:v>-85.5</c:v>
                </c:pt>
                <c:pt idx="655">
                  <c:v>-86.1</c:v>
                </c:pt>
                <c:pt idx="656">
                  <c:v>-85.1</c:v>
                </c:pt>
                <c:pt idx="657">
                  <c:v>-84.1</c:v>
                </c:pt>
                <c:pt idx="658">
                  <c:v>-82.5</c:v>
                </c:pt>
                <c:pt idx="659">
                  <c:v>-85.4</c:v>
                </c:pt>
                <c:pt idx="660">
                  <c:v>-87.5</c:v>
                </c:pt>
                <c:pt idx="661">
                  <c:v>-83.3</c:v>
                </c:pt>
                <c:pt idx="662">
                  <c:v>-87.8</c:v>
                </c:pt>
                <c:pt idx="663">
                  <c:v>-83.1</c:v>
                </c:pt>
                <c:pt idx="664">
                  <c:v>-83.8</c:v>
                </c:pt>
                <c:pt idx="665">
                  <c:v>-83.1</c:v>
                </c:pt>
                <c:pt idx="666">
                  <c:v>-84</c:v>
                </c:pt>
                <c:pt idx="667">
                  <c:v>-85.5</c:v>
                </c:pt>
                <c:pt idx="668">
                  <c:v>-85.5</c:v>
                </c:pt>
                <c:pt idx="669">
                  <c:v>-85</c:v>
                </c:pt>
                <c:pt idx="670">
                  <c:v>-86.1</c:v>
                </c:pt>
                <c:pt idx="671">
                  <c:v>-84.6</c:v>
                </c:pt>
                <c:pt idx="672">
                  <c:v>-85</c:v>
                </c:pt>
                <c:pt idx="673">
                  <c:v>-85.5</c:v>
                </c:pt>
                <c:pt idx="674">
                  <c:v>-87.9</c:v>
                </c:pt>
                <c:pt idx="675">
                  <c:v>-87</c:v>
                </c:pt>
                <c:pt idx="676">
                  <c:v>-84.6</c:v>
                </c:pt>
                <c:pt idx="677">
                  <c:v>-85.3</c:v>
                </c:pt>
                <c:pt idx="678">
                  <c:v>-85.4</c:v>
                </c:pt>
                <c:pt idx="679">
                  <c:v>-83.4</c:v>
                </c:pt>
                <c:pt idx="680">
                  <c:v>-83.8</c:v>
                </c:pt>
                <c:pt idx="681">
                  <c:v>-85.1</c:v>
                </c:pt>
                <c:pt idx="682">
                  <c:v>-84.8</c:v>
                </c:pt>
                <c:pt idx="683">
                  <c:v>-82.9</c:v>
                </c:pt>
                <c:pt idx="684">
                  <c:v>-85.2</c:v>
                </c:pt>
                <c:pt idx="685">
                  <c:v>-88</c:v>
                </c:pt>
                <c:pt idx="686">
                  <c:v>-84.6</c:v>
                </c:pt>
                <c:pt idx="687">
                  <c:v>-85.1</c:v>
                </c:pt>
                <c:pt idx="688">
                  <c:v>-84.2</c:v>
                </c:pt>
                <c:pt idx="689">
                  <c:v>-85.4</c:v>
                </c:pt>
                <c:pt idx="690">
                  <c:v>-84.8</c:v>
                </c:pt>
                <c:pt idx="691">
                  <c:v>-85.8</c:v>
                </c:pt>
                <c:pt idx="692">
                  <c:v>-86.3</c:v>
                </c:pt>
                <c:pt idx="693">
                  <c:v>-86</c:v>
                </c:pt>
                <c:pt idx="694">
                  <c:v>-86.1</c:v>
                </c:pt>
                <c:pt idx="695">
                  <c:v>-83.7</c:v>
                </c:pt>
                <c:pt idx="696">
                  <c:v>-83.7</c:v>
                </c:pt>
                <c:pt idx="697">
                  <c:v>-82.6</c:v>
                </c:pt>
                <c:pt idx="698">
                  <c:v>-85.2</c:v>
                </c:pt>
                <c:pt idx="699">
                  <c:v>-85.1</c:v>
                </c:pt>
                <c:pt idx="700">
                  <c:v>-83.4</c:v>
                </c:pt>
                <c:pt idx="701">
                  <c:v>-87.4</c:v>
                </c:pt>
                <c:pt idx="702">
                  <c:v>-85.1</c:v>
                </c:pt>
                <c:pt idx="703">
                  <c:v>-84</c:v>
                </c:pt>
                <c:pt idx="704">
                  <c:v>-85.4</c:v>
                </c:pt>
                <c:pt idx="705">
                  <c:v>-84.5</c:v>
                </c:pt>
                <c:pt idx="706">
                  <c:v>-83.8</c:v>
                </c:pt>
                <c:pt idx="707">
                  <c:v>-84.2</c:v>
                </c:pt>
                <c:pt idx="708">
                  <c:v>-85.4</c:v>
                </c:pt>
                <c:pt idx="709">
                  <c:v>-83.4</c:v>
                </c:pt>
                <c:pt idx="710">
                  <c:v>-88</c:v>
                </c:pt>
                <c:pt idx="711">
                  <c:v>-84.4</c:v>
                </c:pt>
                <c:pt idx="712">
                  <c:v>-84.8</c:v>
                </c:pt>
                <c:pt idx="713">
                  <c:v>-84.5</c:v>
                </c:pt>
                <c:pt idx="714">
                  <c:v>-84.9</c:v>
                </c:pt>
                <c:pt idx="715">
                  <c:v>-85.7</c:v>
                </c:pt>
                <c:pt idx="716">
                  <c:v>-88</c:v>
                </c:pt>
                <c:pt idx="717">
                  <c:v>-83.3</c:v>
                </c:pt>
                <c:pt idx="718">
                  <c:v>-85.1</c:v>
                </c:pt>
                <c:pt idx="719">
                  <c:v>-82.1</c:v>
                </c:pt>
                <c:pt idx="720">
                  <c:v>-84.5</c:v>
                </c:pt>
                <c:pt idx="721">
                  <c:v>-86.5</c:v>
                </c:pt>
                <c:pt idx="722">
                  <c:v>-83.5</c:v>
                </c:pt>
                <c:pt idx="723">
                  <c:v>-83.2</c:v>
                </c:pt>
                <c:pt idx="724">
                  <c:v>-84.3</c:v>
                </c:pt>
                <c:pt idx="725">
                  <c:v>-84.3</c:v>
                </c:pt>
                <c:pt idx="726">
                  <c:v>-86.3</c:v>
                </c:pt>
                <c:pt idx="727">
                  <c:v>-83.6</c:v>
                </c:pt>
                <c:pt idx="728">
                  <c:v>-83.6</c:v>
                </c:pt>
                <c:pt idx="729">
                  <c:v>-84.2</c:v>
                </c:pt>
                <c:pt idx="730">
                  <c:v>-81.7</c:v>
                </c:pt>
                <c:pt idx="731">
                  <c:v>-84.5</c:v>
                </c:pt>
                <c:pt idx="732">
                  <c:v>-85.4</c:v>
                </c:pt>
                <c:pt idx="733">
                  <c:v>-84.2</c:v>
                </c:pt>
                <c:pt idx="734">
                  <c:v>-82.4</c:v>
                </c:pt>
                <c:pt idx="735">
                  <c:v>-83.4</c:v>
                </c:pt>
                <c:pt idx="736">
                  <c:v>-85.5</c:v>
                </c:pt>
                <c:pt idx="737">
                  <c:v>-85.4</c:v>
                </c:pt>
                <c:pt idx="738">
                  <c:v>-86.1</c:v>
                </c:pt>
                <c:pt idx="739">
                  <c:v>-86.4</c:v>
                </c:pt>
                <c:pt idx="740">
                  <c:v>-86.3</c:v>
                </c:pt>
                <c:pt idx="741">
                  <c:v>-83.2</c:v>
                </c:pt>
                <c:pt idx="742">
                  <c:v>-85.8</c:v>
                </c:pt>
                <c:pt idx="743">
                  <c:v>-84.2</c:v>
                </c:pt>
                <c:pt idx="744">
                  <c:v>-83.5</c:v>
                </c:pt>
                <c:pt idx="745">
                  <c:v>-85</c:v>
                </c:pt>
                <c:pt idx="746">
                  <c:v>-83.7</c:v>
                </c:pt>
                <c:pt idx="747">
                  <c:v>-84.4</c:v>
                </c:pt>
                <c:pt idx="748">
                  <c:v>-83.2</c:v>
                </c:pt>
                <c:pt idx="749">
                  <c:v>-83.9</c:v>
                </c:pt>
                <c:pt idx="750">
                  <c:v>-84.7</c:v>
                </c:pt>
                <c:pt idx="751">
                  <c:v>-84.4</c:v>
                </c:pt>
                <c:pt idx="752">
                  <c:v>-83.6</c:v>
                </c:pt>
                <c:pt idx="753">
                  <c:v>-85.5</c:v>
                </c:pt>
                <c:pt idx="754">
                  <c:v>-83.6</c:v>
                </c:pt>
                <c:pt idx="755">
                  <c:v>-85.1</c:v>
                </c:pt>
                <c:pt idx="756">
                  <c:v>-83.3</c:v>
                </c:pt>
                <c:pt idx="757">
                  <c:v>-85</c:v>
                </c:pt>
                <c:pt idx="758">
                  <c:v>-82.5</c:v>
                </c:pt>
                <c:pt idx="759">
                  <c:v>-83.2</c:v>
                </c:pt>
                <c:pt idx="760">
                  <c:v>-82.8</c:v>
                </c:pt>
                <c:pt idx="761">
                  <c:v>-84.3</c:v>
                </c:pt>
                <c:pt idx="762">
                  <c:v>-85.1</c:v>
                </c:pt>
                <c:pt idx="763">
                  <c:v>-84.5</c:v>
                </c:pt>
                <c:pt idx="764">
                  <c:v>-85.3</c:v>
                </c:pt>
                <c:pt idx="765">
                  <c:v>-85.4</c:v>
                </c:pt>
                <c:pt idx="766">
                  <c:v>-83.8</c:v>
                </c:pt>
                <c:pt idx="767">
                  <c:v>-82.9</c:v>
                </c:pt>
                <c:pt idx="768">
                  <c:v>-84.7</c:v>
                </c:pt>
                <c:pt idx="769">
                  <c:v>-82.2</c:v>
                </c:pt>
                <c:pt idx="770">
                  <c:v>-84.5</c:v>
                </c:pt>
                <c:pt idx="771">
                  <c:v>-86.5</c:v>
                </c:pt>
                <c:pt idx="772">
                  <c:v>-85</c:v>
                </c:pt>
                <c:pt idx="773">
                  <c:v>-82.8</c:v>
                </c:pt>
                <c:pt idx="774">
                  <c:v>-81.900000000000006</c:v>
                </c:pt>
                <c:pt idx="775">
                  <c:v>-85</c:v>
                </c:pt>
                <c:pt idx="776">
                  <c:v>-84.3</c:v>
                </c:pt>
                <c:pt idx="777">
                  <c:v>-85.4</c:v>
                </c:pt>
                <c:pt idx="778">
                  <c:v>-83.9</c:v>
                </c:pt>
                <c:pt idx="779">
                  <c:v>-86.1</c:v>
                </c:pt>
                <c:pt idx="780">
                  <c:v>-83.7</c:v>
                </c:pt>
                <c:pt idx="781">
                  <c:v>-82.6</c:v>
                </c:pt>
                <c:pt idx="782">
                  <c:v>-84</c:v>
                </c:pt>
                <c:pt idx="783">
                  <c:v>-83.4</c:v>
                </c:pt>
                <c:pt idx="784">
                  <c:v>-84.8</c:v>
                </c:pt>
                <c:pt idx="785">
                  <c:v>-86.2</c:v>
                </c:pt>
                <c:pt idx="786">
                  <c:v>-86.4</c:v>
                </c:pt>
                <c:pt idx="787">
                  <c:v>-84.7</c:v>
                </c:pt>
                <c:pt idx="788">
                  <c:v>-83.3</c:v>
                </c:pt>
                <c:pt idx="789">
                  <c:v>-83.3</c:v>
                </c:pt>
                <c:pt idx="790">
                  <c:v>-87.1</c:v>
                </c:pt>
                <c:pt idx="791">
                  <c:v>-81.8</c:v>
                </c:pt>
                <c:pt idx="792">
                  <c:v>-82</c:v>
                </c:pt>
                <c:pt idx="793">
                  <c:v>-83.9</c:v>
                </c:pt>
                <c:pt idx="794">
                  <c:v>-84.8</c:v>
                </c:pt>
                <c:pt idx="795">
                  <c:v>-84</c:v>
                </c:pt>
                <c:pt idx="796">
                  <c:v>-85.6</c:v>
                </c:pt>
                <c:pt idx="797">
                  <c:v>-84.8</c:v>
                </c:pt>
                <c:pt idx="798">
                  <c:v>-83.1</c:v>
                </c:pt>
                <c:pt idx="799">
                  <c:v>-85.8</c:v>
                </c:pt>
                <c:pt idx="800">
                  <c:v>-83.8</c:v>
                </c:pt>
                <c:pt idx="801">
                  <c:v>-84.3</c:v>
                </c:pt>
                <c:pt idx="802">
                  <c:v>-85</c:v>
                </c:pt>
                <c:pt idx="803">
                  <c:v>-85.7</c:v>
                </c:pt>
                <c:pt idx="804">
                  <c:v>-87.4</c:v>
                </c:pt>
                <c:pt idx="805">
                  <c:v>-84.1</c:v>
                </c:pt>
                <c:pt idx="806">
                  <c:v>-84.2</c:v>
                </c:pt>
                <c:pt idx="807">
                  <c:v>-83.6</c:v>
                </c:pt>
                <c:pt idx="808">
                  <c:v>-83</c:v>
                </c:pt>
                <c:pt idx="809">
                  <c:v>-84.5</c:v>
                </c:pt>
                <c:pt idx="810">
                  <c:v>-82</c:v>
                </c:pt>
                <c:pt idx="811">
                  <c:v>-84.3</c:v>
                </c:pt>
                <c:pt idx="812">
                  <c:v>-85.7</c:v>
                </c:pt>
                <c:pt idx="813">
                  <c:v>-83.6</c:v>
                </c:pt>
                <c:pt idx="814">
                  <c:v>-82.9</c:v>
                </c:pt>
                <c:pt idx="815">
                  <c:v>-83.5</c:v>
                </c:pt>
                <c:pt idx="816">
                  <c:v>-83.7</c:v>
                </c:pt>
                <c:pt idx="817">
                  <c:v>-83.8</c:v>
                </c:pt>
                <c:pt idx="818">
                  <c:v>-83.7</c:v>
                </c:pt>
                <c:pt idx="819">
                  <c:v>-85.7</c:v>
                </c:pt>
                <c:pt idx="820">
                  <c:v>-85.9</c:v>
                </c:pt>
                <c:pt idx="821">
                  <c:v>-82.5</c:v>
                </c:pt>
                <c:pt idx="822">
                  <c:v>-85.2</c:v>
                </c:pt>
                <c:pt idx="823">
                  <c:v>-82.6</c:v>
                </c:pt>
                <c:pt idx="824">
                  <c:v>-84.9</c:v>
                </c:pt>
                <c:pt idx="825">
                  <c:v>-84.4</c:v>
                </c:pt>
                <c:pt idx="826">
                  <c:v>-83.4</c:v>
                </c:pt>
                <c:pt idx="827">
                  <c:v>-83.7</c:v>
                </c:pt>
                <c:pt idx="828">
                  <c:v>-82.4</c:v>
                </c:pt>
                <c:pt idx="829">
                  <c:v>-82.9</c:v>
                </c:pt>
                <c:pt idx="830">
                  <c:v>-83.4</c:v>
                </c:pt>
                <c:pt idx="831">
                  <c:v>-83.4</c:v>
                </c:pt>
                <c:pt idx="832">
                  <c:v>-84.4</c:v>
                </c:pt>
                <c:pt idx="833">
                  <c:v>-84.1</c:v>
                </c:pt>
                <c:pt idx="834">
                  <c:v>-83.9</c:v>
                </c:pt>
                <c:pt idx="835">
                  <c:v>-83.4</c:v>
                </c:pt>
                <c:pt idx="836">
                  <c:v>-86.1</c:v>
                </c:pt>
                <c:pt idx="837">
                  <c:v>-87.8</c:v>
                </c:pt>
                <c:pt idx="838">
                  <c:v>-82.5</c:v>
                </c:pt>
                <c:pt idx="839">
                  <c:v>-84</c:v>
                </c:pt>
                <c:pt idx="840">
                  <c:v>-84</c:v>
                </c:pt>
                <c:pt idx="841">
                  <c:v>-84.6</c:v>
                </c:pt>
                <c:pt idx="842">
                  <c:v>-85.6</c:v>
                </c:pt>
                <c:pt idx="843">
                  <c:v>-84.7</c:v>
                </c:pt>
                <c:pt idx="844">
                  <c:v>-83.6</c:v>
                </c:pt>
                <c:pt idx="845">
                  <c:v>-84.1</c:v>
                </c:pt>
                <c:pt idx="846">
                  <c:v>-82.2</c:v>
                </c:pt>
                <c:pt idx="847">
                  <c:v>-85.3</c:v>
                </c:pt>
                <c:pt idx="848">
                  <c:v>-84.2</c:v>
                </c:pt>
                <c:pt idx="849">
                  <c:v>-84.7</c:v>
                </c:pt>
                <c:pt idx="850">
                  <c:v>-86.8</c:v>
                </c:pt>
                <c:pt idx="851">
                  <c:v>-84.2</c:v>
                </c:pt>
                <c:pt idx="852">
                  <c:v>-83.5</c:v>
                </c:pt>
                <c:pt idx="853">
                  <c:v>-85.3</c:v>
                </c:pt>
                <c:pt idx="854">
                  <c:v>-84</c:v>
                </c:pt>
                <c:pt idx="855">
                  <c:v>-82.4</c:v>
                </c:pt>
                <c:pt idx="856">
                  <c:v>-83</c:v>
                </c:pt>
                <c:pt idx="857">
                  <c:v>-81.5</c:v>
                </c:pt>
                <c:pt idx="858">
                  <c:v>-83.3</c:v>
                </c:pt>
                <c:pt idx="859">
                  <c:v>-85.4</c:v>
                </c:pt>
                <c:pt idx="860">
                  <c:v>-81.8</c:v>
                </c:pt>
                <c:pt idx="861">
                  <c:v>-83.2</c:v>
                </c:pt>
                <c:pt idx="862">
                  <c:v>-83.9</c:v>
                </c:pt>
                <c:pt idx="863">
                  <c:v>-85.3</c:v>
                </c:pt>
                <c:pt idx="864">
                  <c:v>-84.8</c:v>
                </c:pt>
                <c:pt idx="865">
                  <c:v>-84.7</c:v>
                </c:pt>
                <c:pt idx="866">
                  <c:v>-83.5</c:v>
                </c:pt>
                <c:pt idx="867">
                  <c:v>-83.9</c:v>
                </c:pt>
                <c:pt idx="868">
                  <c:v>-86.8</c:v>
                </c:pt>
                <c:pt idx="869">
                  <c:v>-86.4</c:v>
                </c:pt>
                <c:pt idx="870">
                  <c:v>-84.6</c:v>
                </c:pt>
                <c:pt idx="871">
                  <c:v>-81.8</c:v>
                </c:pt>
                <c:pt idx="872">
                  <c:v>-85.9</c:v>
                </c:pt>
                <c:pt idx="873">
                  <c:v>-83.5</c:v>
                </c:pt>
                <c:pt idx="874">
                  <c:v>-83.4</c:v>
                </c:pt>
                <c:pt idx="875">
                  <c:v>-84.2</c:v>
                </c:pt>
                <c:pt idx="876">
                  <c:v>-87.1</c:v>
                </c:pt>
                <c:pt idx="877">
                  <c:v>-83.4</c:v>
                </c:pt>
                <c:pt idx="878">
                  <c:v>-83.3</c:v>
                </c:pt>
                <c:pt idx="879">
                  <c:v>-84.7</c:v>
                </c:pt>
                <c:pt idx="880">
                  <c:v>-84.5</c:v>
                </c:pt>
                <c:pt idx="881">
                  <c:v>-84.3</c:v>
                </c:pt>
                <c:pt idx="882">
                  <c:v>-83.2</c:v>
                </c:pt>
                <c:pt idx="883">
                  <c:v>-85.2</c:v>
                </c:pt>
                <c:pt idx="884">
                  <c:v>-85.7</c:v>
                </c:pt>
                <c:pt idx="885">
                  <c:v>-83</c:v>
                </c:pt>
                <c:pt idx="886">
                  <c:v>-85.9</c:v>
                </c:pt>
                <c:pt idx="887">
                  <c:v>-85.8</c:v>
                </c:pt>
                <c:pt idx="888">
                  <c:v>-86</c:v>
                </c:pt>
                <c:pt idx="889">
                  <c:v>-83.1</c:v>
                </c:pt>
                <c:pt idx="890">
                  <c:v>-84.2</c:v>
                </c:pt>
                <c:pt idx="891">
                  <c:v>-86.7</c:v>
                </c:pt>
                <c:pt idx="892">
                  <c:v>-87.3</c:v>
                </c:pt>
                <c:pt idx="893">
                  <c:v>-83.6</c:v>
                </c:pt>
                <c:pt idx="894">
                  <c:v>-84.3</c:v>
                </c:pt>
                <c:pt idx="895">
                  <c:v>-85.1</c:v>
                </c:pt>
                <c:pt idx="896">
                  <c:v>-83.1</c:v>
                </c:pt>
                <c:pt idx="897">
                  <c:v>-85.7</c:v>
                </c:pt>
                <c:pt idx="898">
                  <c:v>-83.4</c:v>
                </c:pt>
                <c:pt idx="899">
                  <c:v>-85.9</c:v>
                </c:pt>
                <c:pt idx="900">
                  <c:v>-86.6</c:v>
                </c:pt>
                <c:pt idx="901">
                  <c:v>-84</c:v>
                </c:pt>
                <c:pt idx="902">
                  <c:v>-87.4</c:v>
                </c:pt>
                <c:pt idx="903">
                  <c:v>-83.1</c:v>
                </c:pt>
                <c:pt idx="904">
                  <c:v>-83.8</c:v>
                </c:pt>
                <c:pt idx="905">
                  <c:v>-83.9</c:v>
                </c:pt>
                <c:pt idx="906">
                  <c:v>-85.7</c:v>
                </c:pt>
                <c:pt idx="907">
                  <c:v>-87.7</c:v>
                </c:pt>
                <c:pt idx="908">
                  <c:v>-84.2</c:v>
                </c:pt>
                <c:pt idx="909">
                  <c:v>-83.4</c:v>
                </c:pt>
                <c:pt idx="910">
                  <c:v>-83.3</c:v>
                </c:pt>
                <c:pt idx="911">
                  <c:v>-83.7</c:v>
                </c:pt>
                <c:pt idx="912">
                  <c:v>-85.5</c:v>
                </c:pt>
                <c:pt idx="913">
                  <c:v>-84.6</c:v>
                </c:pt>
                <c:pt idx="914">
                  <c:v>-84.8</c:v>
                </c:pt>
                <c:pt idx="915">
                  <c:v>-87.7</c:v>
                </c:pt>
                <c:pt idx="916">
                  <c:v>-83.9</c:v>
                </c:pt>
                <c:pt idx="917">
                  <c:v>-84.6</c:v>
                </c:pt>
                <c:pt idx="918">
                  <c:v>-85.8</c:v>
                </c:pt>
                <c:pt idx="919">
                  <c:v>-86.9</c:v>
                </c:pt>
                <c:pt idx="920">
                  <c:v>-85.3</c:v>
                </c:pt>
                <c:pt idx="921">
                  <c:v>-86.9</c:v>
                </c:pt>
                <c:pt idx="922">
                  <c:v>-83.7</c:v>
                </c:pt>
                <c:pt idx="923">
                  <c:v>-83.5</c:v>
                </c:pt>
                <c:pt idx="924">
                  <c:v>-84.2</c:v>
                </c:pt>
                <c:pt idx="925">
                  <c:v>-85.7</c:v>
                </c:pt>
                <c:pt idx="926">
                  <c:v>-85.2</c:v>
                </c:pt>
                <c:pt idx="927">
                  <c:v>-85.7</c:v>
                </c:pt>
                <c:pt idx="928">
                  <c:v>-83.9</c:v>
                </c:pt>
                <c:pt idx="929">
                  <c:v>-85.3</c:v>
                </c:pt>
                <c:pt idx="930">
                  <c:v>-83.9</c:v>
                </c:pt>
                <c:pt idx="931">
                  <c:v>-85.5</c:v>
                </c:pt>
                <c:pt idx="932">
                  <c:v>-84.5</c:v>
                </c:pt>
                <c:pt idx="933">
                  <c:v>-85.7</c:v>
                </c:pt>
                <c:pt idx="934">
                  <c:v>-83.4</c:v>
                </c:pt>
                <c:pt idx="935">
                  <c:v>-85.1</c:v>
                </c:pt>
                <c:pt idx="936">
                  <c:v>-83.1</c:v>
                </c:pt>
                <c:pt idx="937">
                  <c:v>-83.7</c:v>
                </c:pt>
                <c:pt idx="938">
                  <c:v>-82.5</c:v>
                </c:pt>
                <c:pt idx="939">
                  <c:v>-82.6</c:v>
                </c:pt>
                <c:pt idx="940">
                  <c:v>-84.6</c:v>
                </c:pt>
                <c:pt idx="941">
                  <c:v>-87</c:v>
                </c:pt>
                <c:pt idx="942">
                  <c:v>-84.7</c:v>
                </c:pt>
                <c:pt idx="943">
                  <c:v>-87.6</c:v>
                </c:pt>
                <c:pt idx="944">
                  <c:v>-83.5</c:v>
                </c:pt>
                <c:pt idx="945">
                  <c:v>-87.6</c:v>
                </c:pt>
                <c:pt idx="946">
                  <c:v>-87.1</c:v>
                </c:pt>
                <c:pt idx="947">
                  <c:v>-87.2</c:v>
                </c:pt>
                <c:pt idx="948">
                  <c:v>-86.4</c:v>
                </c:pt>
                <c:pt idx="949">
                  <c:v>-86.4</c:v>
                </c:pt>
                <c:pt idx="950">
                  <c:v>-86.9</c:v>
                </c:pt>
                <c:pt idx="951">
                  <c:v>-85.8</c:v>
                </c:pt>
                <c:pt idx="952">
                  <c:v>-84.5</c:v>
                </c:pt>
                <c:pt idx="953">
                  <c:v>-86.8</c:v>
                </c:pt>
                <c:pt idx="954">
                  <c:v>-84.1</c:v>
                </c:pt>
                <c:pt idx="955">
                  <c:v>-82.9</c:v>
                </c:pt>
                <c:pt idx="956">
                  <c:v>-84.1</c:v>
                </c:pt>
                <c:pt idx="957">
                  <c:v>-85.6</c:v>
                </c:pt>
                <c:pt idx="958">
                  <c:v>-86.7</c:v>
                </c:pt>
                <c:pt idx="959">
                  <c:v>-87.6</c:v>
                </c:pt>
                <c:pt idx="960">
                  <c:v>-87.6</c:v>
                </c:pt>
                <c:pt idx="961">
                  <c:v>-87.5</c:v>
                </c:pt>
                <c:pt idx="962">
                  <c:v>-83.9</c:v>
                </c:pt>
                <c:pt idx="963">
                  <c:v>-83.2</c:v>
                </c:pt>
                <c:pt idx="964">
                  <c:v>-85.5</c:v>
                </c:pt>
                <c:pt idx="965">
                  <c:v>-82.8</c:v>
                </c:pt>
                <c:pt idx="966">
                  <c:v>-83.2</c:v>
                </c:pt>
                <c:pt idx="967">
                  <c:v>-85.3</c:v>
                </c:pt>
                <c:pt idx="968">
                  <c:v>-82.4</c:v>
                </c:pt>
                <c:pt idx="969">
                  <c:v>-83.9</c:v>
                </c:pt>
                <c:pt idx="970">
                  <c:v>-87.1</c:v>
                </c:pt>
                <c:pt idx="971">
                  <c:v>-84.9</c:v>
                </c:pt>
                <c:pt idx="972">
                  <c:v>-86.2</c:v>
                </c:pt>
                <c:pt idx="973">
                  <c:v>-85.6</c:v>
                </c:pt>
                <c:pt idx="974">
                  <c:v>-83.3</c:v>
                </c:pt>
                <c:pt idx="975">
                  <c:v>-84.9</c:v>
                </c:pt>
                <c:pt idx="976">
                  <c:v>-83.8</c:v>
                </c:pt>
                <c:pt idx="977">
                  <c:v>-84.4</c:v>
                </c:pt>
                <c:pt idx="978">
                  <c:v>-84.6</c:v>
                </c:pt>
                <c:pt idx="979">
                  <c:v>-85</c:v>
                </c:pt>
                <c:pt idx="980">
                  <c:v>-85.3</c:v>
                </c:pt>
                <c:pt idx="981">
                  <c:v>-85.4</c:v>
                </c:pt>
                <c:pt idx="982">
                  <c:v>-85.2</c:v>
                </c:pt>
                <c:pt idx="983">
                  <c:v>-85.4</c:v>
                </c:pt>
                <c:pt idx="984">
                  <c:v>-86.6</c:v>
                </c:pt>
                <c:pt idx="985">
                  <c:v>-87.6</c:v>
                </c:pt>
                <c:pt idx="986">
                  <c:v>-84.7</c:v>
                </c:pt>
                <c:pt idx="987">
                  <c:v>-87.6</c:v>
                </c:pt>
                <c:pt idx="988">
                  <c:v>-83.7</c:v>
                </c:pt>
                <c:pt idx="989">
                  <c:v>-85.7</c:v>
                </c:pt>
                <c:pt idx="990">
                  <c:v>-84.5</c:v>
                </c:pt>
                <c:pt idx="991">
                  <c:v>-83.1</c:v>
                </c:pt>
                <c:pt idx="992">
                  <c:v>-83.9</c:v>
                </c:pt>
                <c:pt idx="993">
                  <c:v>-86.2</c:v>
                </c:pt>
                <c:pt idx="994">
                  <c:v>-86.5</c:v>
                </c:pt>
                <c:pt idx="995">
                  <c:v>-84.6</c:v>
                </c:pt>
                <c:pt idx="996">
                  <c:v>-84.9</c:v>
                </c:pt>
                <c:pt idx="997">
                  <c:v>-87.5</c:v>
                </c:pt>
                <c:pt idx="998">
                  <c:v>-87.3</c:v>
                </c:pt>
                <c:pt idx="999">
                  <c:v>-85.5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A!$N$1:$N$4</c:f>
              <c:strCache>
                <c:ptCount val="1"/>
                <c:pt idx="0">
                  <c:v>C6 A5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A!$M$5:$M$1004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A!$N$5:$N$1004</c:f>
              <c:numCache>
                <c:formatCode>0.00E+00</c:formatCode>
                <c:ptCount val="1000"/>
                <c:pt idx="0">
                  <c:v>-88</c:v>
                </c:pt>
                <c:pt idx="1">
                  <c:v>-87.3</c:v>
                </c:pt>
                <c:pt idx="2">
                  <c:v>-87.8</c:v>
                </c:pt>
                <c:pt idx="3">
                  <c:v>-87.4</c:v>
                </c:pt>
                <c:pt idx="4">
                  <c:v>-88</c:v>
                </c:pt>
                <c:pt idx="5">
                  <c:v>-88</c:v>
                </c:pt>
                <c:pt idx="6">
                  <c:v>-85.9</c:v>
                </c:pt>
                <c:pt idx="7">
                  <c:v>-88</c:v>
                </c:pt>
                <c:pt idx="8">
                  <c:v>-88</c:v>
                </c:pt>
                <c:pt idx="9">
                  <c:v>-88</c:v>
                </c:pt>
                <c:pt idx="10">
                  <c:v>-88</c:v>
                </c:pt>
                <c:pt idx="11">
                  <c:v>-85.6</c:v>
                </c:pt>
                <c:pt idx="12">
                  <c:v>-88</c:v>
                </c:pt>
                <c:pt idx="13">
                  <c:v>-87.2</c:v>
                </c:pt>
                <c:pt idx="14">
                  <c:v>-84.6</c:v>
                </c:pt>
                <c:pt idx="15">
                  <c:v>-87.4</c:v>
                </c:pt>
                <c:pt idx="16">
                  <c:v>-88</c:v>
                </c:pt>
                <c:pt idx="17">
                  <c:v>-84.2</c:v>
                </c:pt>
                <c:pt idx="18">
                  <c:v>-84.3</c:v>
                </c:pt>
                <c:pt idx="19">
                  <c:v>-84.6</c:v>
                </c:pt>
                <c:pt idx="20">
                  <c:v>-88</c:v>
                </c:pt>
                <c:pt idx="21">
                  <c:v>-84.5</c:v>
                </c:pt>
                <c:pt idx="22">
                  <c:v>-87.3</c:v>
                </c:pt>
                <c:pt idx="23">
                  <c:v>-88.1</c:v>
                </c:pt>
                <c:pt idx="24">
                  <c:v>-87</c:v>
                </c:pt>
                <c:pt idx="25">
                  <c:v>-88.1</c:v>
                </c:pt>
                <c:pt idx="26">
                  <c:v>-87.6</c:v>
                </c:pt>
                <c:pt idx="27">
                  <c:v>-88.1</c:v>
                </c:pt>
                <c:pt idx="28">
                  <c:v>-88.1</c:v>
                </c:pt>
                <c:pt idx="29">
                  <c:v>-88.1</c:v>
                </c:pt>
                <c:pt idx="30">
                  <c:v>-82.7</c:v>
                </c:pt>
                <c:pt idx="31">
                  <c:v>-88.1</c:v>
                </c:pt>
                <c:pt idx="32">
                  <c:v>-88.1</c:v>
                </c:pt>
                <c:pt idx="33">
                  <c:v>-88.1</c:v>
                </c:pt>
                <c:pt idx="34">
                  <c:v>-88.1</c:v>
                </c:pt>
                <c:pt idx="35">
                  <c:v>-88.1</c:v>
                </c:pt>
                <c:pt idx="36">
                  <c:v>-85.6</c:v>
                </c:pt>
                <c:pt idx="37">
                  <c:v>-86.1</c:v>
                </c:pt>
                <c:pt idx="38">
                  <c:v>-88.1</c:v>
                </c:pt>
                <c:pt idx="39">
                  <c:v>-88.1</c:v>
                </c:pt>
                <c:pt idx="40">
                  <c:v>-88.1</c:v>
                </c:pt>
                <c:pt idx="41">
                  <c:v>-88.1</c:v>
                </c:pt>
                <c:pt idx="42">
                  <c:v>-88.1</c:v>
                </c:pt>
                <c:pt idx="43">
                  <c:v>-88.1</c:v>
                </c:pt>
                <c:pt idx="44">
                  <c:v>-84.6</c:v>
                </c:pt>
                <c:pt idx="45">
                  <c:v>-86.3</c:v>
                </c:pt>
                <c:pt idx="46">
                  <c:v>-88.1</c:v>
                </c:pt>
                <c:pt idx="47">
                  <c:v>-86.3</c:v>
                </c:pt>
                <c:pt idx="48">
                  <c:v>-87.6</c:v>
                </c:pt>
                <c:pt idx="49">
                  <c:v>-88.1</c:v>
                </c:pt>
                <c:pt idx="50">
                  <c:v>-86.2</c:v>
                </c:pt>
                <c:pt idx="51">
                  <c:v>-87.5</c:v>
                </c:pt>
                <c:pt idx="52">
                  <c:v>-88.1</c:v>
                </c:pt>
                <c:pt idx="53">
                  <c:v>-85.9</c:v>
                </c:pt>
                <c:pt idx="54">
                  <c:v>-88.1</c:v>
                </c:pt>
                <c:pt idx="55">
                  <c:v>-84</c:v>
                </c:pt>
                <c:pt idx="56">
                  <c:v>-88.1</c:v>
                </c:pt>
                <c:pt idx="57">
                  <c:v>-85.7</c:v>
                </c:pt>
                <c:pt idx="58">
                  <c:v>-86.9</c:v>
                </c:pt>
                <c:pt idx="59">
                  <c:v>-88.1</c:v>
                </c:pt>
                <c:pt idx="60">
                  <c:v>-85.1</c:v>
                </c:pt>
                <c:pt idx="61">
                  <c:v>-88.1</c:v>
                </c:pt>
                <c:pt idx="62">
                  <c:v>-88.1</c:v>
                </c:pt>
                <c:pt idx="63">
                  <c:v>-86.3</c:v>
                </c:pt>
                <c:pt idx="64">
                  <c:v>-88.1</c:v>
                </c:pt>
                <c:pt idx="65">
                  <c:v>-88.1</c:v>
                </c:pt>
                <c:pt idx="66">
                  <c:v>-88.1</c:v>
                </c:pt>
                <c:pt idx="67">
                  <c:v>-88.1</c:v>
                </c:pt>
                <c:pt idx="68">
                  <c:v>-88.1</c:v>
                </c:pt>
                <c:pt idx="69">
                  <c:v>-86.3</c:v>
                </c:pt>
                <c:pt idx="70">
                  <c:v>-88.1</c:v>
                </c:pt>
                <c:pt idx="71">
                  <c:v>-88.1</c:v>
                </c:pt>
                <c:pt idx="72">
                  <c:v>-88.2</c:v>
                </c:pt>
                <c:pt idx="73">
                  <c:v>-88.2</c:v>
                </c:pt>
                <c:pt idx="74">
                  <c:v>-88.2</c:v>
                </c:pt>
                <c:pt idx="75">
                  <c:v>-86.6</c:v>
                </c:pt>
                <c:pt idx="76">
                  <c:v>-88.2</c:v>
                </c:pt>
                <c:pt idx="77">
                  <c:v>-88.2</c:v>
                </c:pt>
                <c:pt idx="78">
                  <c:v>-88.2</c:v>
                </c:pt>
                <c:pt idx="79">
                  <c:v>-87.9</c:v>
                </c:pt>
                <c:pt idx="80">
                  <c:v>-88.1</c:v>
                </c:pt>
                <c:pt idx="81">
                  <c:v>-86.8</c:v>
                </c:pt>
                <c:pt idx="82">
                  <c:v>-88.2</c:v>
                </c:pt>
                <c:pt idx="83">
                  <c:v>-87.9</c:v>
                </c:pt>
                <c:pt idx="84">
                  <c:v>-84.3</c:v>
                </c:pt>
                <c:pt idx="85">
                  <c:v>-88.2</c:v>
                </c:pt>
                <c:pt idx="86">
                  <c:v>-87.1</c:v>
                </c:pt>
                <c:pt idx="87">
                  <c:v>-85.9</c:v>
                </c:pt>
                <c:pt idx="88">
                  <c:v>-88.2</c:v>
                </c:pt>
                <c:pt idx="89">
                  <c:v>-87</c:v>
                </c:pt>
                <c:pt idx="90">
                  <c:v>-85.4</c:v>
                </c:pt>
                <c:pt idx="91">
                  <c:v>-85.8</c:v>
                </c:pt>
                <c:pt idx="92">
                  <c:v>-85.7</c:v>
                </c:pt>
                <c:pt idx="93">
                  <c:v>-86</c:v>
                </c:pt>
                <c:pt idx="94">
                  <c:v>-84.8</c:v>
                </c:pt>
                <c:pt idx="95">
                  <c:v>-87.6</c:v>
                </c:pt>
                <c:pt idx="96">
                  <c:v>-88.2</c:v>
                </c:pt>
                <c:pt idx="97">
                  <c:v>-87.4</c:v>
                </c:pt>
                <c:pt idx="98">
                  <c:v>-87.2</c:v>
                </c:pt>
                <c:pt idx="99">
                  <c:v>-87.9</c:v>
                </c:pt>
                <c:pt idx="100">
                  <c:v>-86.6</c:v>
                </c:pt>
                <c:pt idx="101">
                  <c:v>-88.2</c:v>
                </c:pt>
                <c:pt idx="102">
                  <c:v>-88.2</c:v>
                </c:pt>
                <c:pt idx="103">
                  <c:v>-86.9</c:v>
                </c:pt>
                <c:pt idx="104">
                  <c:v>-88.2</c:v>
                </c:pt>
                <c:pt idx="105">
                  <c:v>-87</c:v>
                </c:pt>
                <c:pt idx="106">
                  <c:v>-85</c:v>
                </c:pt>
                <c:pt idx="107">
                  <c:v>-86</c:v>
                </c:pt>
                <c:pt idx="108">
                  <c:v>-88.2</c:v>
                </c:pt>
                <c:pt idx="109">
                  <c:v>-88.2</c:v>
                </c:pt>
                <c:pt idx="110">
                  <c:v>-84.5</c:v>
                </c:pt>
                <c:pt idx="111">
                  <c:v>-87.1</c:v>
                </c:pt>
                <c:pt idx="112">
                  <c:v>-88.2</c:v>
                </c:pt>
                <c:pt idx="113">
                  <c:v>-88.2</c:v>
                </c:pt>
                <c:pt idx="114">
                  <c:v>-88.2</c:v>
                </c:pt>
                <c:pt idx="115">
                  <c:v>-86.8</c:v>
                </c:pt>
                <c:pt idx="116">
                  <c:v>-88.2</c:v>
                </c:pt>
                <c:pt idx="117">
                  <c:v>-86.3</c:v>
                </c:pt>
                <c:pt idx="118">
                  <c:v>-84.5</c:v>
                </c:pt>
                <c:pt idx="119">
                  <c:v>-85.5</c:v>
                </c:pt>
                <c:pt idx="120">
                  <c:v>-87.7</c:v>
                </c:pt>
                <c:pt idx="121">
                  <c:v>-87.5</c:v>
                </c:pt>
                <c:pt idx="122">
                  <c:v>-86.8</c:v>
                </c:pt>
                <c:pt idx="123">
                  <c:v>-86.2</c:v>
                </c:pt>
                <c:pt idx="124">
                  <c:v>-88.2</c:v>
                </c:pt>
                <c:pt idx="125">
                  <c:v>-87.5</c:v>
                </c:pt>
                <c:pt idx="126">
                  <c:v>-84.5</c:v>
                </c:pt>
                <c:pt idx="127">
                  <c:v>-84.7</c:v>
                </c:pt>
                <c:pt idx="128">
                  <c:v>-88.2</c:v>
                </c:pt>
                <c:pt idx="129">
                  <c:v>-84.1</c:v>
                </c:pt>
                <c:pt idx="130">
                  <c:v>-88.2</c:v>
                </c:pt>
                <c:pt idx="131">
                  <c:v>-88.2</c:v>
                </c:pt>
                <c:pt idx="132">
                  <c:v>-87.4</c:v>
                </c:pt>
                <c:pt idx="133">
                  <c:v>-87.6</c:v>
                </c:pt>
                <c:pt idx="134">
                  <c:v>-88.1</c:v>
                </c:pt>
                <c:pt idx="135">
                  <c:v>-87.6</c:v>
                </c:pt>
                <c:pt idx="136">
                  <c:v>-84.7</c:v>
                </c:pt>
                <c:pt idx="137">
                  <c:v>-84.5</c:v>
                </c:pt>
                <c:pt idx="138">
                  <c:v>-87.2</c:v>
                </c:pt>
                <c:pt idx="139">
                  <c:v>-88.2</c:v>
                </c:pt>
                <c:pt idx="140">
                  <c:v>-88.2</c:v>
                </c:pt>
                <c:pt idx="141">
                  <c:v>-88.2</c:v>
                </c:pt>
                <c:pt idx="142">
                  <c:v>-88.2</c:v>
                </c:pt>
                <c:pt idx="143">
                  <c:v>-88.2</c:v>
                </c:pt>
                <c:pt idx="144">
                  <c:v>-87.9</c:v>
                </c:pt>
                <c:pt idx="145">
                  <c:v>-88.2</c:v>
                </c:pt>
                <c:pt idx="146">
                  <c:v>-84.8</c:v>
                </c:pt>
                <c:pt idx="147">
                  <c:v>-86.1</c:v>
                </c:pt>
                <c:pt idx="148">
                  <c:v>-87.1</c:v>
                </c:pt>
                <c:pt idx="149">
                  <c:v>-88.2</c:v>
                </c:pt>
                <c:pt idx="150">
                  <c:v>-87.6</c:v>
                </c:pt>
                <c:pt idx="151">
                  <c:v>-88.2</c:v>
                </c:pt>
                <c:pt idx="152">
                  <c:v>-85.7</c:v>
                </c:pt>
                <c:pt idx="153">
                  <c:v>-87</c:v>
                </c:pt>
                <c:pt idx="154">
                  <c:v>-88.2</c:v>
                </c:pt>
                <c:pt idx="155">
                  <c:v>-86.7</c:v>
                </c:pt>
                <c:pt idx="156">
                  <c:v>-88.2</c:v>
                </c:pt>
                <c:pt idx="157">
                  <c:v>-87.6</c:v>
                </c:pt>
                <c:pt idx="158">
                  <c:v>-85.3</c:v>
                </c:pt>
                <c:pt idx="159">
                  <c:v>-88.2</c:v>
                </c:pt>
                <c:pt idx="160">
                  <c:v>-87.9</c:v>
                </c:pt>
                <c:pt idx="161">
                  <c:v>-88.2</c:v>
                </c:pt>
                <c:pt idx="162">
                  <c:v>-85.7</c:v>
                </c:pt>
                <c:pt idx="163">
                  <c:v>-86.2</c:v>
                </c:pt>
                <c:pt idx="164">
                  <c:v>-85.8</c:v>
                </c:pt>
                <c:pt idx="165">
                  <c:v>-86.7</c:v>
                </c:pt>
                <c:pt idx="166">
                  <c:v>-88.2</c:v>
                </c:pt>
                <c:pt idx="167">
                  <c:v>-87.3</c:v>
                </c:pt>
                <c:pt idx="168">
                  <c:v>-88.2</c:v>
                </c:pt>
                <c:pt idx="169">
                  <c:v>-84.3</c:v>
                </c:pt>
                <c:pt idx="170">
                  <c:v>-87.3</c:v>
                </c:pt>
                <c:pt idx="171">
                  <c:v>-88.2</c:v>
                </c:pt>
                <c:pt idx="172">
                  <c:v>-88.2</c:v>
                </c:pt>
                <c:pt idx="173">
                  <c:v>-83.5</c:v>
                </c:pt>
                <c:pt idx="174">
                  <c:v>-88.2</c:v>
                </c:pt>
                <c:pt idx="175">
                  <c:v>-87.2</c:v>
                </c:pt>
                <c:pt idx="176">
                  <c:v>-88.2</c:v>
                </c:pt>
                <c:pt idx="177">
                  <c:v>-88.2</c:v>
                </c:pt>
                <c:pt idx="178">
                  <c:v>-88.2</c:v>
                </c:pt>
                <c:pt idx="179">
                  <c:v>-87.7</c:v>
                </c:pt>
                <c:pt idx="180">
                  <c:v>-85</c:v>
                </c:pt>
                <c:pt idx="181">
                  <c:v>-87.8</c:v>
                </c:pt>
                <c:pt idx="182">
                  <c:v>-85.2</c:v>
                </c:pt>
                <c:pt idx="183">
                  <c:v>-88.2</c:v>
                </c:pt>
                <c:pt idx="184">
                  <c:v>-83.9</c:v>
                </c:pt>
                <c:pt idx="185">
                  <c:v>-85.9</c:v>
                </c:pt>
                <c:pt idx="186">
                  <c:v>-87.6</c:v>
                </c:pt>
                <c:pt idx="187">
                  <c:v>-87</c:v>
                </c:pt>
                <c:pt idx="188">
                  <c:v>-85.8</c:v>
                </c:pt>
                <c:pt idx="189">
                  <c:v>-84.4</c:v>
                </c:pt>
                <c:pt idx="190">
                  <c:v>-86.3</c:v>
                </c:pt>
                <c:pt idx="191">
                  <c:v>-85.6</c:v>
                </c:pt>
                <c:pt idx="192">
                  <c:v>-88.2</c:v>
                </c:pt>
                <c:pt idx="193">
                  <c:v>-88</c:v>
                </c:pt>
                <c:pt idx="194">
                  <c:v>-85.8</c:v>
                </c:pt>
                <c:pt idx="195">
                  <c:v>-88.2</c:v>
                </c:pt>
                <c:pt idx="196">
                  <c:v>-86.6</c:v>
                </c:pt>
                <c:pt idx="197">
                  <c:v>-86.9</c:v>
                </c:pt>
                <c:pt idx="198">
                  <c:v>-85.9</c:v>
                </c:pt>
                <c:pt idx="199">
                  <c:v>-86.2</c:v>
                </c:pt>
                <c:pt idx="200">
                  <c:v>-88.2</c:v>
                </c:pt>
                <c:pt idx="201">
                  <c:v>-87.9</c:v>
                </c:pt>
                <c:pt idx="202">
                  <c:v>-84.9</c:v>
                </c:pt>
                <c:pt idx="203">
                  <c:v>-88.1</c:v>
                </c:pt>
                <c:pt idx="204">
                  <c:v>-86.3</c:v>
                </c:pt>
                <c:pt idx="205">
                  <c:v>-84.7</c:v>
                </c:pt>
                <c:pt idx="206">
                  <c:v>-85.8</c:v>
                </c:pt>
                <c:pt idx="207">
                  <c:v>-88.2</c:v>
                </c:pt>
                <c:pt idx="208">
                  <c:v>-86</c:v>
                </c:pt>
                <c:pt idx="209">
                  <c:v>-87.3</c:v>
                </c:pt>
                <c:pt idx="210">
                  <c:v>-86.7</c:v>
                </c:pt>
                <c:pt idx="211">
                  <c:v>-84.4</c:v>
                </c:pt>
                <c:pt idx="212">
                  <c:v>-84.8</c:v>
                </c:pt>
                <c:pt idx="213">
                  <c:v>-84.5</c:v>
                </c:pt>
                <c:pt idx="214">
                  <c:v>-88.2</c:v>
                </c:pt>
                <c:pt idx="215">
                  <c:v>-85</c:v>
                </c:pt>
                <c:pt idx="216">
                  <c:v>-85.8</c:v>
                </c:pt>
                <c:pt idx="217">
                  <c:v>-84.7</c:v>
                </c:pt>
                <c:pt idx="218">
                  <c:v>-85.6</c:v>
                </c:pt>
                <c:pt idx="219">
                  <c:v>-86.3</c:v>
                </c:pt>
                <c:pt idx="220">
                  <c:v>-86.6</c:v>
                </c:pt>
                <c:pt idx="221">
                  <c:v>-87.2</c:v>
                </c:pt>
                <c:pt idx="222">
                  <c:v>-86.6</c:v>
                </c:pt>
                <c:pt idx="223">
                  <c:v>-85.8</c:v>
                </c:pt>
                <c:pt idx="224">
                  <c:v>-87.3</c:v>
                </c:pt>
                <c:pt idx="225">
                  <c:v>-88.2</c:v>
                </c:pt>
                <c:pt idx="226">
                  <c:v>-88.2</c:v>
                </c:pt>
                <c:pt idx="227">
                  <c:v>-86.5</c:v>
                </c:pt>
                <c:pt idx="228">
                  <c:v>-86.6</c:v>
                </c:pt>
                <c:pt idx="229">
                  <c:v>-83.7</c:v>
                </c:pt>
                <c:pt idx="230">
                  <c:v>-87</c:v>
                </c:pt>
                <c:pt idx="231">
                  <c:v>-83.9</c:v>
                </c:pt>
                <c:pt idx="232">
                  <c:v>-88.2</c:v>
                </c:pt>
                <c:pt idx="233">
                  <c:v>-87</c:v>
                </c:pt>
                <c:pt idx="234">
                  <c:v>-85.2</c:v>
                </c:pt>
                <c:pt idx="235">
                  <c:v>-88.2</c:v>
                </c:pt>
                <c:pt idx="236">
                  <c:v>-86.9</c:v>
                </c:pt>
                <c:pt idx="237">
                  <c:v>-86.9</c:v>
                </c:pt>
                <c:pt idx="238">
                  <c:v>-84.3</c:v>
                </c:pt>
                <c:pt idx="239">
                  <c:v>-88.2</c:v>
                </c:pt>
                <c:pt idx="240">
                  <c:v>-87.1</c:v>
                </c:pt>
                <c:pt idx="241">
                  <c:v>-88</c:v>
                </c:pt>
                <c:pt idx="242">
                  <c:v>-85.3</c:v>
                </c:pt>
                <c:pt idx="243">
                  <c:v>-85.8</c:v>
                </c:pt>
                <c:pt idx="244">
                  <c:v>-87.4</c:v>
                </c:pt>
                <c:pt idx="245">
                  <c:v>-83.9</c:v>
                </c:pt>
                <c:pt idx="246">
                  <c:v>-85.3</c:v>
                </c:pt>
                <c:pt idx="247">
                  <c:v>-88.2</c:v>
                </c:pt>
                <c:pt idx="248">
                  <c:v>-85.8</c:v>
                </c:pt>
                <c:pt idx="249">
                  <c:v>-86.6</c:v>
                </c:pt>
                <c:pt idx="250">
                  <c:v>-87.8</c:v>
                </c:pt>
                <c:pt idx="251">
                  <c:v>-87.1</c:v>
                </c:pt>
                <c:pt idx="252">
                  <c:v>-84.8</c:v>
                </c:pt>
                <c:pt idx="253">
                  <c:v>-88</c:v>
                </c:pt>
                <c:pt idx="254">
                  <c:v>-83.1</c:v>
                </c:pt>
                <c:pt idx="255">
                  <c:v>-88.2</c:v>
                </c:pt>
                <c:pt idx="256">
                  <c:v>-88.2</c:v>
                </c:pt>
                <c:pt idx="257">
                  <c:v>-85.8</c:v>
                </c:pt>
                <c:pt idx="258">
                  <c:v>-84.7</c:v>
                </c:pt>
                <c:pt idx="259">
                  <c:v>-88.2</c:v>
                </c:pt>
                <c:pt idx="260">
                  <c:v>-87.1</c:v>
                </c:pt>
                <c:pt idx="261">
                  <c:v>-88.2</c:v>
                </c:pt>
                <c:pt idx="262">
                  <c:v>-88.2</c:v>
                </c:pt>
                <c:pt idx="263">
                  <c:v>-86.2</c:v>
                </c:pt>
                <c:pt idx="264">
                  <c:v>-85.6</c:v>
                </c:pt>
                <c:pt idx="265">
                  <c:v>-88.2</c:v>
                </c:pt>
                <c:pt idx="266">
                  <c:v>-84.6</c:v>
                </c:pt>
                <c:pt idx="267">
                  <c:v>-88.2</c:v>
                </c:pt>
                <c:pt idx="268">
                  <c:v>-88</c:v>
                </c:pt>
                <c:pt idx="269">
                  <c:v>-88.2</c:v>
                </c:pt>
                <c:pt idx="270">
                  <c:v>-88.2</c:v>
                </c:pt>
                <c:pt idx="271">
                  <c:v>-84.7</c:v>
                </c:pt>
                <c:pt idx="272">
                  <c:v>-88.2</c:v>
                </c:pt>
                <c:pt idx="273">
                  <c:v>-85.1</c:v>
                </c:pt>
                <c:pt idx="274">
                  <c:v>-86.3</c:v>
                </c:pt>
                <c:pt idx="275">
                  <c:v>-86.4</c:v>
                </c:pt>
                <c:pt idx="276">
                  <c:v>-85.5</c:v>
                </c:pt>
                <c:pt idx="277">
                  <c:v>-85.3</c:v>
                </c:pt>
                <c:pt idx="278">
                  <c:v>-87.7</c:v>
                </c:pt>
                <c:pt idx="279">
                  <c:v>-88.2</c:v>
                </c:pt>
                <c:pt idx="280">
                  <c:v>-86.6</c:v>
                </c:pt>
                <c:pt idx="281">
                  <c:v>-86.2</c:v>
                </c:pt>
                <c:pt idx="282">
                  <c:v>-85.5</c:v>
                </c:pt>
                <c:pt idx="283">
                  <c:v>-85.7</c:v>
                </c:pt>
                <c:pt idx="284">
                  <c:v>-87.2</c:v>
                </c:pt>
                <c:pt idx="285">
                  <c:v>-88</c:v>
                </c:pt>
                <c:pt idx="286">
                  <c:v>-86.2</c:v>
                </c:pt>
                <c:pt idx="287">
                  <c:v>-85.1</c:v>
                </c:pt>
                <c:pt idx="288">
                  <c:v>-87.4</c:v>
                </c:pt>
                <c:pt idx="289">
                  <c:v>-85.9</c:v>
                </c:pt>
                <c:pt idx="290">
                  <c:v>-83.3</c:v>
                </c:pt>
                <c:pt idx="291">
                  <c:v>-85.5</c:v>
                </c:pt>
                <c:pt idx="292">
                  <c:v>-88.3</c:v>
                </c:pt>
                <c:pt idx="293">
                  <c:v>-87.8</c:v>
                </c:pt>
                <c:pt idx="294">
                  <c:v>-88.3</c:v>
                </c:pt>
                <c:pt idx="295">
                  <c:v>-88.3</c:v>
                </c:pt>
                <c:pt idx="296">
                  <c:v>-88.3</c:v>
                </c:pt>
                <c:pt idx="297">
                  <c:v>-86.5</c:v>
                </c:pt>
                <c:pt idx="298">
                  <c:v>-85.7</c:v>
                </c:pt>
                <c:pt idx="299">
                  <c:v>-85.5</c:v>
                </c:pt>
                <c:pt idx="300">
                  <c:v>-83.8</c:v>
                </c:pt>
                <c:pt idx="301">
                  <c:v>-88.3</c:v>
                </c:pt>
                <c:pt idx="302">
                  <c:v>-86.6</c:v>
                </c:pt>
                <c:pt idx="303">
                  <c:v>-85.3</c:v>
                </c:pt>
                <c:pt idx="304">
                  <c:v>-86.3</c:v>
                </c:pt>
                <c:pt idx="305">
                  <c:v>-88.3</c:v>
                </c:pt>
                <c:pt idx="306">
                  <c:v>-88.3</c:v>
                </c:pt>
                <c:pt idx="307">
                  <c:v>-88</c:v>
                </c:pt>
                <c:pt idx="308">
                  <c:v>-85.7</c:v>
                </c:pt>
                <c:pt idx="309">
                  <c:v>-84</c:v>
                </c:pt>
                <c:pt idx="310">
                  <c:v>-85.5</c:v>
                </c:pt>
                <c:pt idx="311">
                  <c:v>-87.3</c:v>
                </c:pt>
                <c:pt idx="312">
                  <c:v>-87.2</c:v>
                </c:pt>
                <c:pt idx="313">
                  <c:v>-87.7</c:v>
                </c:pt>
                <c:pt idx="314">
                  <c:v>-85.9</c:v>
                </c:pt>
                <c:pt idx="315">
                  <c:v>-88.3</c:v>
                </c:pt>
                <c:pt idx="316">
                  <c:v>-84</c:v>
                </c:pt>
                <c:pt idx="317">
                  <c:v>-85.4</c:v>
                </c:pt>
                <c:pt idx="318">
                  <c:v>-88.3</c:v>
                </c:pt>
                <c:pt idx="319">
                  <c:v>-86.9</c:v>
                </c:pt>
                <c:pt idx="320">
                  <c:v>-87.4</c:v>
                </c:pt>
                <c:pt idx="321">
                  <c:v>-88.3</c:v>
                </c:pt>
                <c:pt idx="322">
                  <c:v>-86.7</c:v>
                </c:pt>
                <c:pt idx="323">
                  <c:v>-88.3</c:v>
                </c:pt>
                <c:pt idx="324">
                  <c:v>-84.2</c:v>
                </c:pt>
                <c:pt idx="325">
                  <c:v>-87.1</c:v>
                </c:pt>
                <c:pt idx="326">
                  <c:v>-88.3</c:v>
                </c:pt>
                <c:pt idx="327">
                  <c:v>-87.1</c:v>
                </c:pt>
                <c:pt idx="328">
                  <c:v>-87.3</c:v>
                </c:pt>
                <c:pt idx="329">
                  <c:v>-88.3</c:v>
                </c:pt>
                <c:pt idx="330">
                  <c:v>-88.3</c:v>
                </c:pt>
                <c:pt idx="331">
                  <c:v>-86.1</c:v>
                </c:pt>
                <c:pt idx="332">
                  <c:v>-86.7</c:v>
                </c:pt>
                <c:pt idx="333">
                  <c:v>-88.3</c:v>
                </c:pt>
                <c:pt idx="334">
                  <c:v>-85.7</c:v>
                </c:pt>
                <c:pt idx="335">
                  <c:v>-86.3</c:v>
                </c:pt>
                <c:pt idx="336">
                  <c:v>-86.7</c:v>
                </c:pt>
                <c:pt idx="337">
                  <c:v>-87.4</c:v>
                </c:pt>
                <c:pt idx="338">
                  <c:v>-85.7</c:v>
                </c:pt>
                <c:pt idx="339">
                  <c:v>-87.7</c:v>
                </c:pt>
                <c:pt idx="340">
                  <c:v>-88.3</c:v>
                </c:pt>
                <c:pt idx="341">
                  <c:v>-88.3</c:v>
                </c:pt>
                <c:pt idx="342">
                  <c:v>-85.5</c:v>
                </c:pt>
                <c:pt idx="343">
                  <c:v>-88.3</c:v>
                </c:pt>
                <c:pt idx="344">
                  <c:v>-85.5</c:v>
                </c:pt>
                <c:pt idx="345">
                  <c:v>-86.8</c:v>
                </c:pt>
                <c:pt idx="346">
                  <c:v>-83.2</c:v>
                </c:pt>
                <c:pt idx="347">
                  <c:v>-88.3</c:v>
                </c:pt>
                <c:pt idx="348">
                  <c:v>-88.3</c:v>
                </c:pt>
                <c:pt idx="349">
                  <c:v>-87.4</c:v>
                </c:pt>
                <c:pt idx="350">
                  <c:v>-88.3</c:v>
                </c:pt>
                <c:pt idx="351">
                  <c:v>-88.1</c:v>
                </c:pt>
                <c:pt idx="352">
                  <c:v>-83.2</c:v>
                </c:pt>
                <c:pt idx="353">
                  <c:v>-86.3</c:v>
                </c:pt>
                <c:pt idx="354">
                  <c:v>-84</c:v>
                </c:pt>
                <c:pt idx="355">
                  <c:v>-88.3</c:v>
                </c:pt>
                <c:pt idx="356">
                  <c:v>-87.6</c:v>
                </c:pt>
                <c:pt idx="357">
                  <c:v>-84.5</c:v>
                </c:pt>
                <c:pt idx="358">
                  <c:v>-84.9</c:v>
                </c:pt>
                <c:pt idx="359">
                  <c:v>-88.3</c:v>
                </c:pt>
                <c:pt idx="360">
                  <c:v>-85.5</c:v>
                </c:pt>
                <c:pt idx="361">
                  <c:v>-88.3</c:v>
                </c:pt>
                <c:pt idx="362">
                  <c:v>-86</c:v>
                </c:pt>
                <c:pt idx="363">
                  <c:v>-87.8</c:v>
                </c:pt>
                <c:pt idx="364">
                  <c:v>-88.3</c:v>
                </c:pt>
                <c:pt idx="365">
                  <c:v>-88.3</c:v>
                </c:pt>
                <c:pt idx="366">
                  <c:v>-86.9</c:v>
                </c:pt>
                <c:pt idx="367">
                  <c:v>-88.3</c:v>
                </c:pt>
                <c:pt idx="368">
                  <c:v>-86.8</c:v>
                </c:pt>
                <c:pt idx="369">
                  <c:v>-87.6</c:v>
                </c:pt>
                <c:pt idx="370">
                  <c:v>-88.3</c:v>
                </c:pt>
                <c:pt idx="371">
                  <c:v>-86.1</c:v>
                </c:pt>
                <c:pt idx="372">
                  <c:v>-86.1</c:v>
                </c:pt>
                <c:pt idx="373">
                  <c:v>-87.4</c:v>
                </c:pt>
                <c:pt idx="374">
                  <c:v>-86.7</c:v>
                </c:pt>
                <c:pt idx="375">
                  <c:v>-88.3</c:v>
                </c:pt>
                <c:pt idx="376">
                  <c:v>-86.7</c:v>
                </c:pt>
                <c:pt idx="377">
                  <c:v>-88.3</c:v>
                </c:pt>
                <c:pt idx="378">
                  <c:v>-87.6</c:v>
                </c:pt>
                <c:pt idx="379">
                  <c:v>-86.2</c:v>
                </c:pt>
                <c:pt idx="380">
                  <c:v>-84.2</c:v>
                </c:pt>
                <c:pt idx="381">
                  <c:v>-87.5</c:v>
                </c:pt>
                <c:pt idx="382">
                  <c:v>-88.3</c:v>
                </c:pt>
                <c:pt idx="383">
                  <c:v>-86.5</c:v>
                </c:pt>
                <c:pt idx="384">
                  <c:v>-87</c:v>
                </c:pt>
                <c:pt idx="385">
                  <c:v>-84.6</c:v>
                </c:pt>
                <c:pt idx="386">
                  <c:v>-87.8</c:v>
                </c:pt>
                <c:pt idx="387">
                  <c:v>-88.3</c:v>
                </c:pt>
                <c:pt idx="388">
                  <c:v>-86.5</c:v>
                </c:pt>
                <c:pt idx="389">
                  <c:v>-84.7</c:v>
                </c:pt>
                <c:pt idx="390">
                  <c:v>-88.3</c:v>
                </c:pt>
                <c:pt idx="391">
                  <c:v>-84.8</c:v>
                </c:pt>
                <c:pt idx="392">
                  <c:v>-84.5</c:v>
                </c:pt>
                <c:pt idx="393">
                  <c:v>-87.4</c:v>
                </c:pt>
                <c:pt idx="394">
                  <c:v>-85.3</c:v>
                </c:pt>
                <c:pt idx="395">
                  <c:v>-83.9</c:v>
                </c:pt>
                <c:pt idx="396">
                  <c:v>-85.9</c:v>
                </c:pt>
                <c:pt idx="397">
                  <c:v>-88.3</c:v>
                </c:pt>
                <c:pt idx="398">
                  <c:v>-86.6</c:v>
                </c:pt>
                <c:pt idx="399">
                  <c:v>-88.3</c:v>
                </c:pt>
                <c:pt idx="400">
                  <c:v>-87.9</c:v>
                </c:pt>
                <c:pt idx="401">
                  <c:v>-86.8</c:v>
                </c:pt>
                <c:pt idx="402">
                  <c:v>-87.9</c:v>
                </c:pt>
                <c:pt idx="403">
                  <c:v>-88.3</c:v>
                </c:pt>
                <c:pt idx="404">
                  <c:v>-88.3</c:v>
                </c:pt>
                <c:pt idx="405">
                  <c:v>-86.4</c:v>
                </c:pt>
                <c:pt idx="406">
                  <c:v>-85.2</c:v>
                </c:pt>
                <c:pt idx="407">
                  <c:v>-84.2</c:v>
                </c:pt>
                <c:pt idx="408">
                  <c:v>-88.3</c:v>
                </c:pt>
                <c:pt idx="409">
                  <c:v>-85.8</c:v>
                </c:pt>
                <c:pt idx="410">
                  <c:v>-86.6</c:v>
                </c:pt>
                <c:pt idx="411">
                  <c:v>-87.5</c:v>
                </c:pt>
                <c:pt idx="412">
                  <c:v>-86</c:v>
                </c:pt>
                <c:pt idx="413">
                  <c:v>-84.4</c:v>
                </c:pt>
                <c:pt idx="414">
                  <c:v>-83.7</c:v>
                </c:pt>
                <c:pt idx="415">
                  <c:v>-86.7</c:v>
                </c:pt>
                <c:pt idx="416">
                  <c:v>-86.5</c:v>
                </c:pt>
                <c:pt idx="417">
                  <c:v>-86.8</c:v>
                </c:pt>
                <c:pt idx="418">
                  <c:v>-88.3</c:v>
                </c:pt>
                <c:pt idx="419">
                  <c:v>-86.2</c:v>
                </c:pt>
                <c:pt idx="420">
                  <c:v>-88.3</c:v>
                </c:pt>
                <c:pt idx="421">
                  <c:v>-85.9</c:v>
                </c:pt>
                <c:pt idx="422">
                  <c:v>-85.8</c:v>
                </c:pt>
                <c:pt idx="423">
                  <c:v>-87.1</c:v>
                </c:pt>
                <c:pt idx="424">
                  <c:v>-84.3</c:v>
                </c:pt>
                <c:pt idx="425">
                  <c:v>-86.4</c:v>
                </c:pt>
                <c:pt idx="426">
                  <c:v>-85.7</c:v>
                </c:pt>
                <c:pt idx="427">
                  <c:v>-87</c:v>
                </c:pt>
                <c:pt idx="428">
                  <c:v>-85.4</c:v>
                </c:pt>
                <c:pt idx="429">
                  <c:v>-88.3</c:v>
                </c:pt>
                <c:pt idx="430">
                  <c:v>-86.5</c:v>
                </c:pt>
                <c:pt idx="431">
                  <c:v>-82.9</c:v>
                </c:pt>
                <c:pt idx="432">
                  <c:v>-85.9</c:v>
                </c:pt>
                <c:pt idx="433">
                  <c:v>-88.1</c:v>
                </c:pt>
                <c:pt idx="434">
                  <c:v>-87.5</c:v>
                </c:pt>
                <c:pt idx="435">
                  <c:v>-84.8</c:v>
                </c:pt>
                <c:pt idx="436">
                  <c:v>-87.9</c:v>
                </c:pt>
                <c:pt idx="437">
                  <c:v>-88.2</c:v>
                </c:pt>
                <c:pt idx="438">
                  <c:v>-86.4</c:v>
                </c:pt>
                <c:pt idx="439">
                  <c:v>-86.1</c:v>
                </c:pt>
                <c:pt idx="440">
                  <c:v>-86.7</c:v>
                </c:pt>
                <c:pt idx="441">
                  <c:v>-88.2</c:v>
                </c:pt>
                <c:pt idx="442">
                  <c:v>-85.5</c:v>
                </c:pt>
                <c:pt idx="443">
                  <c:v>-84.3</c:v>
                </c:pt>
                <c:pt idx="444">
                  <c:v>-88.2</c:v>
                </c:pt>
                <c:pt idx="445">
                  <c:v>-86.7</c:v>
                </c:pt>
                <c:pt idx="446">
                  <c:v>-88.2</c:v>
                </c:pt>
                <c:pt idx="447">
                  <c:v>-85.5</c:v>
                </c:pt>
                <c:pt idx="448">
                  <c:v>-85.2</c:v>
                </c:pt>
                <c:pt idx="449">
                  <c:v>-84.9</c:v>
                </c:pt>
                <c:pt idx="450">
                  <c:v>-86.3</c:v>
                </c:pt>
                <c:pt idx="451">
                  <c:v>-86.1</c:v>
                </c:pt>
                <c:pt idx="452">
                  <c:v>-85.1</c:v>
                </c:pt>
                <c:pt idx="453">
                  <c:v>-84.7</c:v>
                </c:pt>
                <c:pt idx="454">
                  <c:v>-84.8</c:v>
                </c:pt>
                <c:pt idx="455">
                  <c:v>-88.2</c:v>
                </c:pt>
                <c:pt idx="456">
                  <c:v>-85</c:v>
                </c:pt>
                <c:pt idx="457">
                  <c:v>-85</c:v>
                </c:pt>
                <c:pt idx="458">
                  <c:v>-87.2</c:v>
                </c:pt>
                <c:pt idx="459">
                  <c:v>-88.2</c:v>
                </c:pt>
                <c:pt idx="460">
                  <c:v>-85.5</c:v>
                </c:pt>
                <c:pt idx="461">
                  <c:v>-88.2</c:v>
                </c:pt>
                <c:pt idx="462">
                  <c:v>-84.7</c:v>
                </c:pt>
                <c:pt idx="463">
                  <c:v>-87.3</c:v>
                </c:pt>
                <c:pt idx="464">
                  <c:v>-85</c:v>
                </c:pt>
                <c:pt idx="465">
                  <c:v>-86.9</c:v>
                </c:pt>
                <c:pt idx="466">
                  <c:v>-87.6</c:v>
                </c:pt>
                <c:pt idx="467">
                  <c:v>-86.5</c:v>
                </c:pt>
                <c:pt idx="468">
                  <c:v>-85.5</c:v>
                </c:pt>
                <c:pt idx="469">
                  <c:v>-84.5</c:v>
                </c:pt>
                <c:pt idx="470">
                  <c:v>-88.2</c:v>
                </c:pt>
                <c:pt idx="471">
                  <c:v>-86.9</c:v>
                </c:pt>
                <c:pt idx="472">
                  <c:v>-88.2</c:v>
                </c:pt>
                <c:pt idx="473">
                  <c:v>-86.9</c:v>
                </c:pt>
                <c:pt idx="474">
                  <c:v>-88.2</c:v>
                </c:pt>
                <c:pt idx="475">
                  <c:v>-84.5</c:v>
                </c:pt>
                <c:pt idx="476">
                  <c:v>-86.9</c:v>
                </c:pt>
                <c:pt idx="477">
                  <c:v>-88.2</c:v>
                </c:pt>
                <c:pt idx="478">
                  <c:v>-88.2</c:v>
                </c:pt>
                <c:pt idx="479">
                  <c:v>-85.9</c:v>
                </c:pt>
                <c:pt idx="480">
                  <c:v>-85.6</c:v>
                </c:pt>
                <c:pt idx="481">
                  <c:v>-84</c:v>
                </c:pt>
                <c:pt idx="482">
                  <c:v>-83.5</c:v>
                </c:pt>
                <c:pt idx="483">
                  <c:v>-86.1</c:v>
                </c:pt>
                <c:pt idx="484">
                  <c:v>-86</c:v>
                </c:pt>
                <c:pt idx="485">
                  <c:v>-85.7</c:v>
                </c:pt>
                <c:pt idx="486">
                  <c:v>-84.8</c:v>
                </c:pt>
                <c:pt idx="487">
                  <c:v>-85.6</c:v>
                </c:pt>
                <c:pt idx="488">
                  <c:v>-85.9</c:v>
                </c:pt>
                <c:pt idx="489">
                  <c:v>-88.2</c:v>
                </c:pt>
                <c:pt idx="490">
                  <c:v>-88.2</c:v>
                </c:pt>
                <c:pt idx="491">
                  <c:v>-84.9</c:v>
                </c:pt>
                <c:pt idx="492">
                  <c:v>-87.5</c:v>
                </c:pt>
                <c:pt idx="493">
                  <c:v>-88.2</c:v>
                </c:pt>
                <c:pt idx="494">
                  <c:v>-86.6</c:v>
                </c:pt>
                <c:pt idx="495">
                  <c:v>-84.2</c:v>
                </c:pt>
                <c:pt idx="496">
                  <c:v>-88.2</c:v>
                </c:pt>
                <c:pt idx="497">
                  <c:v>-84.9</c:v>
                </c:pt>
                <c:pt idx="498">
                  <c:v>-86.2</c:v>
                </c:pt>
                <c:pt idx="499">
                  <c:v>-87.5</c:v>
                </c:pt>
                <c:pt idx="500">
                  <c:v>-83</c:v>
                </c:pt>
                <c:pt idx="501">
                  <c:v>-88.2</c:v>
                </c:pt>
                <c:pt idx="502">
                  <c:v>-88.2</c:v>
                </c:pt>
                <c:pt idx="503">
                  <c:v>-84.9</c:v>
                </c:pt>
                <c:pt idx="504">
                  <c:v>-88.2</c:v>
                </c:pt>
                <c:pt idx="505">
                  <c:v>-84.1</c:v>
                </c:pt>
                <c:pt idx="506">
                  <c:v>-86.3</c:v>
                </c:pt>
                <c:pt idx="507">
                  <c:v>-85.1</c:v>
                </c:pt>
                <c:pt idx="508">
                  <c:v>-88.1</c:v>
                </c:pt>
                <c:pt idx="509">
                  <c:v>-85.5</c:v>
                </c:pt>
                <c:pt idx="510">
                  <c:v>-84.7</c:v>
                </c:pt>
                <c:pt idx="511">
                  <c:v>-87.2</c:v>
                </c:pt>
                <c:pt idx="512">
                  <c:v>-85.8</c:v>
                </c:pt>
                <c:pt idx="513">
                  <c:v>-85.8</c:v>
                </c:pt>
                <c:pt idx="514">
                  <c:v>-85.9</c:v>
                </c:pt>
                <c:pt idx="515">
                  <c:v>-88.1</c:v>
                </c:pt>
                <c:pt idx="516">
                  <c:v>-85.4</c:v>
                </c:pt>
                <c:pt idx="517">
                  <c:v>-88.1</c:v>
                </c:pt>
                <c:pt idx="518">
                  <c:v>-88.1</c:v>
                </c:pt>
                <c:pt idx="519">
                  <c:v>-88.1</c:v>
                </c:pt>
                <c:pt idx="520">
                  <c:v>-86.4</c:v>
                </c:pt>
                <c:pt idx="521">
                  <c:v>-87.6</c:v>
                </c:pt>
                <c:pt idx="522">
                  <c:v>-85.6</c:v>
                </c:pt>
                <c:pt idx="523">
                  <c:v>-88.1</c:v>
                </c:pt>
                <c:pt idx="524">
                  <c:v>-88.1</c:v>
                </c:pt>
                <c:pt idx="525">
                  <c:v>-85.3</c:v>
                </c:pt>
                <c:pt idx="526">
                  <c:v>-87.3</c:v>
                </c:pt>
                <c:pt idx="527">
                  <c:v>-86.9</c:v>
                </c:pt>
                <c:pt idx="528">
                  <c:v>-84.2</c:v>
                </c:pt>
                <c:pt idx="529">
                  <c:v>-85</c:v>
                </c:pt>
                <c:pt idx="530">
                  <c:v>-85.2</c:v>
                </c:pt>
                <c:pt idx="531">
                  <c:v>-84.1</c:v>
                </c:pt>
                <c:pt idx="532">
                  <c:v>-84.9</c:v>
                </c:pt>
                <c:pt idx="533">
                  <c:v>-86.7</c:v>
                </c:pt>
                <c:pt idx="534">
                  <c:v>-88.1</c:v>
                </c:pt>
                <c:pt idx="535">
                  <c:v>-83.6</c:v>
                </c:pt>
                <c:pt idx="536">
                  <c:v>-83.9</c:v>
                </c:pt>
                <c:pt idx="537">
                  <c:v>-88.1</c:v>
                </c:pt>
                <c:pt idx="538">
                  <c:v>-85.1</c:v>
                </c:pt>
                <c:pt idx="539">
                  <c:v>-87.6</c:v>
                </c:pt>
                <c:pt idx="540">
                  <c:v>-86.4</c:v>
                </c:pt>
                <c:pt idx="541">
                  <c:v>-82.7</c:v>
                </c:pt>
                <c:pt idx="542">
                  <c:v>-83</c:v>
                </c:pt>
                <c:pt idx="543">
                  <c:v>-88.1</c:v>
                </c:pt>
                <c:pt idx="544">
                  <c:v>-85.7</c:v>
                </c:pt>
                <c:pt idx="545">
                  <c:v>-88.1</c:v>
                </c:pt>
                <c:pt idx="546">
                  <c:v>-83.1</c:v>
                </c:pt>
                <c:pt idx="547">
                  <c:v>-87.3</c:v>
                </c:pt>
                <c:pt idx="548">
                  <c:v>-86.4</c:v>
                </c:pt>
                <c:pt idx="549">
                  <c:v>-85.1</c:v>
                </c:pt>
                <c:pt idx="550">
                  <c:v>-86.9</c:v>
                </c:pt>
                <c:pt idx="551">
                  <c:v>-85.5</c:v>
                </c:pt>
                <c:pt idx="552">
                  <c:v>-87.5</c:v>
                </c:pt>
                <c:pt idx="553">
                  <c:v>-85.8</c:v>
                </c:pt>
                <c:pt idx="554">
                  <c:v>-87.1</c:v>
                </c:pt>
                <c:pt idx="555">
                  <c:v>-87.4</c:v>
                </c:pt>
                <c:pt idx="556">
                  <c:v>-88.1</c:v>
                </c:pt>
                <c:pt idx="557">
                  <c:v>-84.8</c:v>
                </c:pt>
                <c:pt idx="558">
                  <c:v>-87.9</c:v>
                </c:pt>
                <c:pt idx="559">
                  <c:v>-86.5</c:v>
                </c:pt>
                <c:pt idx="560">
                  <c:v>-82.9</c:v>
                </c:pt>
                <c:pt idx="561">
                  <c:v>-83.3</c:v>
                </c:pt>
                <c:pt idx="562">
                  <c:v>-87.6</c:v>
                </c:pt>
                <c:pt idx="563">
                  <c:v>-87.4</c:v>
                </c:pt>
                <c:pt idx="564">
                  <c:v>-85.5</c:v>
                </c:pt>
                <c:pt idx="565">
                  <c:v>-84.3</c:v>
                </c:pt>
                <c:pt idx="566">
                  <c:v>-84.1</c:v>
                </c:pt>
                <c:pt idx="567">
                  <c:v>-85.9</c:v>
                </c:pt>
                <c:pt idx="568">
                  <c:v>-83.2</c:v>
                </c:pt>
                <c:pt idx="569">
                  <c:v>-86.2</c:v>
                </c:pt>
                <c:pt idx="570">
                  <c:v>-85.5</c:v>
                </c:pt>
                <c:pt idx="571">
                  <c:v>-85.4</c:v>
                </c:pt>
                <c:pt idx="572">
                  <c:v>-85.3</c:v>
                </c:pt>
                <c:pt idx="573">
                  <c:v>-86.6</c:v>
                </c:pt>
                <c:pt idx="574">
                  <c:v>-84.1</c:v>
                </c:pt>
                <c:pt idx="575">
                  <c:v>-88.1</c:v>
                </c:pt>
                <c:pt idx="576">
                  <c:v>-85.9</c:v>
                </c:pt>
                <c:pt idx="577">
                  <c:v>-86.7</c:v>
                </c:pt>
                <c:pt idx="578">
                  <c:v>-84.7</c:v>
                </c:pt>
                <c:pt idx="579">
                  <c:v>-86.2</c:v>
                </c:pt>
                <c:pt idx="580">
                  <c:v>-88.1</c:v>
                </c:pt>
                <c:pt idx="581">
                  <c:v>-87.7</c:v>
                </c:pt>
                <c:pt idx="582">
                  <c:v>-87.3</c:v>
                </c:pt>
                <c:pt idx="583">
                  <c:v>-88.1</c:v>
                </c:pt>
                <c:pt idx="584">
                  <c:v>-83.5</c:v>
                </c:pt>
                <c:pt idx="585">
                  <c:v>-85.4</c:v>
                </c:pt>
                <c:pt idx="586">
                  <c:v>-86.3</c:v>
                </c:pt>
                <c:pt idx="587">
                  <c:v>-85.4</c:v>
                </c:pt>
                <c:pt idx="588">
                  <c:v>-87.3</c:v>
                </c:pt>
                <c:pt idx="589">
                  <c:v>-84.5</c:v>
                </c:pt>
                <c:pt idx="590">
                  <c:v>-84.4</c:v>
                </c:pt>
                <c:pt idx="591">
                  <c:v>-83.5</c:v>
                </c:pt>
                <c:pt idx="592">
                  <c:v>-83.1</c:v>
                </c:pt>
                <c:pt idx="593">
                  <c:v>-86.8</c:v>
                </c:pt>
                <c:pt idx="594">
                  <c:v>-85.4</c:v>
                </c:pt>
                <c:pt idx="595">
                  <c:v>-86.5</c:v>
                </c:pt>
                <c:pt idx="596">
                  <c:v>-68.2</c:v>
                </c:pt>
                <c:pt idx="597">
                  <c:v>-59</c:v>
                </c:pt>
                <c:pt idx="598">
                  <c:v>-45.4</c:v>
                </c:pt>
                <c:pt idx="599">
                  <c:v>-42.2</c:v>
                </c:pt>
                <c:pt idx="600">
                  <c:v>-42.9</c:v>
                </c:pt>
                <c:pt idx="601">
                  <c:v>-67</c:v>
                </c:pt>
                <c:pt idx="602">
                  <c:v>-83.7</c:v>
                </c:pt>
                <c:pt idx="603">
                  <c:v>-86.7</c:v>
                </c:pt>
                <c:pt idx="604">
                  <c:v>-88.1</c:v>
                </c:pt>
                <c:pt idx="605">
                  <c:v>-84.1</c:v>
                </c:pt>
                <c:pt idx="606">
                  <c:v>-84.2</c:v>
                </c:pt>
                <c:pt idx="607">
                  <c:v>-86.3</c:v>
                </c:pt>
                <c:pt idx="608">
                  <c:v>-86.2</c:v>
                </c:pt>
                <c:pt idx="609">
                  <c:v>-86.5</c:v>
                </c:pt>
                <c:pt idx="610">
                  <c:v>-86.7</c:v>
                </c:pt>
                <c:pt idx="611">
                  <c:v>-85.9</c:v>
                </c:pt>
                <c:pt idx="612">
                  <c:v>-85.3</c:v>
                </c:pt>
                <c:pt idx="613">
                  <c:v>-86.5</c:v>
                </c:pt>
                <c:pt idx="614">
                  <c:v>-83.6</c:v>
                </c:pt>
                <c:pt idx="615">
                  <c:v>-84.7</c:v>
                </c:pt>
                <c:pt idx="616">
                  <c:v>-87.3</c:v>
                </c:pt>
                <c:pt idx="617">
                  <c:v>-85.5</c:v>
                </c:pt>
                <c:pt idx="618">
                  <c:v>-85.3</c:v>
                </c:pt>
                <c:pt idx="619">
                  <c:v>-84</c:v>
                </c:pt>
                <c:pt idx="620">
                  <c:v>-86.6</c:v>
                </c:pt>
                <c:pt idx="621">
                  <c:v>-85.5</c:v>
                </c:pt>
                <c:pt idx="622">
                  <c:v>-85.3</c:v>
                </c:pt>
                <c:pt idx="623">
                  <c:v>-85.5</c:v>
                </c:pt>
                <c:pt idx="624">
                  <c:v>-83.2</c:v>
                </c:pt>
                <c:pt idx="625">
                  <c:v>-83.1</c:v>
                </c:pt>
                <c:pt idx="626">
                  <c:v>-86.8</c:v>
                </c:pt>
                <c:pt idx="627">
                  <c:v>-83.3</c:v>
                </c:pt>
                <c:pt idx="628">
                  <c:v>-84.8</c:v>
                </c:pt>
                <c:pt idx="629">
                  <c:v>-84.8</c:v>
                </c:pt>
                <c:pt idx="630">
                  <c:v>-88.1</c:v>
                </c:pt>
                <c:pt idx="631">
                  <c:v>-88.1</c:v>
                </c:pt>
                <c:pt idx="632">
                  <c:v>-86.9</c:v>
                </c:pt>
                <c:pt idx="633">
                  <c:v>-84.8</c:v>
                </c:pt>
                <c:pt idx="634">
                  <c:v>-87.3</c:v>
                </c:pt>
                <c:pt idx="635">
                  <c:v>-88.1</c:v>
                </c:pt>
                <c:pt idx="636">
                  <c:v>-87.3</c:v>
                </c:pt>
                <c:pt idx="637">
                  <c:v>-84</c:v>
                </c:pt>
                <c:pt idx="638">
                  <c:v>-86.4</c:v>
                </c:pt>
                <c:pt idx="639">
                  <c:v>-85</c:v>
                </c:pt>
                <c:pt idx="640">
                  <c:v>-88.1</c:v>
                </c:pt>
                <c:pt idx="641">
                  <c:v>-85.2</c:v>
                </c:pt>
                <c:pt idx="642">
                  <c:v>-85.2</c:v>
                </c:pt>
                <c:pt idx="643">
                  <c:v>-87.5</c:v>
                </c:pt>
                <c:pt idx="644">
                  <c:v>-84.3</c:v>
                </c:pt>
                <c:pt idx="645">
                  <c:v>-86.1</c:v>
                </c:pt>
                <c:pt idx="646">
                  <c:v>-84.7</c:v>
                </c:pt>
                <c:pt idx="647">
                  <c:v>-85</c:v>
                </c:pt>
                <c:pt idx="648">
                  <c:v>-88.1</c:v>
                </c:pt>
                <c:pt idx="649">
                  <c:v>-85.2</c:v>
                </c:pt>
                <c:pt idx="650">
                  <c:v>-87.7</c:v>
                </c:pt>
                <c:pt idx="651">
                  <c:v>-85.8</c:v>
                </c:pt>
                <c:pt idx="652">
                  <c:v>-88.1</c:v>
                </c:pt>
                <c:pt idx="653">
                  <c:v>-86</c:v>
                </c:pt>
                <c:pt idx="654">
                  <c:v>-85</c:v>
                </c:pt>
                <c:pt idx="655">
                  <c:v>-88.1</c:v>
                </c:pt>
                <c:pt idx="656">
                  <c:v>-85.8</c:v>
                </c:pt>
                <c:pt idx="657">
                  <c:v>-87.6</c:v>
                </c:pt>
                <c:pt idx="658">
                  <c:v>-83.5</c:v>
                </c:pt>
                <c:pt idx="659">
                  <c:v>-86.3</c:v>
                </c:pt>
                <c:pt idx="660">
                  <c:v>-85.1</c:v>
                </c:pt>
                <c:pt idx="661">
                  <c:v>-88.1</c:v>
                </c:pt>
                <c:pt idx="662">
                  <c:v>-84.2</c:v>
                </c:pt>
                <c:pt idx="663">
                  <c:v>-81.900000000000006</c:v>
                </c:pt>
                <c:pt idx="664">
                  <c:v>-84.2</c:v>
                </c:pt>
                <c:pt idx="665">
                  <c:v>-87.8</c:v>
                </c:pt>
                <c:pt idx="666">
                  <c:v>-88.1</c:v>
                </c:pt>
                <c:pt idx="667">
                  <c:v>-87.4</c:v>
                </c:pt>
                <c:pt idx="668">
                  <c:v>-84.7</c:v>
                </c:pt>
                <c:pt idx="669">
                  <c:v>-84</c:v>
                </c:pt>
                <c:pt idx="670">
                  <c:v>-88.1</c:v>
                </c:pt>
                <c:pt idx="671">
                  <c:v>-87.2</c:v>
                </c:pt>
                <c:pt idx="672">
                  <c:v>-83.3</c:v>
                </c:pt>
                <c:pt idx="673">
                  <c:v>-86</c:v>
                </c:pt>
                <c:pt idx="674">
                  <c:v>-87.6</c:v>
                </c:pt>
                <c:pt idx="675">
                  <c:v>-87.2</c:v>
                </c:pt>
                <c:pt idx="676">
                  <c:v>-85.1</c:v>
                </c:pt>
                <c:pt idx="677">
                  <c:v>-87.2</c:v>
                </c:pt>
                <c:pt idx="678">
                  <c:v>-88.1</c:v>
                </c:pt>
                <c:pt idx="679">
                  <c:v>-84.7</c:v>
                </c:pt>
                <c:pt idx="680">
                  <c:v>-88</c:v>
                </c:pt>
                <c:pt idx="681">
                  <c:v>-83.6</c:v>
                </c:pt>
                <c:pt idx="682">
                  <c:v>-85.5</c:v>
                </c:pt>
                <c:pt idx="683">
                  <c:v>-81.900000000000006</c:v>
                </c:pt>
                <c:pt idx="684">
                  <c:v>-85.6</c:v>
                </c:pt>
                <c:pt idx="685">
                  <c:v>-84.8</c:v>
                </c:pt>
                <c:pt idx="686">
                  <c:v>-85.3</c:v>
                </c:pt>
                <c:pt idx="687">
                  <c:v>-86.3</c:v>
                </c:pt>
                <c:pt idx="688">
                  <c:v>-86.6</c:v>
                </c:pt>
                <c:pt idx="689">
                  <c:v>-87.4</c:v>
                </c:pt>
                <c:pt idx="690">
                  <c:v>-84.9</c:v>
                </c:pt>
                <c:pt idx="691">
                  <c:v>-87.2</c:v>
                </c:pt>
                <c:pt idx="692">
                  <c:v>-84.9</c:v>
                </c:pt>
                <c:pt idx="693">
                  <c:v>-87.4</c:v>
                </c:pt>
                <c:pt idx="694">
                  <c:v>-86.3</c:v>
                </c:pt>
                <c:pt idx="695">
                  <c:v>-85.8</c:v>
                </c:pt>
                <c:pt idx="696">
                  <c:v>-84.6</c:v>
                </c:pt>
                <c:pt idx="697">
                  <c:v>-86.2</c:v>
                </c:pt>
                <c:pt idx="698">
                  <c:v>-86.1</c:v>
                </c:pt>
                <c:pt idx="699">
                  <c:v>-85.6</c:v>
                </c:pt>
                <c:pt idx="700">
                  <c:v>-87.5</c:v>
                </c:pt>
                <c:pt idx="701">
                  <c:v>-86.1</c:v>
                </c:pt>
                <c:pt idx="702">
                  <c:v>-86.8</c:v>
                </c:pt>
                <c:pt idx="703">
                  <c:v>-84.7</c:v>
                </c:pt>
                <c:pt idx="704">
                  <c:v>-87.2</c:v>
                </c:pt>
                <c:pt idx="705">
                  <c:v>-85.1</c:v>
                </c:pt>
                <c:pt idx="706">
                  <c:v>-82.8</c:v>
                </c:pt>
                <c:pt idx="707">
                  <c:v>-86.1</c:v>
                </c:pt>
                <c:pt idx="708">
                  <c:v>-85.4</c:v>
                </c:pt>
                <c:pt idx="709">
                  <c:v>-85.4</c:v>
                </c:pt>
                <c:pt idx="710">
                  <c:v>-86.1</c:v>
                </c:pt>
                <c:pt idx="711">
                  <c:v>-86.1</c:v>
                </c:pt>
                <c:pt idx="712">
                  <c:v>-86.7</c:v>
                </c:pt>
                <c:pt idx="713">
                  <c:v>-84.8</c:v>
                </c:pt>
                <c:pt idx="714">
                  <c:v>-86.9</c:v>
                </c:pt>
                <c:pt idx="715">
                  <c:v>-84.7</c:v>
                </c:pt>
                <c:pt idx="716">
                  <c:v>-88</c:v>
                </c:pt>
                <c:pt idx="717">
                  <c:v>-84.8</c:v>
                </c:pt>
                <c:pt idx="718">
                  <c:v>-84.1</c:v>
                </c:pt>
                <c:pt idx="719">
                  <c:v>-83.8</c:v>
                </c:pt>
                <c:pt idx="720">
                  <c:v>-84.9</c:v>
                </c:pt>
                <c:pt idx="721">
                  <c:v>-84.2</c:v>
                </c:pt>
                <c:pt idx="722">
                  <c:v>-85.2</c:v>
                </c:pt>
                <c:pt idx="723">
                  <c:v>-86.4</c:v>
                </c:pt>
                <c:pt idx="724">
                  <c:v>-86.1</c:v>
                </c:pt>
                <c:pt idx="725">
                  <c:v>-85.8</c:v>
                </c:pt>
                <c:pt idx="726">
                  <c:v>-87.5</c:v>
                </c:pt>
                <c:pt idx="727">
                  <c:v>-86</c:v>
                </c:pt>
                <c:pt idx="728">
                  <c:v>-85.5</c:v>
                </c:pt>
                <c:pt idx="729">
                  <c:v>-83.7</c:v>
                </c:pt>
                <c:pt idx="730">
                  <c:v>-83</c:v>
                </c:pt>
                <c:pt idx="731">
                  <c:v>-86.8</c:v>
                </c:pt>
                <c:pt idx="732">
                  <c:v>-88</c:v>
                </c:pt>
                <c:pt idx="733">
                  <c:v>-86.1</c:v>
                </c:pt>
                <c:pt idx="734">
                  <c:v>-88</c:v>
                </c:pt>
                <c:pt idx="735">
                  <c:v>-84.3</c:v>
                </c:pt>
                <c:pt idx="736">
                  <c:v>-85.5</c:v>
                </c:pt>
                <c:pt idx="737">
                  <c:v>-85.6</c:v>
                </c:pt>
                <c:pt idx="738">
                  <c:v>-83.8</c:v>
                </c:pt>
                <c:pt idx="739">
                  <c:v>-83.4</c:v>
                </c:pt>
                <c:pt idx="740">
                  <c:v>-85.1</c:v>
                </c:pt>
                <c:pt idx="741">
                  <c:v>-84.6</c:v>
                </c:pt>
                <c:pt idx="742">
                  <c:v>-83.6</c:v>
                </c:pt>
                <c:pt idx="743">
                  <c:v>-85.9</c:v>
                </c:pt>
                <c:pt idx="744">
                  <c:v>-86.2</c:v>
                </c:pt>
                <c:pt idx="745">
                  <c:v>-85.4</c:v>
                </c:pt>
                <c:pt idx="746">
                  <c:v>-88</c:v>
                </c:pt>
                <c:pt idx="747">
                  <c:v>-83.2</c:v>
                </c:pt>
                <c:pt idx="748">
                  <c:v>-83.9</c:v>
                </c:pt>
                <c:pt idx="749">
                  <c:v>-83.2</c:v>
                </c:pt>
                <c:pt idx="750">
                  <c:v>-86.2</c:v>
                </c:pt>
                <c:pt idx="751">
                  <c:v>-84.9</c:v>
                </c:pt>
                <c:pt idx="752">
                  <c:v>-88</c:v>
                </c:pt>
                <c:pt idx="753">
                  <c:v>-85.9</c:v>
                </c:pt>
                <c:pt idx="754">
                  <c:v>-83.4</c:v>
                </c:pt>
                <c:pt idx="755">
                  <c:v>-84.8</c:v>
                </c:pt>
                <c:pt idx="756">
                  <c:v>-85.7</c:v>
                </c:pt>
                <c:pt idx="757">
                  <c:v>-87.6</c:v>
                </c:pt>
                <c:pt idx="758">
                  <c:v>-86.7</c:v>
                </c:pt>
                <c:pt idx="759">
                  <c:v>-83.6</c:v>
                </c:pt>
                <c:pt idx="760">
                  <c:v>-88</c:v>
                </c:pt>
                <c:pt idx="761">
                  <c:v>-83.6</c:v>
                </c:pt>
                <c:pt idx="762">
                  <c:v>-84.9</c:v>
                </c:pt>
                <c:pt idx="763">
                  <c:v>-85.2</c:v>
                </c:pt>
                <c:pt idx="764">
                  <c:v>-87.7</c:v>
                </c:pt>
                <c:pt idx="765">
                  <c:v>-88</c:v>
                </c:pt>
                <c:pt idx="766">
                  <c:v>-84.8</c:v>
                </c:pt>
                <c:pt idx="767">
                  <c:v>-87</c:v>
                </c:pt>
                <c:pt idx="768">
                  <c:v>-83.7</c:v>
                </c:pt>
                <c:pt idx="769">
                  <c:v>-85.1</c:v>
                </c:pt>
                <c:pt idx="770">
                  <c:v>-86.6</c:v>
                </c:pt>
                <c:pt idx="771">
                  <c:v>-85.4</c:v>
                </c:pt>
                <c:pt idx="772">
                  <c:v>-81.900000000000006</c:v>
                </c:pt>
                <c:pt idx="773">
                  <c:v>-87.9</c:v>
                </c:pt>
                <c:pt idx="774">
                  <c:v>-87.9</c:v>
                </c:pt>
                <c:pt idx="775">
                  <c:v>-84.1</c:v>
                </c:pt>
                <c:pt idx="776">
                  <c:v>-85.3</c:v>
                </c:pt>
                <c:pt idx="777">
                  <c:v>-84.2</c:v>
                </c:pt>
                <c:pt idx="778">
                  <c:v>-83.5</c:v>
                </c:pt>
                <c:pt idx="779">
                  <c:v>-83.7</c:v>
                </c:pt>
                <c:pt idx="780">
                  <c:v>-82.2</c:v>
                </c:pt>
                <c:pt idx="781">
                  <c:v>-83.3</c:v>
                </c:pt>
                <c:pt idx="782">
                  <c:v>-87.2</c:v>
                </c:pt>
                <c:pt idx="783">
                  <c:v>-86.6</c:v>
                </c:pt>
                <c:pt idx="784">
                  <c:v>-87.4</c:v>
                </c:pt>
                <c:pt idx="785">
                  <c:v>-85.3</c:v>
                </c:pt>
                <c:pt idx="786">
                  <c:v>-86</c:v>
                </c:pt>
                <c:pt idx="787">
                  <c:v>-87.4</c:v>
                </c:pt>
                <c:pt idx="788">
                  <c:v>-83.6</c:v>
                </c:pt>
                <c:pt idx="789">
                  <c:v>-84.9</c:v>
                </c:pt>
                <c:pt idx="790">
                  <c:v>-84.6</c:v>
                </c:pt>
                <c:pt idx="791">
                  <c:v>-84.8</c:v>
                </c:pt>
                <c:pt idx="792">
                  <c:v>-85.3</c:v>
                </c:pt>
                <c:pt idx="793">
                  <c:v>-85</c:v>
                </c:pt>
                <c:pt idx="794">
                  <c:v>-85.2</c:v>
                </c:pt>
                <c:pt idx="795">
                  <c:v>-86.7</c:v>
                </c:pt>
                <c:pt idx="796">
                  <c:v>-87.1</c:v>
                </c:pt>
                <c:pt idx="797">
                  <c:v>-84.5</c:v>
                </c:pt>
                <c:pt idx="798">
                  <c:v>-87.9</c:v>
                </c:pt>
                <c:pt idx="799">
                  <c:v>-84.8</c:v>
                </c:pt>
                <c:pt idx="800">
                  <c:v>-87.7</c:v>
                </c:pt>
                <c:pt idx="801">
                  <c:v>-84.8</c:v>
                </c:pt>
                <c:pt idx="802">
                  <c:v>-87.1</c:v>
                </c:pt>
                <c:pt idx="803">
                  <c:v>-85.9</c:v>
                </c:pt>
                <c:pt idx="804">
                  <c:v>-84.7</c:v>
                </c:pt>
                <c:pt idx="805">
                  <c:v>-86.4</c:v>
                </c:pt>
                <c:pt idx="806">
                  <c:v>-87.3</c:v>
                </c:pt>
                <c:pt idx="807">
                  <c:v>-82.2</c:v>
                </c:pt>
                <c:pt idx="808">
                  <c:v>-85.6</c:v>
                </c:pt>
                <c:pt idx="809">
                  <c:v>-84.3</c:v>
                </c:pt>
                <c:pt idx="810">
                  <c:v>-81.900000000000006</c:v>
                </c:pt>
                <c:pt idx="811">
                  <c:v>-83.1</c:v>
                </c:pt>
                <c:pt idx="812">
                  <c:v>-86</c:v>
                </c:pt>
                <c:pt idx="813">
                  <c:v>-82.4</c:v>
                </c:pt>
                <c:pt idx="814">
                  <c:v>-84.6</c:v>
                </c:pt>
                <c:pt idx="815">
                  <c:v>-85.6</c:v>
                </c:pt>
                <c:pt idx="816">
                  <c:v>-86.1</c:v>
                </c:pt>
                <c:pt idx="817">
                  <c:v>-86.5</c:v>
                </c:pt>
                <c:pt idx="818">
                  <c:v>-84.6</c:v>
                </c:pt>
                <c:pt idx="819">
                  <c:v>-84.5</c:v>
                </c:pt>
                <c:pt idx="820">
                  <c:v>-86.1</c:v>
                </c:pt>
                <c:pt idx="821">
                  <c:v>-87.8</c:v>
                </c:pt>
                <c:pt idx="822">
                  <c:v>-86.8</c:v>
                </c:pt>
                <c:pt idx="823">
                  <c:v>-87.7</c:v>
                </c:pt>
                <c:pt idx="824">
                  <c:v>-87.5</c:v>
                </c:pt>
                <c:pt idx="825">
                  <c:v>-82.8</c:v>
                </c:pt>
                <c:pt idx="826">
                  <c:v>-84</c:v>
                </c:pt>
                <c:pt idx="827">
                  <c:v>-85.6</c:v>
                </c:pt>
                <c:pt idx="828">
                  <c:v>-87.8</c:v>
                </c:pt>
                <c:pt idx="829">
                  <c:v>-85</c:v>
                </c:pt>
                <c:pt idx="830">
                  <c:v>-84.2</c:v>
                </c:pt>
                <c:pt idx="831">
                  <c:v>-84.6</c:v>
                </c:pt>
                <c:pt idx="832">
                  <c:v>-84.2</c:v>
                </c:pt>
                <c:pt idx="833">
                  <c:v>-82.7</c:v>
                </c:pt>
                <c:pt idx="834">
                  <c:v>-83.9</c:v>
                </c:pt>
                <c:pt idx="835">
                  <c:v>-87.2</c:v>
                </c:pt>
                <c:pt idx="836">
                  <c:v>-84.3</c:v>
                </c:pt>
                <c:pt idx="837">
                  <c:v>-86.8</c:v>
                </c:pt>
                <c:pt idx="838">
                  <c:v>-86.6</c:v>
                </c:pt>
                <c:pt idx="839">
                  <c:v>-85.5</c:v>
                </c:pt>
                <c:pt idx="840">
                  <c:v>-82.2</c:v>
                </c:pt>
                <c:pt idx="841">
                  <c:v>-83.2</c:v>
                </c:pt>
                <c:pt idx="842">
                  <c:v>-86.5</c:v>
                </c:pt>
                <c:pt idx="843">
                  <c:v>-83.8</c:v>
                </c:pt>
                <c:pt idx="844">
                  <c:v>-87.8</c:v>
                </c:pt>
                <c:pt idx="845">
                  <c:v>-86</c:v>
                </c:pt>
                <c:pt idx="846">
                  <c:v>-84.2</c:v>
                </c:pt>
                <c:pt idx="847">
                  <c:v>-85.4</c:v>
                </c:pt>
                <c:pt idx="848">
                  <c:v>-85.7</c:v>
                </c:pt>
                <c:pt idx="849">
                  <c:v>-85.4</c:v>
                </c:pt>
                <c:pt idx="850">
                  <c:v>-86.4</c:v>
                </c:pt>
                <c:pt idx="851">
                  <c:v>-85.3</c:v>
                </c:pt>
                <c:pt idx="852">
                  <c:v>-84.3</c:v>
                </c:pt>
                <c:pt idx="853">
                  <c:v>-86.9</c:v>
                </c:pt>
                <c:pt idx="854">
                  <c:v>-86.5</c:v>
                </c:pt>
                <c:pt idx="855">
                  <c:v>-85.4</c:v>
                </c:pt>
                <c:pt idx="856">
                  <c:v>-84.5</c:v>
                </c:pt>
                <c:pt idx="857">
                  <c:v>-85.4</c:v>
                </c:pt>
                <c:pt idx="858">
                  <c:v>-86.5</c:v>
                </c:pt>
                <c:pt idx="859">
                  <c:v>-85</c:v>
                </c:pt>
                <c:pt idx="860">
                  <c:v>-85.1</c:v>
                </c:pt>
                <c:pt idx="861">
                  <c:v>-84.4</c:v>
                </c:pt>
                <c:pt idx="862">
                  <c:v>-83</c:v>
                </c:pt>
                <c:pt idx="863">
                  <c:v>-85.9</c:v>
                </c:pt>
                <c:pt idx="864">
                  <c:v>-86</c:v>
                </c:pt>
                <c:pt idx="865">
                  <c:v>-86.7</c:v>
                </c:pt>
                <c:pt idx="866">
                  <c:v>-83.9</c:v>
                </c:pt>
                <c:pt idx="867">
                  <c:v>-83.4</c:v>
                </c:pt>
                <c:pt idx="868">
                  <c:v>-84.9</c:v>
                </c:pt>
                <c:pt idx="869">
                  <c:v>-85.5</c:v>
                </c:pt>
                <c:pt idx="870">
                  <c:v>-84.1</c:v>
                </c:pt>
                <c:pt idx="871">
                  <c:v>-87.7</c:v>
                </c:pt>
                <c:pt idx="872">
                  <c:v>-87.7</c:v>
                </c:pt>
                <c:pt idx="873">
                  <c:v>-84.9</c:v>
                </c:pt>
                <c:pt idx="874">
                  <c:v>-87.7</c:v>
                </c:pt>
                <c:pt idx="875">
                  <c:v>-85.3</c:v>
                </c:pt>
                <c:pt idx="876">
                  <c:v>-87</c:v>
                </c:pt>
                <c:pt idx="877">
                  <c:v>-87.7</c:v>
                </c:pt>
                <c:pt idx="878">
                  <c:v>-87.7</c:v>
                </c:pt>
                <c:pt idx="879">
                  <c:v>-84.6</c:v>
                </c:pt>
                <c:pt idx="880">
                  <c:v>-87.1</c:v>
                </c:pt>
                <c:pt idx="881">
                  <c:v>-86.2</c:v>
                </c:pt>
                <c:pt idx="882">
                  <c:v>-84</c:v>
                </c:pt>
                <c:pt idx="883">
                  <c:v>-84.8</c:v>
                </c:pt>
                <c:pt idx="884">
                  <c:v>-87.7</c:v>
                </c:pt>
                <c:pt idx="885">
                  <c:v>-84.1</c:v>
                </c:pt>
                <c:pt idx="886">
                  <c:v>-85</c:v>
                </c:pt>
                <c:pt idx="887">
                  <c:v>-87.7</c:v>
                </c:pt>
                <c:pt idx="888">
                  <c:v>-84.1</c:v>
                </c:pt>
                <c:pt idx="889">
                  <c:v>-87.7</c:v>
                </c:pt>
                <c:pt idx="890">
                  <c:v>-85.6</c:v>
                </c:pt>
                <c:pt idx="891">
                  <c:v>-87.7</c:v>
                </c:pt>
                <c:pt idx="892">
                  <c:v>-85.1</c:v>
                </c:pt>
                <c:pt idx="893">
                  <c:v>-85.2</c:v>
                </c:pt>
                <c:pt idx="894">
                  <c:v>-85.2</c:v>
                </c:pt>
                <c:pt idx="895">
                  <c:v>-87.7</c:v>
                </c:pt>
                <c:pt idx="896">
                  <c:v>-87</c:v>
                </c:pt>
                <c:pt idx="897">
                  <c:v>-85</c:v>
                </c:pt>
                <c:pt idx="898">
                  <c:v>-86.5</c:v>
                </c:pt>
                <c:pt idx="899">
                  <c:v>-87.7</c:v>
                </c:pt>
                <c:pt idx="900">
                  <c:v>-87.7</c:v>
                </c:pt>
                <c:pt idx="901">
                  <c:v>-85.7</c:v>
                </c:pt>
                <c:pt idx="902">
                  <c:v>-87.7</c:v>
                </c:pt>
                <c:pt idx="903">
                  <c:v>-85.1</c:v>
                </c:pt>
                <c:pt idx="904">
                  <c:v>-85.5</c:v>
                </c:pt>
                <c:pt idx="905">
                  <c:v>-84.2</c:v>
                </c:pt>
                <c:pt idx="906">
                  <c:v>-85.1</c:v>
                </c:pt>
                <c:pt idx="907">
                  <c:v>-84.7</c:v>
                </c:pt>
                <c:pt idx="908">
                  <c:v>-82.3</c:v>
                </c:pt>
                <c:pt idx="909">
                  <c:v>-85.2</c:v>
                </c:pt>
                <c:pt idx="910">
                  <c:v>-83.8</c:v>
                </c:pt>
                <c:pt idx="911">
                  <c:v>-84.4</c:v>
                </c:pt>
                <c:pt idx="912">
                  <c:v>-87.7</c:v>
                </c:pt>
                <c:pt idx="913">
                  <c:v>-87.7</c:v>
                </c:pt>
                <c:pt idx="914">
                  <c:v>-86.7</c:v>
                </c:pt>
                <c:pt idx="915">
                  <c:v>-87.7</c:v>
                </c:pt>
                <c:pt idx="916">
                  <c:v>-85.4</c:v>
                </c:pt>
                <c:pt idx="917">
                  <c:v>-87.7</c:v>
                </c:pt>
                <c:pt idx="918">
                  <c:v>-87.7</c:v>
                </c:pt>
                <c:pt idx="919">
                  <c:v>-86.2</c:v>
                </c:pt>
                <c:pt idx="920">
                  <c:v>-83.5</c:v>
                </c:pt>
                <c:pt idx="921">
                  <c:v>-83.7</c:v>
                </c:pt>
                <c:pt idx="922">
                  <c:v>-84.3</c:v>
                </c:pt>
                <c:pt idx="923">
                  <c:v>-87.7</c:v>
                </c:pt>
                <c:pt idx="924">
                  <c:v>-84.7</c:v>
                </c:pt>
                <c:pt idx="925">
                  <c:v>-85.2</c:v>
                </c:pt>
                <c:pt idx="926">
                  <c:v>-84.5</c:v>
                </c:pt>
                <c:pt idx="927">
                  <c:v>-86.4</c:v>
                </c:pt>
                <c:pt idx="928">
                  <c:v>-84.3</c:v>
                </c:pt>
                <c:pt idx="929">
                  <c:v>-87.7</c:v>
                </c:pt>
                <c:pt idx="930">
                  <c:v>-86.9</c:v>
                </c:pt>
                <c:pt idx="931">
                  <c:v>-87.7</c:v>
                </c:pt>
                <c:pt idx="932">
                  <c:v>-86.3</c:v>
                </c:pt>
                <c:pt idx="933">
                  <c:v>-85.9</c:v>
                </c:pt>
                <c:pt idx="934">
                  <c:v>-84.8</c:v>
                </c:pt>
                <c:pt idx="935">
                  <c:v>-84.9</c:v>
                </c:pt>
                <c:pt idx="936">
                  <c:v>-86.8</c:v>
                </c:pt>
                <c:pt idx="937">
                  <c:v>-84</c:v>
                </c:pt>
                <c:pt idx="938">
                  <c:v>-85.2</c:v>
                </c:pt>
                <c:pt idx="939">
                  <c:v>-86.1</c:v>
                </c:pt>
                <c:pt idx="940">
                  <c:v>-85.1</c:v>
                </c:pt>
                <c:pt idx="941">
                  <c:v>-87.7</c:v>
                </c:pt>
                <c:pt idx="942">
                  <c:v>-86.4</c:v>
                </c:pt>
                <c:pt idx="943">
                  <c:v>-87.6</c:v>
                </c:pt>
                <c:pt idx="944">
                  <c:v>-86.3</c:v>
                </c:pt>
                <c:pt idx="945">
                  <c:v>-87.6</c:v>
                </c:pt>
                <c:pt idx="946">
                  <c:v>-87.6</c:v>
                </c:pt>
                <c:pt idx="947">
                  <c:v>-87</c:v>
                </c:pt>
                <c:pt idx="948">
                  <c:v>-86.6</c:v>
                </c:pt>
                <c:pt idx="949">
                  <c:v>-82.6</c:v>
                </c:pt>
                <c:pt idx="950">
                  <c:v>-87.6</c:v>
                </c:pt>
                <c:pt idx="951">
                  <c:v>-87.6</c:v>
                </c:pt>
                <c:pt idx="952">
                  <c:v>-85.3</c:v>
                </c:pt>
                <c:pt idx="953">
                  <c:v>-87.6</c:v>
                </c:pt>
                <c:pt idx="954">
                  <c:v>-85.2</c:v>
                </c:pt>
                <c:pt idx="955">
                  <c:v>-85.9</c:v>
                </c:pt>
                <c:pt idx="956">
                  <c:v>-87.6</c:v>
                </c:pt>
                <c:pt idx="957">
                  <c:v>-82.1</c:v>
                </c:pt>
                <c:pt idx="958">
                  <c:v>-83.3</c:v>
                </c:pt>
                <c:pt idx="959">
                  <c:v>-84.9</c:v>
                </c:pt>
                <c:pt idx="960">
                  <c:v>-87.6</c:v>
                </c:pt>
                <c:pt idx="961">
                  <c:v>-86</c:v>
                </c:pt>
                <c:pt idx="962">
                  <c:v>-85.7</c:v>
                </c:pt>
                <c:pt idx="963">
                  <c:v>-85.2</c:v>
                </c:pt>
                <c:pt idx="964">
                  <c:v>-86.1</c:v>
                </c:pt>
                <c:pt idx="965">
                  <c:v>-85</c:v>
                </c:pt>
                <c:pt idx="966">
                  <c:v>-87.6</c:v>
                </c:pt>
                <c:pt idx="967">
                  <c:v>-83.2</c:v>
                </c:pt>
                <c:pt idx="968">
                  <c:v>-87.6</c:v>
                </c:pt>
                <c:pt idx="969">
                  <c:v>-87</c:v>
                </c:pt>
                <c:pt idx="970">
                  <c:v>-86.3</c:v>
                </c:pt>
                <c:pt idx="971">
                  <c:v>-87.5</c:v>
                </c:pt>
                <c:pt idx="972">
                  <c:v>-87.6</c:v>
                </c:pt>
                <c:pt idx="973">
                  <c:v>-86.8</c:v>
                </c:pt>
                <c:pt idx="974">
                  <c:v>-86.6</c:v>
                </c:pt>
                <c:pt idx="975">
                  <c:v>-85.3</c:v>
                </c:pt>
                <c:pt idx="976">
                  <c:v>-85.6</c:v>
                </c:pt>
                <c:pt idx="977">
                  <c:v>-84.2</c:v>
                </c:pt>
                <c:pt idx="978">
                  <c:v>-84.9</c:v>
                </c:pt>
                <c:pt idx="979">
                  <c:v>-87.6</c:v>
                </c:pt>
                <c:pt idx="980">
                  <c:v>-84.1</c:v>
                </c:pt>
                <c:pt idx="981">
                  <c:v>-84.2</c:v>
                </c:pt>
                <c:pt idx="982">
                  <c:v>-85.8</c:v>
                </c:pt>
                <c:pt idx="983">
                  <c:v>-87.6</c:v>
                </c:pt>
                <c:pt idx="984">
                  <c:v>-87.6</c:v>
                </c:pt>
                <c:pt idx="985">
                  <c:v>-86.8</c:v>
                </c:pt>
                <c:pt idx="986">
                  <c:v>-82.8</c:v>
                </c:pt>
                <c:pt idx="987">
                  <c:v>-86.7</c:v>
                </c:pt>
                <c:pt idx="988">
                  <c:v>-87.6</c:v>
                </c:pt>
                <c:pt idx="989">
                  <c:v>-86.9</c:v>
                </c:pt>
                <c:pt idx="990">
                  <c:v>-84.4</c:v>
                </c:pt>
                <c:pt idx="991">
                  <c:v>-86.3</c:v>
                </c:pt>
                <c:pt idx="992">
                  <c:v>-84.8</c:v>
                </c:pt>
                <c:pt idx="993">
                  <c:v>-87.1</c:v>
                </c:pt>
                <c:pt idx="994">
                  <c:v>-84.4</c:v>
                </c:pt>
                <c:pt idx="995">
                  <c:v>-84.4</c:v>
                </c:pt>
                <c:pt idx="996">
                  <c:v>-86.9</c:v>
                </c:pt>
                <c:pt idx="997">
                  <c:v>-87.5</c:v>
                </c:pt>
                <c:pt idx="998">
                  <c:v>-85.7</c:v>
                </c:pt>
                <c:pt idx="999">
                  <c:v>-87.5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A!$T$1:$T$4</c:f>
              <c:strCache>
                <c:ptCount val="1"/>
                <c:pt idx="0">
                  <c:v>C6 A11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A!$S$5:$S$1004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A!$T$5:$T$1004</c:f>
              <c:numCache>
                <c:formatCode>0.00E+00</c:formatCode>
                <c:ptCount val="1000"/>
                <c:pt idx="0">
                  <c:v>-87.3</c:v>
                </c:pt>
                <c:pt idx="1">
                  <c:v>-87.1</c:v>
                </c:pt>
                <c:pt idx="2">
                  <c:v>-84.5</c:v>
                </c:pt>
                <c:pt idx="3">
                  <c:v>-88</c:v>
                </c:pt>
                <c:pt idx="4">
                  <c:v>-87.4</c:v>
                </c:pt>
                <c:pt idx="5">
                  <c:v>-88</c:v>
                </c:pt>
                <c:pt idx="6">
                  <c:v>-86.7</c:v>
                </c:pt>
                <c:pt idx="7">
                  <c:v>-87.6</c:v>
                </c:pt>
                <c:pt idx="8">
                  <c:v>-86.4</c:v>
                </c:pt>
                <c:pt idx="9">
                  <c:v>-85.7</c:v>
                </c:pt>
                <c:pt idx="10">
                  <c:v>-85.9</c:v>
                </c:pt>
                <c:pt idx="11">
                  <c:v>-87.3</c:v>
                </c:pt>
                <c:pt idx="12">
                  <c:v>-85.4</c:v>
                </c:pt>
                <c:pt idx="13">
                  <c:v>-88</c:v>
                </c:pt>
                <c:pt idx="14">
                  <c:v>-88</c:v>
                </c:pt>
                <c:pt idx="15">
                  <c:v>-88</c:v>
                </c:pt>
                <c:pt idx="16">
                  <c:v>-88</c:v>
                </c:pt>
                <c:pt idx="17">
                  <c:v>-86.1</c:v>
                </c:pt>
                <c:pt idx="18">
                  <c:v>-83.5</c:v>
                </c:pt>
                <c:pt idx="19">
                  <c:v>-84.1</c:v>
                </c:pt>
                <c:pt idx="20">
                  <c:v>-87.6</c:v>
                </c:pt>
                <c:pt idx="21">
                  <c:v>-87.3</c:v>
                </c:pt>
                <c:pt idx="22">
                  <c:v>-87.9</c:v>
                </c:pt>
                <c:pt idx="23">
                  <c:v>-88.1</c:v>
                </c:pt>
                <c:pt idx="24">
                  <c:v>-86.7</c:v>
                </c:pt>
                <c:pt idx="25">
                  <c:v>-88.1</c:v>
                </c:pt>
                <c:pt idx="26">
                  <c:v>-84.4</c:v>
                </c:pt>
                <c:pt idx="27">
                  <c:v>-86.8</c:v>
                </c:pt>
                <c:pt idx="28">
                  <c:v>-87</c:v>
                </c:pt>
                <c:pt idx="29">
                  <c:v>-88.1</c:v>
                </c:pt>
                <c:pt idx="30">
                  <c:v>-88.1</c:v>
                </c:pt>
                <c:pt idx="31">
                  <c:v>-88.1</c:v>
                </c:pt>
                <c:pt idx="32">
                  <c:v>-86.2</c:v>
                </c:pt>
                <c:pt idx="33">
                  <c:v>-85.7</c:v>
                </c:pt>
                <c:pt idx="34">
                  <c:v>-87.7</c:v>
                </c:pt>
                <c:pt idx="35">
                  <c:v>-85.9</c:v>
                </c:pt>
                <c:pt idx="36">
                  <c:v>-86.3</c:v>
                </c:pt>
                <c:pt idx="37">
                  <c:v>-88.1</c:v>
                </c:pt>
                <c:pt idx="38">
                  <c:v>-86.5</c:v>
                </c:pt>
                <c:pt idx="39">
                  <c:v>-86.6</c:v>
                </c:pt>
                <c:pt idx="40">
                  <c:v>-88.1</c:v>
                </c:pt>
                <c:pt idx="41">
                  <c:v>-88.1</c:v>
                </c:pt>
                <c:pt idx="42">
                  <c:v>-87.7</c:v>
                </c:pt>
                <c:pt idx="43">
                  <c:v>-87.4</c:v>
                </c:pt>
                <c:pt idx="44">
                  <c:v>-85.7</c:v>
                </c:pt>
                <c:pt idx="45">
                  <c:v>-88.1</c:v>
                </c:pt>
                <c:pt idx="46">
                  <c:v>-83.5</c:v>
                </c:pt>
                <c:pt idx="47">
                  <c:v>-85.7</c:v>
                </c:pt>
                <c:pt idx="48">
                  <c:v>-84.9</c:v>
                </c:pt>
                <c:pt idx="49">
                  <c:v>-88.1</c:v>
                </c:pt>
                <c:pt idx="50">
                  <c:v>-84.6</c:v>
                </c:pt>
                <c:pt idx="51">
                  <c:v>-88.1</c:v>
                </c:pt>
                <c:pt idx="52">
                  <c:v>-88.1</c:v>
                </c:pt>
                <c:pt idx="53">
                  <c:v>-88.1</c:v>
                </c:pt>
                <c:pt idx="54">
                  <c:v>-88.1</c:v>
                </c:pt>
                <c:pt idx="55">
                  <c:v>-88.1</c:v>
                </c:pt>
                <c:pt idx="56">
                  <c:v>-83.9</c:v>
                </c:pt>
                <c:pt idx="57">
                  <c:v>-86.7</c:v>
                </c:pt>
                <c:pt idx="58">
                  <c:v>-88.1</c:v>
                </c:pt>
                <c:pt idx="59">
                  <c:v>-88.1</c:v>
                </c:pt>
                <c:pt idx="60">
                  <c:v>-88.1</c:v>
                </c:pt>
                <c:pt idx="61">
                  <c:v>-88.1</c:v>
                </c:pt>
                <c:pt idx="62">
                  <c:v>-84.5</c:v>
                </c:pt>
                <c:pt idx="63">
                  <c:v>-84.9</c:v>
                </c:pt>
                <c:pt idx="64">
                  <c:v>-86.6</c:v>
                </c:pt>
                <c:pt idx="65">
                  <c:v>-85.9</c:v>
                </c:pt>
                <c:pt idx="66">
                  <c:v>-83.4</c:v>
                </c:pt>
                <c:pt idx="67">
                  <c:v>-84.7</c:v>
                </c:pt>
                <c:pt idx="68">
                  <c:v>-85</c:v>
                </c:pt>
                <c:pt idx="69">
                  <c:v>-86.6</c:v>
                </c:pt>
                <c:pt idx="70">
                  <c:v>-88.1</c:v>
                </c:pt>
                <c:pt idx="71">
                  <c:v>-85.9</c:v>
                </c:pt>
                <c:pt idx="72">
                  <c:v>-87.1</c:v>
                </c:pt>
                <c:pt idx="73">
                  <c:v>-88.2</c:v>
                </c:pt>
                <c:pt idx="74">
                  <c:v>-88.2</c:v>
                </c:pt>
                <c:pt idx="75">
                  <c:v>-82.9</c:v>
                </c:pt>
                <c:pt idx="76">
                  <c:v>-87.3</c:v>
                </c:pt>
                <c:pt idx="77">
                  <c:v>-85.1</c:v>
                </c:pt>
                <c:pt idx="78">
                  <c:v>-88.2</c:v>
                </c:pt>
                <c:pt idx="79">
                  <c:v>-84.8</c:v>
                </c:pt>
                <c:pt idx="80">
                  <c:v>-87.3</c:v>
                </c:pt>
                <c:pt idx="81">
                  <c:v>-85</c:v>
                </c:pt>
                <c:pt idx="82">
                  <c:v>-85.6</c:v>
                </c:pt>
                <c:pt idx="83">
                  <c:v>-85.3</c:v>
                </c:pt>
                <c:pt idx="84">
                  <c:v>-88.2</c:v>
                </c:pt>
                <c:pt idx="85">
                  <c:v>-86.7</c:v>
                </c:pt>
                <c:pt idx="86">
                  <c:v>-88.2</c:v>
                </c:pt>
                <c:pt idx="87">
                  <c:v>-88.2</c:v>
                </c:pt>
                <c:pt idx="88">
                  <c:v>-86.4</c:v>
                </c:pt>
                <c:pt idx="89">
                  <c:v>-88.2</c:v>
                </c:pt>
                <c:pt idx="90">
                  <c:v>-86.4</c:v>
                </c:pt>
                <c:pt idx="91">
                  <c:v>-84.8</c:v>
                </c:pt>
                <c:pt idx="92">
                  <c:v>-88.2</c:v>
                </c:pt>
                <c:pt idx="93">
                  <c:v>-87.1</c:v>
                </c:pt>
                <c:pt idx="94">
                  <c:v>-86.1</c:v>
                </c:pt>
                <c:pt idx="95">
                  <c:v>-88.1</c:v>
                </c:pt>
                <c:pt idx="96">
                  <c:v>-85.7</c:v>
                </c:pt>
                <c:pt idx="97">
                  <c:v>-85</c:v>
                </c:pt>
                <c:pt idx="98">
                  <c:v>-86.5</c:v>
                </c:pt>
                <c:pt idx="99">
                  <c:v>-88.2</c:v>
                </c:pt>
                <c:pt idx="100">
                  <c:v>-88.2</c:v>
                </c:pt>
                <c:pt idx="101">
                  <c:v>-87.4</c:v>
                </c:pt>
                <c:pt idx="102">
                  <c:v>-88.2</c:v>
                </c:pt>
                <c:pt idx="103">
                  <c:v>-85.6</c:v>
                </c:pt>
                <c:pt idx="104">
                  <c:v>-88.2</c:v>
                </c:pt>
                <c:pt idx="105">
                  <c:v>-86</c:v>
                </c:pt>
                <c:pt idx="106">
                  <c:v>-84.7</c:v>
                </c:pt>
                <c:pt idx="107">
                  <c:v>-85.4</c:v>
                </c:pt>
                <c:pt idx="108">
                  <c:v>-86.1</c:v>
                </c:pt>
                <c:pt idx="109">
                  <c:v>-86.5</c:v>
                </c:pt>
                <c:pt idx="110">
                  <c:v>-88.2</c:v>
                </c:pt>
                <c:pt idx="111">
                  <c:v>-85.3</c:v>
                </c:pt>
                <c:pt idx="112">
                  <c:v>-85.7</c:v>
                </c:pt>
                <c:pt idx="113">
                  <c:v>-84.4</c:v>
                </c:pt>
                <c:pt idx="114">
                  <c:v>-88.2</c:v>
                </c:pt>
                <c:pt idx="115">
                  <c:v>-86.5</c:v>
                </c:pt>
                <c:pt idx="116">
                  <c:v>-85.1</c:v>
                </c:pt>
                <c:pt idx="117">
                  <c:v>-87.8</c:v>
                </c:pt>
                <c:pt idx="118">
                  <c:v>-85.4</c:v>
                </c:pt>
                <c:pt idx="119">
                  <c:v>-88.2</c:v>
                </c:pt>
                <c:pt idx="120">
                  <c:v>-84.8</c:v>
                </c:pt>
                <c:pt idx="121">
                  <c:v>-86.5</c:v>
                </c:pt>
                <c:pt idx="122">
                  <c:v>-87.1</c:v>
                </c:pt>
                <c:pt idx="123">
                  <c:v>-88.2</c:v>
                </c:pt>
                <c:pt idx="124">
                  <c:v>-88.2</c:v>
                </c:pt>
                <c:pt idx="125">
                  <c:v>-88.2</c:v>
                </c:pt>
                <c:pt idx="126">
                  <c:v>-84.3</c:v>
                </c:pt>
                <c:pt idx="127">
                  <c:v>-86.7</c:v>
                </c:pt>
                <c:pt idx="128">
                  <c:v>-88.2</c:v>
                </c:pt>
                <c:pt idx="129">
                  <c:v>-86.2</c:v>
                </c:pt>
                <c:pt idx="130">
                  <c:v>-87.5</c:v>
                </c:pt>
                <c:pt idx="131">
                  <c:v>-87.5</c:v>
                </c:pt>
                <c:pt idx="132">
                  <c:v>-87.5</c:v>
                </c:pt>
                <c:pt idx="133">
                  <c:v>-88.2</c:v>
                </c:pt>
                <c:pt idx="134">
                  <c:v>-88.2</c:v>
                </c:pt>
                <c:pt idx="135">
                  <c:v>-88.2</c:v>
                </c:pt>
                <c:pt idx="136">
                  <c:v>-88.3</c:v>
                </c:pt>
                <c:pt idx="137">
                  <c:v>-88.3</c:v>
                </c:pt>
                <c:pt idx="138">
                  <c:v>-88.2</c:v>
                </c:pt>
                <c:pt idx="139">
                  <c:v>-86.7</c:v>
                </c:pt>
                <c:pt idx="140">
                  <c:v>-88.2</c:v>
                </c:pt>
                <c:pt idx="141">
                  <c:v>-87.4</c:v>
                </c:pt>
                <c:pt idx="142">
                  <c:v>-88.2</c:v>
                </c:pt>
                <c:pt idx="143">
                  <c:v>-86.9</c:v>
                </c:pt>
                <c:pt idx="144">
                  <c:v>-87.2</c:v>
                </c:pt>
                <c:pt idx="145">
                  <c:v>-85.6</c:v>
                </c:pt>
                <c:pt idx="146">
                  <c:v>-88.2</c:v>
                </c:pt>
                <c:pt idx="147">
                  <c:v>-86.6</c:v>
                </c:pt>
                <c:pt idx="148">
                  <c:v>-87.9</c:v>
                </c:pt>
                <c:pt idx="149">
                  <c:v>-86.5</c:v>
                </c:pt>
                <c:pt idx="150">
                  <c:v>-86</c:v>
                </c:pt>
                <c:pt idx="151">
                  <c:v>-87.7</c:v>
                </c:pt>
                <c:pt idx="152">
                  <c:v>-88.2</c:v>
                </c:pt>
                <c:pt idx="153">
                  <c:v>-87.4</c:v>
                </c:pt>
                <c:pt idx="154">
                  <c:v>-85</c:v>
                </c:pt>
                <c:pt idx="155">
                  <c:v>-86.2</c:v>
                </c:pt>
                <c:pt idx="156">
                  <c:v>-84.7</c:v>
                </c:pt>
                <c:pt idx="157">
                  <c:v>-87.7</c:v>
                </c:pt>
                <c:pt idx="158">
                  <c:v>-88.2</c:v>
                </c:pt>
                <c:pt idx="159">
                  <c:v>-88.1</c:v>
                </c:pt>
                <c:pt idx="160">
                  <c:v>-87.3</c:v>
                </c:pt>
                <c:pt idx="161">
                  <c:v>-85.2</c:v>
                </c:pt>
                <c:pt idx="162">
                  <c:v>-84.6</c:v>
                </c:pt>
                <c:pt idx="163">
                  <c:v>-88.2</c:v>
                </c:pt>
                <c:pt idx="164">
                  <c:v>-84.6</c:v>
                </c:pt>
                <c:pt idx="165">
                  <c:v>-88.2</c:v>
                </c:pt>
                <c:pt idx="166">
                  <c:v>-84.4</c:v>
                </c:pt>
                <c:pt idx="167">
                  <c:v>-88.2</c:v>
                </c:pt>
                <c:pt idx="168">
                  <c:v>-87.3</c:v>
                </c:pt>
                <c:pt idx="169">
                  <c:v>-87.4</c:v>
                </c:pt>
                <c:pt idx="170">
                  <c:v>-87.6</c:v>
                </c:pt>
                <c:pt idx="171">
                  <c:v>-88.2</c:v>
                </c:pt>
                <c:pt idx="172">
                  <c:v>-84.9</c:v>
                </c:pt>
                <c:pt idx="173">
                  <c:v>-87.3</c:v>
                </c:pt>
                <c:pt idx="174">
                  <c:v>-85.3</c:v>
                </c:pt>
                <c:pt idx="175">
                  <c:v>-86.5</c:v>
                </c:pt>
                <c:pt idx="176">
                  <c:v>-88.2</c:v>
                </c:pt>
                <c:pt idx="177">
                  <c:v>-85.4</c:v>
                </c:pt>
                <c:pt idx="178">
                  <c:v>-88.2</c:v>
                </c:pt>
                <c:pt idx="179">
                  <c:v>-84.9</c:v>
                </c:pt>
                <c:pt idx="180">
                  <c:v>-88.2</c:v>
                </c:pt>
                <c:pt idx="181">
                  <c:v>-86.7</c:v>
                </c:pt>
                <c:pt idx="182">
                  <c:v>-84.8</c:v>
                </c:pt>
                <c:pt idx="183">
                  <c:v>-88.2</c:v>
                </c:pt>
                <c:pt idx="184">
                  <c:v>-86.2</c:v>
                </c:pt>
                <c:pt idx="185">
                  <c:v>-86.8</c:v>
                </c:pt>
                <c:pt idx="186">
                  <c:v>-87.5</c:v>
                </c:pt>
                <c:pt idx="187">
                  <c:v>-85.8</c:v>
                </c:pt>
                <c:pt idx="188">
                  <c:v>-85.3</c:v>
                </c:pt>
                <c:pt idx="189">
                  <c:v>-87.1</c:v>
                </c:pt>
                <c:pt idx="190">
                  <c:v>-84.7</c:v>
                </c:pt>
                <c:pt idx="191">
                  <c:v>-87</c:v>
                </c:pt>
                <c:pt idx="192">
                  <c:v>-88.2</c:v>
                </c:pt>
                <c:pt idx="193">
                  <c:v>-88.2</c:v>
                </c:pt>
                <c:pt idx="194">
                  <c:v>-86.5</c:v>
                </c:pt>
                <c:pt idx="195">
                  <c:v>-86.2</c:v>
                </c:pt>
                <c:pt idx="196">
                  <c:v>-85.9</c:v>
                </c:pt>
                <c:pt idx="197">
                  <c:v>-88.2</c:v>
                </c:pt>
                <c:pt idx="198">
                  <c:v>-86.4</c:v>
                </c:pt>
                <c:pt idx="199">
                  <c:v>-85.6</c:v>
                </c:pt>
                <c:pt idx="200">
                  <c:v>-88.2</c:v>
                </c:pt>
                <c:pt idx="201">
                  <c:v>-85.4</c:v>
                </c:pt>
                <c:pt idx="202">
                  <c:v>-84.7</c:v>
                </c:pt>
                <c:pt idx="203">
                  <c:v>-85.2</c:v>
                </c:pt>
                <c:pt idx="204">
                  <c:v>-88.2</c:v>
                </c:pt>
                <c:pt idx="205">
                  <c:v>-86.2</c:v>
                </c:pt>
                <c:pt idx="206">
                  <c:v>-83.3</c:v>
                </c:pt>
                <c:pt idx="207">
                  <c:v>-86.1</c:v>
                </c:pt>
                <c:pt idx="208">
                  <c:v>-87.9</c:v>
                </c:pt>
                <c:pt idx="209">
                  <c:v>-87.6</c:v>
                </c:pt>
                <c:pt idx="210">
                  <c:v>-86.8</c:v>
                </c:pt>
                <c:pt idx="211">
                  <c:v>-86.9</c:v>
                </c:pt>
                <c:pt idx="212">
                  <c:v>-88.2</c:v>
                </c:pt>
                <c:pt idx="213">
                  <c:v>-88.2</c:v>
                </c:pt>
                <c:pt idx="214">
                  <c:v>-84.6</c:v>
                </c:pt>
                <c:pt idx="215">
                  <c:v>-87.6</c:v>
                </c:pt>
                <c:pt idx="216">
                  <c:v>-88.2</c:v>
                </c:pt>
                <c:pt idx="217">
                  <c:v>-83.7</c:v>
                </c:pt>
                <c:pt idx="218">
                  <c:v>-86.2</c:v>
                </c:pt>
                <c:pt idx="219">
                  <c:v>-85.2</c:v>
                </c:pt>
                <c:pt idx="220">
                  <c:v>-86.7</c:v>
                </c:pt>
                <c:pt idx="221">
                  <c:v>-88.2</c:v>
                </c:pt>
                <c:pt idx="222">
                  <c:v>-88.2</c:v>
                </c:pt>
                <c:pt idx="223">
                  <c:v>-86.2</c:v>
                </c:pt>
                <c:pt idx="224">
                  <c:v>-86.7</c:v>
                </c:pt>
                <c:pt idx="225">
                  <c:v>-86.8</c:v>
                </c:pt>
                <c:pt idx="226">
                  <c:v>-85.9</c:v>
                </c:pt>
                <c:pt idx="227">
                  <c:v>-85.7</c:v>
                </c:pt>
                <c:pt idx="228">
                  <c:v>-86.4</c:v>
                </c:pt>
                <c:pt idx="229">
                  <c:v>-86.1</c:v>
                </c:pt>
                <c:pt idx="230">
                  <c:v>-88.2</c:v>
                </c:pt>
                <c:pt idx="231">
                  <c:v>-88.2</c:v>
                </c:pt>
                <c:pt idx="232">
                  <c:v>-86.4</c:v>
                </c:pt>
                <c:pt idx="233">
                  <c:v>-88.2</c:v>
                </c:pt>
                <c:pt idx="234">
                  <c:v>-84.9</c:v>
                </c:pt>
                <c:pt idx="235">
                  <c:v>-88.2</c:v>
                </c:pt>
                <c:pt idx="236">
                  <c:v>-84.1</c:v>
                </c:pt>
                <c:pt idx="237">
                  <c:v>-87.7</c:v>
                </c:pt>
                <c:pt idx="238">
                  <c:v>-88.2</c:v>
                </c:pt>
                <c:pt idx="239">
                  <c:v>-84.3</c:v>
                </c:pt>
                <c:pt idx="240">
                  <c:v>-88.2</c:v>
                </c:pt>
                <c:pt idx="241">
                  <c:v>-88.2</c:v>
                </c:pt>
                <c:pt idx="242">
                  <c:v>-88.2</c:v>
                </c:pt>
                <c:pt idx="243">
                  <c:v>-88.2</c:v>
                </c:pt>
                <c:pt idx="244">
                  <c:v>-87</c:v>
                </c:pt>
                <c:pt idx="245">
                  <c:v>-88.2</c:v>
                </c:pt>
                <c:pt idx="246">
                  <c:v>-88.2</c:v>
                </c:pt>
                <c:pt idx="247">
                  <c:v>-86.6</c:v>
                </c:pt>
                <c:pt idx="248">
                  <c:v>-84.9</c:v>
                </c:pt>
                <c:pt idx="249">
                  <c:v>-88.2</c:v>
                </c:pt>
                <c:pt idx="250">
                  <c:v>-85.5</c:v>
                </c:pt>
                <c:pt idx="251">
                  <c:v>-86.9</c:v>
                </c:pt>
                <c:pt idx="252">
                  <c:v>-87.8</c:v>
                </c:pt>
                <c:pt idx="253">
                  <c:v>-87.6</c:v>
                </c:pt>
                <c:pt idx="254">
                  <c:v>-88.2</c:v>
                </c:pt>
                <c:pt idx="255">
                  <c:v>-88.2</c:v>
                </c:pt>
                <c:pt idx="256">
                  <c:v>-86</c:v>
                </c:pt>
                <c:pt idx="257">
                  <c:v>-88.2</c:v>
                </c:pt>
                <c:pt idx="258">
                  <c:v>-88.2</c:v>
                </c:pt>
                <c:pt idx="259">
                  <c:v>-88.2</c:v>
                </c:pt>
                <c:pt idx="260">
                  <c:v>-87.7</c:v>
                </c:pt>
                <c:pt idx="261">
                  <c:v>-88.2</c:v>
                </c:pt>
                <c:pt idx="262">
                  <c:v>-88.2</c:v>
                </c:pt>
                <c:pt idx="263">
                  <c:v>-83.9</c:v>
                </c:pt>
                <c:pt idx="264">
                  <c:v>-84.8</c:v>
                </c:pt>
                <c:pt idx="265">
                  <c:v>-86.4</c:v>
                </c:pt>
                <c:pt idx="266">
                  <c:v>-87.8</c:v>
                </c:pt>
                <c:pt idx="267">
                  <c:v>-84.5</c:v>
                </c:pt>
                <c:pt idx="268">
                  <c:v>-88.2</c:v>
                </c:pt>
                <c:pt idx="269">
                  <c:v>-85.3</c:v>
                </c:pt>
                <c:pt idx="270">
                  <c:v>-84.4</c:v>
                </c:pt>
                <c:pt idx="271">
                  <c:v>-84</c:v>
                </c:pt>
                <c:pt idx="272">
                  <c:v>-88.2</c:v>
                </c:pt>
                <c:pt idx="273">
                  <c:v>-88.2</c:v>
                </c:pt>
                <c:pt idx="274">
                  <c:v>-85.5</c:v>
                </c:pt>
                <c:pt idx="275">
                  <c:v>-86.3</c:v>
                </c:pt>
                <c:pt idx="276">
                  <c:v>-88.2</c:v>
                </c:pt>
                <c:pt idx="277">
                  <c:v>-84.7</c:v>
                </c:pt>
                <c:pt idx="278">
                  <c:v>-88.2</c:v>
                </c:pt>
                <c:pt idx="279">
                  <c:v>-86.1</c:v>
                </c:pt>
                <c:pt idx="280">
                  <c:v>-88.2</c:v>
                </c:pt>
                <c:pt idx="281">
                  <c:v>-88.2</c:v>
                </c:pt>
                <c:pt idx="282">
                  <c:v>-86.3</c:v>
                </c:pt>
                <c:pt idx="283">
                  <c:v>-86.4</c:v>
                </c:pt>
                <c:pt idx="284">
                  <c:v>-84.1</c:v>
                </c:pt>
                <c:pt idx="285">
                  <c:v>-88.2</c:v>
                </c:pt>
                <c:pt idx="286">
                  <c:v>-87.6</c:v>
                </c:pt>
                <c:pt idx="287">
                  <c:v>-85.5</c:v>
                </c:pt>
                <c:pt idx="288">
                  <c:v>-88.2</c:v>
                </c:pt>
                <c:pt idx="289">
                  <c:v>-84</c:v>
                </c:pt>
                <c:pt idx="290">
                  <c:v>-87.4</c:v>
                </c:pt>
                <c:pt idx="291">
                  <c:v>-85.5</c:v>
                </c:pt>
                <c:pt idx="292">
                  <c:v>-84.4</c:v>
                </c:pt>
                <c:pt idx="293">
                  <c:v>-85.1</c:v>
                </c:pt>
                <c:pt idx="294">
                  <c:v>-84.7</c:v>
                </c:pt>
                <c:pt idx="295">
                  <c:v>-87.7</c:v>
                </c:pt>
                <c:pt idx="296">
                  <c:v>-86</c:v>
                </c:pt>
                <c:pt idx="297">
                  <c:v>-88.3</c:v>
                </c:pt>
                <c:pt idx="298">
                  <c:v>-86.3</c:v>
                </c:pt>
                <c:pt idx="299">
                  <c:v>-84.3</c:v>
                </c:pt>
                <c:pt idx="300">
                  <c:v>-88.3</c:v>
                </c:pt>
                <c:pt idx="301">
                  <c:v>-88.3</c:v>
                </c:pt>
                <c:pt idx="302">
                  <c:v>-85.7</c:v>
                </c:pt>
                <c:pt idx="303">
                  <c:v>-85.4</c:v>
                </c:pt>
                <c:pt idx="304">
                  <c:v>-88.3</c:v>
                </c:pt>
                <c:pt idx="305">
                  <c:v>-85.3</c:v>
                </c:pt>
                <c:pt idx="306">
                  <c:v>-83.8</c:v>
                </c:pt>
                <c:pt idx="307">
                  <c:v>-88.3</c:v>
                </c:pt>
                <c:pt idx="308">
                  <c:v>-86.7</c:v>
                </c:pt>
                <c:pt idx="309">
                  <c:v>-88.3</c:v>
                </c:pt>
                <c:pt idx="310">
                  <c:v>-88.3</c:v>
                </c:pt>
                <c:pt idx="311">
                  <c:v>-88.3</c:v>
                </c:pt>
                <c:pt idx="312">
                  <c:v>-88.3</c:v>
                </c:pt>
                <c:pt idx="313">
                  <c:v>-88.3</c:v>
                </c:pt>
                <c:pt idx="314">
                  <c:v>-86.9</c:v>
                </c:pt>
                <c:pt idx="315">
                  <c:v>-85.9</c:v>
                </c:pt>
                <c:pt idx="316">
                  <c:v>-87.3</c:v>
                </c:pt>
                <c:pt idx="317">
                  <c:v>-85.8</c:v>
                </c:pt>
                <c:pt idx="318">
                  <c:v>-85.6</c:v>
                </c:pt>
                <c:pt idx="319">
                  <c:v>-85.5</c:v>
                </c:pt>
                <c:pt idx="320">
                  <c:v>-88.1</c:v>
                </c:pt>
                <c:pt idx="321">
                  <c:v>-88.3</c:v>
                </c:pt>
                <c:pt idx="322">
                  <c:v>-88.3</c:v>
                </c:pt>
                <c:pt idx="323">
                  <c:v>-87.7</c:v>
                </c:pt>
                <c:pt idx="324">
                  <c:v>-86</c:v>
                </c:pt>
                <c:pt idx="325">
                  <c:v>-88.3</c:v>
                </c:pt>
                <c:pt idx="326">
                  <c:v>-85.7</c:v>
                </c:pt>
                <c:pt idx="327">
                  <c:v>-88.3</c:v>
                </c:pt>
                <c:pt idx="328">
                  <c:v>-86.5</c:v>
                </c:pt>
                <c:pt idx="329">
                  <c:v>-85.8</c:v>
                </c:pt>
                <c:pt idx="330">
                  <c:v>-88.3</c:v>
                </c:pt>
                <c:pt idx="331">
                  <c:v>-88.1</c:v>
                </c:pt>
                <c:pt idx="332">
                  <c:v>-85.7</c:v>
                </c:pt>
                <c:pt idx="333">
                  <c:v>-87.8</c:v>
                </c:pt>
                <c:pt idx="334">
                  <c:v>-88.3</c:v>
                </c:pt>
                <c:pt idx="335">
                  <c:v>-86.6</c:v>
                </c:pt>
                <c:pt idx="336">
                  <c:v>-88.3</c:v>
                </c:pt>
                <c:pt idx="337">
                  <c:v>-85.3</c:v>
                </c:pt>
                <c:pt idx="338">
                  <c:v>-86.6</c:v>
                </c:pt>
                <c:pt idx="339">
                  <c:v>-88.3</c:v>
                </c:pt>
                <c:pt idx="340">
                  <c:v>-86</c:v>
                </c:pt>
                <c:pt idx="341">
                  <c:v>-88.3</c:v>
                </c:pt>
                <c:pt idx="342">
                  <c:v>-88.3</c:v>
                </c:pt>
                <c:pt idx="343">
                  <c:v>-88.3</c:v>
                </c:pt>
                <c:pt idx="344">
                  <c:v>-85.7</c:v>
                </c:pt>
                <c:pt idx="345">
                  <c:v>-85.1</c:v>
                </c:pt>
                <c:pt idx="346">
                  <c:v>-88.3</c:v>
                </c:pt>
                <c:pt idx="347">
                  <c:v>-88.3</c:v>
                </c:pt>
                <c:pt idx="348">
                  <c:v>-86.3</c:v>
                </c:pt>
                <c:pt idx="349">
                  <c:v>-87.3</c:v>
                </c:pt>
                <c:pt idx="350">
                  <c:v>-88.3</c:v>
                </c:pt>
                <c:pt idx="351">
                  <c:v>-86.8</c:v>
                </c:pt>
                <c:pt idx="352">
                  <c:v>-87.7</c:v>
                </c:pt>
                <c:pt idx="353">
                  <c:v>-88.3</c:v>
                </c:pt>
                <c:pt idx="354">
                  <c:v>-88.3</c:v>
                </c:pt>
                <c:pt idx="355">
                  <c:v>-87.8</c:v>
                </c:pt>
                <c:pt idx="356">
                  <c:v>-88.3</c:v>
                </c:pt>
                <c:pt idx="357">
                  <c:v>-88.3</c:v>
                </c:pt>
                <c:pt idx="358">
                  <c:v>-86.4</c:v>
                </c:pt>
                <c:pt idx="359">
                  <c:v>-87.5</c:v>
                </c:pt>
                <c:pt idx="360">
                  <c:v>-85.4</c:v>
                </c:pt>
                <c:pt idx="361">
                  <c:v>-86.6</c:v>
                </c:pt>
                <c:pt idx="362">
                  <c:v>-88.3</c:v>
                </c:pt>
                <c:pt idx="363">
                  <c:v>-88.3</c:v>
                </c:pt>
                <c:pt idx="364">
                  <c:v>-87.3</c:v>
                </c:pt>
                <c:pt idx="365">
                  <c:v>-88.3</c:v>
                </c:pt>
                <c:pt idx="366">
                  <c:v>-86</c:v>
                </c:pt>
                <c:pt idx="367">
                  <c:v>-87.1</c:v>
                </c:pt>
                <c:pt idx="368">
                  <c:v>-84.4</c:v>
                </c:pt>
                <c:pt idx="369">
                  <c:v>-88.3</c:v>
                </c:pt>
                <c:pt idx="370">
                  <c:v>-88.3</c:v>
                </c:pt>
                <c:pt idx="371">
                  <c:v>-85.5</c:v>
                </c:pt>
                <c:pt idx="372">
                  <c:v>-85.9</c:v>
                </c:pt>
                <c:pt idx="373">
                  <c:v>-88.1</c:v>
                </c:pt>
                <c:pt idx="374">
                  <c:v>-85.6</c:v>
                </c:pt>
                <c:pt idx="375">
                  <c:v>-86.9</c:v>
                </c:pt>
                <c:pt idx="376">
                  <c:v>-83.2</c:v>
                </c:pt>
                <c:pt idx="377">
                  <c:v>-88.3</c:v>
                </c:pt>
                <c:pt idx="378">
                  <c:v>-84.7</c:v>
                </c:pt>
                <c:pt idx="379">
                  <c:v>-88.3</c:v>
                </c:pt>
                <c:pt idx="380">
                  <c:v>-87.1</c:v>
                </c:pt>
                <c:pt idx="381">
                  <c:v>-88.3</c:v>
                </c:pt>
                <c:pt idx="382">
                  <c:v>-88.3</c:v>
                </c:pt>
                <c:pt idx="383">
                  <c:v>-85.5</c:v>
                </c:pt>
                <c:pt idx="384">
                  <c:v>-88.3</c:v>
                </c:pt>
                <c:pt idx="385">
                  <c:v>-87.7</c:v>
                </c:pt>
                <c:pt idx="386">
                  <c:v>-88.3</c:v>
                </c:pt>
                <c:pt idx="387">
                  <c:v>-85.8</c:v>
                </c:pt>
                <c:pt idx="388">
                  <c:v>-85.3</c:v>
                </c:pt>
                <c:pt idx="389">
                  <c:v>-87.4</c:v>
                </c:pt>
                <c:pt idx="390">
                  <c:v>-86.9</c:v>
                </c:pt>
                <c:pt idx="391">
                  <c:v>-88.3</c:v>
                </c:pt>
                <c:pt idx="392">
                  <c:v>-88.3</c:v>
                </c:pt>
                <c:pt idx="393">
                  <c:v>-88.3</c:v>
                </c:pt>
                <c:pt idx="394">
                  <c:v>-87.8</c:v>
                </c:pt>
                <c:pt idx="395">
                  <c:v>-88.3</c:v>
                </c:pt>
                <c:pt idx="396">
                  <c:v>-88.3</c:v>
                </c:pt>
                <c:pt idx="397">
                  <c:v>-88</c:v>
                </c:pt>
                <c:pt idx="398">
                  <c:v>-87.6</c:v>
                </c:pt>
                <c:pt idx="399">
                  <c:v>-86</c:v>
                </c:pt>
                <c:pt idx="400">
                  <c:v>-87.4</c:v>
                </c:pt>
                <c:pt idx="401">
                  <c:v>-88.3</c:v>
                </c:pt>
                <c:pt idx="402">
                  <c:v>-87.4</c:v>
                </c:pt>
                <c:pt idx="403">
                  <c:v>-84.6</c:v>
                </c:pt>
                <c:pt idx="404">
                  <c:v>-85.2</c:v>
                </c:pt>
                <c:pt idx="405">
                  <c:v>-88.3</c:v>
                </c:pt>
                <c:pt idx="406">
                  <c:v>-86</c:v>
                </c:pt>
                <c:pt idx="407">
                  <c:v>-88.3</c:v>
                </c:pt>
                <c:pt idx="408">
                  <c:v>-87</c:v>
                </c:pt>
                <c:pt idx="409">
                  <c:v>-85.4</c:v>
                </c:pt>
                <c:pt idx="410">
                  <c:v>-88.3</c:v>
                </c:pt>
                <c:pt idx="411">
                  <c:v>-86</c:v>
                </c:pt>
                <c:pt idx="412">
                  <c:v>-86.4</c:v>
                </c:pt>
                <c:pt idx="413">
                  <c:v>-88.3</c:v>
                </c:pt>
                <c:pt idx="414">
                  <c:v>-85.1</c:v>
                </c:pt>
                <c:pt idx="415">
                  <c:v>-88.3</c:v>
                </c:pt>
                <c:pt idx="416">
                  <c:v>-84.7</c:v>
                </c:pt>
                <c:pt idx="417">
                  <c:v>-84.4</c:v>
                </c:pt>
                <c:pt idx="418">
                  <c:v>-87.2</c:v>
                </c:pt>
                <c:pt idx="419">
                  <c:v>-88.3</c:v>
                </c:pt>
                <c:pt idx="420">
                  <c:v>-87.1</c:v>
                </c:pt>
                <c:pt idx="421">
                  <c:v>-85.7</c:v>
                </c:pt>
                <c:pt idx="422">
                  <c:v>-88.3</c:v>
                </c:pt>
                <c:pt idx="423">
                  <c:v>-87.9</c:v>
                </c:pt>
                <c:pt idx="424">
                  <c:v>-86.6</c:v>
                </c:pt>
                <c:pt idx="425">
                  <c:v>-84.8</c:v>
                </c:pt>
                <c:pt idx="426">
                  <c:v>-88.3</c:v>
                </c:pt>
                <c:pt idx="427">
                  <c:v>-88.3</c:v>
                </c:pt>
                <c:pt idx="428">
                  <c:v>-87.4</c:v>
                </c:pt>
                <c:pt idx="429">
                  <c:v>-87.5</c:v>
                </c:pt>
                <c:pt idx="430">
                  <c:v>-88.3</c:v>
                </c:pt>
                <c:pt idx="431">
                  <c:v>-88.3</c:v>
                </c:pt>
                <c:pt idx="432">
                  <c:v>-83.8</c:v>
                </c:pt>
                <c:pt idx="433">
                  <c:v>-86.2</c:v>
                </c:pt>
                <c:pt idx="434">
                  <c:v>-84.6</c:v>
                </c:pt>
                <c:pt idx="435">
                  <c:v>-87.1</c:v>
                </c:pt>
                <c:pt idx="436">
                  <c:v>-88.2</c:v>
                </c:pt>
                <c:pt idx="437">
                  <c:v>-88</c:v>
                </c:pt>
                <c:pt idx="438">
                  <c:v>-88.2</c:v>
                </c:pt>
                <c:pt idx="439">
                  <c:v>-88.2</c:v>
                </c:pt>
                <c:pt idx="440">
                  <c:v>-85.4</c:v>
                </c:pt>
                <c:pt idx="441">
                  <c:v>-85.8</c:v>
                </c:pt>
                <c:pt idx="442">
                  <c:v>-88.2</c:v>
                </c:pt>
                <c:pt idx="443">
                  <c:v>-88.2</c:v>
                </c:pt>
                <c:pt idx="444">
                  <c:v>-88.2</c:v>
                </c:pt>
                <c:pt idx="445">
                  <c:v>-88.2</c:v>
                </c:pt>
                <c:pt idx="446">
                  <c:v>-84.1</c:v>
                </c:pt>
                <c:pt idx="447">
                  <c:v>-86.9</c:v>
                </c:pt>
                <c:pt idx="448">
                  <c:v>-87.8</c:v>
                </c:pt>
                <c:pt idx="449">
                  <c:v>-87.5</c:v>
                </c:pt>
                <c:pt idx="450">
                  <c:v>-84.5</c:v>
                </c:pt>
                <c:pt idx="451">
                  <c:v>-85.9</c:v>
                </c:pt>
                <c:pt idx="452">
                  <c:v>-87</c:v>
                </c:pt>
                <c:pt idx="453">
                  <c:v>-88.2</c:v>
                </c:pt>
                <c:pt idx="454">
                  <c:v>-88.2</c:v>
                </c:pt>
                <c:pt idx="455">
                  <c:v>-88.2</c:v>
                </c:pt>
                <c:pt idx="456">
                  <c:v>-86.7</c:v>
                </c:pt>
                <c:pt idx="457">
                  <c:v>-86.5</c:v>
                </c:pt>
                <c:pt idx="458">
                  <c:v>-86.5</c:v>
                </c:pt>
                <c:pt idx="459">
                  <c:v>-88.1</c:v>
                </c:pt>
                <c:pt idx="460">
                  <c:v>-86.9</c:v>
                </c:pt>
                <c:pt idx="461">
                  <c:v>-82.6</c:v>
                </c:pt>
                <c:pt idx="462">
                  <c:v>-88.2</c:v>
                </c:pt>
                <c:pt idx="463">
                  <c:v>-85.9</c:v>
                </c:pt>
                <c:pt idx="464">
                  <c:v>-85.7</c:v>
                </c:pt>
                <c:pt idx="465">
                  <c:v>-87.7</c:v>
                </c:pt>
                <c:pt idx="466">
                  <c:v>-87.1</c:v>
                </c:pt>
                <c:pt idx="467">
                  <c:v>-88.2</c:v>
                </c:pt>
                <c:pt idx="468">
                  <c:v>-88.2</c:v>
                </c:pt>
                <c:pt idx="469">
                  <c:v>-88.2</c:v>
                </c:pt>
                <c:pt idx="470">
                  <c:v>-86.1</c:v>
                </c:pt>
                <c:pt idx="471">
                  <c:v>-86.6</c:v>
                </c:pt>
                <c:pt idx="472">
                  <c:v>-86</c:v>
                </c:pt>
                <c:pt idx="473">
                  <c:v>-84.6</c:v>
                </c:pt>
                <c:pt idx="474">
                  <c:v>-85.3</c:v>
                </c:pt>
                <c:pt idx="475">
                  <c:v>-86.4</c:v>
                </c:pt>
                <c:pt idx="476">
                  <c:v>-84.1</c:v>
                </c:pt>
                <c:pt idx="477">
                  <c:v>-87.4</c:v>
                </c:pt>
                <c:pt idx="478">
                  <c:v>-86.9</c:v>
                </c:pt>
                <c:pt idx="479">
                  <c:v>-88.2</c:v>
                </c:pt>
                <c:pt idx="480">
                  <c:v>-63.3</c:v>
                </c:pt>
                <c:pt idx="481">
                  <c:v>-63.2</c:v>
                </c:pt>
                <c:pt idx="482">
                  <c:v>-62.1</c:v>
                </c:pt>
                <c:pt idx="483">
                  <c:v>-62.8</c:v>
                </c:pt>
                <c:pt idx="484">
                  <c:v>-84.8</c:v>
                </c:pt>
                <c:pt idx="485">
                  <c:v>-84.5</c:v>
                </c:pt>
                <c:pt idx="486">
                  <c:v>-86</c:v>
                </c:pt>
                <c:pt idx="487">
                  <c:v>-85.4</c:v>
                </c:pt>
                <c:pt idx="488">
                  <c:v>-88.2</c:v>
                </c:pt>
                <c:pt idx="489">
                  <c:v>-85</c:v>
                </c:pt>
                <c:pt idx="490">
                  <c:v>-88.2</c:v>
                </c:pt>
                <c:pt idx="491">
                  <c:v>-88.2</c:v>
                </c:pt>
                <c:pt idx="492">
                  <c:v>-88.2</c:v>
                </c:pt>
                <c:pt idx="493">
                  <c:v>-85.9</c:v>
                </c:pt>
                <c:pt idx="494">
                  <c:v>-84.2</c:v>
                </c:pt>
                <c:pt idx="495">
                  <c:v>-88.2</c:v>
                </c:pt>
                <c:pt idx="496">
                  <c:v>-85.8</c:v>
                </c:pt>
                <c:pt idx="497">
                  <c:v>-85.9</c:v>
                </c:pt>
                <c:pt idx="498">
                  <c:v>-85.9</c:v>
                </c:pt>
                <c:pt idx="499">
                  <c:v>-88.2</c:v>
                </c:pt>
                <c:pt idx="500">
                  <c:v>-88</c:v>
                </c:pt>
                <c:pt idx="501">
                  <c:v>-86.6</c:v>
                </c:pt>
                <c:pt idx="502">
                  <c:v>-88.2</c:v>
                </c:pt>
                <c:pt idx="503">
                  <c:v>-85.5</c:v>
                </c:pt>
                <c:pt idx="504">
                  <c:v>-85.1</c:v>
                </c:pt>
                <c:pt idx="505">
                  <c:v>-88.1</c:v>
                </c:pt>
                <c:pt idx="506">
                  <c:v>-86.6</c:v>
                </c:pt>
                <c:pt idx="507">
                  <c:v>-85.6</c:v>
                </c:pt>
                <c:pt idx="508">
                  <c:v>-86.2</c:v>
                </c:pt>
                <c:pt idx="509">
                  <c:v>-85.4</c:v>
                </c:pt>
                <c:pt idx="510">
                  <c:v>-86.2</c:v>
                </c:pt>
                <c:pt idx="511">
                  <c:v>-88.1</c:v>
                </c:pt>
                <c:pt idx="512">
                  <c:v>-84.3</c:v>
                </c:pt>
                <c:pt idx="513">
                  <c:v>-84.5</c:v>
                </c:pt>
                <c:pt idx="514">
                  <c:v>-85.6</c:v>
                </c:pt>
                <c:pt idx="515">
                  <c:v>-87.2</c:v>
                </c:pt>
                <c:pt idx="516">
                  <c:v>-87.3</c:v>
                </c:pt>
                <c:pt idx="517">
                  <c:v>-87.5</c:v>
                </c:pt>
                <c:pt idx="518">
                  <c:v>-88.1</c:v>
                </c:pt>
                <c:pt idx="519">
                  <c:v>-87.1</c:v>
                </c:pt>
                <c:pt idx="520">
                  <c:v>-85.1</c:v>
                </c:pt>
                <c:pt idx="521">
                  <c:v>-85.7</c:v>
                </c:pt>
                <c:pt idx="522">
                  <c:v>-85.8</c:v>
                </c:pt>
                <c:pt idx="523">
                  <c:v>-88.1</c:v>
                </c:pt>
                <c:pt idx="524">
                  <c:v>-85.9</c:v>
                </c:pt>
                <c:pt idx="525">
                  <c:v>-84.8</c:v>
                </c:pt>
                <c:pt idx="526">
                  <c:v>-87.1</c:v>
                </c:pt>
                <c:pt idx="527">
                  <c:v>-86.1</c:v>
                </c:pt>
                <c:pt idx="528">
                  <c:v>-87.2</c:v>
                </c:pt>
                <c:pt idx="529">
                  <c:v>-82.8</c:v>
                </c:pt>
                <c:pt idx="530">
                  <c:v>-88.1</c:v>
                </c:pt>
                <c:pt idx="531">
                  <c:v>-88.1</c:v>
                </c:pt>
                <c:pt idx="532">
                  <c:v>-87.2</c:v>
                </c:pt>
                <c:pt idx="533">
                  <c:v>-85.9</c:v>
                </c:pt>
                <c:pt idx="534">
                  <c:v>-86.1</c:v>
                </c:pt>
                <c:pt idx="535">
                  <c:v>-85.2</c:v>
                </c:pt>
                <c:pt idx="536">
                  <c:v>-86.6</c:v>
                </c:pt>
                <c:pt idx="537">
                  <c:v>-87.2</c:v>
                </c:pt>
                <c:pt idx="538">
                  <c:v>-86.2</c:v>
                </c:pt>
                <c:pt idx="539">
                  <c:v>-87.7</c:v>
                </c:pt>
                <c:pt idx="540">
                  <c:v>-85.9</c:v>
                </c:pt>
                <c:pt idx="541">
                  <c:v>-88.1</c:v>
                </c:pt>
                <c:pt idx="542">
                  <c:v>-88.1</c:v>
                </c:pt>
                <c:pt idx="543">
                  <c:v>-84.7</c:v>
                </c:pt>
                <c:pt idx="544">
                  <c:v>-86.4</c:v>
                </c:pt>
                <c:pt idx="545">
                  <c:v>-87</c:v>
                </c:pt>
                <c:pt idx="546">
                  <c:v>-85.9</c:v>
                </c:pt>
                <c:pt idx="547">
                  <c:v>-87</c:v>
                </c:pt>
                <c:pt idx="548">
                  <c:v>-86.6</c:v>
                </c:pt>
                <c:pt idx="549">
                  <c:v>-87.8</c:v>
                </c:pt>
                <c:pt idx="550">
                  <c:v>-85.3</c:v>
                </c:pt>
                <c:pt idx="551">
                  <c:v>-86.3</c:v>
                </c:pt>
                <c:pt idx="552">
                  <c:v>-85.7</c:v>
                </c:pt>
                <c:pt idx="553">
                  <c:v>-86.6</c:v>
                </c:pt>
                <c:pt idx="554">
                  <c:v>-88.1</c:v>
                </c:pt>
                <c:pt idx="555">
                  <c:v>-88.1</c:v>
                </c:pt>
                <c:pt idx="556">
                  <c:v>-88.1</c:v>
                </c:pt>
                <c:pt idx="557">
                  <c:v>-88.1</c:v>
                </c:pt>
                <c:pt idx="558">
                  <c:v>-88.1</c:v>
                </c:pt>
                <c:pt idx="559">
                  <c:v>-87.1</c:v>
                </c:pt>
                <c:pt idx="560">
                  <c:v>-84.3</c:v>
                </c:pt>
                <c:pt idx="561">
                  <c:v>-86.7</c:v>
                </c:pt>
                <c:pt idx="562">
                  <c:v>-88.1</c:v>
                </c:pt>
                <c:pt idx="563">
                  <c:v>-85.8</c:v>
                </c:pt>
                <c:pt idx="564">
                  <c:v>-87.8</c:v>
                </c:pt>
                <c:pt idx="565">
                  <c:v>-86.2</c:v>
                </c:pt>
                <c:pt idx="566">
                  <c:v>-87.6</c:v>
                </c:pt>
                <c:pt idx="567">
                  <c:v>-87.8</c:v>
                </c:pt>
                <c:pt idx="568">
                  <c:v>-88.1</c:v>
                </c:pt>
                <c:pt idx="569">
                  <c:v>-86.5</c:v>
                </c:pt>
                <c:pt idx="570">
                  <c:v>-88.1</c:v>
                </c:pt>
                <c:pt idx="571">
                  <c:v>-86.8</c:v>
                </c:pt>
                <c:pt idx="572">
                  <c:v>-83.9</c:v>
                </c:pt>
                <c:pt idx="573">
                  <c:v>-84.8</c:v>
                </c:pt>
                <c:pt idx="574">
                  <c:v>-88.1</c:v>
                </c:pt>
                <c:pt idx="575">
                  <c:v>-88.1</c:v>
                </c:pt>
                <c:pt idx="576">
                  <c:v>-88.1</c:v>
                </c:pt>
                <c:pt idx="577">
                  <c:v>-88.1</c:v>
                </c:pt>
                <c:pt idx="578">
                  <c:v>-85.3</c:v>
                </c:pt>
                <c:pt idx="579">
                  <c:v>-85.9</c:v>
                </c:pt>
                <c:pt idx="580">
                  <c:v>-86.6</c:v>
                </c:pt>
                <c:pt idx="581">
                  <c:v>-88.1</c:v>
                </c:pt>
                <c:pt idx="582">
                  <c:v>-86.5</c:v>
                </c:pt>
                <c:pt idx="583">
                  <c:v>-87.5</c:v>
                </c:pt>
                <c:pt idx="584">
                  <c:v>-86.3</c:v>
                </c:pt>
                <c:pt idx="585">
                  <c:v>-85.6</c:v>
                </c:pt>
                <c:pt idx="586">
                  <c:v>-88.1</c:v>
                </c:pt>
                <c:pt idx="587">
                  <c:v>-88.1</c:v>
                </c:pt>
                <c:pt idx="588">
                  <c:v>-87.4</c:v>
                </c:pt>
                <c:pt idx="589">
                  <c:v>-85.9</c:v>
                </c:pt>
                <c:pt idx="590">
                  <c:v>-86.9</c:v>
                </c:pt>
                <c:pt idx="591">
                  <c:v>-88.1</c:v>
                </c:pt>
                <c:pt idx="592">
                  <c:v>-86.6</c:v>
                </c:pt>
                <c:pt idx="593">
                  <c:v>-87.9</c:v>
                </c:pt>
                <c:pt idx="594">
                  <c:v>-86.6</c:v>
                </c:pt>
                <c:pt idx="595">
                  <c:v>-88.1</c:v>
                </c:pt>
                <c:pt idx="596">
                  <c:v>-85.7</c:v>
                </c:pt>
                <c:pt idx="597">
                  <c:v>-86.5</c:v>
                </c:pt>
                <c:pt idx="598">
                  <c:v>-85.6</c:v>
                </c:pt>
                <c:pt idx="599">
                  <c:v>-84.1</c:v>
                </c:pt>
                <c:pt idx="600">
                  <c:v>-88.1</c:v>
                </c:pt>
                <c:pt idx="601">
                  <c:v>-86.1</c:v>
                </c:pt>
                <c:pt idx="602">
                  <c:v>-87.8</c:v>
                </c:pt>
                <c:pt idx="603">
                  <c:v>-86.2</c:v>
                </c:pt>
                <c:pt idx="604">
                  <c:v>-84.6</c:v>
                </c:pt>
                <c:pt idx="605">
                  <c:v>-87.7</c:v>
                </c:pt>
                <c:pt idx="606">
                  <c:v>-85</c:v>
                </c:pt>
                <c:pt idx="607">
                  <c:v>-84.2</c:v>
                </c:pt>
                <c:pt idx="608">
                  <c:v>-88.1</c:v>
                </c:pt>
                <c:pt idx="609">
                  <c:v>-86.4</c:v>
                </c:pt>
                <c:pt idx="610">
                  <c:v>-86.5</c:v>
                </c:pt>
                <c:pt idx="611">
                  <c:v>-85.5</c:v>
                </c:pt>
                <c:pt idx="612">
                  <c:v>-88.1</c:v>
                </c:pt>
                <c:pt idx="613">
                  <c:v>-86.4</c:v>
                </c:pt>
                <c:pt idx="614">
                  <c:v>-88.1</c:v>
                </c:pt>
                <c:pt idx="615">
                  <c:v>-88.1</c:v>
                </c:pt>
                <c:pt idx="616">
                  <c:v>-88.1</c:v>
                </c:pt>
                <c:pt idx="617">
                  <c:v>-86.4</c:v>
                </c:pt>
                <c:pt idx="618">
                  <c:v>-86.4</c:v>
                </c:pt>
                <c:pt idx="619">
                  <c:v>-86.4</c:v>
                </c:pt>
                <c:pt idx="620">
                  <c:v>-85.7</c:v>
                </c:pt>
                <c:pt idx="621">
                  <c:v>-86.7</c:v>
                </c:pt>
                <c:pt idx="622">
                  <c:v>-87.6</c:v>
                </c:pt>
                <c:pt idx="623">
                  <c:v>-85.8</c:v>
                </c:pt>
                <c:pt idx="624">
                  <c:v>-86.3</c:v>
                </c:pt>
                <c:pt idx="625">
                  <c:v>-85</c:v>
                </c:pt>
                <c:pt idx="626">
                  <c:v>-88.1</c:v>
                </c:pt>
                <c:pt idx="627">
                  <c:v>-85.6</c:v>
                </c:pt>
                <c:pt idx="628">
                  <c:v>-84.6</c:v>
                </c:pt>
                <c:pt idx="629">
                  <c:v>-88.1</c:v>
                </c:pt>
                <c:pt idx="630">
                  <c:v>-88.1</c:v>
                </c:pt>
                <c:pt idx="631">
                  <c:v>-88.1</c:v>
                </c:pt>
                <c:pt idx="632">
                  <c:v>-85.9</c:v>
                </c:pt>
                <c:pt idx="633">
                  <c:v>-83.5</c:v>
                </c:pt>
                <c:pt idx="634">
                  <c:v>-86.4</c:v>
                </c:pt>
                <c:pt idx="635">
                  <c:v>-87.7</c:v>
                </c:pt>
                <c:pt idx="636">
                  <c:v>-85.6</c:v>
                </c:pt>
                <c:pt idx="637">
                  <c:v>-88.1</c:v>
                </c:pt>
                <c:pt idx="638">
                  <c:v>-86.9</c:v>
                </c:pt>
                <c:pt idx="639">
                  <c:v>-88.1</c:v>
                </c:pt>
                <c:pt idx="640">
                  <c:v>-88.1</c:v>
                </c:pt>
                <c:pt idx="641">
                  <c:v>-84.8</c:v>
                </c:pt>
                <c:pt idx="642">
                  <c:v>-87.1</c:v>
                </c:pt>
                <c:pt idx="643">
                  <c:v>-84.9</c:v>
                </c:pt>
                <c:pt idx="644">
                  <c:v>-88.1</c:v>
                </c:pt>
                <c:pt idx="645">
                  <c:v>-88.1</c:v>
                </c:pt>
                <c:pt idx="646">
                  <c:v>-85.3</c:v>
                </c:pt>
                <c:pt idx="647">
                  <c:v>-86.9</c:v>
                </c:pt>
                <c:pt idx="648">
                  <c:v>-86.3</c:v>
                </c:pt>
                <c:pt idx="649">
                  <c:v>-86.6</c:v>
                </c:pt>
                <c:pt idx="650">
                  <c:v>-87.4</c:v>
                </c:pt>
                <c:pt idx="651">
                  <c:v>-87.9</c:v>
                </c:pt>
                <c:pt idx="652">
                  <c:v>-88.1</c:v>
                </c:pt>
                <c:pt idx="653">
                  <c:v>-88.1</c:v>
                </c:pt>
                <c:pt idx="654">
                  <c:v>-86.5</c:v>
                </c:pt>
                <c:pt idx="655">
                  <c:v>-88.1</c:v>
                </c:pt>
                <c:pt idx="656">
                  <c:v>-85.7</c:v>
                </c:pt>
                <c:pt idx="657">
                  <c:v>-88.1</c:v>
                </c:pt>
                <c:pt idx="658">
                  <c:v>-83.5</c:v>
                </c:pt>
                <c:pt idx="659">
                  <c:v>-86</c:v>
                </c:pt>
                <c:pt idx="660">
                  <c:v>-88.1</c:v>
                </c:pt>
                <c:pt idx="661">
                  <c:v>-88.1</c:v>
                </c:pt>
                <c:pt idx="662">
                  <c:v>-85.9</c:v>
                </c:pt>
                <c:pt idx="663">
                  <c:v>-86.1</c:v>
                </c:pt>
                <c:pt idx="664">
                  <c:v>-83.7</c:v>
                </c:pt>
                <c:pt idx="665">
                  <c:v>-84.1</c:v>
                </c:pt>
                <c:pt idx="666">
                  <c:v>-88.1</c:v>
                </c:pt>
                <c:pt idx="667">
                  <c:v>-85.3</c:v>
                </c:pt>
                <c:pt idx="668">
                  <c:v>-84.8</c:v>
                </c:pt>
                <c:pt idx="669">
                  <c:v>-86.1</c:v>
                </c:pt>
                <c:pt idx="670">
                  <c:v>-85</c:v>
                </c:pt>
                <c:pt idx="671">
                  <c:v>-87.8</c:v>
                </c:pt>
                <c:pt idx="672">
                  <c:v>-84.8</c:v>
                </c:pt>
                <c:pt idx="673">
                  <c:v>-88.1</c:v>
                </c:pt>
                <c:pt idx="674">
                  <c:v>-85.8</c:v>
                </c:pt>
                <c:pt idx="675">
                  <c:v>-86</c:v>
                </c:pt>
                <c:pt idx="676">
                  <c:v>-85.6</c:v>
                </c:pt>
                <c:pt idx="677">
                  <c:v>-84.8</c:v>
                </c:pt>
                <c:pt idx="678">
                  <c:v>-86.6</c:v>
                </c:pt>
                <c:pt idx="679">
                  <c:v>-88.1</c:v>
                </c:pt>
                <c:pt idx="680">
                  <c:v>-86.1</c:v>
                </c:pt>
                <c:pt idx="681">
                  <c:v>-85</c:v>
                </c:pt>
                <c:pt idx="682">
                  <c:v>-88</c:v>
                </c:pt>
                <c:pt idx="683">
                  <c:v>-84</c:v>
                </c:pt>
                <c:pt idx="684">
                  <c:v>-84.6</c:v>
                </c:pt>
                <c:pt idx="685">
                  <c:v>-86.7</c:v>
                </c:pt>
                <c:pt idx="686">
                  <c:v>-88</c:v>
                </c:pt>
                <c:pt idx="687">
                  <c:v>-85.3</c:v>
                </c:pt>
                <c:pt idx="688">
                  <c:v>-86.7</c:v>
                </c:pt>
                <c:pt idx="689">
                  <c:v>-88</c:v>
                </c:pt>
                <c:pt idx="690">
                  <c:v>-85.8</c:v>
                </c:pt>
                <c:pt idx="691">
                  <c:v>-88</c:v>
                </c:pt>
                <c:pt idx="692">
                  <c:v>-88</c:v>
                </c:pt>
                <c:pt idx="693">
                  <c:v>-85.4</c:v>
                </c:pt>
                <c:pt idx="694">
                  <c:v>-84.3</c:v>
                </c:pt>
                <c:pt idx="695">
                  <c:v>-87.4</c:v>
                </c:pt>
                <c:pt idx="696">
                  <c:v>-87.2</c:v>
                </c:pt>
                <c:pt idx="697">
                  <c:v>-85.9</c:v>
                </c:pt>
                <c:pt idx="698">
                  <c:v>-85.2</c:v>
                </c:pt>
                <c:pt idx="699">
                  <c:v>-88</c:v>
                </c:pt>
                <c:pt idx="700">
                  <c:v>-88</c:v>
                </c:pt>
                <c:pt idx="701">
                  <c:v>-86.4</c:v>
                </c:pt>
                <c:pt idx="702">
                  <c:v>-86.2</c:v>
                </c:pt>
                <c:pt idx="703">
                  <c:v>-86.1</c:v>
                </c:pt>
                <c:pt idx="704">
                  <c:v>-86</c:v>
                </c:pt>
                <c:pt idx="705">
                  <c:v>-85.2</c:v>
                </c:pt>
                <c:pt idx="706">
                  <c:v>-88</c:v>
                </c:pt>
                <c:pt idx="707">
                  <c:v>-84.7</c:v>
                </c:pt>
                <c:pt idx="708">
                  <c:v>-86.8</c:v>
                </c:pt>
                <c:pt idx="709">
                  <c:v>-87.2</c:v>
                </c:pt>
                <c:pt idx="710">
                  <c:v>-88</c:v>
                </c:pt>
                <c:pt idx="711">
                  <c:v>-84.4</c:v>
                </c:pt>
                <c:pt idx="712">
                  <c:v>-86.4</c:v>
                </c:pt>
                <c:pt idx="713">
                  <c:v>-86.8</c:v>
                </c:pt>
                <c:pt idx="714">
                  <c:v>-86.3</c:v>
                </c:pt>
                <c:pt idx="715">
                  <c:v>-84.9</c:v>
                </c:pt>
                <c:pt idx="716">
                  <c:v>-88</c:v>
                </c:pt>
                <c:pt idx="717">
                  <c:v>-84.8</c:v>
                </c:pt>
                <c:pt idx="718">
                  <c:v>-88</c:v>
                </c:pt>
                <c:pt idx="719">
                  <c:v>-85.2</c:v>
                </c:pt>
                <c:pt idx="720">
                  <c:v>-86.3</c:v>
                </c:pt>
                <c:pt idx="721">
                  <c:v>-85.2</c:v>
                </c:pt>
                <c:pt idx="722">
                  <c:v>-86</c:v>
                </c:pt>
                <c:pt idx="723">
                  <c:v>-88</c:v>
                </c:pt>
                <c:pt idx="724">
                  <c:v>-84.7</c:v>
                </c:pt>
                <c:pt idx="725">
                  <c:v>-84.9</c:v>
                </c:pt>
                <c:pt idx="726">
                  <c:v>-87.8</c:v>
                </c:pt>
                <c:pt idx="727">
                  <c:v>-88</c:v>
                </c:pt>
                <c:pt idx="728">
                  <c:v>-85.3</c:v>
                </c:pt>
                <c:pt idx="729">
                  <c:v>-87.8</c:v>
                </c:pt>
                <c:pt idx="730">
                  <c:v>-88</c:v>
                </c:pt>
                <c:pt idx="731">
                  <c:v>-86.5</c:v>
                </c:pt>
                <c:pt idx="732">
                  <c:v>-88</c:v>
                </c:pt>
                <c:pt idx="733">
                  <c:v>-88</c:v>
                </c:pt>
                <c:pt idx="734">
                  <c:v>-88</c:v>
                </c:pt>
                <c:pt idx="735">
                  <c:v>-85.6</c:v>
                </c:pt>
                <c:pt idx="736">
                  <c:v>-86.1</c:v>
                </c:pt>
                <c:pt idx="737">
                  <c:v>-85.7</c:v>
                </c:pt>
                <c:pt idx="738">
                  <c:v>-87.5</c:v>
                </c:pt>
                <c:pt idx="739">
                  <c:v>-86</c:v>
                </c:pt>
                <c:pt idx="740">
                  <c:v>-87.5</c:v>
                </c:pt>
                <c:pt idx="741">
                  <c:v>-84</c:v>
                </c:pt>
                <c:pt idx="742">
                  <c:v>-83.8</c:v>
                </c:pt>
                <c:pt idx="743">
                  <c:v>-88</c:v>
                </c:pt>
                <c:pt idx="744">
                  <c:v>-85.4</c:v>
                </c:pt>
                <c:pt idx="745">
                  <c:v>-88</c:v>
                </c:pt>
                <c:pt idx="746">
                  <c:v>-85.9</c:v>
                </c:pt>
                <c:pt idx="747">
                  <c:v>-86.6</c:v>
                </c:pt>
                <c:pt idx="748">
                  <c:v>-87.1</c:v>
                </c:pt>
                <c:pt idx="749">
                  <c:v>-86.8</c:v>
                </c:pt>
                <c:pt idx="750">
                  <c:v>-88</c:v>
                </c:pt>
                <c:pt idx="751">
                  <c:v>-87.4</c:v>
                </c:pt>
                <c:pt idx="752">
                  <c:v>-86.1</c:v>
                </c:pt>
                <c:pt idx="753">
                  <c:v>-86.7</c:v>
                </c:pt>
                <c:pt idx="754">
                  <c:v>-86.1</c:v>
                </c:pt>
                <c:pt idx="755">
                  <c:v>-85.4</c:v>
                </c:pt>
                <c:pt idx="756">
                  <c:v>-86</c:v>
                </c:pt>
                <c:pt idx="757">
                  <c:v>-88</c:v>
                </c:pt>
                <c:pt idx="758">
                  <c:v>-88</c:v>
                </c:pt>
                <c:pt idx="759">
                  <c:v>-86</c:v>
                </c:pt>
                <c:pt idx="760">
                  <c:v>-86.5</c:v>
                </c:pt>
                <c:pt idx="761">
                  <c:v>-86</c:v>
                </c:pt>
                <c:pt idx="762">
                  <c:v>-86.5</c:v>
                </c:pt>
                <c:pt idx="763">
                  <c:v>-88</c:v>
                </c:pt>
                <c:pt idx="764">
                  <c:v>-85.3</c:v>
                </c:pt>
                <c:pt idx="765">
                  <c:v>-87.1</c:v>
                </c:pt>
                <c:pt idx="766">
                  <c:v>-85.6</c:v>
                </c:pt>
                <c:pt idx="767">
                  <c:v>-83.2</c:v>
                </c:pt>
                <c:pt idx="768">
                  <c:v>-86.4</c:v>
                </c:pt>
                <c:pt idx="769">
                  <c:v>-84.3</c:v>
                </c:pt>
                <c:pt idx="770">
                  <c:v>-84.8</c:v>
                </c:pt>
                <c:pt idx="771">
                  <c:v>-85.3</c:v>
                </c:pt>
                <c:pt idx="772">
                  <c:v>-85.8</c:v>
                </c:pt>
                <c:pt idx="773">
                  <c:v>-87.3</c:v>
                </c:pt>
                <c:pt idx="774">
                  <c:v>-87</c:v>
                </c:pt>
                <c:pt idx="775">
                  <c:v>-84.5</c:v>
                </c:pt>
                <c:pt idx="776">
                  <c:v>-87.2</c:v>
                </c:pt>
                <c:pt idx="777">
                  <c:v>-85.1</c:v>
                </c:pt>
                <c:pt idx="778">
                  <c:v>-84.1</c:v>
                </c:pt>
                <c:pt idx="779">
                  <c:v>-84.2</c:v>
                </c:pt>
                <c:pt idx="780">
                  <c:v>-86.8</c:v>
                </c:pt>
                <c:pt idx="781">
                  <c:v>-84.2</c:v>
                </c:pt>
                <c:pt idx="782">
                  <c:v>-85.2</c:v>
                </c:pt>
                <c:pt idx="783">
                  <c:v>-84.4</c:v>
                </c:pt>
                <c:pt idx="784">
                  <c:v>-87.8</c:v>
                </c:pt>
                <c:pt idx="785">
                  <c:v>-87.6</c:v>
                </c:pt>
                <c:pt idx="786">
                  <c:v>-86.3</c:v>
                </c:pt>
                <c:pt idx="787">
                  <c:v>-87.9</c:v>
                </c:pt>
                <c:pt idx="788">
                  <c:v>-87.9</c:v>
                </c:pt>
                <c:pt idx="789">
                  <c:v>-87.5</c:v>
                </c:pt>
                <c:pt idx="790">
                  <c:v>-85.7</c:v>
                </c:pt>
                <c:pt idx="791">
                  <c:v>-84.6</c:v>
                </c:pt>
                <c:pt idx="792">
                  <c:v>-84.6</c:v>
                </c:pt>
                <c:pt idx="793">
                  <c:v>-86.1</c:v>
                </c:pt>
                <c:pt idx="794">
                  <c:v>-87.9</c:v>
                </c:pt>
                <c:pt idx="795">
                  <c:v>-85.4</c:v>
                </c:pt>
                <c:pt idx="796">
                  <c:v>-87.7</c:v>
                </c:pt>
                <c:pt idx="797">
                  <c:v>-85.1</c:v>
                </c:pt>
                <c:pt idx="798">
                  <c:v>-87.9</c:v>
                </c:pt>
                <c:pt idx="799">
                  <c:v>-86.7</c:v>
                </c:pt>
                <c:pt idx="800">
                  <c:v>-87.9</c:v>
                </c:pt>
                <c:pt idx="801">
                  <c:v>-85.5</c:v>
                </c:pt>
                <c:pt idx="802">
                  <c:v>-86.1</c:v>
                </c:pt>
                <c:pt idx="803">
                  <c:v>-85.3</c:v>
                </c:pt>
                <c:pt idx="804">
                  <c:v>-86.3</c:v>
                </c:pt>
                <c:pt idx="805">
                  <c:v>-87.9</c:v>
                </c:pt>
                <c:pt idx="806">
                  <c:v>-87.9</c:v>
                </c:pt>
                <c:pt idx="807">
                  <c:v>-86.8</c:v>
                </c:pt>
                <c:pt idx="808">
                  <c:v>-87.7</c:v>
                </c:pt>
                <c:pt idx="809">
                  <c:v>-87.4</c:v>
                </c:pt>
                <c:pt idx="810">
                  <c:v>-83.3</c:v>
                </c:pt>
                <c:pt idx="811">
                  <c:v>-86.1</c:v>
                </c:pt>
                <c:pt idx="812">
                  <c:v>-87.9</c:v>
                </c:pt>
                <c:pt idx="813">
                  <c:v>-86.7</c:v>
                </c:pt>
                <c:pt idx="814">
                  <c:v>-84</c:v>
                </c:pt>
                <c:pt idx="815">
                  <c:v>-85.2</c:v>
                </c:pt>
                <c:pt idx="816">
                  <c:v>-84.8</c:v>
                </c:pt>
                <c:pt idx="817">
                  <c:v>-87.9</c:v>
                </c:pt>
                <c:pt idx="818">
                  <c:v>-87.9</c:v>
                </c:pt>
                <c:pt idx="819">
                  <c:v>-87.9</c:v>
                </c:pt>
                <c:pt idx="820">
                  <c:v>-84.3</c:v>
                </c:pt>
                <c:pt idx="821">
                  <c:v>-87.8</c:v>
                </c:pt>
                <c:pt idx="822">
                  <c:v>-85.3</c:v>
                </c:pt>
                <c:pt idx="823">
                  <c:v>-84.3</c:v>
                </c:pt>
                <c:pt idx="824">
                  <c:v>-85.5</c:v>
                </c:pt>
                <c:pt idx="825">
                  <c:v>-84.4</c:v>
                </c:pt>
                <c:pt idx="826">
                  <c:v>-85.8</c:v>
                </c:pt>
                <c:pt idx="827">
                  <c:v>-84.5</c:v>
                </c:pt>
                <c:pt idx="828">
                  <c:v>-87.2</c:v>
                </c:pt>
                <c:pt idx="829">
                  <c:v>-84.7</c:v>
                </c:pt>
                <c:pt idx="830">
                  <c:v>-87.8</c:v>
                </c:pt>
                <c:pt idx="831">
                  <c:v>-87.8</c:v>
                </c:pt>
                <c:pt idx="832">
                  <c:v>-86.5</c:v>
                </c:pt>
                <c:pt idx="833">
                  <c:v>-85.5</c:v>
                </c:pt>
                <c:pt idx="834">
                  <c:v>-87.8</c:v>
                </c:pt>
                <c:pt idx="835">
                  <c:v>-86.8</c:v>
                </c:pt>
                <c:pt idx="836">
                  <c:v>-84.8</c:v>
                </c:pt>
                <c:pt idx="837">
                  <c:v>-83.1</c:v>
                </c:pt>
                <c:pt idx="838">
                  <c:v>-83.6</c:v>
                </c:pt>
                <c:pt idx="839">
                  <c:v>-87.3</c:v>
                </c:pt>
                <c:pt idx="840">
                  <c:v>-85.8</c:v>
                </c:pt>
                <c:pt idx="841">
                  <c:v>-87.8</c:v>
                </c:pt>
                <c:pt idx="842">
                  <c:v>-84.7</c:v>
                </c:pt>
                <c:pt idx="843">
                  <c:v>-86.8</c:v>
                </c:pt>
                <c:pt idx="844">
                  <c:v>-87.8</c:v>
                </c:pt>
                <c:pt idx="845">
                  <c:v>-85.8</c:v>
                </c:pt>
                <c:pt idx="846">
                  <c:v>-85.9</c:v>
                </c:pt>
                <c:pt idx="847">
                  <c:v>-87.8</c:v>
                </c:pt>
                <c:pt idx="848">
                  <c:v>-81.900000000000006</c:v>
                </c:pt>
                <c:pt idx="849">
                  <c:v>-86.7</c:v>
                </c:pt>
                <c:pt idx="850">
                  <c:v>-84.5</c:v>
                </c:pt>
                <c:pt idx="851">
                  <c:v>-86.2</c:v>
                </c:pt>
                <c:pt idx="852">
                  <c:v>-85.1</c:v>
                </c:pt>
                <c:pt idx="853">
                  <c:v>-84.1</c:v>
                </c:pt>
                <c:pt idx="854">
                  <c:v>-86.5</c:v>
                </c:pt>
                <c:pt idx="855">
                  <c:v>-83.4</c:v>
                </c:pt>
                <c:pt idx="856">
                  <c:v>-87.7</c:v>
                </c:pt>
                <c:pt idx="857">
                  <c:v>-86.6</c:v>
                </c:pt>
                <c:pt idx="858">
                  <c:v>-85.1</c:v>
                </c:pt>
                <c:pt idx="859">
                  <c:v>-84.3</c:v>
                </c:pt>
                <c:pt idx="860">
                  <c:v>-86.3</c:v>
                </c:pt>
                <c:pt idx="861">
                  <c:v>-82.3</c:v>
                </c:pt>
                <c:pt idx="862">
                  <c:v>-87.7</c:v>
                </c:pt>
                <c:pt idx="863">
                  <c:v>-83.8</c:v>
                </c:pt>
                <c:pt idx="864">
                  <c:v>-87.5</c:v>
                </c:pt>
                <c:pt idx="865">
                  <c:v>-87.7</c:v>
                </c:pt>
                <c:pt idx="866">
                  <c:v>-86.4</c:v>
                </c:pt>
                <c:pt idx="867">
                  <c:v>-82.9</c:v>
                </c:pt>
                <c:pt idx="868">
                  <c:v>-85.2</c:v>
                </c:pt>
                <c:pt idx="869">
                  <c:v>-87.7</c:v>
                </c:pt>
                <c:pt idx="870">
                  <c:v>-85.4</c:v>
                </c:pt>
                <c:pt idx="871">
                  <c:v>-85.4</c:v>
                </c:pt>
                <c:pt idx="872">
                  <c:v>-86.7</c:v>
                </c:pt>
                <c:pt idx="873">
                  <c:v>-86.2</c:v>
                </c:pt>
                <c:pt idx="874">
                  <c:v>-84.9</c:v>
                </c:pt>
                <c:pt idx="875">
                  <c:v>-82</c:v>
                </c:pt>
                <c:pt idx="876">
                  <c:v>-83.1</c:v>
                </c:pt>
                <c:pt idx="877">
                  <c:v>-85.8</c:v>
                </c:pt>
                <c:pt idx="878">
                  <c:v>-85.2</c:v>
                </c:pt>
                <c:pt idx="879">
                  <c:v>-86.3</c:v>
                </c:pt>
                <c:pt idx="880">
                  <c:v>-86.2</c:v>
                </c:pt>
                <c:pt idx="881">
                  <c:v>-86.4</c:v>
                </c:pt>
                <c:pt idx="882">
                  <c:v>-84.6</c:v>
                </c:pt>
                <c:pt idx="883">
                  <c:v>-87.7</c:v>
                </c:pt>
                <c:pt idx="884">
                  <c:v>-83.4</c:v>
                </c:pt>
                <c:pt idx="885">
                  <c:v>-85</c:v>
                </c:pt>
                <c:pt idx="886">
                  <c:v>-87.7</c:v>
                </c:pt>
                <c:pt idx="887">
                  <c:v>-83.6</c:v>
                </c:pt>
                <c:pt idx="888">
                  <c:v>-84.3</c:v>
                </c:pt>
                <c:pt idx="889">
                  <c:v>-86.3</c:v>
                </c:pt>
                <c:pt idx="890">
                  <c:v>-83.5</c:v>
                </c:pt>
                <c:pt idx="891">
                  <c:v>-85.1</c:v>
                </c:pt>
                <c:pt idx="892">
                  <c:v>-85.3</c:v>
                </c:pt>
                <c:pt idx="893">
                  <c:v>-87.7</c:v>
                </c:pt>
                <c:pt idx="894">
                  <c:v>-87.7</c:v>
                </c:pt>
                <c:pt idx="895">
                  <c:v>-85.6</c:v>
                </c:pt>
                <c:pt idx="896">
                  <c:v>-86.6</c:v>
                </c:pt>
                <c:pt idx="897">
                  <c:v>-86</c:v>
                </c:pt>
                <c:pt idx="898">
                  <c:v>-87.7</c:v>
                </c:pt>
                <c:pt idx="899">
                  <c:v>-87.7</c:v>
                </c:pt>
                <c:pt idx="900">
                  <c:v>-84.8</c:v>
                </c:pt>
                <c:pt idx="901">
                  <c:v>-84</c:v>
                </c:pt>
                <c:pt idx="902">
                  <c:v>-87.2</c:v>
                </c:pt>
                <c:pt idx="903">
                  <c:v>-87.7</c:v>
                </c:pt>
                <c:pt idx="904">
                  <c:v>-86</c:v>
                </c:pt>
                <c:pt idx="905">
                  <c:v>-87.7</c:v>
                </c:pt>
                <c:pt idx="906">
                  <c:v>-87.7</c:v>
                </c:pt>
                <c:pt idx="907">
                  <c:v>-86.2</c:v>
                </c:pt>
                <c:pt idx="908">
                  <c:v>-84.8</c:v>
                </c:pt>
                <c:pt idx="909">
                  <c:v>-86.9</c:v>
                </c:pt>
                <c:pt idx="910">
                  <c:v>-86.4</c:v>
                </c:pt>
                <c:pt idx="911">
                  <c:v>-83.2</c:v>
                </c:pt>
                <c:pt idx="912">
                  <c:v>-84.7</c:v>
                </c:pt>
                <c:pt idx="913">
                  <c:v>-84.8</c:v>
                </c:pt>
                <c:pt idx="914">
                  <c:v>-84.1</c:v>
                </c:pt>
                <c:pt idx="915">
                  <c:v>-85</c:v>
                </c:pt>
                <c:pt idx="916">
                  <c:v>-85</c:v>
                </c:pt>
                <c:pt idx="917">
                  <c:v>-84.4</c:v>
                </c:pt>
                <c:pt idx="918">
                  <c:v>-86.8</c:v>
                </c:pt>
                <c:pt idx="919">
                  <c:v>-87.7</c:v>
                </c:pt>
                <c:pt idx="920">
                  <c:v>-85.9</c:v>
                </c:pt>
                <c:pt idx="921">
                  <c:v>-84.5</c:v>
                </c:pt>
                <c:pt idx="922">
                  <c:v>-85.8</c:v>
                </c:pt>
                <c:pt idx="923">
                  <c:v>-87.7</c:v>
                </c:pt>
                <c:pt idx="924">
                  <c:v>-86.6</c:v>
                </c:pt>
                <c:pt idx="925">
                  <c:v>-85.1</c:v>
                </c:pt>
                <c:pt idx="926">
                  <c:v>-87.7</c:v>
                </c:pt>
                <c:pt idx="927">
                  <c:v>-87.7</c:v>
                </c:pt>
                <c:pt idx="928">
                  <c:v>-84.8</c:v>
                </c:pt>
                <c:pt idx="929">
                  <c:v>-87.7</c:v>
                </c:pt>
                <c:pt idx="930">
                  <c:v>-83</c:v>
                </c:pt>
                <c:pt idx="931">
                  <c:v>-84.9</c:v>
                </c:pt>
                <c:pt idx="932">
                  <c:v>-87.7</c:v>
                </c:pt>
                <c:pt idx="933">
                  <c:v>-87.6</c:v>
                </c:pt>
                <c:pt idx="934">
                  <c:v>-84.1</c:v>
                </c:pt>
                <c:pt idx="935">
                  <c:v>-87.7</c:v>
                </c:pt>
                <c:pt idx="936">
                  <c:v>-86.7</c:v>
                </c:pt>
                <c:pt idx="937">
                  <c:v>-85.7</c:v>
                </c:pt>
                <c:pt idx="938">
                  <c:v>-86.2</c:v>
                </c:pt>
                <c:pt idx="939">
                  <c:v>-84.6</c:v>
                </c:pt>
                <c:pt idx="940">
                  <c:v>-86.8</c:v>
                </c:pt>
                <c:pt idx="941">
                  <c:v>-87.7</c:v>
                </c:pt>
                <c:pt idx="942">
                  <c:v>-82.7</c:v>
                </c:pt>
                <c:pt idx="943">
                  <c:v>-83</c:v>
                </c:pt>
                <c:pt idx="944">
                  <c:v>-85.2</c:v>
                </c:pt>
                <c:pt idx="945">
                  <c:v>-87.4</c:v>
                </c:pt>
                <c:pt idx="946">
                  <c:v>-85.8</c:v>
                </c:pt>
                <c:pt idx="947">
                  <c:v>-84.1</c:v>
                </c:pt>
                <c:pt idx="948">
                  <c:v>-84</c:v>
                </c:pt>
                <c:pt idx="949">
                  <c:v>-85.5</c:v>
                </c:pt>
                <c:pt idx="950">
                  <c:v>-87.2</c:v>
                </c:pt>
                <c:pt idx="951">
                  <c:v>-86</c:v>
                </c:pt>
                <c:pt idx="952">
                  <c:v>-84.6</c:v>
                </c:pt>
                <c:pt idx="953">
                  <c:v>-86.6</c:v>
                </c:pt>
                <c:pt idx="954">
                  <c:v>-86.6</c:v>
                </c:pt>
                <c:pt idx="955">
                  <c:v>-85.5</c:v>
                </c:pt>
                <c:pt idx="956">
                  <c:v>-84.6</c:v>
                </c:pt>
                <c:pt idx="957">
                  <c:v>-83.7</c:v>
                </c:pt>
                <c:pt idx="958">
                  <c:v>-84.8</c:v>
                </c:pt>
                <c:pt idx="959">
                  <c:v>-87.6</c:v>
                </c:pt>
                <c:pt idx="960">
                  <c:v>-84.8</c:v>
                </c:pt>
                <c:pt idx="961">
                  <c:v>-85.7</c:v>
                </c:pt>
                <c:pt idx="962">
                  <c:v>-86.7</c:v>
                </c:pt>
                <c:pt idx="963">
                  <c:v>-84.4</c:v>
                </c:pt>
                <c:pt idx="964">
                  <c:v>-87.6</c:v>
                </c:pt>
                <c:pt idx="965">
                  <c:v>-85.8</c:v>
                </c:pt>
                <c:pt idx="966">
                  <c:v>-85.5</c:v>
                </c:pt>
                <c:pt idx="967">
                  <c:v>-86.7</c:v>
                </c:pt>
                <c:pt idx="968">
                  <c:v>-87.6</c:v>
                </c:pt>
                <c:pt idx="969">
                  <c:v>-87.6</c:v>
                </c:pt>
                <c:pt idx="970">
                  <c:v>-86.3</c:v>
                </c:pt>
                <c:pt idx="971">
                  <c:v>-86.9</c:v>
                </c:pt>
                <c:pt idx="972">
                  <c:v>-82.2</c:v>
                </c:pt>
                <c:pt idx="973">
                  <c:v>-85.6</c:v>
                </c:pt>
                <c:pt idx="974">
                  <c:v>-86.4</c:v>
                </c:pt>
                <c:pt idx="975">
                  <c:v>-83.8</c:v>
                </c:pt>
                <c:pt idx="976">
                  <c:v>-87.6</c:v>
                </c:pt>
                <c:pt idx="977">
                  <c:v>-86.8</c:v>
                </c:pt>
                <c:pt idx="978">
                  <c:v>-86.2</c:v>
                </c:pt>
                <c:pt idx="979">
                  <c:v>-87.6</c:v>
                </c:pt>
                <c:pt idx="980">
                  <c:v>-85.3</c:v>
                </c:pt>
                <c:pt idx="981">
                  <c:v>-85.9</c:v>
                </c:pt>
                <c:pt idx="982">
                  <c:v>-86.4</c:v>
                </c:pt>
                <c:pt idx="983">
                  <c:v>-87.6</c:v>
                </c:pt>
                <c:pt idx="984">
                  <c:v>-87.6</c:v>
                </c:pt>
                <c:pt idx="985">
                  <c:v>-87.6</c:v>
                </c:pt>
                <c:pt idx="986">
                  <c:v>-84.4</c:v>
                </c:pt>
                <c:pt idx="987">
                  <c:v>-86.5</c:v>
                </c:pt>
                <c:pt idx="988">
                  <c:v>-84.6</c:v>
                </c:pt>
                <c:pt idx="989">
                  <c:v>-84.3</c:v>
                </c:pt>
                <c:pt idx="990">
                  <c:v>-85.4</c:v>
                </c:pt>
                <c:pt idx="991">
                  <c:v>-85.4</c:v>
                </c:pt>
                <c:pt idx="992">
                  <c:v>-87.5</c:v>
                </c:pt>
                <c:pt idx="993">
                  <c:v>-87.6</c:v>
                </c:pt>
                <c:pt idx="994">
                  <c:v>-85.4</c:v>
                </c:pt>
                <c:pt idx="995">
                  <c:v>-86.4</c:v>
                </c:pt>
                <c:pt idx="996">
                  <c:v>-84.8</c:v>
                </c:pt>
                <c:pt idx="997">
                  <c:v>-87.5</c:v>
                </c:pt>
                <c:pt idx="998">
                  <c:v>-86.3</c:v>
                </c:pt>
                <c:pt idx="999">
                  <c:v>-87.4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A!$W$1:$W$4</c:f>
              <c:strCache>
                <c:ptCount val="1"/>
                <c:pt idx="0">
                  <c:v>C6 A12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A!$V$5:$V$1004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A!$W$5:$W$1004</c:f>
              <c:numCache>
                <c:formatCode>0.00E+00</c:formatCode>
                <c:ptCount val="1000"/>
                <c:pt idx="0">
                  <c:v>-87.5</c:v>
                </c:pt>
                <c:pt idx="1">
                  <c:v>-88</c:v>
                </c:pt>
                <c:pt idx="2">
                  <c:v>-88</c:v>
                </c:pt>
                <c:pt idx="3">
                  <c:v>-86.4</c:v>
                </c:pt>
                <c:pt idx="4">
                  <c:v>-84.3</c:v>
                </c:pt>
                <c:pt idx="5">
                  <c:v>-88</c:v>
                </c:pt>
                <c:pt idx="6">
                  <c:v>-88</c:v>
                </c:pt>
                <c:pt idx="7">
                  <c:v>-85.6</c:v>
                </c:pt>
                <c:pt idx="8">
                  <c:v>-85.9</c:v>
                </c:pt>
                <c:pt idx="9">
                  <c:v>-86.8</c:v>
                </c:pt>
                <c:pt idx="10">
                  <c:v>-88</c:v>
                </c:pt>
                <c:pt idx="11">
                  <c:v>-88</c:v>
                </c:pt>
                <c:pt idx="12">
                  <c:v>-88</c:v>
                </c:pt>
                <c:pt idx="13">
                  <c:v>-88</c:v>
                </c:pt>
                <c:pt idx="14">
                  <c:v>-88</c:v>
                </c:pt>
                <c:pt idx="15">
                  <c:v>-88</c:v>
                </c:pt>
                <c:pt idx="16">
                  <c:v>-88</c:v>
                </c:pt>
                <c:pt idx="17">
                  <c:v>-87.1</c:v>
                </c:pt>
                <c:pt idx="18">
                  <c:v>-88</c:v>
                </c:pt>
                <c:pt idx="19">
                  <c:v>-88</c:v>
                </c:pt>
                <c:pt idx="20">
                  <c:v>-88</c:v>
                </c:pt>
                <c:pt idx="21">
                  <c:v>-88.1</c:v>
                </c:pt>
                <c:pt idx="22">
                  <c:v>-83.3</c:v>
                </c:pt>
                <c:pt idx="23">
                  <c:v>-88.1</c:v>
                </c:pt>
                <c:pt idx="24">
                  <c:v>-88.1</c:v>
                </c:pt>
                <c:pt idx="25">
                  <c:v>-88.1</c:v>
                </c:pt>
                <c:pt idx="26">
                  <c:v>-88.1</c:v>
                </c:pt>
                <c:pt idx="27">
                  <c:v>-88.1</c:v>
                </c:pt>
                <c:pt idx="28">
                  <c:v>-88.1</c:v>
                </c:pt>
                <c:pt idx="29">
                  <c:v>-86.2</c:v>
                </c:pt>
                <c:pt idx="30">
                  <c:v>-88.1</c:v>
                </c:pt>
                <c:pt idx="31">
                  <c:v>-85.2</c:v>
                </c:pt>
                <c:pt idx="32">
                  <c:v>-88.1</c:v>
                </c:pt>
                <c:pt idx="33">
                  <c:v>-83.9</c:v>
                </c:pt>
                <c:pt idx="34">
                  <c:v>-88.1</c:v>
                </c:pt>
                <c:pt idx="35">
                  <c:v>-88.1</c:v>
                </c:pt>
                <c:pt idx="36">
                  <c:v>-88.1</c:v>
                </c:pt>
                <c:pt idx="37">
                  <c:v>-88.1</c:v>
                </c:pt>
                <c:pt idx="38">
                  <c:v>-86.3</c:v>
                </c:pt>
                <c:pt idx="39">
                  <c:v>-85.4</c:v>
                </c:pt>
                <c:pt idx="40">
                  <c:v>-88.1</c:v>
                </c:pt>
                <c:pt idx="41">
                  <c:v>-88.1</c:v>
                </c:pt>
                <c:pt idx="42">
                  <c:v>-84.3</c:v>
                </c:pt>
                <c:pt idx="43">
                  <c:v>-88.1</c:v>
                </c:pt>
                <c:pt idx="44">
                  <c:v>-88.1</c:v>
                </c:pt>
                <c:pt idx="45">
                  <c:v>-88.1</c:v>
                </c:pt>
                <c:pt idx="46">
                  <c:v>-88.1</c:v>
                </c:pt>
                <c:pt idx="47">
                  <c:v>-88.1</c:v>
                </c:pt>
                <c:pt idx="48">
                  <c:v>-88.1</c:v>
                </c:pt>
                <c:pt idx="49">
                  <c:v>-88.1</c:v>
                </c:pt>
                <c:pt idx="50">
                  <c:v>-88.1</c:v>
                </c:pt>
                <c:pt idx="51">
                  <c:v>-88.1</c:v>
                </c:pt>
                <c:pt idx="52">
                  <c:v>-88.1</c:v>
                </c:pt>
                <c:pt idx="53">
                  <c:v>-88.1</c:v>
                </c:pt>
                <c:pt idx="54">
                  <c:v>-88.1</c:v>
                </c:pt>
                <c:pt idx="55">
                  <c:v>-88.1</c:v>
                </c:pt>
                <c:pt idx="56">
                  <c:v>-88.1</c:v>
                </c:pt>
                <c:pt idx="57">
                  <c:v>-88.1</c:v>
                </c:pt>
                <c:pt idx="58">
                  <c:v>-88.1</c:v>
                </c:pt>
                <c:pt idx="59">
                  <c:v>-84.2</c:v>
                </c:pt>
                <c:pt idx="60">
                  <c:v>-84.2</c:v>
                </c:pt>
                <c:pt idx="61">
                  <c:v>-88.1</c:v>
                </c:pt>
                <c:pt idx="62">
                  <c:v>-86</c:v>
                </c:pt>
                <c:pt idx="63">
                  <c:v>-88.1</c:v>
                </c:pt>
                <c:pt idx="64">
                  <c:v>-88.1</c:v>
                </c:pt>
                <c:pt idx="65">
                  <c:v>-83.5</c:v>
                </c:pt>
                <c:pt idx="66">
                  <c:v>-86.8</c:v>
                </c:pt>
                <c:pt idx="67">
                  <c:v>-86.8</c:v>
                </c:pt>
                <c:pt idx="68">
                  <c:v>-87.5</c:v>
                </c:pt>
                <c:pt idx="69">
                  <c:v>-87.6</c:v>
                </c:pt>
                <c:pt idx="70">
                  <c:v>-87</c:v>
                </c:pt>
                <c:pt idx="71">
                  <c:v>-88.1</c:v>
                </c:pt>
                <c:pt idx="72">
                  <c:v>-88.2</c:v>
                </c:pt>
                <c:pt idx="73">
                  <c:v>-85.8</c:v>
                </c:pt>
                <c:pt idx="74">
                  <c:v>-88.2</c:v>
                </c:pt>
                <c:pt idx="75">
                  <c:v>-88.2</c:v>
                </c:pt>
                <c:pt idx="76">
                  <c:v>-86.2</c:v>
                </c:pt>
                <c:pt idx="77">
                  <c:v>-88.2</c:v>
                </c:pt>
                <c:pt idx="78">
                  <c:v>-84.3</c:v>
                </c:pt>
                <c:pt idx="79">
                  <c:v>-88.2</c:v>
                </c:pt>
                <c:pt idx="80">
                  <c:v>-88.2</c:v>
                </c:pt>
                <c:pt idx="81">
                  <c:v>-88.2</c:v>
                </c:pt>
                <c:pt idx="82">
                  <c:v>-87.8</c:v>
                </c:pt>
                <c:pt idx="83">
                  <c:v>-85.7</c:v>
                </c:pt>
                <c:pt idx="84">
                  <c:v>-88.2</c:v>
                </c:pt>
                <c:pt idx="85">
                  <c:v>-88.2</c:v>
                </c:pt>
                <c:pt idx="86">
                  <c:v>-85.9</c:v>
                </c:pt>
                <c:pt idx="87">
                  <c:v>-87.7</c:v>
                </c:pt>
                <c:pt idx="88">
                  <c:v>-87.8</c:v>
                </c:pt>
                <c:pt idx="89">
                  <c:v>-88.2</c:v>
                </c:pt>
                <c:pt idx="90">
                  <c:v>-87.3</c:v>
                </c:pt>
                <c:pt idx="91">
                  <c:v>-86.6</c:v>
                </c:pt>
                <c:pt idx="92">
                  <c:v>-88.2</c:v>
                </c:pt>
                <c:pt idx="93">
                  <c:v>-88.2</c:v>
                </c:pt>
                <c:pt idx="94">
                  <c:v>-88.2</c:v>
                </c:pt>
                <c:pt idx="95">
                  <c:v>-88</c:v>
                </c:pt>
                <c:pt idx="96">
                  <c:v>-88.2</c:v>
                </c:pt>
                <c:pt idx="97">
                  <c:v>-88.2</c:v>
                </c:pt>
                <c:pt idx="98">
                  <c:v>-86.7</c:v>
                </c:pt>
                <c:pt idx="99">
                  <c:v>-88.2</c:v>
                </c:pt>
                <c:pt idx="100">
                  <c:v>-88.2</c:v>
                </c:pt>
                <c:pt idx="101">
                  <c:v>-87</c:v>
                </c:pt>
                <c:pt idx="102">
                  <c:v>-88.2</c:v>
                </c:pt>
                <c:pt idx="103">
                  <c:v>-88.2</c:v>
                </c:pt>
                <c:pt idx="104">
                  <c:v>-85.9</c:v>
                </c:pt>
                <c:pt idx="105">
                  <c:v>-88.2</c:v>
                </c:pt>
                <c:pt idx="106">
                  <c:v>-87.5</c:v>
                </c:pt>
                <c:pt idx="107">
                  <c:v>-88.2</c:v>
                </c:pt>
                <c:pt idx="108">
                  <c:v>-88.2</c:v>
                </c:pt>
                <c:pt idx="109">
                  <c:v>-88.2</c:v>
                </c:pt>
                <c:pt idx="110">
                  <c:v>-88.2</c:v>
                </c:pt>
                <c:pt idx="111">
                  <c:v>-85</c:v>
                </c:pt>
                <c:pt idx="112">
                  <c:v>-88</c:v>
                </c:pt>
                <c:pt idx="113">
                  <c:v>-86</c:v>
                </c:pt>
                <c:pt idx="114">
                  <c:v>-88.2</c:v>
                </c:pt>
                <c:pt idx="115">
                  <c:v>-86.7</c:v>
                </c:pt>
                <c:pt idx="116">
                  <c:v>-88.2</c:v>
                </c:pt>
                <c:pt idx="117">
                  <c:v>-88.2</c:v>
                </c:pt>
                <c:pt idx="118">
                  <c:v>-88.2</c:v>
                </c:pt>
                <c:pt idx="119">
                  <c:v>-85.4</c:v>
                </c:pt>
                <c:pt idx="120">
                  <c:v>-88.2</c:v>
                </c:pt>
                <c:pt idx="121">
                  <c:v>-87.7</c:v>
                </c:pt>
                <c:pt idx="122">
                  <c:v>-87</c:v>
                </c:pt>
                <c:pt idx="123">
                  <c:v>-88</c:v>
                </c:pt>
                <c:pt idx="124">
                  <c:v>-86.8</c:v>
                </c:pt>
                <c:pt idx="125">
                  <c:v>-88.2</c:v>
                </c:pt>
                <c:pt idx="126">
                  <c:v>-88</c:v>
                </c:pt>
                <c:pt idx="127">
                  <c:v>-87.5</c:v>
                </c:pt>
                <c:pt idx="128">
                  <c:v>-88.2</c:v>
                </c:pt>
                <c:pt idx="129">
                  <c:v>-87</c:v>
                </c:pt>
                <c:pt idx="130">
                  <c:v>-86.3</c:v>
                </c:pt>
                <c:pt idx="131">
                  <c:v>-88.2</c:v>
                </c:pt>
                <c:pt idx="132">
                  <c:v>-87.2</c:v>
                </c:pt>
                <c:pt idx="133">
                  <c:v>-88.2</c:v>
                </c:pt>
                <c:pt idx="134">
                  <c:v>-84.3</c:v>
                </c:pt>
                <c:pt idx="135">
                  <c:v>-88.2</c:v>
                </c:pt>
                <c:pt idx="136">
                  <c:v>-88.3</c:v>
                </c:pt>
                <c:pt idx="137">
                  <c:v>-88.3</c:v>
                </c:pt>
                <c:pt idx="138">
                  <c:v>-86.3</c:v>
                </c:pt>
                <c:pt idx="139">
                  <c:v>-88.2</c:v>
                </c:pt>
                <c:pt idx="140">
                  <c:v>-88.2</c:v>
                </c:pt>
                <c:pt idx="141">
                  <c:v>-88.2</c:v>
                </c:pt>
                <c:pt idx="142">
                  <c:v>-88.2</c:v>
                </c:pt>
                <c:pt idx="143">
                  <c:v>-86.6</c:v>
                </c:pt>
                <c:pt idx="144">
                  <c:v>-86.6</c:v>
                </c:pt>
                <c:pt idx="145">
                  <c:v>-88.2</c:v>
                </c:pt>
                <c:pt idx="146">
                  <c:v>-88.2</c:v>
                </c:pt>
                <c:pt idx="147">
                  <c:v>-86.1</c:v>
                </c:pt>
                <c:pt idx="148">
                  <c:v>-88.2</c:v>
                </c:pt>
                <c:pt idx="149">
                  <c:v>-88.1</c:v>
                </c:pt>
                <c:pt idx="150">
                  <c:v>-84.2</c:v>
                </c:pt>
                <c:pt idx="151">
                  <c:v>-88.2</c:v>
                </c:pt>
                <c:pt idx="152">
                  <c:v>-85.6</c:v>
                </c:pt>
                <c:pt idx="153">
                  <c:v>-86.7</c:v>
                </c:pt>
                <c:pt idx="154">
                  <c:v>-86.1</c:v>
                </c:pt>
                <c:pt idx="155">
                  <c:v>-86.6</c:v>
                </c:pt>
                <c:pt idx="156">
                  <c:v>-87.3</c:v>
                </c:pt>
                <c:pt idx="157">
                  <c:v>-83.8</c:v>
                </c:pt>
                <c:pt idx="158">
                  <c:v>-88.2</c:v>
                </c:pt>
                <c:pt idx="159">
                  <c:v>-87.8</c:v>
                </c:pt>
                <c:pt idx="160">
                  <c:v>-86.1</c:v>
                </c:pt>
                <c:pt idx="161">
                  <c:v>-88.2</c:v>
                </c:pt>
                <c:pt idx="162">
                  <c:v>-88.2</c:v>
                </c:pt>
                <c:pt idx="163">
                  <c:v>-88.2</c:v>
                </c:pt>
                <c:pt idx="164">
                  <c:v>-88.2</c:v>
                </c:pt>
                <c:pt idx="165">
                  <c:v>-88.2</c:v>
                </c:pt>
                <c:pt idx="166">
                  <c:v>-86</c:v>
                </c:pt>
                <c:pt idx="167">
                  <c:v>-88.2</c:v>
                </c:pt>
                <c:pt idx="168">
                  <c:v>-88.2</c:v>
                </c:pt>
                <c:pt idx="169">
                  <c:v>-87.3</c:v>
                </c:pt>
                <c:pt idx="170">
                  <c:v>-88.2</c:v>
                </c:pt>
                <c:pt idx="171">
                  <c:v>-87.4</c:v>
                </c:pt>
                <c:pt idx="172">
                  <c:v>-86.1</c:v>
                </c:pt>
                <c:pt idx="173">
                  <c:v>-88.2</c:v>
                </c:pt>
                <c:pt idx="174">
                  <c:v>-88.2</c:v>
                </c:pt>
                <c:pt idx="175">
                  <c:v>-85.6</c:v>
                </c:pt>
                <c:pt idx="176">
                  <c:v>-88.2</c:v>
                </c:pt>
                <c:pt idx="177">
                  <c:v>-88.2</c:v>
                </c:pt>
                <c:pt idx="178">
                  <c:v>-86</c:v>
                </c:pt>
                <c:pt idx="179">
                  <c:v>-85.8</c:v>
                </c:pt>
                <c:pt idx="180">
                  <c:v>-87.2</c:v>
                </c:pt>
                <c:pt idx="181">
                  <c:v>-86</c:v>
                </c:pt>
                <c:pt idx="182">
                  <c:v>-87.4</c:v>
                </c:pt>
                <c:pt idx="183">
                  <c:v>-88.2</c:v>
                </c:pt>
                <c:pt idx="184">
                  <c:v>-88.2</c:v>
                </c:pt>
                <c:pt idx="185">
                  <c:v>-88.2</c:v>
                </c:pt>
                <c:pt idx="186">
                  <c:v>-88.2</c:v>
                </c:pt>
                <c:pt idx="187">
                  <c:v>-88.2</c:v>
                </c:pt>
                <c:pt idx="188">
                  <c:v>-88.2</c:v>
                </c:pt>
                <c:pt idx="189">
                  <c:v>-88.2</c:v>
                </c:pt>
                <c:pt idx="190">
                  <c:v>-86.6</c:v>
                </c:pt>
                <c:pt idx="191">
                  <c:v>-88.2</c:v>
                </c:pt>
                <c:pt idx="192">
                  <c:v>-87.8</c:v>
                </c:pt>
                <c:pt idx="193">
                  <c:v>-88.2</c:v>
                </c:pt>
                <c:pt idx="194">
                  <c:v>-88.2</c:v>
                </c:pt>
                <c:pt idx="195">
                  <c:v>-86.7</c:v>
                </c:pt>
                <c:pt idx="196">
                  <c:v>-88.2</c:v>
                </c:pt>
                <c:pt idx="197">
                  <c:v>-84.1</c:v>
                </c:pt>
                <c:pt idx="198">
                  <c:v>-84.4</c:v>
                </c:pt>
                <c:pt idx="199">
                  <c:v>-85.6</c:v>
                </c:pt>
                <c:pt idx="200">
                  <c:v>-88.2</c:v>
                </c:pt>
                <c:pt idx="201">
                  <c:v>-87.4</c:v>
                </c:pt>
                <c:pt idx="202">
                  <c:v>-87.9</c:v>
                </c:pt>
                <c:pt idx="203">
                  <c:v>-84.2</c:v>
                </c:pt>
                <c:pt idx="204">
                  <c:v>-86.5</c:v>
                </c:pt>
                <c:pt idx="205">
                  <c:v>-88.2</c:v>
                </c:pt>
                <c:pt idx="206">
                  <c:v>-87.1</c:v>
                </c:pt>
                <c:pt idx="207">
                  <c:v>-85.6</c:v>
                </c:pt>
                <c:pt idx="208">
                  <c:v>-84.5</c:v>
                </c:pt>
                <c:pt idx="209">
                  <c:v>-88.2</c:v>
                </c:pt>
                <c:pt idx="210">
                  <c:v>-88.2</c:v>
                </c:pt>
                <c:pt idx="211">
                  <c:v>-86.2</c:v>
                </c:pt>
                <c:pt idx="212">
                  <c:v>-88.2</c:v>
                </c:pt>
                <c:pt idx="213">
                  <c:v>-85.6</c:v>
                </c:pt>
                <c:pt idx="214">
                  <c:v>-88.2</c:v>
                </c:pt>
                <c:pt idx="215">
                  <c:v>-88.2</c:v>
                </c:pt>
                <c:pt idx="216">
                  <c:v>-88.2</c:v>
                </c:pt>
                <c:pt idx="217">
                  <c:v>-88.2</c:v>
                </c:pt>
                <c:pt idx="218">
                  <c:v>-88.2</c:v>
                </c:pt>
                <c:pt idx="219">
                  <c:v>-88.2</c:v>
                </c:pt>
                <c:pt idx="220">
                  <c:v>-87.3</c:v>
                </c:pt>
                <c:pt idx="221">
                  <c:v>-86.6</c:v>
                </c:pt>
                <c:pt idx="222">
                  <c:v>-87</c:v>
                </c:pt>
                <c:pt idx="223">
                  <c:v>-86.5</c:v>
                </c:pt>
                <c:pt idx="224">
                  <c:v>-88.2</c:v>
                </c:pt>
                <c:pt idx="225">
                  <c:v>-88.2</c:v>
                </c:pt>
                <c:pt idx="226">
                  <c:v>-88.2</c:v>
                </c:pt>
                <c:pt idx="227">
                  <c:v>-88.2</c:v>
                </c:pt>
                <c:pt idx="228">
                  <c:v>-87.1</c:v>
                </c:pt>
                <c:pt idx="229">
                  <c:v>-86.6</c:v>
                </c:pt>
                <c:pt idx="230">
                  <c:v>-88.2</c:v>
                </c:pt>
                <c:pt idx="231">
                  <c:v>-88.2</c:v>
                </c:pt>
                <c:pt idx="232">
                  <c:v>-88.2</c:v>
                </c:pt>
                <c:pt idx="233">
                  <c:v>-88.2</c:v>
                </c:pt>
                <c:pt idx="234">
                  <c:v>-88.2</c:v>
                </c:pt>
                <c:pt idx="235">
                  <c:v>-88.2</c:v>
                </c:pt>
                <c:pt idx="236">
                  <c:v>-87.2</c:v>
                </c:pt>
                <c:pt idx="237">
                  <c:v>-87.3</c:v>
                </c:pt>
                <c:pt idx="238">
                  <c:v>-88.2</c:v>
                </c:pt>
                <c:pt idx="239">
                  <c:v>-88.2</c:v>
                </c:pt>
                <c:pt idx="240">
                  <c:v>-85.2</c:v>
                </c:pt>
                <c:pt idx="241">
                  <c:v>-88.2</c:v>
                </c:pt>
                <c:pt idx="242">
                  <c:v>-88.2</c:v>
                </c:pt>
                <c:pt idx="243">
                  <c:v>-88.2</c:v>
                </c:pt>
                <c:pt idx="244">
                  <c:v>-88.2</c:v>
                </c:pt>
                <c:pt idx="245">
                  <c:v>-84.8</c:v>
                </c:pt>
                <c:pt idx="246">
                  <c:v>-88.2</c:v>
                </c:pt>
                <c:pt idx="247">
                  <c:v>-85.5</c:v>
                </c:pt>
                <c:pt idx="248">
                  <c:v>-88.2</c:v>
                </c:pt>
                <c:pt idx="249">
                  <c:v>-88.2</c:v>
                </c:pt>
                <c:pt idx="250">
                  <c:v>-88.2</c:v>
                </c:pt>
                <c:pt idx="251">
                  <c:v>-88.2</c:v>
                </c:pt>
                <c:pt idx="252">
                  <c:v>-88.2</c:v>
                </c:pt>
                <c:pt idx="253">
                  <c:v>-88.2</c:v>
                </c:pt>
                <c:pt idx="254">
                  <c:v>-88.2</c:v>
                </c:pt>
                <c:pt idx="255">
                  <c:v>-88</c:v>
                </c:pt>
                <c:pt idx="256">
                  <c:v>-88.2</c:v>
                </c:pt>
                <c:pt idx="257">
                  <c:v>-88.2</c:v>
                </c:pt>
                <c:pt idx="258">
                  <c:v>-88.2</c:v>
                </c:pt>
                <c:pt idx="259">
                  <c:v>-87.2</c:v>
                </c:pt>
                <c:pt idx="260">
                  <c:v>-88.2</c:v>
                </c:pt>
                <c:pt idx="261">
                  <c:v>-88.2</c:v>
                </c:pt>
                <c:pt idx="262">
                  <c:v>-87.3</c:v>
                </c:pt>
                <c:pt idx="263">
                  <c:v>-88.2</c:v>
                </c:pt>
                <c:pt idx="264">
                  <c:v>-88.2</c:v>
                </c:pt>
                <c:pt idx="265">
                  <c:v>-84.9</c:v>
                </c:pt>
                <c:pt idx="266">
                  <c:v>-88.2</c:v>
                </c:pt>
                <c:pt idx="267">
                  <c:v>-88.2</c:v>
                </c:pt>
                <c:pt idx="268">
                  <c:v>-88.2</c:v>
                </c:pt>
                <c:pt idx="269">
                  <c:v>-88.2</c:v>
                </c:pt>
                <c:pt idx="270">
                  <c:v>-88.2</c:v>
                </c:pt>
                <c:pt idx="271">
                  <c:v>-88.2</c:v>
                </c:pt>
                <c:pt idx="272">
                  <c:v>-88.2</c:v>
                </c:pt>
                <c:pt idx="273">
                  <c:v>-88.2</c:v>
                </c:pt>
                <c:pt idx="274">
                  <c:v>-87.4</c:v>
                </c:pt>
                <c:pt idx="275">
                  <c:v>-87</c:v>
                </c:pt>
                <c:pt idx="276">
                  <c:v>-88.2</c:v>
                </c:pt>
                <c:pt idx="277">
                  <c:v>-88.2</c:v>
                </c:pt>
                <c:pt idx="278">
                  <c:v>-88.2</c:v>
                </c:pt>
                <c:pt idx="279">
                  <c:v>-88.2</c:v>
                </c:pt>
                <c:pt idx="280">
                  <c:v>-85.8</c:v>
                </c:pt>
                <c:pt idx="281">
                  <c:v>-88.2</c:v>
                </c:pt>
                <c:pt idx="282">
                  <c:v>-87.7</c:v>
                </c:pt>
                <c:pt idx="283">
                  <c:v>-88.2</c:v>
                </c:pt>
                <c:pt idx="284">
                  <c:v>-84.7</c:v>
                </c:pt>
                <c:pt idx="285">
                  <c:v>-84.5</c:v>
                </c:pt>
                <c:pt idx="286">
                  <c:v>-88</c:v>
                </c:pt>
                <c:pt idx="287">
                  <c:v>-88.1</c:v>
                </c:pt>
                <c:pt idx="288">
                  <c:v>-86.7</c:v>
                </c:pt>
                <c:pt idx="289">
                  <c:v>-88.2</c:v>
                </c:pt>
                <c:pt idx="290">
                  <c:v>-86.8</c:v>
                </c:pt>
                <c:pt idx="291">
                  <c:v>-88.3</c:v>
                </c:pt>
                <c:pt idx="292">
                  <c:v>-88.3</c:v>
                </c:pt>
                <c:pt idx="293">
                  <c:v>-88.3</c:v>
                </c:pt>
                <c:pt idx="294">
                  <c:v>-87.3</c:v>
                </c:pt>
                <c:pt idx="295">
                  <c:v>-88.3</c:v>
                </c:pt>
                <c:pt idx="296">
                  <c:v>-86.8</c:v>
                </c:pt>
                <c:pt idx="297">
                  <c:v>-84</c:v>
                </c:pt>
                <c:pt idx="298">
                  <c:v>-85</c:v>
                </c:pt>
                <c:pt idx="299">
                  <c:v>-88.3</c:v>
                </c:pt>
                <c:pt idx="300">
                  <c:v>-88.3</c:v>
                </c:pt>
                <c:pt idx="301">
                  <c:v>-88.3</c:v>
                </c:pt>
                <c:pt idx="302">
                  <c:v>-85.2</c:v>
                </c:pt>
                <c:pt idx="303">
                  <c:v>-82.1</c:v>
                </c:pt>
                <c:pt idx="304">
                  <c:v>-88.3</c:v>
                </c:pt>
                <c:pt idx="305">
                  <c:v>-85.6</c:v>
                </c:pt>
                <c:pt idx="306">
                  <c:v>-87.3</c:v>
                </c:pt>
                <c:pt idx="307">
                  <c:v>-86.4</c:v>
                </c:pt>
                <c:pt idx="308">
                  <c:v>-88.3</c:v>
                </c:pt>
                <c:pt idx="309">
                  <c:v>-88.3</c:v>
                </c:pt>
                <c:pt idx="310">
                  <c:v>-88.3</c:v>
                </c:pt>
                <c:pt idx="311">
                  <c:v>-88.3</c:v>
                </c:pt>
                <c:pt idx="312">
                  <c:v>-88.3</c:v>
                </c:pt>
                <c:pt idx="313">
                  <c:v>-86.6</c:v>
                </c:pt>
                <c:pt idx="314">
                  <c:v>-88.3</c:v>
                </c:pt>
                <c:pt idx="315">
                  <c:v>-87.2</c:v>
                </c:pt>
                <c:pt idx="316">
                  <c:v>-88.3</c:v>
                </c:pt>
                <c:pt idx="317">
                  <c:v>-88.3</c:v>
                </c:pt>
                <c:pt idx="318">
                  <c:v>-87.7</c:v>
                </c:pt>
                <c:pt idx="319">
                  <c:v>-88.3</c:v>
                </c:pt>
                <c:pt idx="320">
                  <c:v>-88.3</c:v>
                </c:pt>
                <c:pt idx="321">
                  <c:v>-88.3</c:v>
                </c:pt>
                <c:pt idx="322">
                  <c:v>-88.3</c:v>
                </c:pt>
                <c:pt idx="323">
                  <c:v>-88.3</c:v>
                </c:pt>
                <c:pt idx="324">
                  <c:v>-88.3</c:v>
                </c:pt>
                <c:pt idx="325">
                  <c:v>-87.3</c:v>
                </c:pt>
                <c:pt idx="326">
                  <c:v>-88.3</c:v>
                </c:pt>
                <c:pt idx="327">
                  <c:v>-88.3</c:v>
                </c:pt>
                <c:pt idx="328">
                  <c:v>-87.6</c:v>
                </c:pt>
                <c:pt idx="329">
                  <c:v>-88.3</c:v>
                </c:pt>
                <c:pt idx="330">
                  <c:v>-88.3</c:v>
                </c:pt>
                <c:pt idx="331">
                  <c:v>-86.9</c:v>
                </c:pt>
                <c:pt idx="332">
                  <c:v>-85</c:v>
                </c:pt>
                <c:pt idx="333">
                  <c:v>-88.3</c:v>
                </c:pt>
                <c:pt idx="334">
                  <c:v>-86.5</c:v>
                </c:pt>
                <c:pt idx="335">
                  <c:v>-88.3</c:v>
                </c:pt>
                <c:pt idx="336">
                  <c:v>-88.3</c:v>
                </c:pt>
                <c:pt idx="337">
                  <c:v>-88.3</c:v>
                </c:pt>
                <c:pt idx="338">
                  <c:v>-88.3</c:v>
                </c:pt>
                <c:pt idx="339">
                  <c:v>-87.6</c:v>
                </c:pt>
                <c:pt idx="340">
                  <c:v>-87.2</c:v>
                </c:pt>
                <c:pt idx="341">
                  <c:v>-88.3</c:v>
                </c:pt>
                <c:pt idx="342">
                  <c:v>-88.3</c:v>
                </c:pt>
                <c:pt idx="343">
                  <c:v>-87.6</c:v>
                </c:pt>
                <c:pt idx="344">
                  <c:v>-86.4</c:v>
                </c:pt>
                <c:pt idx="345">
                  <c:v>-88.3</c:v>
                </c:pt>
                <c:pt idx="346">
                  <c:v>-86.7</c:v>
                </c:pt>
                <c:pt idx="347">
                  <c:v>-88.3</c:v>
                </c:pt>
                <c:pt idx="348">
                  <c:v>-85.7</c:v>
                </c:pt>
                <c:pt idx="349">
                  <c:v>-88.3</c:v>
                </c:pt>
                <c:pt idx="350">
                  <c:v>-84.7</c:v>
                </c:pt>
                <c:pt idx="351">
                  <c:v>-88</c:v>
                </c:pt>
                <c:pt idx="352">
                  <c:v>-88.3</c:v>
                </c:pt>
                <c:pt idx="353">
                  <c:v>-88.3</c:v>
                </c:pt>
                <c:pt idx="354">
                  <c:v>-86.4</c:v>
                </c:pt>
                <c:pt idx="355">
                  <c:v>-88.3</c:v>
                </c:pt>
                <c:pt idx="356">
                  <c:v>-88.3</c:v>
                </c:pt>
                <c:pt idx="357">
                  <c:v>-88.3</c:v>
                </c:pt>
                <c:pt idx="358">
                  <c:v>-87</c:v>
                </c:pt>
                <c:pt idx="359">
                  <c:v>-83.7</c:v>
                </c:pt>
                <c:pt idx="360">
                  <c:v>-88.3</c:v>
                </c:pt>
                <c:pt idx="361">
                  <c:v>-86.2</c:v>
                </c:pt>
                <c:pt idx="362">
                  <c:v>-86.3</c:v>
                </c:pt>
                <c:pt idx="363">
                  <c:v>-88.3</c:v>
                </c:pt>
                <c:pt idx="364">
                  <c:v>-85</c:v>
                </c:pt>
                <c:pt idx="365">
                  <c:v>-86</c:v>
                </c:pt>
                <c:pt idx="366">
                  <c:v>-85.3</c:v>
                </c:pt>
                <c:pt idx="367">
                  <c:v>-88.3</c:v>
                </c:pt>
                <c:pt idx="368">
                  <c:v>-88.3</c:v>
                </c:pt>
                <c:pt idx="369">
                  <c:v>-87.8</c:v>
                </c:pt>
                <c:pt idx="370">
                  <c:v>-88.3</c:v>
                </c:pt>
                <c:pt idx="371">
                  <c:v>-88.3</c:v>
                </c:pt>
                <c:pt idx="372">
                  <c:v>-88.3</c:v>
                </c:pt>
                <c:pt idx="373">
                  <c:v>-88.3</c:v>
                </c:pt>
                <c:pt idx="374">
                  <c:v>-84.9</c:v>
                </c:pt>
                <c:pt idx="375">
                  <c:v>-88.3</c:v>
                </c:pt>
                <c:pt idx="376">
                  <c:v>-88.3</c:v>
                </c:pt>
                <c:pt idx="377">
                  <c:v>-86.6</c:v>
                </c:pt>
                <c:pt idx="378">
                  <c:v>-85.4</c:v>
                </c:pt>
                <c:pt idx="379">
                  <c:v>-88.3</c:v>
                </c:pt>
                <c:pt idx="380">
                  <c:v>-88.3</c:v>
                </c:pt>
                <c:pt idx="381">
                  <c:v>-84.6</c:v>
                </c:pt>
                <c:pt idx="382">
                  <c:v>-84.5</c:v>
                </c:pt>
                <c:pt idx="383">
                  <c:v>-88.3</c:v>
                </c:pt>
                <c:pt idx="384">
                  <c:v>-86.1</c:v>
                </c:pt>
                <c:pt idx="385">
                  <c:v>-87.1</c:v>
                </c:pt>
                <c:pt idx="386">
                  <c:v>-88.3</c:v>
                </c:pt>
                <c:pt idx="387">
                  <c:v>-85.9</c:v>
                </c:pt>
                <c:pt idx="388">
                  <c:v>-88.3</c:v>
                </c:pt>
                <c:pt idx="389">
                  <c:v>-87.2</c:v>
                </c:pt>
                <c:pt idx="390">
                  <c:v>-86.5</c:v>
                </c:pt>
                <c:pt idx="391">
                  <c:v>-87.5</c:v>
                </c:pt>
                <c:pt idx="392">
                  <c:v>-88.3</c:v>
                </c:pt>
                <c:pt idx="393">
                  <c:v>-88.3</c:v>
                </c:pt>
                <c:pt idx="394">
                  <c:v>-86.6</c:v>
                </c:pt>
                <c:pt idx="395">
                  <c:v>-87.2</c:v>
                </c:pt>
                <c:pt idx="396">
                  <c:v>-84.5</c:v>
                </c:pt>
                <c:pt idx="397">
                  <c:v>-87.1</c:v>
                </c:pt>
                <c:pt idx="398">
                  <c:v>-86.9</c:v>
                </c:pt>
                <c:pt idx="399">
                  <c:v>-88.3</c:v>
                </c:pt>
                <c:pt idx="400">
                  <c:v>-87.8</c:v>
                </c:pt>
                <c:pt idx="401">
                  <c:v>-88.3</c:v>
                </c:pt>
                <c:pt idx="402">
                  <c:v>-88.3</c:v>
                </c:pt>
                <c:pt idx="403">
                  <c:v>-88.3</c:v>
                </c:pt>
                <c:pt idx="404">
                  <c:v>-88.3</c:v>
                </c:pt>
                <c:pt idx="405">
                  <c:v>-88.3</c:v>
                </c:pt>
                <c:pt idx="406">
                  <c:v>-88.3</c:v>
                </c:pt>
                <c:pt idx="407">
                  <c:v>-88.3</c:v>
                </c:pt>
                <c:pt idx="408">
                  <c:v>-88.3</c:v>
                </c:pt>
                <c:pt idx="409">
                  <c:v>-88.1</c:v>
                </c:pt>
                <c:pt idx="410">
                  <c:v>-87.3</c:v>
                </c:pt>
                <c:pt idx="411">
                  <c:v>-88.3</c:v>
                </c:pt>
                <c:pt idx="412">
                  <c:v>-85.8</c:v>
                </c:pt>
                <c:pt idx="413">
                  <c:v>-87.4</c:v>
                </c:pt>
                <c:pt idx="414">
                  <c:v>-86.2</c:v>
                </c:pt>
                <c:pt idx="415">
                  <c:v>-88.3</c:v>
                </c:pt>
                <c:pt idx="416">
                  <c:v>-88.3</c:v>
                </c:pt>
                <c:pt idx="417">
                  <c:v>-87.9</c:v>
                </c:pt>
                <c:pt idx="418">
                  <c:v>-88.3</c:v>
                </c:pt>
                <c:pt idx="419">
                  <c:v>-86.7</c:v>
                </c:pt>
                <c:pt idx="420">
                  <c:v>-88</c:v>
                </c:pt>
                <c:pt idx="421">
                  <c:v>-87.6</c:v>
                </c:pt>
                <c:pt idx="422">
                  <c:v>-84.3</c:v>
                </c:pt>
                <c:pt idx="423">
                  <c:v>-86.4</c:v>
                </c:pt>
                <c:pt idx="424">
                  <c:v>-88.3</c:v>
                </c:pt>
                <c:pt idx="425">
                  <c:v>-88.3</c:v>
                </c:pt>
                <c:pt idx="426">
                  <c:v>-88.3</c:v>
                </c:pt>
                <c:pt idx="427">
                  <c:v>-88.3</c:v>
                </c:pt>
                <c:pt idx="428">
                  <c:v>-88.3</c:v>
                </c:pt>
                <c:pt idx="429">
                  <c:v>-84</c:v>
                </c:pt>
                <c:pt idx="430">
                  <c:v>-86.4</c:v>
                </c:pt>
                <c:pt idx="431">
                  <c:v>-88.3</c:v>
                </c:pt>
                <c:pt idx="432">
                  <c:v>-88.2</c:v>
                </c:pt>
                <c:pt idx="433">
                  <c:v>-88.2</c:v>
                </c:pt>
                <c:pt idx="434">
                  <c:v>-88</c:v>
                </c:pt>
                <c:pt idx="435">
                  <c:v>-85.1</c:v>
                </c:pt>
                <c:pt idx="436">
                  <c:v>-88.2</c:v>
                </c:pt>
                <c:pt idx="437">
                  <c:v>-87.4</c:v>
                </c:pt>
                <c:pt idx="438">
                  <c:v>-87.2</c:v>
                </c:pt>
                <c:pt idx="439">
                  <c:v>-84.9</c:v>
                </c:pt>
                <c:pt idx="440">
                  <c:v>-87.4</c:v>
                </c:pt>
                <c:pt idx="441">
                  <c:v>-74.400000000000006</c:v>
                </c:pt>
                <c:pt idx="442">
                  <c:v>-52.2</c:v>
                </c:pt>
                <c:pt idx="443">
                  <c:v>-50.5</c:v>
                </c:pt>
                <c:pt idx="444">
                  <c:v>-50.6</c:v>
                </c:pt>
                <c:pt idx="445">
                  <c:v>-51.9</c:v>
                </c:pt>
                <c:pt idx="446">
                  <c:v>-76.7</c:v>
                </c:pt>
                <c:pt idx="447">
                  <c:v>-88.2</c:v>
                </c:pt>
                <c:pt idx="448">
                  <c:v>-88.1</c:v>
                </c:pt>
                <c:pt idx="449">
                  <c:v>-87.2</c:v>
                </c:pt>
                <c:pt idx="450">
                  <c:v>-88.2</c:v>
                </c:pt>
                <c:pt idx="451">
                  <c:v>-88.2</c:v>
                </c:pt>
                <c:pt idx="452">
                  <c:v>-88.2</c:v>
                </c:pt>
                <c:pt idx="453">
                  <c:v>-88.2</c:v>
                </c:pt>
                <c:pt idx="454">
                  <c:v>-86.2</c:v>
                </c:pt>
                <c:pt idx="455">
                  <c:v>-88.2</c:v>
                </c:pt>
                <c:pt idx="456">
                  <c:v>-88.2</c:v>
                </c:pt>
                <c:pt idx="457">
                  <c:v>-85.2</c:v>
                </c:pt>
                <c:pt idx="458">
                  <c:v>-85.2</c:v>
                </c:pt>
                <c:pt idx="459">
                  <c:v>-88.2</c:v>
                </c:pt>
                <c:pt idx="460">
                  <c:v>-88.2</c:v>
                </c:pt>
                <c:pt idx="461">
                  <c:v>-85.4</c:v>
                </c:pt>
                <c:pt idx="462">
                  <c:v>-84.8</c:v>
                </c:pt>
                <c:pt idx="463">
                  <c:v>-87.3</c:v>
                </c:pt>
                <c:pt idx="464">
                  <c:v>-88</c:v>
                </c:pt>
                <c:pt idx="465">
                  <c:v>-85.4</c:v>
                </c:pt>
                <c:pt idx="466">
                  <c:v>-88.2</c:v>
                </c:pt>
                <c:pt idx="467">
                  <c:v>-88.2</c:v>
                </c:pt>
                <c:pt idx="468">
                  <c:v>-87.6</c:v>
                </c:pt>
                <c:pt idx="469">
                  <c:v>-88.2</c:v>
                </c:pt>
                <c:pt idx="470">
                  <c:v>-85</c:v>
                </c:pt>
                <c:pt idx="471">
                  <c:v>-84.2</c:v>
                </c:pt>
                <c:pt idx="472">
                  <c:v>-84.8</c:v>
                </c:pt>
                <c:pt idx="473">
                  <c:v>-85.8</c:v>
                </c:pt>
                <c:pt idx="474">
                  <c:v>-87.7</c:v>
                </c:pt>
                <c:pt idx="475">
                  <c:v>-88.2</c:v>
                </c:pt>
                <c:pt idx="476">
                  <c:v>-84.7</c:v>
                </c:pt>
                <c:pt idx="477">
                  <c:v>-86.1</c:v>
                </c:pt>
                <c:pt idx="478">
                  <c:v>-86</c:v>
                </c:pt>
                <c:pt idx="479">
                  <c:v>-86.3</c:v>
                </c:pt>
                <c:pt idx="480">
                  <c:v>-88.2</c:v>
                </c:pt>
                <c:pt idx="481">
                  <c:v>-88.2</c:v>
                </c:pt>
                <c:pt idx="482">
                  <c:v>-84.9</c:v>
                </c:pt>
                <c:pt idx="483">
                  <c:v>-87.2</c:v>
                </c:pt>
                <c:pt idx="484">
                  <c:v>-86</c:v>
                </c:pt>
                <c:pt idx="485">
                  <c:v>-87.4</c:v>
                </c:pt>
                <c:pt idx="486">
                  <c:v>-85</c:v>
                </c:pt>
                <c:pt idx="487">
                  <c:v>-84.7</c:v>
                </c:pt>
                <c:pt idx="488">
                  <c:v>-85.1</c:v>
                </c:pt>
                <c:pt idx="489">
                  <c:v>-85.2</c:v>
                </c:pt>
                <c:pt idx="490">
                  <c:v>-86.6</c:v>
                </c:pt>
                <c:pt idx="491">
                  <c:v>-85</c:v>
                </c:pt>
                <c:pt idx="492">
                  <c:v>-88.2</c:v>
                </c:pt>
                <c:pt idx="493">
                  <c:v>-85.7</c:v>
                </c:pt>
                <c:pt idx="494">
                  <c:v>-84.3</c:v>
                </c:pt>
                <c:pt idx="495">
                  <c:v>-84.8</c:v>
                </c:pt>
                <c:pt idx="496">
                  <c:v>-85.5</c:v>
                </c:pt>
                <c:pt idx="497">
                  <c:v>-83.9</c:v>
                </c:pt>
                <c:pt idx="498">
                  <c:v>-85.4</c:v>
                </c:pt>
                <c:pt idx="499">
                  <c:v>-84.6</c:v>
                </c:pt>
                <c:pt idx="500">
                  <c:v>-85.8</c:v>
                </c:pt>
                <c:pt idx="501">
                  <c:v>-86.2</c:v>
                </c:pt>
                <c:pt idx="502">
                  <c:v>-87.9</c:v>
                </c:pt>
                <c:pt idx="503">
                  <c:v>-88.2</c:v>
                </c:pt>
                <c:pt idx="504">
                  <c:v>-84</c:v>
                </c:pt>
                <c:pt idx="505">
                  <c:v>-86.3</c:v>
                </c:pt>
                <c:pt idx="506">
                  <c:v>-86.3</c:v>
                </c:pt>
                <c:pt idx="507">
                  <c:v>-87.8</c:v>
                </c:pt>
                <c:pt idx="508">
                  <c:v>-86.3</c:v>
                </c:pt>
                <c:pt idx="509">
                  <c:v>-86.5</c:v>
                </c:pt>
                <c:pt idx="510">
                  <c:v>-85.7</c:v>
                </c:pt>
                <c:pt idx="511">
                  <c:v>-88.1</c:v>
                </c:pt>
                <c:pt idx="512">
                  <c:v>-88</c:v>
                </c:pt>
                <c:pt idx="513">
                  <c:v>-84.7</c:v>
                </c:pt>
                <c:pt idx="514">
                  <c:v>-83.8</c:v>
                </c:pt>
                <c:pt idx="515">
                  <c:v>-86.2</c:v>
                </c:pt>
                <c:pt idx="516">
                  <c:v>-85</c:v>
                </c:pt>
                <c:pt idx="517">
                  <c:v>-86.2</c:v>
                </c:pt>
                <c:pt idx="518">
                  <c:v>-85.7</c:v>
                </c:pt>
                <c:pt idx="519">
                  <c:v>-84</c:v>
                </c:pt>
                <c:pt idx="520">
                  <c:v>-83.6</c:v>
                </c:pt>
                <c:pt idx="521">
                  <c:v>-85.1</c:v>
                </c:pt>
                <c:pt idx="522">
                  <c:v>-85.9</c:v>
                </c:pt>
                <c:pt idx="523">
                  <c:v>-86.6</c:v>
                </c:pt>
                <c:pt idx="524">
                  <c:v>-84.8</c:v>
                </c:pt>
                <c:pt idx="525">
                  <c:v>-85.7</c:v>
                </c:pt>
                <c:pt idx="526">
                  <c:v>-88.1</c:v>
                </c:pt>
                <c:pt idx="527">
                  <c:v>-85.5</c:v>
                </c:pt>
                <c:pt idx="528">
                  <c:v>-87.2</c:v>
                </c:pt>
                <c:pt idx="529">
                  <c:v>-85.4</c:v>
                </c:pt>
                <c:pt idx="530">
                  <c:v>-88.1</c:v>
                </c:pt>
                <c:pt idx="531">
                  <c:v>-85.9</c:v>
                </c:pt>
                <c:pt idx="532">
                  <c:v>-85.7</c:v>
                </c:pt>
                <c:pt idx="533">
                  <c:v>-83.8</c:v>
                </c:pt>
                <c:pt idx="534">
                  <c:v>-84.7</c:v>
                </c:pt>
                <c:pt idx="535">
                  <c:v>-82.7</c:v>
                </c:pt>
                <c:pt idx="536">
                  <c:v>-84.3</c:v>
                </c:pt>
                <c:pt idx="537">
                  <c:v>-86.5</c:v>
                </c:pt>
                <c:pt idx="538">
                  <c:v>-87.2</c:v>
                </c:pt>
                <c:pt idx="539">
                  <c:v>-84.2</c:v>
                </c:pt>
                <c:pt idx="540">
                  <c:v>-87.2</c:v>
                </c:pt>
                <c:pt idx="541">
                  <c:v>-85.2</c:v>
                </c:pt>
                <c:pt idx="542">
                  <c:v>-83.6</c:v>
                </c:pt>
                <c:pt idx="543">
                  <c:v>-87.7</c:v>
                </c:pt>
                <c:pt idx="544">
                  <c:v>-87.4</c:v>
                </c:pt>
                <c:pt idx="545">
                  <c:v>-86.1</c:v>
                </c:pt>
                <c:pt idx="546">
                  <c:v>-85</c:v>
                </c:pt>
                <c:pt idx="547">
                  <c:v>-86.8</c:v>
                </c:pt>
                <c:pt idx="548">
                  <c:v>-83.6</c:v>
                </c:pt>
                <c:pt idx="549">
                  <c:v>-85.9</c:v>
                </c:pt>
                <c:pt idx="550">
                  <c:v>-87</c:v>
                </c:pt>
                <c:pt idx="551">
                  <c:v>-85.5</c:v>
                </c:pt>
                <c:pt idx="552">
                  <c:v>-83.9</c:v>
                </c:pt>
                <c:pt idx="553">
                  <c:v>-84.4</c:v>
                </c:pt>
                <c:pt idx="554">
                  <c:v>-86.2</c:v>
                </c:pt>
                <c:pt idx="555">
                  <c:v>-85.5</c:v>
                </c:pt>
                <c:pt idx="556">
                  <c:v>-84.3</c:v>
                </c:pt>
                <c:pt idx="557">
                  <c:v>-84.8</c:v>
                </c:pt>
                <c:pt idx="558">
                  <c:v>-85.9</c:v>
                </c:pt>
                <c:pt idx="559">
                  <c:v>-84.3</c:v>
                </c:pt>
                <c:pt idx="560">
                  <c:v>-85.3</c:v>
                </c:pt>
                <c:pt idx="561">
                  <c:v>-84.8</c:v>
                </c:pt>
                <c:pt idx="562">
                  <c:v>-84.7</c:v>
                </c:pt>
                <c:pt idx="563">
                  <c:v>-85.9</c:v>
                </c:pt>
                <c:pt idx="564">
                  <c:v>-86.8</c:v>
                </c:pt>
                <c:pt idx="565">
                  <c:v>-85.3</c:v>
                </c:pt>
                <c:pt idx="566">
                  <c:v>-85.4</c:v>
                </c:pt>
                <c:pt idx="567">
                  <c:v>-87.7</c:v>
                </c:pt>
                <c:pt idx="568">
                  <c:v>-88.1</c:v>
                </c:pt>
                <c:pt idx="569">
                  <c:v>-87.6</c:v>
                </c:pt>
                <c:pt idx="570">
                  <c:v>-85.7</c:v>
                </c:pt>
                <c:pt idx="571">
                  <c:v>-84.8</c:v>
                </c:pt>
                <c:pt idx="572">
                  <c:v>-86.2</c:v>
                </c:pt>
                <c:pt idx="573">
                  <c:v>-85</c:v>
                </c:pt>
                <c:pt idx="574">
                  <c:v>-83.9</c:v>
                </c:pt>
                <c:pt idx="575">
                  <c:v>-83.7</c:v>
                </c:pt>
                <c:pt idx="576">
                  <c:v>-85.2</c:v>
                </c:pt>
                <c:pt idx="577">
                  <c:v>-84.7</c:v>
                </c:pt>
                <c:pt idx="578">
                  <c:v>-83.2</c:v>
                </c:pt>
                <c:pt idx="579">
                  <c:v>-85.7</c:v>
                </c:pt>
                <c:pt idx="580">
                  <c:v>-82.9</c:v>
                </c:pt>
                <c:pt idx="581">
                  <c:v>-87.9</c:v>
                </c:pt>
                <c:pt idx="582">
                  <c:v>-86.8</c:v>
                </c:pt>
                <c:pt idx="583">
                  <c:v>-84.9</c:v>
                </c:pt>
                <c:pt idx="584">
                  <c:v>-84.3</c:v>
                </c:pt>
                <c:pt idx="585">
                  <c:v>-85.3</c:v>
                </c:pt>
                <c:pt idx="586">
                  <c:v>-84.5</c:v>
                </c:pt>
                <c:pt idx="587">
                  <c:v>-83.6</c:v>
                </c:pt>
                <c:pt idx="588">
                  <c:v>-87.2</c:v>
                </c:pt>
                <c:pt idx="589">
                  <c:v>-84.4</c:v>
                </c:pt>
                <c:pt idx="590">
                  <c:v>-84.6</c:v>
                </c:pt>
                <c:pt idx="591">
                  <c:v>-85.5</c:v>
                </c:pt>
                <c:pt idx="592">
                  <c:v>-84.9</c:v>
                </c:pt>
                <c:pt idx="593">
                  <c:v>-84.6</c:v>
                </c:pt>
                <c:pt idx="594">
                  <c:v>-83.9</c:v>
                </c:pt>
                <c:pt idx="595">
                  <c:v>-83.1</c:v>
                </c:pt>
                <c:pt idx="596">
                  <c:v>-85.7</c:v>
                </c:pt>
                <c:pt idx="597">
                  <c:v>-86.6</c:v>
                </c:pt>
                <c:pt idx="598">
                  <c:v>-84.1</c:v>
                </c:pt>
                <c:pt idx="599">
                  <c:v>-86.5</c:v>
                </c:pt>
                <c:pt idx="600">
                  <c:v>-86.7</c:v>
                </c:pt>
                <c:pt idx="601">
                  <c:v>-84.1</c:v>
                </c:pt>
                <c:pt idx="602">
                  <c:v>-83.8</c:v>
                </c:pt>
                <c:pt idx="603">
                  <c:v>-84.9</c:v>
                </c:pt>
                <c:pt idx="604">
                  <c:v>-85.3</c:v>
                </c:pt>
                <c:pt idx="605">
                  <c:v>-84.8</c:v>
                </c:pt>
                <c:pt idx="606">
                  <c:v>-84.6</c:v>
                </c:pt>
                <c:pt idx="607">
                  <c:v>-83.9</c:v>
                </c:pt>
                <c:pt idx="608">
                  <c:v>-86.5</c:v>
                </c:pt>
                <c:pt idx="609">
                  <c:v>-86.1</c:v>
                </c:pt>
                <c:pt idx="610">
                  <c:v>-84.4</c:v>
                </c:pt>
                <c:pt idx="611">
                  <c:v>-84.6</c:v>
                </c:pt>
                <c:pt idx="612">
                  <c:v>-84.1</c:v>
                </c:pt>
                <c:pt idx="613">
                  <c:v>-86.1</c:v>
                </c:pt>
                <c:pt idx="614">
                  <c:v>-87.2</c:v>
                </c:pt>
                <c:pt idx="615">
                  <c:v>-86.4</c:v>
                </c:pt>
                <c:pt idx="616">
                  <c:v>-84.9</c:v>
                </c:pt>
                <c:pt idx="617">
                  <c:v>-83.7</c:v>
                </c:pt>
                <c:pt idx="618">
                  <c:v>-83</c:v>
                </c:pt>
                <c:pt idx="619">
                  <c:v>-84.7</c:v>
                </c:pt>
                <c:pt idx="620">
                  <c:v>-86.9</c:v>
                </c:pt>
                <c:pt idx="621">
                  <c:v>-88.1</c:v>
                </c:pt>
                <c:pt idx="622">
                  <c:v>-83.8</c:v>
                </c:pt>
                <c:pt idx="623">
                  <c:v>-86</c:v>
                </c:pt>
                <c:pt idx="624">
                  <c:v>-83.2</c:v>
                </c:pt>
                <c:pt idx="625">
                  <c:v>-83.5</c:v>
                </c:pt>
                <c:pt idx="626">
                  <c:v>-84.7</c:v>
                </c:pt>
                <c:pt idx="627">
                  <c:v>-83.4</c:v>
                </c:pt>
                <c:pt idx="628">
                  <c:v>-85.4</c:v>
                </c:pt>
                <c:pt idx="629">
                  <c:v>-85.3</c:v>
                </c:pt>
                <c:pt idx="630">
                  <c:v>-82.4</c:v>
                </c:pt>
                <c:pt idx="631">
                  <c:v>-82.7</c:v>
                </c:pt>
                <c:pt idx="632">
                  <c:v>-82.6</c:v>
                </c:pt>
                <c:pt idx="633">
                  <c:v>-83.3</c:v>
                </c:pt>
                <c:pt idx="634">
                  <c:v>-85.8</c:v>
                </c:pt>
                <c:pt idx="635">
                  <c:v>-85.8</c:v>
                </c:pt>
                <c:pt idx="636">
                  <c:v>-84</c:v>
                </c:pt>
                <c:pt idx="637">
                  <c:v>-86.8</c:v>
                </c:pt>
                <c:pt idx="638">
                  <c:v>-84.4</c:v>
                </c:pt>
                <c:pt idx="639">
                  <c:v>-87.8</c:v>
                </c:pt>
                <c:pt idx="640">
                  <c:v>-88.1</c:v>
                </c:pt>
                <c:pt idx="641">
                  <c:v>-86</c:v>
                </c:pt>
                <c:pt idx="642">
                  <c:v>-86</c:v>
                </c:pt>
                <c:pt idx="643">
                  <c:v>-83.5</c:v>
                </c:pt>
                <c:pt idx="644">
                  <c:v>-83.3</c:v>
                </c:pt>
                <c:pt idx="645">
                  <c:v>-84.7</c:v>
                </c:pt>
                <c:pt idx="646">
                  <c:v>-82.2</c:v>
                </c:pt>
                <c:pt idx="647">
                  <c:v>-84.4</c:v>
                </c:pt>
                <c:pt idx="648">
                  <c:v>-84.6</c:v>
                </c:pt>
                <c:pt idx="649">
                  <c:v>-83.6</c:v>
                </c:pt>
                <c:pt idx="650">
                  <c:v>-86</c:v>
                </c:pt>
                <c:pt idx="651">
                  <c:v>-84.9</c:v>
                </c:pt>
                <c:pt idx="652">
                  <c:v>-83.9</c:v>
                </c:pt>
                <c:pt idx="653">
                  <c:v>-83.8</c:v>
                </c:pt>
                <c:pt idx="654">
                  <c:v>-84.1</c:v>
                </c:pt>
                <c:pt idx="655">
                  <c:v>-84.1</c:v>
                </c:pt>
                <c:pt idx="656">
                  <c:v>-83.4</c:v>
                </c:pt>
                <c:pt idx="657">
                  <c:v>-82.2</c:v>
                </c:pt>
                <c:pt idx="658">
                  <c:v>-83.8</c:v>
                </c:pt>
                <c:pt idx="659">
                  <c:v>-86.8</c:v>
                </c:pt>
                <c:pt idx="660">
                  <c:v>-84.8</c:v>
                </c:pt>
                <c:pt idx="661">
                  <c:v>-84.2</c:v>
                </c:pt>
                <c:pt idx="662">
                  <c:v>-85.7</c:v>
                </c:pt>
                <c:pt idx="663">
                  <c:v>-83.9</c:v>
                </c:pt>
                <c:pt idx="664">
                  <c:v>-86.4</c:v>
                </c:pt>
                <c:pt idx="665">
                  <c:v>-83.3</c:v>
                </c:pt>
                <c:pt idx="666">
                  <c:v>-84</c:v>
                </c:pt>
                <c:pt idx="667">
                  <c:v>-83.4</c:v>
                </c:pt>
                <c:pt idx="668">
                  <c:v>-88.1</c:v>
                </c:pt>
                <c:pt idx="669">
                  <c:v>-84.9</c:v>
                </c:pt>
                <c:pt idx="670">
                  <c:v>-84.9</c:v>
                </c:pt>
                <c:pt idx="671">
                  <c:v>-83.4</c:v>
                </c:pt>
                <c:pt idx="672">
                  <c:v>-85.6</c:v>
                </c:pt>
                <c:pt idx="673">
                  <c:v>-88.1</c:v>
                </c:pt>
                <c:pt idx="674">
                  <c:v>-85.8</c:v>
                </c:pt>
                <c:pt idx="675">
                  <c:v>-85</c:v>
                </c:pt>
                <c:pt idx="676">
                  <c:v>-85.6</c:v>
                </c:pt>
                <c:pt idx="677">
                  <c:v>-84.1</c:v>
                </c:pt>
                <c:pt idx="678">
                  <c:v>-84.6</c:v>
                </c:pt>
                <c:pt idx="679">
                  <c:v>-85.7</c:v>
                </c:pt>
                <c:pt idx="680">
                  <c:v>-85</c:v>
                </c:pt>
                <c:pt idx="681">
                  <c:v>-85.2</c:v>
                </c:pt>
                <c:pt idx="682">
                  <c:v>-84.2</c:v>
                </c:pt>
                <c:pt idx="683">
                  <c:v>-84.9</c:v>
                </c:pt>
                <c:pt idx="684">
                  <c:v>-83.9</c:v>
                </c:pt>
                <c:pt idx="685">
                  <c:v>-85.6</c:v>
                </c:pt>
                <c:pt idx="686">
                  <c:v>-82.5</c:v>
                </c:pt>
                <c:pt idx="687">
                  <c:v>-84.7</c:v>
                </c:pt>
                <c:pt idx="688">
                  <c:v>-85.8</c:v>
                </c:pt>
                <c:pt idx="689">
                  <c:v>-86.1</c:v>
                </c:pt>
                <c:pt idx="690">
                  <c:v>-83.6</c:v>
                </c:pt>
                <c:pt idx="691">
                  <c:v>-83.4</c:v>
                </c:pt>
                <c:pt idx="692">
                  <c:v>-83.3</c:v>
                </c:pt>
                <c:pt idx="693">
                  <c:v>-84.8</c:v>
                </c:pt>
                <c:pt idx="694">
                  <c:v>-83.8</c:v>
                </c:pt>
                <c:pt idx="695">
                  <c:v>-83.7</c:v>
                </c:pt>
                <c:pt idx="696">
                  <c:v>-82</c:v>
                </c:pt>
                <c:pt idx="697">
                  <c:v>-83.4</c:v>
                </c:pt>
                <c:pt idx="698">
                  <c:v>-83.1</c:v>
                </c:pt>
                <c:pt idx="699">
                  <c:v>-83.5</c:v>
                </c:pt>
                <c:pt idx="700">
                  <c:v>-84.7</c:v>
                </c:pt>
                <c:pt idx="701">
                  <c:v>-83.4</c:v>
                </c:pt>
                <c:pt idx="702">
                  <c:v>-83.9</c:v>
                </c:pt>
                <c:pt idx="703">
                  <c:v>-83.8</c:v>
                </c:pt>
                <c:pt idx="704">
                  <c:v>-83.5</c:v>
                </c:pt>
                <c:pt idx="705">
                  <c:v>-85.1</c:v>
                </c:pt>
                <c:pt idx="706">
                  <c:v>-83.9</c:v>
                </c:pt>
                <c:pt idx="707">
                  <c:v>-84.2</c:v>
                </c:pt>
                <c:pt idx="708">
                  <c:v>-85.6</c:v>
                </c:pt>
                <c:pt idx="709">
                  <c:v>-83.5</c:v>
                </c:pt>
                <c:pt idx="710">
                  <c:v>-85.9</c:v>
                </c:pt>
                <c:pt idx="711">
                  <c:v>-85.4</c:v>
                </c:pt>
                <c:pt idx="712">
                  <c:v>-83.7</c:v>
                </c:pt>
                <c:pt idx="713">
                  <c:v>-83.3</c:v>
                </c:pt>
                <c:pt idx="714">
                  <c:v>-84.4</c:v>
                </c:pt>
                <c:pt idx="715">
                  <c:v>-83.5</c:v>
                </c:pt>
                <c:pt idx="716">
                  <c:v>-83.3</c:v>
                </c:pt>
                <c:pt idx="717">
                  <c:v>-83.7</c:v>
                </c:pt>
                <c:pt idx="718">
                  <c:v>-82.2</c:v>
                </c:pt>
                <c:pt idx="719">
                  <c:v>-85.3</c:v>
                </c:pt>
                <c:pt idx="720">
                  <c:v>-85.6</c:v>
                </c:pt>
                <c:pt idx="721">
                  <c:v>-84.7</c:v>
                </c:pt>
                <c:pt idx="722">
                  <c:v>-84.7</c:v>
                </c:pt>
                <c:pt idx="723">
                  <c:v>-84.5</c:v>
                </c:pt>
                <c:pt idx="724">
                  <c:v>-86.1</c:v>
                </c:pt>
                <c:pt idx="725">
                  <c:v>-84.7</c:v>
                </c:pt>
                <c:pt idx="726">
                  <c:v>-84.6</c:v>
                </c:pt>
                <c:pt idx="727">
                  <c:v>-84.1</c:v>
                </c:pt>
                <c:pt idx="728">
                  <c:v>-84.3</c:v>
                </c:pt>
                <c:pt idx="729">
                  <c:v>-83.1</c:v>
                </c:pt>
                <c:pt idx="730">
                  <c:v>-83.7</c:v>
                </c:pt>
                <c:pt idx="731">
                  <c:v>-84</c:v>
                </c:pt>
                <c:pt idx="732">
                  <c:v>-82.7</c:v>
                </c:pt>
                <c:pt idx="733">
                  <c:v>-84.2</c:v>
                </c:pt>
                <c:pt idx="734">
                  <c:v>-84</c:v>
                </c:pt>
                <c:pt idx="735">
                  <c:v>-82.8</c:v>
                </c:pt>
                <c:pt idx="736">
                  <c:v>-82.6</c:v>
                </c:pt>
                <c:pt idx="737">
                  <c:v>-85</c:v>
                </c:pt>
                <c:pt idx="738">
                  <c:v>-85</c:v>
                </c:pt>
                <c:pt idx="739">
                  <c:v>-82.6</c:v>
                </c:pt>
                <c:pt idx="740">
                  <c:v>-83.7</c:v>
                </c:pt>
                <c:pt idx="741">
                  <c:v>-83</c:v>
                </c:pt>
                <c:pt idx="742">
                  <c:v>-84.6</c:v>
                </c:pt>
                <c:pt idx="743">
                  <c:v>-84.5</c:v>
                </c:pt>
                <c:pt idx="744">
                  <c:v>-83.3</c:v>
                </c:pt>
                <c:pt idx="745">
                  <c:v>-86</c:v>
                </c:pt>
                <c:pt idx="746">
                  <c:v>-82</c:v>
                </c:pt>
                <c:pt idx="747">
                  <c:v>-81.599999999999994</c:v>
                </c:pt>
                <c:pt idx="748">
                  <c:v>-83.5</c:v>
                </c:pt>
                <c:pt idx="749">
                  <c:v>-82.8</c:v>
                </c:pt>
                <c:pt idx="750">
                  <c:v>-84.6</c:v>
                </c:pt>
                <c:pt idx="751">
                  <c:v>-82.9</c:v>
                </c:pt>
                <c:pt idx="752">
                  <c:v>-83.6</c:v>
                </c:pt>
                <c:pt idx="753">
                  <c:v>-87</c:v>
                </c:pt>
                <c:pt idx="754">
                  <c:v>-84.6</c:v>
                </c:pt>
                <c:pt idx="755">
                  <c:v>-82.5</c:v>
                </c:pt>
                <c:pt idx="756">
                  <c:v>-82.5</c:v>
                </c:pt>
                <c:pt idx="757">
                  <c:v>-83</c:v>
                </c:pt>
                <c:pt idx="758">
                  <c:v>-82.8</c:v>
                </c:pt>
                <c:pt idx="759">
                  <c:v>-85.2</c:v>
                </c:pt>
                <c:pt idx="760">
                  <c:v>-83.2</c:v>
                </c:pt>
                <c:pt idx="761">
                  <c:v>-84.4</c:v>
                </c:pt>
                <c:pt idx="762">
                  <c:v>-81.7</c:v>
                </c:pt>
                <c:pt idx="763">
                  <c:v>-83.6</c:v>
                </c:pt>
                <c:pt idx="764">
                  <c:v>-83.4</c:v>
                </c:pt>
                <c:pt idx="765">
                  <c:v>-84.1</c:v>
                </c:pt>
                <c:pt idx="766">
                  <c:v>-84.5</c:v>
                </c:pt>
                <c:pt idx="767">
                  <c:v>-82.6</c:v>
                </c:pt>
                <c:pt idx="768">
                  <c:v>-84.3</c:v>
                </c:pt>
                <c:pt idx="769">
                  <c:v>-85.1</c:v>
                </c:pt>
                <c:pt idx="770">
                  <c:v>-83.1</c:v>
                </c:pt>
                <c:pt idx="771">
                  <c:v>-84</c:v>
                </c:pt>
                <c:pt idx="772">
                  <c:v>-83.3</c:v>
                </c:pt>
                <c:pt idx="773">
                  <c:v>-83.6</c:v>
                </c:pt>
                <c:pt idx="774">
                  <c:v>-82.6</c:v>
                </c:pt>
                <c:pt idx="775">
                  <c:v>-84</c:v>
                </c:pt>
                <c:pt idx="776">
                  <c:v>-84.2</c:v>
                </c:pt>
                <c:pt idx="777">
                  <c:v>-83.4</c:v>
                </c:pt>
                <c:pt idx="778">
                  <c:v>-85.8</c:v>
                </c:pt>
                <c:pt idx="779">
                  <c:v>-85.4</c:v>
                </c:pt>
                <c:pt idx="780">
                  <c:v>-81.8</c:v>
                </c:pt>
                <c:pt idx="781">
                  <c:v>-83.9</c:v>
                </c:pt>
                <c:pt idx="782">
                  <c:v>-83.3</c:v>
                </c:pt>
                <c:pt idx="783">
                  <c:v>-84.9</c:v>
                </c:pt>
                <c:pt idx="784">
                  <c:v>-83.7</c:v>
                </c:pt>
                <c:pt idx="785">
                  <c:v>-84.5</c:v>
                </c:pt>
                <c:pt idx="786">
                  <c:v>-84.9</c:v>
                </c:pt>
                <c:pt idx="787">
                  <c:v>-84.5</c:v>
                </c:pt>
                <c:pt idx="788">
                  <c:v>-85.3</c:v>
                </c:pt>
                <c:pt idx="789">
                  <c:v>-86.5</c:v>
                </c:pt>
                <c:pt idx="790">
                  <c:v>-83.1</c:v>
                </c:pt>
                <c:pt idx="791">
                  <c:v>-83.7</c:v>
                </c:pt>
                <c:pt idx="792">
                  <c:v>-83.4</c:v>
                </c:pt>
                <c:pt idx="793">
                  <c:v>-84.4</c:v>
                </c:pt>
                <c:pt idx="794">
                  <c:v>-84.6</c:v>
                </c:pt>
                <c:pt idx="795">
                  <c:v>-81.400000000000006</c:v>
                </c:pt>
                <c:pt idx="796">
                  <c:v>-82.4</c:v>
                </c:pt>
                <c:pt idx="797">
                  <c:v>-83.5</c:v>
                </c:pt>
                <c:pt idx="798">
                  <c:v>-84.1</c:v>
                </c:pt>
                <c:pt idx="799">
                  <c:v>-82.9</c:v>
                </c:pt>
                <c:pt idx="800">
                  <c:v>-82.7</c:v>
                </c:pt>
                <c:pt idx="801">
                  <c:v>-82.9</c:v>
                </c:pt>
                <c:pt idx="802">
                  <c:v>-84.5</c:v>
                </c:pt>
                <c:pt idx="803">
                  <c:v>-85.6</c:v>
                </c:pt>
                <c:pt idx="804">
                  <c:v>-83.1</c:v>
                </c:pt>
                <c:pt idx="805">
                  <c:v>-82</c:v>
                </c:pt>
                <c:pt idx="806">
                  <c:v>-82.5</c:v>
                </c:pt>
                <c:pt idx="807">
                  <c:v>-82.9</c:v>
                </c:pt>
                <c:pt idx="808">
                  <c:v>-82.7</c:v>
                </c:pt>
                <c:pt idx="809">
                  <c:v>-84.1</c:v>
                </c:pt>
                <c:pt idx="810">
                  <c:v>-84.5</c:v>
                </c:pt>
                <c:pt idx="811">
                  <c:v>-84.6</c:v>
                </c:pt>
                <c:pt idx="812">
                  <c:v>-84.4</c:v>
                </c:pt>
                <c:pt idx="813">
                  <c:v>-85.1</c:v>
                </c:pt>
                <c:pt idx="814">
                  <c:v>-83.4</c:v>
                </c:pt>
                <c:pt idx="815">
                  <c:v>-84.9</c:v>
                </c:pt>
                <c:pt idx="816">
                  <c:v>-82.8</c:v>
                </c:pt>
                <c:pt idx="817">
                  <c:v>-84.2</c:v>
                </c:pt>
                <c:pt idx="818">
                  <c:v>-82.5</c:v>
                </c:pt>
                <c:pt idx="819">
                  <c:v>-83</c:v>
                </c:pt>
                <c:pt idx="820">
                  <c:v>-82.9</c:v>
                </c:pt>
                <c:pt idx="821">
                  <c:v>-84</c:v>
                </c:pt>
                <c:pt idx="822">
                  <c:v>-84.4</c:v>
                </c:pt>
                <c:pt idx="823">
                  <c:v>-84.9</c:v>
                </c:pt>
                <c:pt idx="824">
                  <c:v>-83.2</c:v>
                </c:pt>
                <c:pt idx="825">
                  <c:v>-83.9</c:v>
                </c:pt>
                <c:pt idx="826">
                  <c:v>-84.9</c:v>
                </c:pt>
                <c:pt idx="827">
                  <c:v>-85.8</c:v>
                </c:pt>
                <c:pt idx="828">
                  <c:v>-83.6</c:v>
                </c:pt>
                <c:pt idx="829">
                  <c:v>-83.1</c:v>
                </c:pt>
                <c:pt idx="830">
                  <c:v>-86.2</c:v>
                </c:pt>
                <c:pt idx="831">
                  <c:v>-84.6</c:v>
                </c:pt>
                <c:pt idx="832">
                  <c:v>-85.3</c:v>
                </c:pt>
                <c:pt idx="833">
                  <c:v>-84.3</c:v>
                </c:pt>
                <c:pt idx="834">
                  <c:v>-84.7</c:v>
                </c:pt>
                <c:pt idx="835">
                  <c:v>-85.7</c:v>
                </c:pt>
                <c:pt idx="836">
                  <c:v>-87.4</c:v>
                </c:pt>
                <c:pt idx="837">
                  <c:v>-86.6</c:v>
                </c:pt>
                <c:pt idx="838">
                  <c:v>-82.7</c:v>
                </c:pt>
                <c:pt idx="839">
                  <c:v>-86.6</c:v>
                </c:pt>
                <c:pt idx="840">
                  <c:v>-86.1</c:v>
                </c:pt>
                <c:pt idx="841">
                  <c:v>-86.8</c:v>
                </c:pt>
                <c:pt idx="842">
                  <c:v>-86.1</c:v>
                </c:pt>
                <c:pt idx="843">
                  <c:v>-84.6</c:v>
                </c:pt>
                <c:pt idx="844">
                  <c:v>-83.5</c:v>
                </c:pt>
                <c:pt idx="845">
                  <c:v>-85.2</c:v>
                </c:pt>
                <c:pt idx="846">
                  <c:v>-85.1</c:v>
                </c:pt>
                <c:pt idx="847">
                  <c:v>-86.4</c:v>
                </c:pt>
                <c:pt idx="848">
                  <c:v>-84</c:v>
                </c:pt>
                <c:pt idx="849">
                  <c:v>-87</c:v>
                </c:pt>
                <c:pt idx="850">
                  <c:v>-85</c:v>
                </c:pt>
                <c:pt idx="851">
                  <c:v>-85.2</c:v>
                </c:pt>
                <c:pt idx="852">
                  <c:v>-84.2</c:v>
                </c:pt>
                <c:pt idx="853">
                  <c:v>-83</c:v>
                </c:pt>
                <c:pt idx="854">
                  <c:v>-84.1</c:v>
                </c:pt>
                <c:pt idx="855">
                  <c:v>-87.5</c:v>
                </c:pt>
                <c:pt idx="856">
                  <c:v>-84.1</c:v>
                </c:pt>
                <c:pt idx="857">
                  <c:v>-84.5</c:v>
                </c:pt>
                <c:pt idx="858">
                  <c:v>-87.3</c:v>
                </c:pt>
                <c:pt idx="859">
                  <c:v>-85.3</c:v>
                </c:pt>
                <c:pt idx="860">
                  <c:v>-86.9</c:v>
                </c:pt>
                <c:pt idx="861">
                  <c:v>-84.6</c:v>
                </c:pt>
                <c:pt idx="862">
                  <c:v>-83.7</c:v>
                </c:pt>
                <c:pt idx="863">
                  <c:v>-83.9</c:v>
                </c:pt>
                <c:pt idx="864">
                  <c:v>-85.3</c:v>
                </c:pt>
                <c:pt idx="865">
                  <c:v>-84.1</c:v>
                </c:pt>
                <c:pt idx="866">
                  <c:v>-84.9</c:v>
                </c:pt>
                <c:pt idx="867">
                  <c:v>-85.2</c:v>
                </c:pt>
                <c:pt idx="868">
                  <c:v>-85.7</c:v>
                </c:pt>
                <c:pt idx="869">
                  <c:v>-84</c:v>
                </c:pt>
                <c:pt idx="870">
                  <c:v>-82.7</c:v>
                </c:pt>
                <c:pt idx="871">
                  <c:v>-84.6</c:v>
                </c:pt>
                <c:pt idx="872">
                  <c:v>-83.1</c:v>
                </c:pt>
                <c:pt idx="873">
                  <c:v>-83.2</c:v>
                </c:pt>
                <c:pt idx="874">
                  <c:v>-83</c:v>
                </c:pt>
                <c:pt idx="875">
                  <c:v>-85.9</c:v>
                </c:pt>
                <c:pt idx="876">
                  <c:v>-84.3</c:v>
                </c:pt>
                <c:pt idx="877">
                  <c:v>-87.7</c:v>
                </c:pt>
                <c:pt idx="878">
                  <c:v>-83.6</c:v>
                </c:pt>
                <c:pt idx="879">
                  <c:v>-84.4</c:v>
                </c:pt>
                <c:pt idx="880">
                  <c:v>-85.8</c:v>
                </c:pt>
                <c:pt idx="881">
                  <c:v>-85.5</c:v>
                </c:pt>
                <c:pt idx="882">
                  <c:v>-85.7</c:v>
                </c:pt>
                <c:pt idx="883">
                  <c:v>-86.2</c:v>
                </c:pt>
                <c:pt idx="884">
                  <c:v>-84.2</c:v>
                </c:pt>
                <c:pt idx="885">
                  <c:v>-84.5</c:v>
                </c:pt>
                <c:pt idx="886">
                  <c:v>-84.1</c:v>
                </c:pt>
                <c:pt idx="887">
                  <c:v>-84.5</c:v>
                </c:pt>
                <c:pt idx="888">
                  <c:v>-82.8</c:v>
                </c:pt>
                <c:pt idx="889">
                  <c:v>-86.4</c:v>
                </c:pt>
                <c:pt idx="890">
                  <c:v>-86</c:v>
                </c:pt>
                <c:pt idx="891">
                  <c:v>-84.4</c:v>
                </c:pt>
                <c:pt idx="892">
                  <c:v>-83.3</c:v>
                </c:pt>
                <c:pt idx="893">
                  <c:v>-86.7</c:v>
                </c:pt>
                <c:pt idx="894">
                  <c:v>-86.2</c:v>
                </c:pt>
                <c:pt idx="895">
                  <c:v>-87.3</c:v>
                </c:pt>
                <c:pt idx="896">
                  <c:v>-85.5</c:v>
                </c:pt>
                <c:pt idx="897">
                  <c:v>-83.2</c:v>
                </c:pt>
                <c:pt idx="898">
                  <c:v>-87.5</c:v>
                </c:pt>
                <c:pt idx="899">
                  <c:v>-87.7</c:v>
                </c:pt>
                <c:pt idx="900">
                  <c:v>-85</c:v>
                </c:pt>
                <c:pt idx="901">
                  <c:v>-85.9</c:v>
                </c:pt>
                <c:pt idx="902">
                  <c:v>-84.3</c:v>
                </c:pt>
                <c:pt idx="903">
                  <c:v>-86.8</c:v>
                </c:pt>
                <c:pt idx="904">
                  <c:v>-84.9</c:v>
                </c:pt>
                <c:pt idx="905">
                  <c:v>-86.1</c:v>
                </c:pt>
                <c:pt idx="906">
                  <c:v>-83.1</c:v>
                </c:pt>
                <c:pt idx="907">
                  <c:v>-87.7</c:v>
                </c:pt>
                <c:pt idx="908">
                  <c:v>-82.6</c:v>
                </c:pt>
                <c:pt idx="909">
                  <c:v>-84.5</c:v>
                </c:pt>
                <c:pt idx="910">
                  <c:v>-86.4</c:v>
                </c:pt>
                <c:pt idx="911">
                  <c:v>-84.9</c:v>
                </c:pt>
                <c:pt idx="912">
                  <c:v>-84</c:v>
                </c:pt>
                <c:pt idx="913">
                  <c:v>-85</c:v>
                </c:pt>
                <c:pt idx="914">
                  <c:v>-83.4</c:v>
                </c:pt>
                <c:pt idx="915">
                  <c:v>-87.7</c:v>
                </c:pt>
                <c:pt idx="916">
                  <c:v>-87</c:v>
                </c:pt>
                <c:pt idx="917">
                  <c:v>-85.5</c:v>
                </c:pt>
                <c:pt idx="918">
                  <c:v>-84.2</c:v>
                </c:pt>
                <c:pt idx="919">
                  <c:v>-87.7</c:v>
                </c:pt>
                <c:pt idx="920">
                  <c:v>-85.8</c:v>
                </c:pt>
                <c:pt idx="921">
                  <c:v>-83.5</c:v>
                </c:pt>
                <c:pt idx="922">
                  <c:v>-87.3</c:v>
                </c:pt>
                <c:pt idx="923">
                  <c:v>-87.7</c:v>
                </c:pt>
                <c:pt idx="924">
                  <c:v>-86.5</c:v>
                </c:pt>
                <c:pt idx="925">
                  <c:v>-87.7</c:v>
                </c:pt>
                <c:pt idx="926">
                  <c:v>-86.6</c:v>
                </c:pt>
                <c:pt idx="927">
                  <c:v>-85</c:v>
                </c:pt>
                <c:pt idx="928">
                  <c:v>-87.7</c:v>
                </c:pt>
                <c:pt idx="929">
                  <c:v>-87.7</c:v>
                </c:pt>
                <c:pt idx="930">
                  <c:v>-83.8</c:v>
                </c:pt>
                <c:pt idx="931">
                  <c:v>-86</c:v>
                </c:pt>
                <c:pt idx="932">
                  <c:v>-87.7</c:v>
                </c:pt>
                <c:pt idx="933">
                  <c:v>-87.7</c:v>
                </c:pt>
                <c:pt idx="934">
                  <c:v>-87.1</c:v>
                </c:pt>
                <c:pt idx="935">
                  <c:v>-85.1</c:v>
                </c:pt>
                <c:pt idx="936">
                  <c:v>-87.7</c:v>
                </c:pt>
                <c:pt idx="937">
                  <c:v>-87</c:v>
                </c:pt>
                <c:pt idx="938">
                  <c:v>-87.2</c:v>
                </c:pt>
                <c:pt idx="939">
                  <c:v>-86.6</c:v>
                </c:pt>
                <c:pt idx="940">
                  <c:v>-86.9</c:v>
                </c:pt>
                <c:pt idx="941">
                  <c:v>-87.7</c:v>
                </c:pt>
                <c:pt idx="942">
                  <c:v>-85.5</c:v>
                </c:pt>
                <c:pt idx="943">
                  <c:v>-86.8</c:v>
                </c:pt>
                <c:pt idx="944">
                  <c:v>-82.4</c:v>
                </c:pt>
                <c:pt idx="945">
                  <c:v>-84.2</c:v>
                </c:pt>
                <c:pt idx="946">
                  <c:v>-86.4</c:v>
                </c:pt>
                <c:pt idx="947">
                  <c:v>-87.6</c:v>
                </c:pt>
                <c:pt idx="948">
                  <c:v>-87.6</c:v>
                </c:pt>
                <c:pt idx="949">
                  <c:v>-85.5</c:v>
                </c:pt>
                <c:pt idx="950">
                  <c:v>-87.5</c:v>
                </c:pt>
                <c:pt idx="951">
                  <c:v>-84.3</c:v>
                </c:pt>
                <c:pt idx="952">
                  <c:v>-87.4</c:v>
                </c:pt>
                <c:pt idx="953">
                  <c:v>-87.6</c:v>
                </c:pt>
                <c:pt idx="954">
                  <c:v>-82.9</c:v>
                </c:pt>
                <c:pt idx="955">
                  <c:v>-86.8</c:v>
                </c:pt>
                <c:pt idx="956">
                  <c:v>-84.8</c:v>
                </c:pt>
                <c:pt idx="957">
                  <c:v>-85.2</c:v>
                </c:pt>
                <c:pt idx="958">
                  <c:v>-87.6</c:v>
                </c:pt>
                <c:pt idx="959">
                  <c:v>-84.5</c:v>
                </c:pt>
                <c:pt idx="960">
                  <c:v>-87.1</c:v>
                </c:pt>
                <c:pt idx="961">
                  <c:v>-87.6</c:v>
                </c:pt>
                <c:pt idx="962">
                  <c:v>-85.8</c:v>
                </c:pt>
                <c:pt idx="963">
                  <c:v>-86.5</c:v>
                </c:pt>
                <c:pt idx="964">
                  <c:v>-85.6</c:v>
                </c:pt>
                <c:pt idx="965">
                  <c:v>-85.7</c:v>
                </c:pt>
                <c:pt idx="966">
                  <c:v>-85.9</c:v>
                </c:pt>
                <c:pt idx="967">
                  <c:v>-85.4</c:v>
                </c:pt>
                <c:pt idx="968">
                  <c:v>-83.5</c:v>
                </c:pt>
                <c:pt idx="969">
                  <c:v>-86.3</c:v>
                </c:pt>
                <c:pt idx="970">
                  <c:v>-84.8</c:v>
                </c:pt>
                <c:pt idx="971">
                  <c:v>-86.7</c:v>
                </c:pt>
                <c:pt idx="972">
                  <c:v>-87.6</c:v>
                </c:pt>
                <c:pt idx="973">
                  <c:v>-87.6</c:v>
                </c:pt>
                <c:pt idx="974">
                  <c:v>-85.7</c:v>
                </c:pt>
                <c:pt idx="975">
                  <c:v>-85.9</c:v>
                </c:pt>
                <c:pt idx="976">
                  <c:v>-82.7</c:v>
                </c:pt>
                <c:pt idx="977">
                  <c:v>-87.6</c:v>
                </c:pt>
                <c:pt idx="978">
                  <c:v>-86.3</c:v>
                </c:pt>
                <c:pt idx="979">
                  <c:v>-83.2</c:v>
                </c:pt>
                <c:pt idx="980">
                  <c:v>-85.4</c:v>
                </c:pt>
                <c:pt idx="981">
                  <c:v>-85.5</c:v>
                </c:pt>
                <c:pt idx="982">
                  <c:v>-87.6</c:v>
                </c:pt>
                <c:pt idx="983">
                  <c:v>-86.8</c:v>
                </c:pt>
                <c:pt idx="984">
                  <c:v>-84.9</c:v>
                </c:pt>
                <c:pt idx="985">
                  <c:v>-83.8</c:v>
                </c:pt>
                <c:pt idx="986">
                  <c:v>-87.6</c:v>
                </c:pt>
                <c:pt idx="987">
                  <c:v>-87</c:v>
                </c:pt>
                <c:pt idx="988">
                  <c:v>-86.4</c:v>
                </c:pt>
                <c:pt idx="989">
                  <c:v>-87.6</c:v>
                </c:pt>
                <c:pt idx="990">
                  <c:v>-84.2</c:v>
                </c:pt>
                <c:pt idx="991">
                  <c:v>-85.4</c:v>
                </c:pt>
                <c:pt idx="992">
                  <c:v>-85.4</c:v>
                </c:pt>
                <c:pt idx="993">
                  <c:v>-86.5</c:v>
                </c:pt>
                <c:pt idx="994">
                  <c:v>-87.5</c:v>
                </c:pt>
                <c:pt idx="995">
                  <c:v>-87.1</c:v>
                </c:pt>
                <c:pt idx="996">
                  <c:v>-84.7</c:v>
                </c:pt>
                <c:pt idx="997">
                  <c:v>-86</c:v>
                </c:pt>
                <c:pt idx="998">
                  <c:v>-87.5</c:v>
                </c:pt>
                <c:pt idx="999">
                  <c:v>-87.2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A!$Z$1:$Z$4</c:f>
              <c:strCache>
                <c:ptCount val="1"/>
                <c:pt idx="0">
                  <c:v>C6 A13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A!$Y$5:$Y$1004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A!$Z$5:$Z$1004</c:f>
              <c:numCache>
                <c:formatCode>0.00E+00</c:formatCode>
                <c:ptCount val="1000"/>
                <c:pt idx="0">
                  <c:v>-88</c:v>
                </c:pt>
                <c:pt idx="1">
                  <c:v>-88</c:v>
                </c:pt>
                <c:pt idx="2">
                  <c:v>-88</c:v>
                </c:pt>
                <c:pt idx="3">
                  <c:v>-88</c:v>
                </c:pt>
                <c:pt idx="4">
                  <c:v>-88</c:v>
                </c:pt>
                <c:pt idx="5">
                  <c:v>-88</c:v>
                </c:pt>
                <c:pt idx="6">
                  <c:v>-88</c:v>
                </c:pt>
                <c:pt idx="7">
                  <c:v>-85.8</c:v>
                </c:pt>
                <c:pt idx="8">
                  <c:v>-84.7</c:v>
                </c:pt>
                <c:pt idx="9">
                  <c:v>-88</c:v>
                </c:pt>
                <c:pt idx="10">
                  <c:v>-87</c:v>
                </c:pt>
                <c:pt idx="11">
                  <c:v>-86.4</c:v>
                </c:pt>
                <c:pt idx="12">
                  <c:v>-88</c:v>
                </c:pt>
                <c:pt idx="13">
                  <c:v>-88</c:v>
                </c:pt>
                <c:pt idx="14">
                  <c:v>-88</c:v>
                </c:pt>
                <c:pt idx="15">
                  <c:v>-86.2</c:v>
                </c:pt>
                <c:pt idx="16">
                  <c:v>-87.7</c:v>
                </c:pt>
                <c:pt idx="17">
                  <c:v>-88</c:v>
                </c:pt>
                <c:pt idx="18">
                  <c:v>-88</c:v>
                </c:pt>
                <c:pt idx="19">
                  <c:v>-87.8</c:v>
                </c:pt>
                <c:pt idx="20">
                  <c:v>-85.5</c:v>
                </c:pt>
                <c:pt idx="21">
                  <c:v>-88.1</c:v>
                </c:pt>
                <c:pt idx="22">
                  <c:v>-88.1</c:v>
                </c:pt>
                <c:pt idx="23">
                  <c:v>-87.9</c:v>
                </c:pt>
                <c:pt idx="24">
                  <c:v>-88.1</c:v>
                </c:pt>
                <c:pt idx="25">
                  <c:v>-88.1</c:v>
                </c:pt>
                <c:pt idx="26">
                  <c:v>-85</c:v>
                </c:pt>
                <c:pt idx="27">
                  <c:v>-87.8</c:v>
                </c:pt>
                <c:pt idx="28">
                  <c:v>-88.1</c:v>
                </c:pt>
                <c:pt idx="29">
                  <c:v>-85.2</c:v>
                </c:pt>
                <c:pt idx="30">
                  <c:v>-88.1</c:v>
                </c:pt>
                <c:pt idx="31">
                  <c:v>-88.1</c:v>
                </c:pt>
                <c:pt idx="32">
                  <c:v>-88.1</c:v>
                </c:pt>
                <c:pt idx="33">
                  <c:v>-88.1</c:v>
                </c:pt>
                <c:pt idx="34">
                  <c:v>-85.6</c:v>
                </c:pt>
                <c:pt idx="35">
                  <c:v>-88.1</c:v>
                </c:pt>
                <c:pt idx="36">
                  <c:v>-83.7</c:v>
                </c:pt>
                <c:pt idx="37">
                  <c:v>-85.5</c:v>
                </c:pt>
                <c:pt idx="38">
                  <c:v>-85.4</c:v>
                </c:pt>
                <c:pt idx="39">
                  <c:v>-87.7</c:v>
                </c:pt>
                <c:pt idx="40">
                  <c:v>-88.1</c:v>
                </c:pt>
                <c:pt idx="41">
                  <c:v>-88.1</c:v>
                </c:pt>
                <c:pt idx="42">
                  <c:v>-88.1</c:v>
                </c:pt>
                <c:pt idx="43">
                  <c:v>-88.1</c:v>
                </c:pt>
                <c:pt idx="44">
                  <c:v>-88.1</c:v>
                </c:pt>
                <c:pt idx="45">
                  <c:v>-86.1</c:v>
                </c:pt>
                <c:pt idx="46">
                  <c:v>-85.5</c:v>
                </c:pt>
                <c:pt idx="47">
                  <c:v>-87.7</c:v>
                </c:pt>
                <c:pt idx="48">
                  <c:v>-88.1</c:v>
                </c:pt>
                <c:pt idx="49">
                  <c:v>-86.6</c:v>
                </c:pt>
                <c:pt idx="50">
                  <c:v>-87.6</c:v>
                </c:pt>
                <c:pt idx="51">
                  <c:v>-88.1</c:v>
                </c:pt>
                <c:pt idx="52">
                  <c:v>-88.1</c:v>
                </c:pt>
                <c:pt idx="53">
                  <c:v>-88.1</c:v>
                </c:pt>
                <c:pt idx="54">
                  <c:v>-86.4</c:v>
                </c:pt>
                <c:pt idx="55">
                  <c:v>-86.1</c:v>
                </c:pt>
                <c:pt idx="56">
                  <c:v>-87.8</c:v>
                </c:pt>
                <c:pt idx="57">
                  <c:v>-86.7</c:v>
                </c:pt>
                <c:pt idx="58">
                  <c:v>-87.3</c:v>
                </c:pt>
                <c:pt idx="59">
                  <c:v>-88.1</c:v>
                </c:pt>
                <c:pt idx="60">
                  <c:v>-87.1</c:v>
                </c:pt>
                <c:pt idx="61">
                  <c:v>-85.2</c:v>
                </c:pt>
                <c:pt idx="62">
                  <c:v>-88.1</c:v>
                </c:pt>
                <c:pt idx="63">
                  <c:v>-87.7</c:v>
                </c:pt>
                <c:pt idx="64">
                  <c:v>-88.1</c:v>
                </c:pt>
                <c:pt idx="65">
                  <c:v>-84.6</c:v>
                </c:pt>
                <c:pt idx="66">
                  <c:v>-88.1</c:v>
                </c:pt>
                <c:pt idx="67">
                  <c:v>-87</c:v>
                </c:pt>
                <c:pt idx="68">
                  <c:v>-86.8</c:v>
                </c:pt>
                <c:pt idx="69">
                  <c:v>-88.1</c:v>
                </c:pt>
                <c:pt idx="70">
                  <c:v>-86.7</c:v>
                </c:pt>
                <c:pt idx="71">
                  <c:v>-87.2</c:v>
                </c:pt>
                <c:pt idx="72">
                  <c:v>-84.4</c:v>
                </c:pt>
                <c:pt idx="73">
                  <c:v>-83.8</c:v>
                </c:pt>
                <c:pt idx="74">
                  <c:v>-88.2</c:v>
                </c:pt>
                <c:pt idx="75">
                  <c:v>-86.2</c:v>
                </c:pt>
                <c:pt idx="76">
                  <c:v>-88.2</c:v>
                </c:pt>
                <c:pt idx="77">
                  <c:v>-88.2</c:v>
                </c:pt>
                <c:pt idx="78">
                  <c:v>-85.1</c:v>
                </c:pt>
                <c:pt idx="79">
                  <c:v>-88.2</c:v>
                </c:pt>
                <c:pt idx="80">
                  <c:v>-88.2</c:v>
                </c:pt>
                <c:pt idx="81">
                  <c:v>-88.2</c:v>
                </c:pt>
                <c:pt idx="82">
                  <c:v>-88.2</c:v>
                </c:pt>
                <c:pt idx="83">
                  <c:v>-84.9</c:v>
                </c:pt>
                <c:pt idx="84">
                  <c:v>-88.2</c:v>
                </c:pt>
                <c:pt idx="85">
                  <c:v>-88.2</c:v>
                </c:pt>
                <c:pt idx="86">
                  <c:v>-88.2</c:v>
                </c:pt>
                <c:pt idx="87">
                  <c:v>-88.2</c:v>
                </c:pt>
                <c:pt idx="88">
                  <c:v>-88.2</c:v>
                </c:pt>
                <c:pt idx="89">
                  <c:v>-85.7</c:v>
                </c:pt>
                <c:pt idx="90">
                  <c:v>-87.1</c:v>
                </c:pt>
                <c:pt idx="91">
                  <c:v>-88.2</c:v>
                </c:pt>
                <c:pt idx="92">
                  <c:v>-85.8</c:v>
                </c:pt>
                <c:pt idx="93">
                  <c:v>-87.2</c:v>
                </c:pt>
                <c:pt idx="94">
                  <c:v>-88.2</c:v>
                </c:pt>
                <c:pt idx="95">
                  <c:v>-88.2</c:v>
                </c:pt>
                <c:pt idx="96">
                  <c:v>-86.9</c:v>
                </c:pt>
                <c:pt idx="97">
                  <c:v>-88.2</c:v>
                </c:pt>
                <c:pt idx="98">
                  <c:v>-85.8</c:v>
                </c:pt>
                <c:pt idx="99">
                  <c:v>-88.2</c:v>
                </c:pt>
                <c:pt idx="100">
                  <c:v>-88.2</c:v>
                </c:pt>
                <c:pt idx="101">
                  <c:v>-87.2</c:v>
                </c:pt>
                <c:pt idx="102">
                  <c:v>-88.2</c:v>
                </c:pt>
                <c:pt idx="103">
                  <c:v>-84.3</c:v>
                </c:pt>
                <c:pt idx="104">
                  <c:v>-86.2</c:v>
                </c:pt>
                <c:pt idx="105">
                  <c:v>-86.1</c:v>
                </c:pt>
                <c:pt idx="106">
                  <c:v>-88.2</c:v>
                </c:pt>
                <c:pt idx="107">
                  <c:v>-87.5</c:v>
                </c:pt>
                <c:pt idx="108">
                  <c:v>-88.2</c:v>
                </c:pt>
                <c:pt idx="109">
                  <c:v>-88.2</c:v>
                </c:pt>
                <c:pt idx="110">
                  <c:v>-85.2</c:v>
                </c:pt>
                <c:pt idx="111">
                  <c:v>-87</c:v>
                </c:pt>
                <c:pt idx="112">
                  <c:v>-85.1</c:v>
                </c:pt>
                <c:pt idx="113">
                  <c:v>-84.5</c:v>
                </c:pt>
                <c:pt idx="114">
                  <c:v>-88.2</c:v>
                </c:pt>
                <c:pt idx="115">
                  <c:v>-87.4</c:v>
                </c:pt>
                <c:pt idx="116">
                  <c:v>-88.2</c:v>
                </c:pt>
                <c:pt idx="117">
                  <c:v>-86.3</c:v>
                </c:pt>
                <c:pt idx="118">
                  <c:v>-85.9</c:v>
                </c:pt>
                <c:pt idx="119">
                  <c:v>-88.2</c:v>
                </c:pt>
                <c:pt idx="120">
                  <c:v>-88.2</c:v>
                </c:pt>
                <c:pt idx="121">
                  <c:v>-88.2</c:v>
                </c:pt>
                <c:pt idx="122">
                  <c:v>-88.2</c:v>
                </c:pt>
                <c:pt idx="123">
                  <c:v>-88.2</c:v>
                </c:pt>
                <c:pt idx="124">
                  <c:v>-88.2</c:v>
                </c:pt>
                <c:pt idx="125">
                  <c:v>-88.2</c:v>
                </c:pt>
                <c:pt idx="126">
                  <c:v>-88.2</c:v>
                </c:pt>
                <c:pt idx="127">
                  <c:v>-87.1</c:v>
                </c:pt>
                <c:pt idx="128">
                  <c:v>-88.2</c:v>
                </c:pt>
                <c:pt idx="129">
                  <c:v>-88</c:v>
                </c:pt>
                <c:pt idx="130">
                  <c:v>-87.3</c:v>
                </c:pt>
                <c:pt idx="131">
                  <c:v>-88.2</c:v>
                </c:pt>
                <c:pt idx="132">
                  <c:v>-85.9</c:v>
                </c:pt>
                <c:pt idx="133">
                  <c:v>-88.2</c:v>
                </c:pt>
                <c:pt idx="134">
                  <c:v>-86.7</c:v>
                </c:pt>
                <c:pt idx="135">
                  <c:v>-88.2</c:v>
                </c:pt>
                <c:pt idx="136">
                  <c:v>-86.4</c:v>
                </c:pt>
                <c:pt idx="137">
                  <c:v>-87.2</c:v>
                </c:pt>
                <c:pt idx="138">
                  <c:v>-87.6</c:v>
                </c:pt>
                <c:pt idx="139">
                  <c:v>-88.2</c:v>
                </c:pt>
                <c:pt idx="140">
                  <c:v>-88.2</c:v>
                </c:pt>
                <c:pt idx="141">
                  <c:v>-88.2</c:v>
                </c:pt>
                <c:pt idx="142">
                  <c:v>-87.1</c:v>
                </c:pt>
                <c:pt idx="143">
                  <c:v>-88.2</c:v>
                </c:pt>
                <c:pt idx="144">
                  <c:v>-88.2</c:v>
                </c:pt>
                <c:pt idx="145">
                  <c:v>-88.2</c:v>
                </c:pt>
                <c:pt idx="146">
                  <c:v>-88.2</c:v>
                </c:pt>
                <c:pt idx="147">
                  <c:v>-88.2</c:v>
                </c:pt>
                <c:pt idx="148">
                  <c:v>-85.9</c:v>
                </c:pt>
                <c:pt idx="149">
                  <c:v>-86.2</c:v>
                </c:pt>
                <c:pt idx="150">
                  <c:v>-88.2</c:v>
                </c:pt>
                <c:pt idx="151">
                  <c:v>-88.2</c:v>
                </c:pt>
                <c:pt idx="152">
                  <c:v>-87.2</c:v>
                </c:pt>
                <c:pt idx="153">
                  <c:v>-86.1</c:v>
                </c:pt>
                <c:pt idx="154">
                  <c:v>-88.2</c:v>
                </c:pt>
                <c:pt idx="155">
                  <c:v>-88.2</c:v>
                </c:pt>
                <c:pt idx="156">
                  <c:v>-88.2</c:v>
                </c:pt>
                <c:pt idx="157">
                  <c:v>-88.2</c:v>
                </c:pt>
                <c:pt idx="158">
                  <c:v>-86.8</c:v>
                </c:pt>
                <c:pt idx="159">
                  <c:v>-88.2</c:v>
                </c:pt>
                <c:pt idx="160">
                  <c:v>-85.4</c:v>
                </c:pt>
                <c:pt idx="161">
                  <c:v>-88.2</c:v>
                </c:pt>
                <c:pt idx="162">
                  <c:v>-88.2</c:v>
                </c:pt>
                <c:pt idx="163">
                  <c:v>-88.2</c:v>
                </c:pt>
                <c:pt idx="164">
                  <c:v>-88.2</c:v>
                </c:pt>
                <c:pt idx="165">
                  <c:v>-85.3</c:v>
                </c:pt>
                <c:pt idx="166">
                  <c:v>-85.7</c:v>
                </c:pt>
                <c:pt idx="167">
                  <c:v>-88.1</c:v>
                </c:pt>
                <c:pt idx="168">
                  <c:v>-88.2</c:v>
                </c:pt>
                <c:pt idx="169">
                  <c:v>-85.8</c:v>
                </c:pt>
                <c:pt idx="170">
                  <c:v>-86.1</c:v>
                </c:pt>
                <c:pt idx="171">
                  <c:v>-84.3</c:v>
                </c:pt>
                <c:pt idx="172">
                  <c:v>-87.4</c:v>
                </c:pt>
                <c:pt idx="173">
                  <c:v>-88.2</c:v>
                </c:pt>
                <c:pt idx="174">
                  <c:v>-88.2</c:v>
                </c:pt>
                <c:pt idx="175">
                  <c:v>-87</c:v>
                </c:pt>
                <c:pt idx="176">
                  <c:v>-88.1</c:v>
                </c:pt>
                <c:pt idx="177">
                  <c:v>-86.6</c:v>
                </c:pt>
                <c:pt idx="178">
                  <c:v>-88.2</c:v>
                </c:pt>
                <c:pt idx="179">
                  <c:v>-88.2</c:v>
                </c:pt>
                <c:pt idx="180">
                  <c:v>-88.2</c:v>
                </c:pt>
                <c:pt idx="181">
                  <c:v>-86.2</c:v>
                </c:pt>
                <c:pt idx="182">
                  <c:v>-88.2</c:v>
                </c:pt>
                <c:pt idx="183">
                  <c:v>-88.2</c:v>
                </c:pt>
                <c:pt idx="184">
                  <c:v>-88.2</c:v>
                </c:pt>
                <c:pt idx="185">
                  <c:v>-88.2</c:v>
                </c:pt>
                <c:pt idx="186">
                  <c:v>-87.4</c:v>
                </c:pt>
                <c:pt idx="187">
                  <c:v>-88.2</c:v>
                </c:pt>
                <c:pt idx="188">
                  <c:v>-88.2</c:v>
                </c:pt>
                <c:pt idx="189">
                  <c:v>-85.6</c:v>
                </c:pt>
                <c:pt idx="190">
                  <c:v>-88.2</c:v>
                </c:pt>
                <c:pt idx="191">
                  <c:v>-87.2</c:v>
                </c:pt>
                <c:pt idx="192">
                  <c:v>-87.8</c:v>
                </c:pt>
                <c:pt idx="193">
                  <c:v>-87</c:v>
                </c:pt>
                <c:pt idx="194">
                  <c:v>-88.2</c:v>
                </c:pt>
                <c:pt idx="195">
                  <c:v>-88.2</c:v>
                </c:pt>
                <c:pt idx="196">
                  <c:v>-86.1</c:v>
                </c:pt>
                <c:pt idx="197">
                  <c:v>-88.2</c:v>
                </c:pt>
                <c:pt idx="198">
                  <c:v>-85.1</c:v>
                </c:pt>
                <c:pt idx="199">
                  <c:v>-87.5</c:v>
                </c:pt>
                <c:pt idx="200">
                  <c:v>-84.9</c:v>
                </c:pt>
                <c:pt idx="201">
                  <c:v>-88.2</c:v>
                </c:pt>
                <c:pt idx="202">
                  <c:v>-88.2</c:v>
                </c:pt>
                <c:pt idx="203">
                  <c:v>-88.2</c:v>
                </c:pt>
                <c:pt idx="204">
                  <c:v>-86.6</c:v>
                </c:pt>
                <c:pt idx="205">
                  <c:v>-88.2</c:v>
                </c:pt>
                <c:pt idx="206">
                  <c:v>-85.4</c:v>
                </c:pt>
                <c:pt idx="207">
                  <c:v>-86.5</c:v>
                </c:pt>
                <c:pt idx="208">
                  <c:v>-88.2</c:v>
                </c:pt>
                <c:pt idx="209">
                  <c:v>-88.2</c:v>
                </c:pt>
                <c:pt idx="210">
                  <c:v>-88.2</c:v>
                </c:pt>
                <c:pt idx="211">
                  <c:v>-87.6</c:v>
                </c:pt>
                <c:pt idx="212">
                  <c:v>-88.2</c:v>
                </c:pt>
                <c:pt idx="213">
                  <c:v>-88.2</c:v>
                </c:pt>
                <c:pt idx="214">
                  <c:v>-88.2</c:v>
                </c:pt>
                <c:pt idx="215">
                  <c:v>-88.2</c:v>
                </c:pt>
                <c:pt idx="216">
                  <c:v>-88.2</c:v>
                </c:pt>
                <c:pt idx="217">
                  <c:v>-88.2</c:v>
                </c:pt>
                <c:pt idx="218">
                  <c:v>-88.2</c:v>
                </c:pt>
                <c:pt idx="219">
                  <c:v>-88.2</c:v>
                </c:pt>
                <c:pt idx="220">
                  <c:v>-84.9</c:v>
                </c:pt>
                <c:pt idx="221">
                  <c:v>-88.2</c:v>
                </c:pt>
                <c:pt idx="222">
                  <c:v>-84</c:v>
                </c:pt>
                <c:pt idx="223">
                  <c:v>-86</c:v>
                </c:pt>
                <c:pt idx="224">
                  <c:v>-88.2</c:v>
                </c:pt>
                <c:pt idx="225">
                  <c:v>-87.1</c:v>
                </c:pt>
                <c:pt idx="226">
                  <c:v>-86.8</c:v>
                </c:pt>
                <c:pt idx="227">
                  <c:v>-88</c:v>
                </c:pt>
                <c:pt idx="228">
                  <c:v>-88.2</c:v>
                </c:pt>
                <c:pt idx="229">
                  <c:v>-86.3</c:v>
                </c:pt>
                <c:pt idx="230">
                  <c:v>-86.6</c:v>
                </c:pt>
                <c:pt idx="231">
                  <c:v>-88.2</c:v>
                </c:pt>
                <c:pt idx="232">
                  <c:v>-88.2</c:v>
                </c:pt>
                <c:pt idx="233">
                  <c:v>-88.2</c:v>
                </c:pt>
                <c:pt idx="234">
                  <c:v>-88.2</c:v>
                </c:pt>
                <c:pt idx="235">
                  <c:v>-88.2</c:v>
                </c:pt>
                <c:pt idx="236">
                  <c:v>-88.2</c:v>
                </c:pt>
                <c:pt idx="237">
                  <c:v>-88.2</c:v>
                </c:pt>
                <c:pt idx="238">
                  <c:v>-88.2</c:v>
                </c:pt>
                <c:pt idx="239">
                  <c:v>-88.2</c:v>
                </c:pt>
                <c:pt idx="240">
                  <c:v>-88.2</c:v>
                </c:pt>
                <c:pt idx="241">
                  <c:v>-83.5</c:v>
                </c:pt>
                <c:pt idx="242">
                  <c:v>-84.5</c:v>
                </c:pt>
                <c:pt idx="243">
                  <c:v>-88.2</c:v>
                </c:pt>
                <c:pt idx="244">
                  <c:v>-85.7</c:v>
                </c:pt>
                <c:pt idx="245">
                  <c:v>-88.2</c:v>
                </c:pt>
                <c:pt idx="246">
                  <c:v>-88.2</c:v>
                </c:pt>
                <c:pt idx="247">
                  <c:v>-88.2</c:v>
                </c:pt>
                <c:pt idx="248">
                  <c:v>-88.2</c:v>
                </c:pt>
                <c:pt idx="249">
                  <c:v>-88.2</c:v>
                </c:pt>
                <c:pt idx="250">
                  <c:v>-88.2</c:v>
                </c:pt>
                <c:pt idx="251">
                  <c:v>-87.5</c:v>
                </c:pt>
                <c:pt idx="252">
                  <c:v>-86.3</c:v>
                </c:pt>
                <c:pt idx="253">
                  <c:v>-88.2</c:v>
                </c:pt>
                <c:pt idx="254">
                  <c:v>-88.2</c:v>
                </c:pt>
                <c:pt idx="255">
                  <c:v>-88.2</c:v>
                </c:pt>
                <c:pt idx="256">
                  <c:v>-88.2</c:v>
                </c:pt>
                <c:pt idx="257">
                  <c:v>-88.2</c:v>
                </c:pt>
                <c:pt idx="258">
                  <c:v>-88.2</c:v>
                </c:pt>
                <c:pt idx="259">
                  <c:v>-87.7</c:v>
                </c:pt>
                <c:pt idx="260">
                  <c:v>-88.2</c:v>
                </c:pt>
                <c:pt idx="261">
                  <c:v>-88.2</c:v>
                </c:pt>
                <c:pt idx="262">
                  <c:v>-88.2</c:v>
                </c:pt>
                <c:pt idx="263">
                  <c:v>-87.2</c:v>
                </c:pt>
                <c:pt idx="264">
                  <c:v>-88.2</c:v>
                </c:pt>
                <c:pt idx="265">
                  <c:v>-86.7</c:v>
                </c:pt>
                <c:pt idx="266">
                  <c:v>-87.9</c:v>
                </c:pt>
                <c:pt idx="267">
                  <c:v>-88.2</c:v>
                </c:pt>
                <c:pt idx="268">
                  <c:v>-88.2</c:v>
                </c:pt>
                <c:pt idx="269">
                  <c:v>-84.8</c:v>
                </c:pt>
                <c:pt idx="270">
                  <c:v>-87.9</c:v>
                </c:pt>
                <c:pt idx="271">
                  <c:v>-87.1</c:v>
                </c:pt>
                <c:pt idx="272">
                  <c:v>-85.2</c:v>
                </c:pt>
                <c:pt idx="273">
                  <c:v>-88.2</c:v>
                </c:pt>
                <c:pt idx="274">
                  <c:v>-88.2</c:v>
                </c:pt>
                <c:pt idx="275">
                  <c:v>-88.2</c:v>
                </c:pt>
                <c:pt idx="276">
                  <c:v>-88.2</c:v>
                </c:pt>
                <c:pt idx="277">
                  <c:v>-86.8</c:v>
                </c:pt>
                <c:pt idx="278">
                  <c:v>-87.1</c:v>
                </c:pt>
                <c:pt idx="279">
                  <c:v>-88.2</c:v>
                </c:pt>
                <c:pt idx="280">
                  <c:v>-84.5</c:v>
                </c:pt>
                <c:pt idx="281">
                  <c:v>-86.3</c:v>
                </c:pt>
                <c:pt idx="282">
                  <c:v>-85.7</c:v>
                </c:pt>
                <c:pt idx="283">
                  <c:v>-87.5</c:v>
                </c:pt>
                <c:pt idx="284">
                  <c:v>-88.2</c:v>
                </c:pt>
                <c:pt idx="285">
                  <c:v>-88.2</c:v>
                </c:pt>
                <c:pt idx="286">
                  <c:v>-85.5</c:v>
                </c:pt>
                <c:pt idx="287">
                  <c:v>-88.2</c:v>
                </c:pt>
                <c:pt idx="288">
                  <c:v>-88.2</c:v>
                </c:pt>
                <c:pt idx="289">
                  <c:v>-88</c:v>
                </c:pt>
                <c:pt idx="290">
                  <c:v>-85.8</c:v>
                </c:pt>
                <c:pt idx="291">
                  <c:v>-86.1</c:v>
                </c:pt>
                <c:pt idx="292">
                  <c:v>-86.1</c:v>
                </c:pt>
                <c:pt idx="293">
                  <c:v>-88.3</c:v>
                </c:pt>
                <c:pt idx="294">
                  <c:v>-88.3</c:v>
                </c:pt>
                <c:pt idx="295">
                  <c:v>-86.5</c:v>
                </c:pt>
                <c:pt idx="296">
                  <c:v>-87.9</c:v>
                </c:pt>
                <c:pt idx="297">
                  <c:v>-88.3</c:v>
                </c:pt>
                <c:pt idx="298">
                  <c:v>-88.3</c:v>
                </c:pt>
                <c:pt idx="299">
                  <c:v>-88.3</c:v>
                </c:pt>
                <c:pt idx="300">
                  <c:v>-88.3</c:v>
                </c:pt>
                <c:pt idx="301">
                  <c:v>-88.3</c:v>
                </c:pt>
                <c:pt idx="302">
                  <c:v>-88.3</c:v>
                </c:pt>
                <c:pt idx="303">
                  <c:v>-88.3</c:v>
                </c:pt>
                <c:pt idx="304">
                  <c:v>-88.3</c:v>
                </c:pt>
                <c:pt idx="305">
                  <c:v>-85.8</c:v>
                </c:pt>
                <c:pt idx="306">
                  <c:v>-85.1</c:v>
                </c:pt>
                <c:pt idx="307">
                  <c:v>-88.3</c:v>
                </c:pt>
                <c:pt idx="308">
                  <c:v>-84.2</c:v>
                </c:pt>
                <c:pt idx="309">
                  <c:v>-88.2</c:v>
                </c:pt>
                <c:pt idx="310">
                  <c:v>-88.3</c:v>
                </c:pt>
                <c:pt idx="311">
                  <c:v>-88.3</c:v>
                </c:pt>
                <c:pt idx="312">
                  <c:v>-86.2</c:v>
                </c:pt>
                <c:pt idx="313">
                  <c:v>-83.8</c:v>
                </c:pt>
                <c:pt idx="314">
                  <c:v>-87</c:v>
                </c:pt>
                <c:pt idx="315">
                  <c:v>-88.3</c:v>
                </c:pt>
                <c:pt idx="316">
                  <c:v>-88.3</c:v>
                </c:pt>
                <c:pt idx="317">
                  <c:v>-88.3</c:v>
                </c:pt>
                <c:pt idx="318">
                  <c:v>-85.8</c:v>
                </c:pt>
                <c:pt idx="319">
                  <c:v>-88.3</c:v>
                </c:pt>
                <c:pt idx="320">
                  <c:v>-88.3</c:v>
                </c:pt>
                <c:pt idx="321">
                  <c:v>-84.4</c:v>
                </c:pt>
                <c:pt idx="322">
                  <c:v>-84.9</c:v>
                </c:pt>
                <c:pt idx="323">
                  <c:v>-88.3</c:v>
                </c:pt>
                <c:pt idx="324">
                  <c:v>-87.4</c:v>
                </c:pt>
                <c:pt idx="325">
                  <c:v>-88.2</c:v>
                </c:pt>
                <c:pt idx="326">
                  <c:v>-87.4</c:v>
                </c:pt>
                <c:pt idx="327">
                  <c:v>-85.1</c:v>
                </c:pt>
                <c:pt idx="328">
                  <c:v>-84.6</c:v>
                </c:pt>
                <c:pt idx="329">
                  <c:v>-88.3</c:v>
                </c:pt>
                <c:pt idx="330">
                  <c:v>-88.3</c:v>
                </c:pt>
                <c:pt idx="331">
                  <c:v>-88.3</c:v>
                </c:pt>
                <c:pt idx="332">
                  <c:v>-87.6</c:v>
                </c:pt>
                <c:pt idx="333">
                  <c:v>-88.3</c:v>
                </c:pt>
                <c:pt idx="334">
                  <c:v>-86.1</c:v>
                </c:pt>
                <c:pt idx="335">
                  <c:v>-88.3</c:v>
                </c:pt>
                <c:pt idx="336">
                  <c:v>-88.3</c:v>
                </c:pt>
                <c:pt idx="337">
                  <c:v>-87.4</c:v>
                </c:pt>
                <c:pt idx="338">
                  <c:v>-88.3</c:v>
                </c:pt>
                <c:pt idx="339">
                  <c:v>-86.7</c:v>
                </c:pt>
                <c:pt idx="340">
                  <c:v>-84.4</c:v>
                </c:pt>
                <c:pt idx="341">
                  <c:v>-86.2</c:v>
                </c:pt>
                <c:pt idx="342">
                  <c:v>-88.3</c:v>
                </c:pt>
                <c:pt idx="343">
                  <c:v>-88.3</c:v>
                </c:pt>
                <c:pt idx="344">
                  <c:v>-88.3</c:v>
                </c:pt>
                <c:pt idx="345">
                  <c:v>-88.3</c:v>
                </c:pt>
                <c:pt idx="346">
                  <c:v>-88.3</c:v>
                </c:pt>
                <c:pt idx="347">
                  <c:v>-84.5</c:v>
                </c:pt>
                <c:pt idx="348">
                  <c:v>-88.3</c:v>
                </c:pt>
                <c:pt idx="349">
                  <c:v>-86.9</c:v>
                </c:pt>
                <c:pt idx="350">
                  <c:v>-86.1</c:v>
                </c:pt>
                <c:pt idx="351">
                  <c:v>-86.2</c:v>
                </c:pt>
                <c:pt idx="352">
                  <c:v>-88.3</c:v>
                </c:pt>
                <c:pt idx="353">
                  <c:v>-88.3</c:v>
                </c:pt>
                <c:pt idx="354">
                  <c:v>-87.7</c:v>
                </c:pt>
                <c:pt idx="355">
                  <c:v>-87.6</c:v>
                </c:pt>
                <c:pt idx="356">
                  <c:v>-88.3</c:v>
                </c:pt>
                <c:pt idx="357">
                  <c:v>-88.3</c:v>
                </c:pt>
                <c:pt idx="358">
                  <c:v>-88.3</c:v>
                </c:pt>
                <c:pt idx="359">
                  <c:v>-88.3</c:v>
                </c:pt>
                <c:pt idx="360">
                  <c:v>-88.3</c:v>
                </c:pt>
                <c:pt idx="361">
                  <c:v>-87</c:v>
                </c:pt>
                <c:pt idx="362">
                  <c:v>-84.6</c:v>
                </c:pt>
                <c:pt idx="363">
                  <c:v>-87.2</c:v>
                </c:pt>
                <c:pt idx="364">
                  <c:v>-86</c:v>
                </c:pt>
                <c:pt idx="365">
                  <c:v>-85.1</c:v>
                </c:pt>
                <c:pt idx="366">
                  <c:v>-84.6</c:v>
                </c:pt>
                <c:pt idx="367">
                  <c:v>-88</c:v>
                </c:pt>
                <c:pt idx="368">
                  <c:v>-88.2</c:v>
                </c:pt>
                <c:pt idx="369">
                  <c:v>-88.3</c:v>
                </c:pt>
                <c:pt idx="370">
                  <c:v>-88.3</c:v>
                </c:pt>
                <c:pt idx="371">
                  <c:v>-88.3</c:v>
                </c:pt>
                <c:pt idx="372">
                  <c:v>-88.3</c:v>
                </c:pt>
                <c:pt idx="373">
                  <c:v>-85</c:v>
                </c:pt>
                <c:pt idx="374">
                  <c:v>-85.7</c:v>
                </c:pt>
                <c:pt idx="375">
                  <c:v>-88.3</c:v>
                </c:pt>
                <c:pt idx="376">
                  <c:v>-87.4</c:v>
                </c:pt>
                <c:pt idx="377">
                  <c:v>-87.5</c:v>
                </c:pt>
                <c:pt idx="378">
                  <c:v>-88.3</c:v>
                </c:pt>
                <c:pt idx="379">
                  <c:v>-88.3</c:v>
                </c:pt>
                <c:pt idx="380">
                  <c:v>-87.9</c:v>
                </c:pt>
                <c:pt idx="381">
                  <c:v>-84.4</c:v>
                </c:pt>
                <c:pt idx="382">
                  <c:v>-88.3</c:v>
                </c:pt>
                <c:pt idx="383">
                  <c:v>-88.3</c:v>
                </c:pt>
                <c:pt idx="384">
                  <c:v>-85.8</c:v>
                </c:pt>
                <c:pt idx="385">
                  <c:v>-87.2</c:v>
                </c:pt>
                <c:pt idx="386">
                  <c:v>-88.3</c:v>
                </c:pt>
                <c:pt idx="387">
                  <c:v>-88.3</c:v>
                </c:pt>
                <c:pt idx="388">
                  <c:v>-88.3</c:v>
                </c:pt>
                <c:pt idx="389">
                  <c:v>-85.9</c:v>
                </c:pt>
                <c:pt idx="390">
                  <c:v>-86.5</c:v>
                </c:pt>
                <c:pt idx="391">
                  <c:v>-87.6</c:v>
                </c:pt>
                <c:pt idx="392">
                  <c:v>-86.1</c:v>
                </c:pt>
                <c:pt idx="393">
                  <c:v>-88</c:v>
                </c:pt>
                <c:pt idx="394">
                  <c:v>-88.3</c:v>
                </c:pt>
                <c:pt idx="395">
                  <c:v>-88.3</c:v>
                </c:pt>
                <c:pt idx="396">
                  <c:v>-88.3</c:v>
                </c:pt>
                <c:pt idx="397">
                  <c:v>-88.3</c:v>
                </c:pt>
                <c:pt idx="398">
                  <c:v>-87.1</c:v>
                </c:pt>
                <c:pt idx="399">
                  <c:v>-86.6</c:v>
                </c:pt>
                <c:pt idx="400">
                  <c:v>-87.2</c:v>
                </c:pt>
                <c:pt idx="401">
                  <c:v>-88.3</c:v>
                </c:pt>
                <c:pt idx="402">
                  <c:v>-87.6</c:v>
                </c:pt>
                <c:pt idx="403">
                  <c:v>-85.2</c:v>
                </c:pt>
                <c:pt idx="404">
                  <c:v>-54.5</c:v>
                </c:pt>
                <c:pt idx="405">
                  <c:v>-54.5</c:v>
                </c:pt>
                <c:pt idx="406">
                  <c:v>-57</c:v>
                </c:pt>
                <c:pt idx="407">
                  <c:v>-57.7</c:v>
                </c:pt>
                <c:pt idx="408">
                  <c:v>-79.099999999999994</c:v>
                </c:pt>
                <c:pt idx="409">
                  <c:v>-87.1</c:v>
                </c:pt>
                <c:pt idx="410">
                  <c:v>-87.4</c:v>
                </c:pt>
                <c:pt idx="411">
                  <c:v>-84.7</c:v>
                </c:pt>
                <c:pt idx="412">
                  <c:v>-88.3</c:v>
                </c:pt>
                <c:pt idx="413">
                  <c:v>-85.2</c:v>
                </c:pt>
                <c:pt idx="414">
                  <c:v>-86.9</c:v>
                </c:pt>
                <c:pt idx="415">
                  <c:v>-86.2</c:v>
                </c:pt>
                <c:pt idx="416">
                  <c:v>-88.3</c:v>
                </c:pt>
                <c:pt idx="417">
                  <c:v>-86</c:v>
                </c:pt>
                <c:pt idx="418">
                  <c:v>-88.3</c:v>
                </c:pt>
                <c:pt idx="419">
                  <c:v>-85.6</c:v>
                </c:pt>
                <c:pt idx="420">
                  <c:v>-88.2</c:v>
                </c:pt>
                <c:pt idx="421">
                  <c:v>-86.2</c:v>
                </c:pt>
                <c:pt idx="422">
                  <c:v>-88.3</c:v>
                </c:pt>
                <c:pt idx="423">
                  <c:v>-88.3</c:v>
                </c:pt>
                <c:pt idx="424">
                  <c:v>-88.3</c:v>
                </c:pt>
                <c:pt idx="425">
                  <c:v>-85.1</c:v>
                </c:pt>
                <c:pt idx="426">
                  <c:v>-88.3</c:v>
                </c:pt>
                <c:pt idx="427">
                  <c:v>-83.6</c:v>
                </c:pt>
                <c:pt idx="428">
                  <c:v>-88</c:v>
                </c:pt>
                <c:pt idx="429">
                  <c:v>-86.1</c:v>
                </c:pt>
                <c:pt idx="430">
                  <c:v>-88.3</c:v>
                </c:pt>
                <c:pt idx="431">
                  <c:v>-87.9</c:v>
                </c:pt>
                <c:pt idx="432">
                  <c:v>-88.2</c:v>
                </c:pt>
                <c:pt idx="433">
                  <c:v>-87</c:v>
                </c:pt>
                <c:pt idx="434">
                  <c:v>-86.4</c:v>
                </c:pt>
                <c:pt idx="435">
                  <c:v>-85</c:v>
                </c:pt>
                <c:pt idx="436">
                  <c:v>-88.2</c:v>
                </c:pt>
                <c:pt idx="437">
                  <c:v>-88.2</c:v>
                </c:pt>
                <c:pt idx="438">
                  <c:v>-85.2</c:v>
                </c:pt>
                <c:pt idx="439">
                  <c:v>-87.7</c:v>
                </c:pt>
                <c:pt idx="440">
                  <c:v>-88.2</c:v>
                </c:pt>
                <c:pt idx="441">
                  <c:v>-85</c:v>
                </c:pt>
                <c:pt idx="442">
                  <c:v>-87.3</c:v>
                </c:pt>
                <c:pt idx="443">
                  <c:v>-87.5</c:v>
                </c:pt>
                <c:pt idx="444">
                  <c:v>-87.1</c:v>
                </c:pt>
                <c:pt idx="445">
                  <c:v>-84.8</c:v>
                </c:pt>
                <c:pt idx="446">
                  <c:v>-88.2</c:v>
                </c:pt>
                <c:pt idx="447">
                  <c:v>-88.2</c:v>
                </c:pt>
                <c:pt idx="448">
                  <c:v>-87.7</c:v>
                </c:pt>
                <c:pt idx="449">
                  <c:v>-87.4</c:v>
                </c:pt>
                <c:pt idx="450">
                  <c:v>-86.3</c:v>
                </c:pt>
                <c:pt idx="451">
                  <c:v>-86.8</c:v>
                </c:pt>
                <c:pt idx="452">
                  <c:v>-86.3</c:v>
                </c:pt>
                <c:pt idx="453">
                  <c:v>-88.2</c:v>
                </c:pt>
                <c:pt idx="454">
                  <c:v>-88.2</c:v>
                </c:pt>
                <c:pt idx="455">
                  <c:v>-85.3</c:v>
                </c:pt>
                <c:pt idx="456">
                  <c:v>-85.7</c:v>
                </c:pt>
                <c:pt idx="457">
                  <c:v>-86.2</c:v>
                </c:pt>
                <c:pt idx="458">
                  <c:v>-88.1</c:v>
                </c:pt>
                <c:pt idx="459">
                  <c:v>-88.2</c:v>
                </c:pt>
                <c:pt idx="460">
                  <c:v>-88.2</c:v>
                </c:pt>
                <c:pt idx="461">
                  <c:v>-88.2</c:v>
                </c:pt>
                <c:pt idx="462">
                  <c:v>-85.9</c:v>
                </c:pt>
                <c:pt idx="463">
                  <c:v>-84.5</c:v>
                </c:pt>
                <c:pt idx="464">
                  <c:v>-87.6</c:v>
                </c:pt>
                <c:pt idx="465">
                  <c:v>-88.2</c:v>
                </c:pt>
                <c:pt idx="466">
                  <c:v>-85.2</c:v>
                </c:pt>
                <c:pt idx="467">
                  <c:v>-88.2</c:v>
                </c:pt>
                <c:pt idx="468">
                  <c:v>-87.7</c:v>
                </c:pt>
                <c:pt idx="469">
                  <c:v>-88.2</c:v>
                </c:pt>
                <c:pt idx="470">
                  <c:v>-87.2</c:v>
                </c:pt>
                <c:pt idx="471">
                  <c:v>-88.2</c:v>
                </c:pt>
                <c:pt idx="472">
                  <c:v>-88.2</c:v>
                </c:pt>
                <c:pt idx="473">
                  <c:v>-85.3</c:v>
                </c:pt>
                <c:pt idx="474">
                  <c:v>-88.2</c:v>
                </c:pt>
                <c:pt idx="475">
                  <c:v>-88.2</c:v>
                </c:pt>
                <c:pt idx="476">
                  <c:v>-87.2</c:v>
                </c:pt>
                <c:pt idx="477">
                  <c:v>-88.2</c:v>
                </c:pt>
                <c:pt idx="478">
                  <c:v>-84.6</c:v>
                </c:pt>
                <c:pt idx="479">
                  <c:v>-87.8</c:v>
                </c:pt>
                <c:pt idx="480">
                  <c:v>-87</c:v>
                </c:pt>
                <c:pt idx="481">
                  <c:v>-84.3</c:v>
                </c:pt>
                <c:pt idx="482">
                  <c:v>-86.9</c:v>
                </c:pt>
                <c:pt idx="483">
                  <c:v>-85.8</c:v>
                </c:pt>
                <c:pt idx="484">
                  <c:v>-85</c:v>
                </c:pt>
                <c:pt idx="485">
                  <c:v>-88.2</c:v>
                </c:pt>
                <c:pt idx="486">
                  <c:v>-88.2</c:v>
                </c:pt>
                <c:pt idx="487">
                  <c:v>-85.8</c:v>
                </c:pt>
                <c:pt idx="488">
                  <c:v>-85.8</c:v>
                </c:pt>
                <c:pt idx="489">
                  <c:v>-84.9</c:v>
                </c:pt>
                <c:pt idx="490">
                  <c:v>-85.6</c:v>
                </c:pt>
                <c:pt idx="491">
                  <c:v>-85.2</c:v>
                </c:pt>
                <c:pt idx="492">
                  <c:v>-88.2</c:v>
                </c:pt>
                <c:pt idx="493">
                  <c:v>-86.4</c:v>
                </c:pt>
                <c:pt idx="494">
                  <c:v>-87.8</c:v>
                </c:pt>
                <c:pt idx="495">
                  <c:v>-86.7</c:v>
                </c:pt>
                <c:pt idx="496">
                  <c:v>-85.5</c:v>
                </c:pt>
                <c:pt idx="497">
                  <c:v>-88.2</c:v>
                </c:pt>
                <c:pt idx="498">
                  <c:v>-85.8</c:v>
                </c:pt>
                <c:pt idx="499">
                  <c:v>-88.2</c:v>
                </c:pt>
                <c:pt idx="500">
                  <c:v>-88.2</c:v>
                </c:pt>
                <c:pt idx="501">
                  <c:v>-87.4</c:v>
                </c:pt>
                <c:pt idx="502">
                  <c:v>-86.6</c:v>
                </c:pt>
                <c:pt idx="503">
                  <c:v>-88.2</c:v>
                </c:pt>
                <c:pt idx="504">
                  <c:v>-88.2</c:v>
                </c:pt>
                <c:pt idx="505">
                  <c:v>-87.8</c:v>
                </c:pt>
                <c:pt idx="506">
                  <c:v>-85.6</c:v>
                </c:pt>
                <c:pt idx="507">
                  <c:v>-84.6</c:v>
                </c:pt>
                <c:pt idx="508">
                  <c:v>-83.8</c:v>
                </c:pt>
                <c:pt idx="509">
                  <c:v>-88.1</c:v>
                </c:pt>
                <c:pt idx="510">
                  <c:v>-87.1</c:v>
                </c:pt>
                <c:pt idx="511">
                  <c:v>-85.3</c:v>
                </c:pt>
                <c:pt idx="512">
                  <c:v>-86.8</c:v>
                </c:pt>
                <c:pt idx="513">
                  <c:v>-87.5</c:v>
                </c:pt>
                <c:pt idx="514">
                  <c:v>-84.4</c:v>
                </c:pt>
                <c:pt idx="515">
                  <c:v>-87</c:v>
                </c:pt>
                <c:pt idx="516">
                  <c:v>-86.9</c:v>
                </c:pt>
                <c:pt idx="517">
                  <c:v>-88.1</c:v>
                </c:pt>
                <c:pt idx="518">
                  <c:v>-88.1</c:v>
                </c:pt>
                <c:pt idx="519">
                  <c:v>-86.2</c:v>
                </c:pt>
                <c:pt idx="520">
                  <c:v>-87.8</c:v>
                </c:pt>
                <c:pt idx="521">
                  <c:v>-87</c:v>
                </c:pt>
                <c:pt idx="522">
                  <c:v>-88.1</c:v>
                </c:pt>
                <c:pt idx="523">
                  <c:v>-84.3</c:v>
                </c:pt>
                <c:pt idx="524">
                  <c:v>-87</c:v>
                </c:pt>
                <c:pt idx="525">
                  <c:v>-83.6</c:v>
                </c:pt>
                <c:pt idx="526">
                  <c:v>-87.1</c:v>
                </c:pt>
                <c:pt idx="527">
                  <c:v>-85</c:v>
                </c:pt>
                <c:pt idx="528">
                  <c:v>-85.9</c:v>
                </c:pt>
                <c:pt idx="529">
                  <c:v>-87.8</c:v>
                </c:pt>
                <c:pt idx="530">
                  <c:v>-86.4</c:v>
                </c:pt>
                <c:pt idx="531">
                  <c:v>-88</c:v>
                </c:pt>
                <c:pt idx="532">
                  <c:v>-87.2</c:v>
                </c:pt>
                <c:pt idx="533">
                  <c:v>-87.8</c:v>
                </c:pt>
                <c:pt idx="534">
                  <c:v>-85.6</c:v>
                </c:pt>
                <c:pt idx="535">
                  <c:v>-88.1</c:v>
                </c:pt>
                <c:pt idx="536">
                  <c:v>-88.1</c:v>
                </c:pt>
                <c:pt idx="537">
                  <c:v>-87.1</c:v>
                </c:pt>
                <c:pt idx="538">
                  <c:v>-84.4</c:v>
                </c:pt>
                <c:pt idx="539">
                  <c:v>-87.3</c:v>
                </c:pt>
                <c:pt idx="540">
                  <c:v>-88.1</c:v>
                </c:pt>
                <c:pt idx="541">
                  <c:v>-86.2</c:v>
                </c:pt>
                <c:pt idx="542">
                  <c:v>-85.2</c:v>
                </c:pt>
                <c:pt idx="543">
                  <c:v>-88.1</c:v>
                </c:pt>
                <c:pt idx="544">
                  <c:v>-86.8</c:v>
                </c:pt>
                <c:pt idx="545">
                  <c:v>-86.5</c:v>
                </c:pt>
                <c:pt idx="546">
                  <c:v>-87</c:v>
                </c:pt>
                <c:pt idx="547">
                  <c:v>-85</c:v>
                </c:pt>
                <c:pt idx="548">
                  <c:v>-85.7</c:v>
                </c:pt>
                <c:pt idx="549">
                  <c:v>-88.1</c:v>
                </c:pt>
                <c:pt idx="550">
                  <c:v>-83.6</c:v>
                </c:pt>
                <c:pt idx="551">
                  <c:v>-83.6</c:v>
                </c:pt>
                <c:pt idx="552">
                  <c:v>-86</c:v>
                </c:pt>
                <c:pt idx="553">
                  <c:v>-88.1</c:v>
                </c:pt>
                <c:pt idx="554">
                  <c:v>-87.1</c:v>
                </c:pt>
                <c:pt idx="555">
                  <c:v>-87.8</c:v>
                </c:pt>
                <c:pt idx="556">
                  <c:v>-83.4</c:v>
                </c:pt>
                <c:pt idx="557">
                  <c:v>-86.6</c:v>
                </c:pt>
                <c:pt idx="558">
                  <c:v>-88.1</c:v>
                </c:pt>
                <c:pt idx="559">
                  <c:v>-87.9</c:v>
                </c:pt>
                <c:pt idx="560">
                  <c:v>-84.9</c:v>
                </c:pt>
                <c:pt idx="561">
                  <c:v>-85.7</c:v>
                </c:pt>
                <c:pt idx="562">
                  <c:v>-88.1</c:v>
                </c:pt>
                <c:pt idx="563">
                  <c:v>-86.5</c:v>
                </c:pt>
                <c:pt idx="564">
                  <c:v>-88.1</c:v>
                </c:pt>
                <c:pt idx="565">
                  <c:v>-87.9</c:v>
                </c:pt>
                <c:pt idx="566">
                  <c:v>-83.4</c:v>
                </c:pt>
                <c:pt idx="567">
                  <c:v>-87.2</c:v>
                </c:pt>
                <c:pt idx="568">
                  <c:v>-85.2</c:v>
                </c:pt>
                <c:pt idx="569">
                  <c:v>-84.1</c:v>
                </c:pt>
                <c:pt idx="570">
                  <c:v>-84.9</c:v>
                </c:pt>
                <c:pt idx="571">
                  <c:v>-87.9</c:v>
                </c:pt>
                <c:pt idx="572">
                  <c:v>-83.9</c:v>
                </c:pt>
                <c:pt idx="573">
                  <c:v>-88.1</c:v>
                </c:pt>
                <c:pt idx="574">
                  <c:v>-87.2</c:v>
                </c:pt>
                <c:pt idx="575">
                  <c:v>-82.9</c:v>
                </c:pt>
                <c:pt idx="576">
                  <c:v>-83.6</c:v>
                </c:pt>
                <c:pt idx="577">
                  <c:v>-85.6</c:v>
                </c:pt>
                <c:pt idx="578">
                  <c:v>-88.1</c:v>
                </c:pt>
                <c:pt idx="579">
                  <c:v>-88.1</c:v>
                </c:pt>
                <c:pt idx="580">
                  <c:v>-86.2</c:v>
                </c:pt>
                <c:pt idx="581">
                  <c:v>-84.9</c:v>
                </c:pt>
                <c:pt idx="582">
                  <c:v>-86.4</c:v>
                </c:pt>
                <c:pt idx="583">
                  <c:v>-83.2</c:v>
                </c:pt>
                <c:pt idx="584">
                  <c:v>-84.7</c:v>
                </c:pt>
                <c:pt idx="585">
                  <c:v>-86.5</c:v>
                </c:pt>
                <c:pt idx="586">
                  <c:v>-86.1</c:v>
                </c:pt>
                <c:pt idx="587">
                  <c:v>-84.8</c:v>
                </c:pt>
                <c:pt idx="588">
                  <c:v>-85.5</c:v>
                </c:pt>
                <c:pt idx="589">
                  <c:v>-86.1</c:v>
                </c:pt>
                <c:pt idx="590">
                  <c:v>-87.2</c:v>
                </c:pt>
                <c:pt idx="591">
                  <c:v>-84.8</c:v>
                </c:pt>
                <c:pt idx="592">
                  <c:v>-84.3</c:v>
                </c:pt>
                <c:pt idx="593">
                  <c:v>-86</c:v>
                </c:pt>
                <c:pt idx="594">
                  <c:v>-85.9</c:v>
                </c:pt>
                <c:pt idx="595">
                  <c:v>-85.7</c:v>
                </c:pt>
                <c:pt idx="596">
                  <c:v>-87.3</c:v>
                </c:pt>
                <c:pt idx="597">
                  <c:v>-88.1</c:v>
                </c:pt>
                <c:pt idx="598">
                  <c:v>-88.1</c:v>
                </c:pt>
                <c:pt idx="599">
                  <c:v>-86.4</c:v>
                </c:pt>
                <c:pt idx="600">
                  <c:v>-87.2</c:v>
                </c:pt>
                <c:pt idx="601">
                  <c:v>-86.3</c:v>
                </c:pt>
                <c:pt idx="602">
                  <c:v>-84.4</c:v>
                </c:pt>
                <c:pt idx="603">
                  <c:v>-85.3</c:v>
                </c:pt>
                <c:pt idx="604">
                  <c:v>-85.8</c:v>
                </c:pt>
                <c:pt idx="605">
                  <c:v>-87.4</c:v>
                </c:pt>
                <c:pt idx="606">
                  <c:v>-84.9</c:v>
                </c:pt>
                <c:pt idx="607">
                  <c:v>-84.5</c:v>
                </c:pt>
                <c:pt idx="608">
                  <c:v>-86</c:v>
                </c:pt>
                <c:pt idx="609">
                  <c:v>-85.3</c:v>
                </c:pt>
                <c:pt idx="610">
                  <c:v>-84.7</c:v>
                </c:pt>
                <c:pt idx="611">
                  <c:v>-88.1</c:v>
                </c:pt>
                <c:pt idx="612">
                  <c:v>-84.3</c:v>
                </c:pt>
                <c:pt idx="613">
                  <c:v>-84.8</c:v>
                </c:pt>
                <c:pt idx="614">
                  <c:v>-85.2</c:v>
                </c:pt>
                <c:pt idx="615">
                  <c:v>-85.4</c:v>
                </c:pt>
                <c:pt idx="616">
                  <c:v>-87.1</c:v>
                </c:pt>
                <c:pt idx="617">
                  <c:v>-86.9</c:v>
                </c:pt>
                <c:pt idx="618">
                  <c:v>-88.1</c:v>
                </c:pt>
                <c:pt idx="619">
                  <c:v>-86.3</c:v>
                </c:pt>
                <c:pt idx="620">
                  <c:v>-83.9</c:v>
                </c:pt>
                <c:pt idx="621">
                  <c:v>-86</c:v>
                </c:pt>
                <c:pt idx="622">
                  <c:v>-87.7</c:v>
                </c:pt>
                <c:pt idx="623">
                  <c:v>-85.5</c:v>
                </c:pt>
                <c:pt idx="624">
                  <c:v>-84.8</c:v>
                </c:pt>
                <c:pt idx="625">
                  <c:v>-84.5</c:v>
                </c:pt>
                <c:pt idx="626">
                  <c:v>-88.1</c:v>
                </c:pt>
                <c:pt idx="627">
                  <c:v>-85.3</c:v>
                </c:pt>
                <c:pt idx="628">
                  <c:v>-85.4</c:v>
                </c:pt>
                <c:pt idx="629">
                  <c:v>-85.3</c:v>
                </c:pt>
                <c:pt idx="630">
                  <c:v>-83.6</c:v>
                </c:pt>
                <c:pt idx="631">
                  <c:v>-86.4</c:v>
                </c:pt>
                <c:pt idx="632">
                  <c:v>-88.1</c:v>
                </c:pt>
                <c:pt idx="633">
                  <c:v>-87.8</c:v>
                </c:pt>
                <c:pt idx="634">
                  <c:v>-86.5</c:v>
                </c:pt>
                <c:pt idx="635">
                  <c:v>-83.8</c:v>
                </c:pt>
                <c:pt idx="636">
                  <c:v>-85.8</c:v>
                </c:pt>
                <c:pt idx="637">
                  <c:v>-88.1</c:v>
                </c:pt>
                <c:pt idx="638">
                  <c:v>-82.6</c:v>
                </c:pt>
                <c:pt idx="639">
                  <c:v>-86.2</c:v>
                </c:pt>
                <c:pt idx="640">
                  <c:v>-86.7</c:v>
                </c:pt>
                <c:pt idx="641">
                  <c:v>-82.5</c:v>
                </c:pt>
                <c:pt idx="642">
                  <c:v>-86.1</c:v>
                </c:pt>
                <c:pt idx="643">
                  <c:v>-85.6</c:v>
                </c:pt>
                <c:pt idx="644">
                  <c:v>-86.1</c:v>
                </c:pt>
                <c:pt idx="645">
                  <c:v>-87.5</c:v>
                </c:pt>
                <c:pt idx="646">
                  <c:v>-88.1</c:v>
                </c:pt>
                <c:pt idx="647">
                  <c:v>-87.2</c:v>
                </c:pt>
                <c:pt idx="648">
                  <c:v>-84</c:v>
                </c:pt>
                <c:pt idx="649">
                  <c:v>-88.1</c:v>
                </c:pt>
                <c:pt idx="650">
                  <c:v>-83.6</c:v>
                </c:pt>
                <c:pt idx="651">
                  <c:v>-88</c:v>
                </c:pt>
                <c:pt idx="652">
                  <c:v>-85.8</c:v>
                </c:pt>
                <c:pt idx="653">
                  <c:v>-84.1</c:v>
                </c:pt>
                <c:pt idx="654">
                  <c:v>-84.3</c:v>
                </c:pt>
                <c:pt idx="655">
                  <c:v>-84.8</c:v>
                </c:pt>
                <c:pt idx="656">
                  <c:v>-88.1</c:v>
                </c:pt>
                <c:pt idx="657">
                  <c:v>-85</c:v>
                </c:pt>
                <c:pt idx="658">
                  <c:v>-84</c:v>
                </c:pt>
                <c:pt idx="659">
                  <c:v>-83.4</c:v>
                </c:pt>
                <c:pt idx="660">
                  <c:v>-82.9</c:v>
                </c:pt>
                <c:pt idx="661">
                  <c:v>-86</c:v>
                </c:pt>
                <c:pt idx="662">
                  <c:v>-83.5</c:v>
                </c:pt>
                <c:pt idx="663">
                  <c:v>-84.7</c:v>
                </c:pt>
                <c:pt idx="664">
                  <c:v>-84.3</c:v>
                </c:pt>
                <c:pt idx="665">
                  <c:v>-88.1</c:v>
                </c:pt>
                <c:pt idx="666">
                  <c:v>-84.1</c:v>
                </c:pt>
                <c:pt idx="667">
                  <c:v>-83.8</c:v>
                </c:pt>
                <c:pt idx="668">
                  <c:v>-88.1</c:v>
                </c:pt>
                <c:pt idx="669">
                  <c:v>-85.2</c:v>
                </c:pt>
                <c:pt idx="670">
                  <c:v>-84.8</c:v>
                </c:pt>
                <c:pt idx="671">
                  <c:v>-84.8</c:v>
                </c:pt>
                <c:pt idx="672">
                  <c:v>-84.9</c:v>
                </c:pt>
                <c:pt idx="673">
                  <c:v>-83.5</c:v>
                </c:pt>
                <c:pt idx="674">
                  <c:v>-85.3</c:v>
                </c:pt>
                <c:pt idx="675">
                  <c:v>-87</c:v>
                </c:pt>
                <c:pt idx="676">
                  <c:v>-88.1</c:v>
                </c:pt>
                <c:pt idx="677">
                  <c:v>-85.9</c:v>
                </c:pt>
                <c:pt idx="678">
                  <c:v>-86.3</c:v>
                </c:pt>
                <c:pt idx="679">
                  <c:v>-83.6</c:v>
                </c:pt>
                <c:pt idx="680">
                  <c:v>-84.1</c:v>
                </c:pt>
                <c:pt idx="681">
                  <c:v>-85.3</c:v>
                </c:pt>
                <c:pt idx="682">
                  <c:v>-84.4</c:v>
                </c:pt>
                <c:pt idx="683">
                  <c:v>-88</c:v>
                </c:pt>
                <c:pt idx="684">
                  <c:v>-88</c:v>
                </c:pt>
                <c:pt idx="685">
                  <c:v>-84.6</c:v>
                </c:pt>
                <c:pt idx="686">
                  <c:v>-85.6</c:v>
                </c:pt>
                <c:pt idx="687">
                  <c:v>-85.7</c:v>
                </c:pt>
                <c:pt idx="688">
                  <c:v>-85.2</c:v>
                </c:pt>
                <c:pt idx="689">
                  <c:v>-83.8</c:v>
                </c:pt>
                <c:pt idx="690">
                  <c:v>-83</c:v>
                </c:pt>
                <c:pt idx="691">
                  <c:v>-82.8</c:v>
                </c:pt>
                <c:pt idx="692">
                  <c:v>-83.7</c:v>
                </c:pt>
                <c:pt idx="693">
                  <c:v>-85.7</c:v>
                </c:pt>
                <c:pt idx="694">
                  <c:v>-85.6</c:v>
                </c:pt>
                <c:pt idx="695">
                  <c:v>-85.5</c:v>
                </c:pt>
                <c:pt idx="696">
                  <c:v>-86.6</c:v>
                </c:pt>
                <c:pt idx="697">
                  <c:v>-84</c:v>
                </c:pt>
                <c:pt idx="698">
                  <c:v>-86.6</c:v>
                </c:pt>
                <c:pt idx="699">
                  <c:v>-85</c:v>
                </c:pt>
                <c:pt idx="700">
                  <c:v>-86.1</c:v>
                </c:pt>
                <c:pt idx="701">
                  <c:v>-83.6</c:v>
                </c:pt>
                <c:pt idx="702">
                  <c:v>-83.7</c:v>
                </c:pt>
                <c:pt idx="703">
                  <c:v>-85.8</c:v>
                </c:pt>
                <c:pt idx="704">
                  <c:v>-86.4</c:v>
                </c:pt>
                <c:pt idx="705">
                  <c:v>-85.1</c:v>
                </c:pt>
                <c:pt idx="706">
                  <c:v>-85.6</c:v>
                </c:pt>
                <c:pt idx="707">
                  <c:v>-83</c:v>
                </c:pt>
                <c:pt idx="708">
                  <c:v>-86.1</c:v>
                </c:pt>
                <c:pt idx="709">
                  <c:v>-84</c:v>
                </c:pt>
                <c:pt idx="710">
                  <c:v>-83.8</c:v>
                </c:pt>
                <c:pt idx="711">
                  <c:v>-83.6</c:v>
                </c:pt>
                <c:pt idx="712">
                  <c:v>-84.7</c:v>
                </c:pt>
                <c:pt idx="713">
                  <c:v>-86.1</c:v>
                </c:pt>
                <c:pt idx="714">
                  <c:v>-85.3</c:v>
                </c:pt>
                <c:pt idx="715">
                  <c:v>-86.2</c:v>
                </c:pt>
                <c:pt idx="716">
                  <c:v>-83.6</c:v>
                </c:pt>
                <c:pt idx="717">
                  <c:v>-87.2</c:v>
                </c:pt>
                <c:pt idx="718">
                  <c:v>-84.7</c:v>
                </c:pt>
                <c:pt idx="719">
                  <c:v>-86</c:v>
                </c:pt>
                <c:pt idx="720">
                  <c:v>-86.4</c:v>
                </c:pt>
                <c:pt idx="721">
                  <c:v>-87.3</c:v>
                </c:pt>
                <c:pt idx="722">
                  <c:v>-83.7</c:v>
                </c:pt>
                <c:pt idx="723">
                  <c:v>-85.8</c:v>
                </c:pt>
                <c:pt idx="724">
                  <c:v>-83.9</c:v>
                </c:pt>
                <c:pt idx="725">
                  <c:v>-82.9</c:v>
                </c:pt>
                <c:pt idx="726">
                  <c:v>-85.2</c:v>
                </c:pt>
                <c:pt idx="727">
                  <c:v>-86.3</c:v>
                </c:pt>
                <c:pt idx="728">
                  <c:v>-87.4</c:v>
                </c:pt>
                <c:pt idx="729">
                  <c:v>-84.9</c:v>
                </c:pt>
                <c:pt idx="730">
                  <c:v>-85.4</c:v>
                </c:pt>
                <c:pt idx="731">
                  <c:v>-85.5</c:v>
                </c:pt>
                <c:pt idx="732">
                  <c:v>-85</c:v>
                </c:pt>
                <c:pt idx="733">
                  <c:v>-87.4</c:v>
                </c:pt>
                <c:pt idx="734">
                  <c:v>-85.1</c:v>
                </c:pt>
                <c:pt idx="735">
                  <c:v>-82.4</c:v>
                </c:pt>
                <c:pt idx="736">
                  <c:v>-86.9</c:v>
                </c:pt>
                <c:pt idx="737">
                  <c:v>-86.3</c:v>
                </c:pt>
                <c:pt idx="738">
                  <c:v>-84.5</c:v>
                </c:pt>
                <c:pt idx="739">
                  <c:v>-83.3</c:v>
                </c:pt>
                <c:pt idx="740">
                  <c:v>-86.4</c:v>
                </c:pt>
                <c:pt idx="741">
                  <c:v>-83.5</c:v>
                </c:pt>
                <c:pt idx="742">
                  <c:v>-84.5</c:v>
                </c:pt>
                <c:pt idx="743">
                  <c:v>-85.5</c:v>
                </c:pt>
                <c:pt idx="744">
                  <c:v>-85.6</c:v>
                </c:pt>
                <c:pt idx="745">
                  <c:v>-86.3</c:v>
                </c:pt>
                <c:pt idx="746">
                  <c:v>-84</c:v>
                </c:pt>
                <c:pt idx="747">
                  <c:v>-86.1</c:v>
                </c:pt>
                <c:pt idx="748">
                  <c:v>-86.7</c:v>
                </c:pt>
                <c:pt idx="749">
                  <c:v>-84.8</c:v>
                </c:pt>
                <c:pt idx="750">
                  <c:v>-85.5</c:v>
                </c:pt>
                <c:pt idx="751">
                  <c:v>-85.4</c:v>
                </c:pt>
                <c:pt idx="752">
                  <c:v>-85.2</c:v>
                </c:pt>
                <c:pt idx="753">
                  <c:v>-84.9</c:v>
                </c:pt>
                <c:pt idx="754">
                  <c:v>-83.8</c:v>
                </c:pt>
                <c:pt idx="755">
                  <c:v>-84.8</c:v>
                </c:pt>
                <c:pt idx="756">
                  <c:v>-86.6</c:v>
                </c:pt>
                <c:pt idx="757">
                  <c:v>-84.8</c:v>
                </c:pt>
                <c:pt idx="758">
                  <c:v>-82.5</c:v>
                </c:pt>
                <c:pt idx="759">
                  <c:v>-84.1</c:v>
                </c:pt>
                <c:pt idx="760">
                  <c:v>-85.1</c:v>
                </c:pt>
                <c:pt idx="761">
                  <c:v>-83.8</c:v>
                </c:pt>
                <c:pt idx="762">
                  <c:v>-85.3</c:v>
                </c:pt>
                <c:pt idx="763">
                  <c:v>-86.1</c:v>
                </c:pt>
                <c:pt idx="764">
                  <c:v>-84.9</c:v>
                </c:pt>
                <c:pt idx="765">
                  <c:v>-82.8</c:v>
                </c:pt>
                <c:pt idx="766">
                  <c:v>-85.9</c:v>
                </c:pt>
                <c:pt idx="767">
                  <c:v>-85.1</c:v>
                </c:pt>
                <c:pt idx="768">
                  <c:v>-83.9</c:v>
                </c:pt>
                <c:pt idx="769">
                  <c:v>-86.8</c:v>
                </c:pt>
                <c:pt idx="770">
                  <c:v>-84.6</c:v>
                </c:pt>
                <c:pt idx="771">
                  <c:v>-86</c:v>
                </c:pt>
                <c:pt idx="772">
                  <c:v>-83.6</c:v>
                </c:pt>
                <c:pt idx="773">
                  <c:v>-87.9</c:v>
                </c:pt>
                <c:pt idx="774">
                  <c:v>-83.1</c:v>
                </c:pt>
                <c:pt idx="775">
                  <c:v>-87.2</c:v>
                </c:pt>
                <c:pt idx="776">
                  <c:v>-85.3</c:v>
                </c:pt>
                <c:pt idx="777">
                  <c:v>-84.2</c:v>
                </c:pt>
                <c:pt idx="778">
                  <c:v>-85.1</c:v>
                </c:pt>
                <c:pt idx="779">
                  <c:v>-85.1</c:v>
                </c:pt>
                <c:pt idx="780">
                  <c:v>-85.9</c:v>
                </c:pt>
                <c:pt idx="781">
                  <c:v>-83.5</c:v>
                </c:pt>
                <c:pt idx="782">
                  <c:v>-83.4</c:v>
                </c:pt>
                <c:pt idx="783">
                  <c:v>-83.8</c:v>
                </c:pt>
                <c:pt idx="784">
                  <c:v>-87.9</c:v>
                </c:pt>
                <c:pt idx="785">
                  <c:v>-87.2</c:v>
                </c:pt>
                <c:pt idx="786">
                  <c:v>-87.9</c:v>
                </c:pt>
                <c:pt idx="787">
                  <c:v>-86</c:v>
                </c:pt>
                <c:pt idx="788">
                  <c:v>-83.3</c:v>
                </c:pt>
                <c:pt idx="789">
                  <c:v>-86.8</c:v>
                </c:pt>
                <c:pt idx="790">
                  <c:v>-87.2</c:v>
                </c:pt>
                <c:pt idx="791">
                  <c:v>-83.6</c:v>
                </c:pt>
                <c:pt idx="792">
                  <c:v>-84</c:v>
                </c:pt>
                <c:pt idx="793">
                  <c:v>-87.9</c:v>
                </c:pt>
                <c:pt idx="794">
                  <c:v>-84.8</c:v>
                </c:pt>
                <c:pt idx="795">
                  <c:v>-84.4</c:v>
                </c:pt>
                <c:pt idx="796">
                  <c:v>-86.2</c:v>
                </c:pt>
                <c:pt idx="797">
                  <c:v>-85.9</c:v>
                </c:pt>
                <c:pt idx="798">
                  <c:v>-84.7</c:v>
                </c:pt>
                <c:pt idx="799">
                  <c:v>-83</c:v>
                </c:pt>
                <c:pt idx="800">
                  <c:v>-83.4</c:v>
                </c:pt>
                <c:pt idx="801">
                  <c:v>-84.4</c:v>
                </c:pt>
                <c:pt idx="802">
                  <c:v>-83.8</c:v>
                </c:pt>
                <c:pt idx="803">
                  <c:v>-85.5</c:v>
                </c:pt>
                <c:pt idx="804">
                  <c:v>-87.9</c:v>
                </c:pt>
                <c:pt idx="805">
                  <c:v>-87.2</c:v>
                </c:pt>
                <c:pt idx="806">
                  <c:v>-86.8</c:v>
                </c:pt>
                <c:pt idx="807">
                  <c:v>-86.5</c:v>
                </c:pt>
                <c:pt idx="808">
                  <c:v>-85.2</c:v>
                </c:pt>
                <c:pt idx="809">
                  <c:v>-86.5</c:v>
                </c:pt>
                <c:pt idx="810">
                  <c:v>-85.3</c:v>
                </c:pt>
                <c:pt idx="811">
                  <c:v>-86.3</c:v>
                </c:pt>
                <c:pt idx="812">
                  <c:v>-84.6</c:v>
                </c:pt>
                <c:pt idx="813">
                  <c:v>-85.8</c:v>
                </c:pt>
                <c:pt idx="814">
                  <c:v>-83.5</c:v>
                </c:pt>
                <c:pt idx="815">
                  <c:v>-84.8</c:v>
                </c:pt>
                <c:pt idx="816">
                  <c:v>-85.1</c:v>
                </c:pt>
                <c:pt idx="817">
                  <c:v>-83.7</c:v>
                </c:pt>
                <c:pt idx="818">
                  <c:v>-85.5</c:v>
                </c:pt>
                <c:pt idx="819">
                  <c:v>-83.7</c:v>
                </c:pt>
                <c:pt idx="820">
                  <c:v>-85.6</c:v>
                </c:pt>
                <c:pt idx="821">
                  <c:v>-84.8</c:v>
                </c:pt>
                <c:pt idx="822">
                  <c:v>-87.5</c:v>
                </c:pt>
                <c:pt idx="823">
                  <c:v>-84.7</c:v>
                </c:pt>
                <c:pt idx="824">
                  <c:v>-86.4</c:v>
                </c:pt>
                <c:pt idx="825">
                  <c:v>-85.4</c:v>
                </c:pt>
                <c:pt idx="826">
                  <c:v>-82.7</c:v>
                </c:pt>
                <c:pt idx="827">
                  <c:v>-85.8</c:v>
                </c:pt>
                <c:pt idx="828">
                  <c:v>-86.8</c:v>
                </c:pt>
                <c:pt idx="829">
                  <c:v>-86.1</c:v>
                </c:pt>
                <c:pt idx="830">
                  <c:v>-83.2</c:v>
                </c:pt>
                <c:pt idx="831">
                  <c:v>-85.6</c:v>
                </c:pt>
                <c:pt idx="832">
                  <c:v>-85.2</c:v>
                </c:pt>
                <c:pt idx="833">
                  <c:v>-87.7</c:v>
                </c:pt>
                <c:pt idx="834">
                  <c:v>-87</c:v>
                </c:pt>
                <c:pt idx="835">
                  <c:v>-87.1</c:v>
                </c:pt>
                <c:pt idx="836">
                  <c:v>-87.8</c:v>
                </c:pt>
                <c:pt idx="837">
                  <c:v>-83.6</c:v>
                </c:pt>
                <c:pt idx="838">
                  <c:v>-87.8</c:v>
                </c:pt>
                <c:pt idx="839">
                  <c:v>-83.1</c:v>
                </c:pt>
                <c:pt idx="840">
                  <c:v>-86.2</c:v>
                </c:pt>
                <c:pt idx="841">
                  <c:v>-85.6</c:v>
                </c:pt>
                <c:pt idx="842">
                  <c:v>-84.5</c:v>
                </c:pt>
                <c:pt idx="843">
                  <c:v>-87.2</c:v>
                </c:pt>
                <c:pt idx="844">
                  <c:v>-84.1</c:v>
                </c:pt>
                <c:pt idx="845">
                  <c:v>-84.5</c:v>
                </c:pt>
                <c:pt idx="846">
                  <c:v>-83</c:v>
                </c:pt>
                <c:pt idx="847">
                  <c:v>-84.1</c:v>
                </c:pt>
                <c:pt idx="848">
                  <c:v>-86.9</c:v>
                </c:pt>
                <c:pt idx="849">
                  <c:v>-87.8</c:v>
                </c:pt>
                <c:pt idx="850">
                  <c:v>-85.9</c:v>
                </c:pt>
                <c:pt idx="851">
                  <c:v>-87.6</c:v>
                </c:pt>
                <c:pt idx="852">
                  <c:v>-84.1</c:v>
                </c:pt>
                <c:pt idx="853">
                  <c:v>-87.7</c:v>
                </c:pt>
                <c:pt idx="854">
                  <c:v>-85.3</c:v>
                </c:pt>
                <c:pt idx="855">
                  <c:v>-83.5</c:v>
                </c:pt>
                <c:pt idx="856">
                  <c:v>-87.7</c:v>
                </c:pt>
                <c:pt idx="857">
                  <c:v>-87.6</c:v>
                </c:pt>
                <c:pt idx="858">
                  <c:v>-85.1</c:v>
                </c:pt>
                <c:pt idx="859">
                  <c:v>-85.2</c:v>
                </c:pt>
                <c:pt idx="860">
                  <c:v>-84.1</c:v>
                </c:pt>
                <c:pt idx="861">
                  <c:v>-82.8</c:v>
                </c:pt>
                <c:pt idx="862">
                  <c:v>-87.1</c:v>
                </c:pt>
                <c:pt idx="863">
                  <c:v>-85.9</c:v>
                </c:pt>
                <c:pt idx="864">
                  <c:v>-86.9</c:v>
                </c:pt>
                <c:pt idx="865">
                  <c:v>-87.7</c:v>
                </c:pt>
                <c:pt idx="866">
                  <c:v>-87</c:v>
                </c:pt>
                <c:pt idx="867">
                  <c:v>-84.3</c:v>
                </c:pt>
                <c:pt idx="868">
                  <c:v>-83.7</c:v>
                </c:pt>
                <c:pt idx="869">
                  <c:v>-83.8</c:v>
                </c:pt>
                <c:pt idx="870">
                  <c:v>-87.7</c:v>
                </c:pt>
                <c:pt idx="871">
                  <c:v>-84.5</c:v>
                </c:pt>
                <c:pt idx="872">
                  <c:v>-87.7</c:v>
                </c:pt>
                <c:pt idx="873">
                  <c:v>-85.9</c:v>
                </c:pt>
                <c:pt idx="874">
                  <c:v>-84.5</c:v>
                </c:pt>
                <c:pt idx="875">
                  <c:v>-87.7</c:v>
                </c:pt>
                <c:pt idx="876">
                  <c:v>-84.3</c:v>
                </c:pt>
                <c:pt idx="877">
                  <c:v>-86.7</c:v>
                </c:pt>
                <c:pt idx="878">
                  <c:v>-83.7</c:v>
                </c:pt>
                <c:pt idx="879">
                  <c:v>-83.7</c:v>
                </c:pt>
                <c:pt idx="880">
                  <c:v>-86.5</c:v>
                </c:pt>
                <c:pt idx="881">
                  <c:v>-87.2</c:v>
                </c:pt>
                <c:pt idx="882">
                  <c:v>-84.6</c:v>
                </c:pt>
                <c:pt idx="883">
                  <c:v>-87.7</c:v>
                </c:pt>
                <c:pt idx="884">
                  <c:v>-83.6</c:v>
                </c:pt>
                <c:pt idx="885">
                  <c:v>-87</c:v>
                </c:pt>
                <c:pt idx="886">
                  <c:v>-86.6</c:v>
                </c:pt>
                <c:pt idx="887">
                  <c:v>-87.7</c:v>
                </c:pt>
                <c:pt idx="888">
                  <c:v>-84</c:v>
                </c:pt>
                <c:pt idx="889">
                  <c:v>-87.7</c:v>
                </c:pt>
                <c:pt idx="890">
                  <c:v>-85.8</c:v>
                </c:pt>
                <c:pt idx="891">
                  <c:v>-86.7</c:v>
                </c:pt>
                <c:pt idx="892">
                  <c:v>-87.7</c:v>
                </c:pt>
                <c:pt idx="893">
                  <c:v>-87.7</c:v>
                </c:pt>
                <c:pt idx="894">
                  <c:v>-83.4</c:v>
                </c:pt>
                <c:pt idx="895">
                  <c:v>-85.4</c:v>
                </c:pt>
                <c:pt idx="896">
                  <c:v>-85.4</c:v>
                </c:pt>
                <c:pt idx="897">
                  <c:v>-85.9</c:v>
                </c:pt>
                <c:pt idx="898">
                  <c:v>-87.7</c:v>
                </c:pt>
                <c:pt idx="899">
                  <c:v>-85.2</c:v>
                </c:pt>
                <c:pt idx="900">
                  <c:v>-85.4</c:v>
                </c:pt>
                <c:pt idx="901">
                  <c:v>-85.6</c:v>
                </c:pt>
                <c:pt idx="902">
                  <c:v>-87.1</c:v>
                </c:pt>
                <c:pt idx="903">
                  <c:v>-84.4</c:v>
                </c:pt>
                <c:pt idx="904">
                  <c:v>-86.2</c:v>
                </c:pt>
                <c:pt idx="905">
                  <c:v>-87.3</c:v>
                </c:pt>
                <c:pt idx="906">
                  <c:v>-86.3</c:v>
                </c:pt>
                <c:pt idx="907">
                  <c:v>-86.9</c:v>
                </c:pt>
                <c:pt idx="908">
                  <c:v>-84.3</c:v>
                </c:pt>
                <c:pt idx="909">
                  <c:v>-84.3</c:v>
                </c:pt>
                <c:pt idx="910">
                  <c:v>-84.7</c:v>
                </c:pt>
                <c:pt idx="911">
                  <c:v>-87.7</c:v>
                </c:pt>
                <c:pt idx="912">
                  <c:v>-85.1</c:v>
                </c:pt>
                <c:pt idx="913">
                  <c:v>-85</c:v>
                </c:pt>
                <c:pt idx="914">
                  <c:v>-84.3</c:v>
                </c:pt>
                <c:pt idx="915">
                  <c:v>-87.5</c:v>
                </c:pt>
                <c:pt idx="916">
                  <c:v>-83.9</c:v>
                </c:pt>
                <c:pt idx="917">
                  <c:v>-87.7</c:v>
                </c:pt>
                <c:pt idx="918">
                  <c:v>-86.1</c:v>
                </c:pt>
                <c:pt idx="919">
                  <c:v>-84</c:v>
                </c:pt>
                <c:pt idx="920">
                  <c:v>-84.6</c:v>
                </c:pt>
                <c:pt idx="921">
                  <c:v>-87.4</c:v>
                </c:pt>
                <c:pt idx="922">
                  <c:v>-83.5</c:v>
                </c:pt>
                <c:pt idx="923">
                  <c:v>-87.5</c:v>
                </c:pt>
                <c:pt idx="924">
                  <c:v>-87.7</c:v>
                </c:pt>
                <c:pt idx="925">
                  <c:v>-87.3</c:v>
                </c:pt>
                <c:pt idx="926">
                  <c:v>-84.2</c:v>
                </c:pt>
                <c:pt idx="927">
                  <c:v>-87.7</c:v>
                </c:pt>
                <c:pt idx="928">
                  <c:v>-84.2</c:v>
                </c:pt>
                <c:pt idx="929">
                  <c:v>-86.8</c:v>
                </c:pt>
                <c:pt idx="930">
                  <c:v>-87.1</c:v>
                </c:pt>
                <c:pt idx="931">
                  <c:v>-87.4</c:v>
                </c:pt>
                <c:pt idx="932">
                  <c:v>-85.1</c:v>
                </c:pt>
                <c:pt idx="933">
                  <c:v>-85.1</c:v>
                </c:pt>
                <c:pt idx="934">
                  <c:v>-87.7</c:v>
                </c:pt>
                <c:pt idx="935">
                  <c:v>-87.7</c:v>
                </c:pt>
                <c:pt idx="936">
                  <c:v>-83.5</c:v>
                </c:pt>
                <c:pt idx="937">
                  <c:v>-86.5</c:v>
                </c:pt>
                <c:pt idx="938">
                  <c:v>-87.1</c:v>
                </c:pt>
                <c:pt idx="939">
                  <c:v>-87</c:v>
                </c:pt>
                <c:pt idx="940">
                  <c:v>-86.1</c:v>
                </c:pt>
                <c:pt idx="941">
                  <c:v>-87.7</c:v>
                </c:pt>
                <c:pt idx="942">
                  <c:v>-87.6</c:v>
                </c:pt>
                <c:pt idx="943">
                  <c:v>-86.4</c:v>
                </c:pt>
                <c:pt idx="944">
                  <c:v>-87.6</c:v>
                </c:pt>
                <c:pt idx="945">
                  <c:v>-87.6</c:v>
                </c:pt>
                <c:pt idx="946">
                  <c:v>-86.1</c:v>
                </c:pt>
                <c:pt idx="947">
                  <c:v>-85.9</c:v>
                </c:pt>
                <c:pt idx="948">
                  <c:v>-87.6</c:v>
                </c:pt>
                <c:pt idx="949">
                  <c:v>-85.2</c:v>
                </c:pt>
                <c:pt idx="950">
                  <c:v>-83.7</c:v>
                </c:pt>
                <c:pt idx="951">
                  <c:v>-87.6</c:v>
                </c:pt>
                <c:pt idx="952">
                  <c:v>-83.8</c:v>
                </c:pt>
                <c:pt idx="953">
                  <c:v>-85.2</c:v>
                </c:pt>
                <c:pt idx="954">
                  <c:v>-84</c:v>
                </c:pt>
                <c:pt idx="955">
                  <c:v>-85.5</c:v>
                </c:pt>
                <c:pt idx="956">
                  <c:v>-84.6</c:v>
                </c:pt>
                <c:pt idx="957">
                  <c:v>-87.6</c:v>
                </c:pt>
                <c:pt idx="958">
                  <c:v>-86.3</c:v>
                </c:pt>
                <c:pt idx="959">
                  <c:v>-87.6</c:v>
                </c:pt>
                <c:pt idx="960">
                  <c:v>-85.1</c:v>
                </c:pt>
                <c:pt idx="961">
                  <c:v>-87.6</c:v>
                </c:pt>
                <c:pt idx="962">
                  <c:v>-85.3</c:v>
                </c:pt>
                <c:pt idx="963">
                  <c:v>-85.4</c:v>
                </c:pt>
                <c:pt idx="964">
                  <c:v>-86.3</c:v>
                </c:pt>
                <c:pt idx="965">
                  <c:v>-83.9</c:v>
                </c:pt>
                <c:pt idx="966">
                  <c:v>-84</c:v>
                </c:pt>
                <c:pt idx="967">
                  <c:v>-85.9</c:v>
                </c:pt>
                <c:pt idx="968">
                  <c:v>-87.6</c:v>
                </c:pt>
                <c:pt idx="969">
                  <c:v>-87.6</c:v>
                </c:pt>
                <c:pt idx="970">
                  <c:v>-86.8</c:v>
                </c:pt>
                <c:pt idx="971">
                  <c:v>-87.6</c:v>
                </c:pt>
                <c:pt idx="972">
                  <c:v>-85.9</c:v>
                </c:pt>
                <c:pt idx="973">
                  <c:v>-85.6</c:v>
                </c:pt>
                <c:pt idx="974">
                  <c:v>-83.1</c:v>
                </c:pt>
                <c:pt idx="975">
                  <c:v>-86.8</c:v>
                </c:pt>
                <c:pt idx="976">
                  <c:v>-87.6</c:v>
                </c:pt>
                <c:pt idx="977">
                  <c:v>-87.6</c:v>
                </c:pt>
                <c:pt idx="978">
                  <c:v>-86.9</c:v>
                </c:pt>
                <c:pt idx="979">
                  <c:v>-87.6</c:v>
                </c:pt>
                <c:pt idx="980">
                  <c:v>-83.6</c:v>
                </c:pt>
                <c:pt idx="981">
                  <c:v>-84.6</c:v>
                </c:pt>
                <c:pt idx="982">
                  <c:v>-86.2</c:v>
                </c:pt>
                <c:pt idx="983">
                  <c:v>-84.3</c:v>
                </c:pt>
                <c:pt idx="984">
                  <c:v>-84.9</c:v>
                </c:pt>
                <c:pt idx="985">
                  <c:v>-85.6</c:v>
                </c:pt>
                <c:pt idx="986">
                  <c:v>-85.5</c:v>
                </c:pt>
                <c:pt idx="987">
                  <c:v>-85.1</c:v>
                </c:pt>
                <c:pt idx="988">
                  <c:v>-83.1</c:v>
                </c:pt>
                <c:pt idx="989">
                  <c:v>-83.8</c:v>
                </c:pt>
                <c:pt idx="990">
                  <c:v>-84.4</c:v>
                </c:pt>
                <c:pt idx="991">
                  <c:v>-87</c:v>
                </c:pt>
                <c:pt idx="992">
                  <c:v>-84.5</c:v>
                </c:pt>
                <c:pt idx="993">
                  <c:v>-87.6</c:v>
                </c:pt>
                <c:pt idx="994">
                  <c:v>-87.5</c:v>
                </c:pt>
                <c:pt idx="995">
                  <c:v>-84</c:v>
                </c:pt>
                <c:pt idx="996">
                  <c:v>-87.2</c:v>
                </c:pt>
                <c:pt idx="997">
                  <c:v>-84.4</c:v>
                </c:pt>
                <c:pt idx="998">
                  <c:v>-85</c:v>
                </c:pt>
                <c:pt idx="999">
                  <c:v>-86.1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A!$AD$1:$AD$4</c:f>
              <c:strCache>
                <c:ptCount val="1"/>
                <c:pt idx="0">
                  <c:v>C6 A14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A!$AC$5:$AC$1004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A!$AD$5:$AD$1004</c:f>
              <c:numCache>
                <c:formatCode>0.00E+00</c:formatCode>
                <c:ptCount val="1000"/>
                <c:pt idx="0">
                  <c:v>-86.7</c:v>
                </c:pt>
                <c:pt idx="1">
                  <c:v>-88</c:v>
                </c:pt>
                <c:pt idx="2">
                  <c:v>-88</c:v>
                </c:pt>
                <c:pt idx="3">
                  <c:v>-84.5</c:v>
                </c:pt>
                <c:pt idx="4">
                  <c:v>-86.4</c:v>
                </c:pt>
                <c:pt idx="5">
                  <c:v>-88</c:v>
                </c:pt>
                <c:pt idx="6">
                  <c:v>-85.7</c:v>
                </c:pt>
                <c:pt idx="7">
                  <c:v>-88</c:v>
                </c:pt>
                <c:pt idx="8">
                  <c:v>-88</c:v>
                </c:pt>
                <c:pt idx="9">
                  <c:v>-88</c:v>
                </c:pt>
                <c:pt idx="10">
                  <c:v>-85.5</c:v>
                </c:pt>
                <c:pt idx="11">
                  <c:v>-85.4</c:v>
                </c:pt>
                <c:pt idx="12">
                  <c:v>-87.2</c:v>
                </c:pt>
                <c:pt idx="13">
                  <c:v>-87.4</c:v>
                </c:pt>
                <c:pt idx="14">
                  <c:v>-88</c:v>
                </c:pt>
                <c:pt idx="15">
                  <c:v>-88</c:v>
                </c:pt>
                <c:pt idx="16">
                  <c:v>-88</c:v>
                </c:pt>
                <c:pt idx="17">
                  <c:v>-88</c:v>
                </c:pt>
                <c:pt idx="18">
                  <c:v>-83.2</c:v>
                </c:pt>
                <c:pt idx="19">
                  <c:v>-86.4</c:v>
                </c:pt>
                <c:pt idx="20">
                  <c:v>-88</c:v>
                </c:pt>
                <c:pt idx="21">
                  <c:v>-88.1</c:v>
                </c:pt>
                <c:pt idx="22">
                  <c:v>-88.1</c:v>
                </c:pt>
                <c:pt idx="23">
                  <c:v>-88.1</c:v>
                </c:pt>
                <c:pt idx="24">
                  <c:v>-88.1</c:v>
                </c:pt>
                <c:pt idx="25">
                  <c:v>-86.1</c:v>
                </c:pt>
                <c:pt idx="26">
                  <c:v>-88.1</c:v>
                </c:pt>
                <c:pt idx="27">
                  <c:v>-86.3</c:v>
                </c:pt>
                <c:pt idx="28">
                  <c:v>-87.3</c:v>
                </c:pt>
                <c:pt idx="29">
                  <c:v>-87.2</c:v>
                </c:pt>
                <c:pt idx="30">
                  <c:v>-86.8</c:v>
                </c:pt>
                <c:pt idx="31">
                  <c:v>-84.2</c:v>
                </c:pt>
                <c:pt idx="32">
                  <c:v>-84.9</c:v>
                </c:pt>
                <c:pt idx="33">
                  <c:v>-86.8</c:v>
                </c:pt>
                <c:pt idx="34">
                  <c:v>-86.3</c:v>
                </c:pt>
                <c:pt idx="35">
                  <c:v>-88.1</c:v>
                </c:pt>
                <c:pt idx="36">
                  <c:v>-84.2</c:v>
                </c:pt>
                <c:pt idx="37">
                  <c:v>-83.3</c:v>
                </c:pt>
                <c:pt idx="38">
                  <c:v>-86.2</c:v>
                </c:pt>
                <c:pt idx="39">
                  <c:v>-88.1</c:v>
                </c:pt>
                <c:pt idx="40">
                  <c:v>-86.6</c:v>
                </c:pt>
                <c:pt idx="41">
                  <c:v>-87.1</c:v>
                </c:pt>
                <c:pt idx="42">
                  <c:v>-85.8</c:v>
                </c:pt>
                <c:pt idx="43">
                  <c:v>-86.9</c:v>
                </c:pt>
                <c:pt idx="44">
                  <c:v>-82.9</c:v>
                </c:pt>
                <c:pt idx="45">
                  <c:v>-83.6</c:v>
                </c:pt>
                <c:pt idx="46">
                  <c:v>-86.9</c:v>
                </c:pt>
                <c:pt idx="47">
                  <c:v>-85.1</c:v>
                </c:pt>
                <c:pt idx="48">
                  <c:v>-84.8</c:v>
                </c:pt>
                <c:pt idx="49">
                  <c:v>-87.6</c:v>
                </c:pt>
                <c:pt idx="50">
                  <c:v>-84.4</c:v>
                </c:pt>
                <c:pt idx="51">
                  <c:v>-85.1</c:v>
                </c:pt>
                <c:pt idx="52">
                  <c:v>-82.9</c:v>
                </c:pt>
                <c:pt idx="53">
                  <c:v>-85.5</c:v>
                </c:pt>
                <c:pt idx="54">
                  <c:v>-85.8</c:v>
                </c:pt>
                <c:pt idx="55">
                  <c:v>-88.1</c:v>
                </c:pt>
                <c:pt idx="56">
                  <c:v>-88</c:v>
                </c:pt>
                <c:pt idx="57">
                  <c:v>-88.1</c:v>
                </c:pt>
                <c:pt idx="58">
                  <c:v>-88.1</c:v>
                </c:pt>
                <c:pt idx="59">
                  <c:v>-87.6</c:v>
                </c:pt>
                <c:pt idx="60">
                  <c:v>-84.2</c:v>
                </c:pt>
                <c:pt idx="61">
                  <c:v>-87.1</c:v>
                </c:pt>
                <c:pt idx="62">
                  <c:v>-86.2</c:v>
                </c:pt>
                <c:pt idx="63">
                  <c:v>-86.5</c:v>
                </c:pt>
                <c:pt idx="64">
                  <c:v>-87.3</c:v>
                </c:pt>
                <c:pt idx="65">
                  <c:v>-85.6</c:v>
                </c:pt>
                <c:pt idx="66">
                  <c:v>-87.3</c:v>
                </c:pt>
                <c:pt idx="67">
                  <c:v>-86.1</c:v>
                </c:pt>
                <c:pt idx="68">
                  <c:v>-87.9</c:v>
                </c:pt>
                <c:pt idx="69">
                  <c:v>-88.1</c:v>
                </c:pt>
                <c:pt idx="70">
                  <c:v>-88.1</c:v>
                </c:pt>
                <c:pt idx="71">
                  <c:v>-88.1</c:v>
                </c:pt>
                <c:pt idx="72">
                  <c:v>-87</c:v>
                </c:pt>
                <c:pt idx="73">
                  <c:v>-85.3</c:v>
                </c:pt>
                <c:pt idx="74">
                  <c:v>-85.7</c:v>
                </c:pt>
                <c:pt idx="75">
                  <c:v>-86.8</c:v>
                </c:pt>
                <c:pt idx="76">
                  <c:v>-88.2</c:v>
                </c:pt>
                <c:pt idx="77">
                  <c:v>-88.2</c:v>
                </c:pt>
                <c:pt idx="78">
                  <c:v>-87.7</c:v>
                </c:pt>
                <c:pt idx="79">
                  <c:v>-85.6</c:v>
                </c:pt>
                <c:pt idx="80">
                  <c:v>-84.3</c:v>
                </c:pt>
                <c:pt idx="81">
                  <c:v>-83.2</c:v>
                </c:pt>
                <c:pt idx="82">
                  <c:v>-87.8</c:v>
                </c:pt>
                <c:pt idx="83">
                  <c:v>-85.4</c:v>
                </c:pt>
                <c:pt idx="84">
                  <c:v>-86.2</c:v>
                </c:pt>
                <c:pt idx="85">
                  <c:v>-88.2</c:v>
                </c:pt>
                <c:pt idx="86">
                  <c:v>-88.2</c:v>
                </c:pt>
                <c:pt idx="87">
                  <c:v>-88.2</c:v>
                </c:pt>
                <c:pt idx="88">
                  <c:v>-85.4</c:v>
                </c:pt>
                <c:pt idx="89">
                  <c:v>-86.7</c:v>
                </c:pt>
                <c:pt idx="90">
                  <c:v>-84.8</c:v>
                </c:pt>
                <c:pt idx="91">
                  <c:v>-86.7</c:v>
                </c:pt>
                <c:pt idx="92">
                  <c:v>-86</c:v>
                </c:pt>
                <c:pt idx="93">
                  <c:v>-88.2</c:v>
                </c:pt>
                <c:pt idx="94">
                  <c:v>-88.2</c:v>
                </c:pt>
                <c:pt idx="95">
                  <c:v>-88.2</c:v>
                </c:pt>
                <c:pt idx="96">
                  <c:v>-88</c:v>
                </c:pt>
                <c:pt idx="97">
                  <c:v>-88.2</c:v>
                </c:pt>
                <c:pt idx="98">
                  <c:v>-87.7</c:v>
                </c:pt>
                <c:pt idx="99">
                  <c:v>-87.4</c:v>
                </c:pt>
                <c:pt idx="100">
                  <c:v>-86.1</c:v>
                </c:pt>
                <c:pt idx="101">
                  <c:v>-87.8</c:v>
                </c:pt>
                <c:pt idx="102">
                  <c:v>-88.2</c:v>
                </c:pt>
                <c:pt idx="103">
                  <c:v>-87.5</c:v>
                </c:pt>
                <c:pt idx="104">
                  <c:v>-88.2</c:v>
                </c:pt>
                <c:pt idx="105">
                  <c:v>-86.3</c:v>
                </c:pt>
                <c:pt idx="106">
                  <c:v>-86.8</c:v>
                </c:pt>
                <c:pt idx="107">
                  <c:v>-85.2</c:v>
                </c:pt>
                <c:pt idx="108">
                  <c:v>-84.8</c:v>
                </c:pt>
                <c:pt idx="109">
                  <c:v>-86.1</c:v>
                </c:pt>
                <c:pt idx="110">
                  <c:v>-83.8</c:v>
                </c:pt>
                <c:pt idx="111">
                  <c:v>-86</c:v>
                </c:pt>
                <c:pt idx="112">
                  <c:v>-88.2</c:v>
                </c:pt>
                <c:pt idx="113">
                  <c:v>-85.5</c:v>
                </c:pt>
                <c:pt idx="114">
                  <c:v>-88.2</c:v>
                </c:pt>
                <c:pt idx="115">
                  <c:v>-88.2</c:v>
                </c:pt>
                <c:pt idx="116">
                  <c:v>-86.6</c:v>
                </c:pt>
                <c:pt idx="117">
                  <c:v>-83.3</c:v>
                </c:pt>
                <c:pt idx="118">
                  <c:v>-85.1</c:v>
                </c:pt>
                <c:pt idx="119">
                  <c:v>-85.5</c:v>
                </c:pt>
                <c:pt idx="120">
                  <c:v>-84.6</c:v>
                </c:pt>
                <c:pt idx="121">
                  <c:v>-88.2</c:v>
                </c:pt>
                <c:pt idx="122">
                  <c:v>-84.6</c:v>
                </c:pt>
                <c:pt idx="123">
                  <c:v>-87.6</c:v>
                </c:pt>
                <c:pt idx="124">
                  <c:v>-83.9</c:v>
                </c:pt>
                <c:pt idx="125">
                  <c:v>-87.4</c:v>
                </c:pt>
                <c:pt idx="126">
                  <c:v>-88.2</c:v>
                </c:pt>
                <c:pt idx="127">
                  <c:v>-86.4</c:v>
                </c:pt>
                <c:pt idx="128">
                  <c:v>-84.2</c:v>
                </c:pt>
                <c:pt idx="129">
                  <c:v>-88.2</c:v>
                </c:pt>
                <c:pt idx="130">
                  <c:v>-88.2</c:v>
                </c:pt>
                <c:pt idx="131">
                  <c:v>-88.2</c:v>
                </c:pt>
                <c:pt idx="132">
                  <c:v>-88.2</c:v>
                </c:pt>
                <c:pt idx="133">
                  <c:v>-85.9</c:v>
                </c:pt>
                <c:pt idx="134">
                  <c:v>-88.2</c:v>
                </c:pt>
                <c:pt idx="135">
                  <c:v>-88.2</c:v>
                </c:pt>
                <c:pt idx="136">
                  <c:v>-86.8</c:v>
                </c:pt>
                <c:pt idx="137">
                  <c:v>-88.3</c:v>
                </c:pt>
                <c:pt idx="138">
                  <c:v>-86.8</c:v>
                </c:pt>
                <c:pt idx="139">
                  <c:v>-88.2</c:v>
                </c:pt>
                <c:pt idx="140">
                  <c:v>-84.5</c:v>
                </c:pt>
                <c:pt idx="141">
                  <c:v>-84.9</c:v>
                </c:pt>
                <c:pt idx="142">
                  <c:v>-87.3</c:v>
                </c:pt>
                <c:pt idx="143">
                  <c:v>-84.8</c:v>
                </c:pt>
                <c:pt idx="144">
                  <c:v>-88.2</c:v>
                </c:pt>
                <c:pt idx="145">
                  <c:v>-87.1</c:v>
                </c:pt>
                <c:pt idx="146">
                  <c:v>-86</c:v>
                </c:pt>
                <c:pt idx="147">
                  <c:v>-87.4</c:v>
                </c:pt>
                <c:pt idx="148">
                  <c:v>-86.2</c:v>
                </c:pt>
                <c:pt idx="149">
                  <c:v>-85.1</c:v>
                </c:pt>
                <c:pt idx="150">
                  <c:v>-86.9</c:v>
                </c:pt>
                <c:pt idx="151">
                  <c:v>-86.2</c:v>
                </c:pt>
                <c:pt idx="152">
                  <c:v>-86.8</c:v>
                </c:pt>
                <c:pt idx="153">
                  <c:v>-84.7</c:v>
                </c:pt>
                <c:pt idx="154">
                  <c:v>-84.7</c:v>
                </c:pt>
                <c:pt idx="155">
                  <c:v>-84.4</c:v>
                </c:pt>
                <c:pt idx="156">
                  <c:v>-86.4</c:v>
                </c:pt>
                <c:pt idx="157">
                  <c:v>-85.4</c:v>
                </c:pt>
                <c:pt idx="158">
                  <c:v>-85</c:v>
                </c:pt>
                <c:pt idx="159">
                  <c:v>-84.9</c:v>
                </c:pt>
                <c:pt idx="160">
                  <c:v>-88.2</c:v>
                </c:pt>
                <c:pt idx="161">
                  <c:v>-85.3</c:v>
                </c:pt>
                <c:pt idx="162">
                  <c:v>-84.9</c:v>
                </c:pt>
                <c:pt idx="163">
                  <c:v>-87</c:v>
                </c:pt>
                <c:pt idx="164">
                  <c:v>-86</c:v>
                </c:pt>
                <c:pt idx="165">
                  <c:v>-85.5</c:v>
                </c:pt>
                <c:pt idx="166">
                  <c:v>-88.2</c:v>
                </c:pt>
                <c:pt idx="167">
                  <c:v>-82.9</c:v>
                </c:pt>
                <c:pt idx="168">
                  <c:v>-85.7</c:v>
                </c:pt>
                <c:pt idx="169">
                  <c:v>-86.4</c:v>
                </c:pt>
                <c:pt idx="170">
                  <c:v>-87.3</c:v>
                </c:pt>
                <c:pt idx="171">
                  <c:v>-86.1</c:v>
                </c:pt>
                <c:pt idx="172">
                  <c:v>-88.2</c:v>
                </c:pt>
                <c:pt idx="173">
                  <c:v>-86.5</c:v>
                </c:pt>
                <c:pt idx="174">
                  <c:v>-85.9</c:v>
                </c:pt>
                <c:pt idx="175">
                  <c:v>-87.8</c:v>
                </c:pt>
                <c:pt idx="176">
                  <c:v>-83.8</c:v>
                </c:pt>
                <c:pt idx="177">
                  <c:v>-85</c:v>
                </c:pt>
                <c:pt idx="178">
                  <c:v>-86.8</c:v>
                </c:pt>
                <c:pt idx="179">
                  <c:v>-85</c:v>
                </c:pt>
                <c:pt idx="180">
                  <c:v>-88.2</c:v>
                </c:pt>
                <c:pt idx="181">
                  <c:v>-88.2</c:v>
                </c:pt>
                <c:pt idx="182">
                  <c:v>-87.4</c:v>
                </c:pt>
                <c:pt idx="183">
                  <c:v>-84.7</c:v>
                </c:pt>
                <c:pt idx="184">
                  <c:v>-85.9</c:v>
                </c:pt>
                <c:pt idx="185">
                  <c:v>-87.6</c:v>
                </c:pt>
                <c:pt idx="186">
                  <c:v>-88.2</c:v>
                </c:pt>
                <c:pt idx="187">
                  <c:v>-88.2</c:v>
                </c:pt>
                <c:pt idx="188">
                  <c:v>-85.9</c:v>
                </c:pt>
                <c:pt idx="189">
                  <c:v>-86.9</c:v>
                </c:pt>
                <c:pt idx="190">
                  <c:v>-87.1</c:v>
                </c:pt>
                <c:pt idx="191">
                  <c:v>-86.4</c:v>
                </c:pt>
                <c:pt idx="192">
                  <c:v>-88.2</c:v>
                </c:pt>
                <c:pt idx="193">
                  <c:v>-85.7</c:v>
                </c:pt>
                <c:pt idx="194">
                  <c:v>-86.9</c:v>
                </c:pt>
                <c:pt idx="195">
                  <c:v>-88.2</c:v>
                </c:pt>
                <c:pt idx="196">
                  <c:v>-85.9</c:v>
                </c:pt>
                <c:pt idx="197">
                  <c:v>-86.1</c:v>
                </c:pt>
                <c:pt idx="198">
                  <c:v>-86.7</c:v>
                </c:pt>
                <c:pt idx="199">
                  <c:v>-86.1</c:v>
                </c:pt>
                <c:pt idx="200">
                  <c:v>-86.7</c:v>
                </c:pt>
                <c:pt idx="201">
                  <c:v>-88.2</c:v>
                </c:pt>
                <c:pt idx="202">
                  <c:v>-88.2</c:v>
                </c:pt>
                <c:pt idx="203">
                  <c:v>-86.4</c:v>
                </c:pt>
                <c:pt idx="204">
                  <c:v>-87.8</c:v>
                </c:pt>
                <c:pt idx="205">
                  <c:v>-84.7</c:v>
                </c:pt>
                <c:pt idx="206">
                  <c:v>-86.4</c:v>
                </c:pt>
                <c:pt idx="207">
                  <c:v>-85.3</c:v>
                </c:pt>
                <c:pt idx="208">
                  <c:v>-85.9</c:v>
                </c:pt>
                <c:pt idx="209">
                  <c:v>-88.2</c:v>
                </c:pt>
                <c:pt idx="210">
                  <c:v>-85.3</c:v>
                </c:pt>
                <c:pt idx="211">
                  <c:v>-87.7</c:v>
                </c:pt>
                <c:pt idx="212">
                  <c:v>-88.2</c:v>
                </c:pt>
                <c:pt idx="213">
                  <c:v>-86.4</c:v>
                </c:pt>
                <c:pt idx="214">
                  <c:v>-84.9</c:v>
                </c:pt>
                <c:pt idx="215">
                  <c:v>-86.4</c:v>
                </c:pt>
                <c:pt idx="216">
                  <c:v>-87.3</c:v>
                </c:pt>
                <c:pt idx="217">
                  <c:v>-85.4</c:v>
                </c:pt>
                <c:pt idx="218">
                  <c:v>-88.2</c:v>
                </c:pt>
                <c:pt idx="219">
                  <c:v>-88.2</c:v>
                </c:pt>
                <c:pt idx="220">
                  <c:v>-88.2</c:v>
                </c:pt>
                <c:pt idx="221">
                  <c:v>-86.5</c:v>
                </c:pt>
                <c:pt idx="222">
                  <c:v>-84.8</c:v>
                </c:pt>
                <c:pt idx="223">
                  <c:v>-85.7</c:v>
                </c:pt>
                <c:pt idx="224">
                  <c:v>-84.2</c:v>
                </c:pt>
                <c:pt idx="225">
                  <c:v>-86.1</c:v>
                </c:pt>
                <c:pt idx="226">
                  <c:v>-88.2</c:v>
                </c:pt>
                <c:pt idx="227">
                  <c:v>-85.9</c:v>
                </c:pt>
                <c:pt idx="228">
                  <c:v>-86.9</c:v>
                </c:pt>
                <c:pt idx="229">
                  <c:v>-86.7</c:v>
                </c:pt>
                <c:pt idx="230">
                  <c:v>-83.2</c:v>
                </c:pt>
                <c:pt idx="231">
                  <c:v>-88.2</c:v>
                </c:pt>
                <c:pt idx="232">
                  <c:v>-84.6</c:v>
                </c:pt>
                <c:pt idx="233">
                  <c:v>-88.2</c:v>
                </c:pt>
                <c:pt idx="234">
                  <c:v>-88.2</c:v>
                </c:pt>
                <c:pt idx="235">
                  <c:v>-86.4</c:v>
                </c:pt>
                <c:pt idx="236">
                  <c:v>-88.2</c:v>
                </c:pt>
                <c:pt idx="237">
                  <c:v>-83.9</c:v>
                </c:pt>
                <c:pt idx="238">
                  <c:v>-87.6</c:v>
                </c:pt>
                <c:pt idx="239">
                  <c:v>-87</c:v>
                </c:pt>
                <c:pt idx="240">
                  <c:v>-84</c:v>
                </c:pt>
                <c:pt idx="241">
                  <c:v>-84.6</c:v>
                </c:pt>
                <c:pt idx="242">
                  <c:v>-84.2</c:v>
                </c:pt>
                <c:pt idx="243">
                  <c:v>-88.2</c:v>
                </c:pt>
                <c:pt idx="244">
                  <c:v>-88.2</c:v>
                </c:pt>
                <c:pt idx="245">
                  <c:v>-86.6</c:v>
                </c:pt>
                <c:pt idx="246">
                  <c:v>-88.2</c:v>
                </c:pt>
                <c:pt idx="247">
                  <c:v>-88.2</c:v>
                </c:pt>
                <c:pt idx="248">
                  <c:v>-85.5</c:v>
                </c:pt>
                <c:pt idx="249">
                  <c:v>-85.5</c:v>
                </c:pt>
                <c:pt idx="250">
                  <c:v>-87</c:v>
                </c:pt>
                <c:pt idx="251">
                  <c:v>-86.2</c:v>
                </c:pt>
                <c:pt idx="252">
                  <c:v>-88.2</c:v>
                </c:pt>
                <c:pt idx="253">
                  <c:v>-87.9</c:v>
                </c:pt>
                <c:pt idx="254">
                  <c:v>-88.2</c:v>
                </c:pt>
                <c:pt idx="255">
                  <c:v>-87.3</c:v>
                </c:pt>
                <c:pt idx="256">
                  <c:v>-88</c:v>
                </c:pt>
                <c:pt idx="257">
                  <c:v>-85.9</c:v>
                </c:pt>
                <c:pt idx="258">
                  <c:v>-88.2</c:v>
                </c:pt>
                <c:pt idx="259">
                  <c:v>-86.1</c:v>
                </c:pt>
                <c:pt idx="260">
                  <c:v>-88</c:v>
                </c:pt>
                <c:pt idx="261">
                  <c:v>-88.2</c:v>
                </c:pt>
                <c:pt idx="262">
                  <c:v>-88</c:v>
                </c:pt>
                <c:pt idx="263">
                  <c:v>-88.2</c:v>
                </c:pt>
                <c:pt idx="264">
                  <c:v>-84.7</c:v>
                </c:pt>
                <c:pt idx="265">
                  <c:v>-87.9</c:v>
                </c:pt>
                <c:pt idx="266">
                  <c:v>-87.9</c:v>
                </c:pt>
                <c:pt idx="267">
                  <c:v>-87.8</c:v>
                </c:pt>
                <c:pt idx="268">
                  <c:v>-85.7</c:v>
                </c:pt>
                <c:pt idx="269">
                  <c:v>-83.5</c:v>
                </c:pt>
                <c:pt idx="270">
                  <c:v>-88.2</c:v>
                </c:pt>
                <c:pt idx="271">
                  <c:v>-88.2</c:v>
                </c:pt>
                <c:pt idx="272">
                  <c:v>-87.5</c:v>
                </c:pt>
                <c:pt idx="273">
                  <c:v>-88.2</c:v>
                </c:pt>
                <c:pt idx="274">
                  <c:v>-86.6</c:v>
                </c:pt>
                <c:pt idx="275">
                  <c:v>-88.2</c:v>
                </c:pt>
                <c:pt idx="276">
                  <c:v>-86.3</c:v>
                </c:pt>
                <c:pt idx="277">
                  <c:v>-86.5</c:v>
                </c:pt>
                <c:pt idx="278">
                  <c:v>-86.3</c:v>
                </c:pt>
                <c:pt idx="279">
                  <c:v>-88.2</c:v>
                </c:pt>
                <c:pt idx="280">
                  <c:v>-88.2</c:v>
                </c:pt>
                <c:pt idx="281">
                  <c:v>-86.3</c:v>
                </c:pt>
                <c:pt idx="282">
                  <c:v>-88.2</c:v>
                </c:pt>
                <c:pt idx="283">
                  <c:v>-86.9</c:v>
                </c:pt>
                <c:pt idx="284">
                  <c:v>-87.6</c:v>
                </c:pt>
                <c:pt idx="285">
                  <c:v>-87</c:v>
                </c:pt>
                <c:pt idx="286">
                  <c:v>-87.7</c:v>
                </c:pt>
                <c:pt idx="287">
                  <c:v>-88.2</c:v>
                </c:pt>
                <c:pt idx="288">
                  <c:v>-84.8</c:v>
                </c:pt>
                <c:pt idx="289">
                  <c:v>-85.3</c:v>
                </c:pt>
                <c:pt idx="290">
                  <c:v>-87.2</c:v>
                </c:pt>
                <c:pt idx="291">
                  <c:v>-88.3</c:v>
                </c:pt>
                <c:pt idx="292">
                  <c:v>-85.5</c:v>
                </c:pt>
                <c:pt idx="293">
                  <c:v>-87.1</c:v>
                </c:pt>
                <c:pt idx="294">
                  <c:v>-87.4</c:v>
                </c:pt>
                <c:pt idx="295">
                  <c:v>-85.6</c:v>
                </c:pt>
                <c:pt idx="296">
                  <c:v>-87.5</c:v>
                </c:pt>
                <c:pt idx="297">
                  <c:v>-83.3</c:v>
                </c:pt>
                <c:pt idx="298">
                  <c:v>-85.7</c:v>
                </c:pt>
                <c:pt idx="299">
                  <c:v>-87.3</c:v>
                </c:pt>
                <c:pt idx="300">
                  <c:v>-88.3</c:v>
                </c:pt>
                <c:pt idx="301">
                  <c:v>-85.7</c:v>
                </c:pt>
                <c:pt idx="302">
                  <c:v>-85.2</c:v>
                </c:pt>
                <c:pt idx="303">
                  <c:v>-88.3</c:v>
                </c:pt>
                <c:pt idx="304">
                  <c:v>-88.3</c:v>
                </c:pt>
                <c:pt idx="305">
                  <c:v>-85.6</c:v>
                </c:pt>
                <c:pt idx="306">
                  <c:v>-87.2</c:v>
                </c:pt>
                <c:pt idx="307">
                  <c:v>-87.8</c:v>
                </c:pt>
                <c:pt idx="308">
                  <c:v>-88.2</c:v>
                </c:pt>
                <c:pt idx="309">
                  <c:v>-88.3</c:v>
                </c:pt>
                <c:pt idx="310">
                  <c:v>-87.1</c:v>
                </c:pt>
                <c:pt idx="311">
                  <c:v>-85.5</c:v>
                </c:pt>
                <c:pt idx="312">
                  <c:v>-87</c:v>
                </c:pt>
                <c:pt idx="313">
                  <c:v>-83.8</c:v>
                </c:pt>
                <c:pt idx="314">
                  <c:v>-87.9</c:v>
                </c:pt>
                <c:pt idx="315">
                  <c:v>-86.7</c:v>
                </c:pt>
                <c:pt idx="316">
                  <c:v>-85.2</c:v>
                </c:pt>
                <c:pt idx="317">
                  <c:v>-87.4</c:v>
                </c:pt>
                <c:pt idx="318">
                  <c:v>-84.5</c:v>
                </c:pt>
                <c:pt idx="319">
                  <c:v>-88.3</c:v>
                </c:pt>
                <c:pt idx="320">
                  <c:v>-84.5</c:v>
                </c:pt>
                <c:pt idx="321">
                  <c:v>-86.8</c:v>
                </c:pt>
                <c:pt idx="322">
                  <c:v>-85.6</c:v>
                </c:pt>
                <c:pt idx="323">
                  <c:v>-78.2</c:v>
                </c:pt>
                <c:pt idx="324">
                  <c:v>-62.1</c:v>
                </c:pt>
                <c:pt idx="325">
                  <c:v>-65.900000000000006</c:v>
                </c:pt>
                <c:pt idx="326">
                  <c:v>-76.7</c:v>
                </c:pt>
                <c:pt idx="327">
                  <c:v>-84.8</c:v>
                </c:pt>
                <c:pt idx="328">
                  <c:v>-84.9</c:v>
                </c:pt>
                <c:pt idx="329">
                  <c:v>-84.2</c:v>
                </c:pt>
                <c:pt idx="330">
                  <c:v>-86.7</c:v>
                </c:pt>
                <c:pt idx="331">
                  <c:v>-88</c:v>
                </c:pt>
                <c:pt idx="332">
                  <c:v>-87.9</c:v>
                </c:pt>
                <c:pt idx="333">
                  <c:v>-88.3</c:v>
                </c:pt>
                <c:pt idx="334">
                  <c:v>-88.3</c:v>
                </c:pt>
                <c:pt idx="335">
                  <c:v>-87.6</c:v>
                </c:pt>
                <c:pt idx="336">
                  <c:v>-84.6</c:v>
                </c:pt>
                <c:pt idx="337">
                  <c:v>-88.3</c:v>
                </c:pt>
                <c:pt idx="338">
                  <c:v>-88.3</c:v>
                </c:pt>
                <c:pt idx="339">
                  <c:v>-88.3</c:v>
                </c:pt>
                <c:pt idx="340">
                  <c:v>-86.6</c:v>
                </c:pt>
                <c:pt idx="341">
                  <c:v>-87</c:v>
                </c:pt>
                <c:pt idx="342">
                  <c:v>-88.3</c:v>
                </c:pt>
                <c:pt idx="343">
                  <c:v>-87.2</c:v>
                </c:pt>
                <c:pt idx="344">
                  <c:v>-86.4</c:v>
                </c:pt>
                <c:pt idx="345">
                  <c:v>-85.2</c:v>
                </c:pt>
                <c:pt idx="346">
                  <c:v>-86.7</c:v>
                </c:pt>
                <c:pt idx="347">
                  <c:v>-86.2</c:v>
                </c:pt>
                <c:pt idx="348">
                  <c:v>-88.2</c:v>
                </c:pt>
                <c:pt idx="349">
                  <c:v>-87.9</c:v>
                </c:pt>
                <c:pt idx="350">
                  <c:v>-88.3</c:v>
                </c:pt>
                <c:pt idx="351">
                  <c:v>-88.3</c:v>
                </c:pt>
                <c:pt idx="352">
                  <c:v>-87</c:v>
                </c:pt>
                <c:pt idx="353">
                  <c:v>-85.6</c:v>
                </c:pt>
                <c:pt idx="354">
                  <c:v>-88.3</c:v>
                </c:pt>
                <c:pt idx="355">
                  <c:v>-86.6</c:v>
                </c:pt>
                <c:pt idx="356">
                  <c:v>-85.7</c:v>
                </c:pt>
                <c:pt idx="357">
                  <c:v>-86.3</c:v>
                </c:pt>
                <c:pt idx="358">
                  <c:v>-88.3</c:v>
                </c:pt>
                <c:pt idx="359">
                  <c:v>-86</c:v>
                </c:pt>
                <c:pt idx="360">
                  <c:v>-87.5</c:v>
                </c:pt>
                <c:pt idx="361">
                  <c:v>-84.9</c:v>
                </c:pt>
                <c:pt idx="362">
                  <c:v>-86.9</c:v>
                </c:pt>
                <c:pt idx="363">
                  <c:v>-86.7</c:v>
                </c:pt>
                <c:pt idx="364">
                  <c:v>-88</c:v>
                </c:pt>
                <c:pt idx="365">
                  <c:v>-86.9</c:v>
                </c:pt>
                <c:pt idx="366">
                  <c:v>-88</c:v>
                </c:pt>
                <c:pt idx="367">
                  <c:v>-84.9</c:v>
                </c:pt>
                <c:pt idx="368">
                  <c:v>-86.9</c:v>
                </c:pt>
                <c:pt idx="369">
                  <c:v>-87.9</c:v>
                </c:pt>
                <c:pt idx="370">
                  <c:v>-84.6</c:v>
                </c:pt>
                <c:pt idx="371">
                  <c:v>-86.5</c:v>
                </c:pt>
                <c:pt idx="372">
                  <c:v>-83.8</c:v>
                </c:pt>
                <c:pt idx="373">
                  <c:v>-87.1</c:v>
                </c:pt>
                <c:pt idx="374">
                  <c:v>-88.3</c:v>
                </c:pt>
                <c:pt idx="375">
                  <c:v>-86.7</c:v>
                </c:pt>
                <c:pt idx="376">
                  <c:v>-88.3</c:v>
                </c:pt>
                <c:pt idx="377">
                  <c:v>-88.3</c:v>
                </c:pt>
                <c:pt idx="378">
                  <c:v>-88.3</c:v>
                </c:pt>
                <c:pt idx="379">
                  <c:v>-85.2</c:v>
                </c:pt>
                <c:pt idx="380">
                  <c:v>-85.6</c:v>
                </c:pt>
                <c:pt idx="381">
                  <c:v>-87.5</c:v>
                </c:pt>
                <c:pt idx="382">
                  <c:v>-83.1</c:v>
                </c:pt>
                <c:pt idx="383">
                  <c:v>-88.3</c:v>
                </c:pt>
                <c:pt idx="384">
                  <c:v>-88.3</c:v>
                </c:pt>
                <c:pt idx="385">
                  <c:v>-88.3</c:v>
                </c:pt>
                <c:pt idx="386">
                  <c:v>-86.4</c:v>
                </c:pt>
                <c:pt idx="387">
                  <c:v>-83.4</c:v>
                </c:pt>
                <c:pt idx="388">
                  <c:v>-84.6</c:v>
                </c:pt>
                <c:pt idx="389">
                  <c:v>-84.3</c:v>
                </c:pt>
                <c:pt idx="390">
                  <c:v>-84.6</c:v>
                </c:pt>
                <c:pt idx="391">
                  <c:v>-88.3</c:v>
                </c:pt>
                <c:pt idx="392">
                  <c:v>-88.3</c:v>
                </c:pt>
                <c:pt idx="393">
                  <c:v>-88.3</c:v>
                </c:pt>
                <c:pt idx="394">
                  <c:v>-86.5</c:v>
                </c:pt>
                <c:pt idx="395">
                  <c:v>-86.1</c:v>
                </c:pt>
                <c:pt idx="396">
                  <c:v>-88.3</c:v>
                </c:pt>
                <c:pt idx="397">
                  <c:v>-88.3</c:v>
                </c:pt>
                <c:pt idx="398">
                  <c:v>-87</c:v>
                </c:pt>
                <c:pt idx="399">
                  <c:v>-84.9</c:v>
                </c:pt>
                <c:pt idx="400">
                  <c:v>-86</c:v>
                </c:pt>
                <c:pt idx="401">
                  <c:v>-85.1</c:v>
                </c:pt>
                <c:pt idx="402">
                  <c:v>-84.7</c:v>
                </c:pt>
                <c:pt idx="403">
                  <c:v>-84.6</c:v>
                </c:pt>
                <c:pt idx="404">
                  <c:v>-87.4</c:v>
                </c:pt>
                <c:pt idx="405">
                  <c:v>-85.6</c:v>
                </c:pt>
                <c:pt idx="406">
                  <c:v>-84.7</c:v>
                </c:pt>
                <c:pt idx="407">
                  <c:v>-85.7</c:v>
                </c:pt>
                <c:pt idx="408">
                  <c:v>-84.8</c:v>
                </c:pt>
                <c:pt idx="409">
                  <c:v>-83.7</c:v>
                </c:pt>
                <c:pt idx="410">
                  <c:v>-88</c:v>
                </c:pt>
                <c:pt idx="411">
                  <c:v>-86.7</c:v>
                </c:pt>
                <c:pt idx="412">
                  <c:v>-87.8</c:v>
                </c:pt>
                <c:pt idx="413">
                  <c:v>-86.4</c:v>
                </c:pt>
                <c:pt idx="414">
                  <c:v>-88.3</c:v>
                </c:pt>
                <c:pt idx="415">
                  <c:v>-85</c:v>
                </c:pt>
                <c:pt idx="416">
                  <c:v>-88.3</c:v>
                </c:pt>
                <c:pt idx="417">
                  <c:v>-83.6</c:v>
                </c:pt>
                <c:pt idx="418">
                  <c:v>-88.3</c:v>
                </c:pt>
                <c:pt idx="419">
                  <c:v>-85.4</c:v>
                </c:pt>
                <c:pt idx="420">
                  <c:v>-87.9</c:v>
                </c:pt>
                <c:pt idx="421">
                  <c:v>-83.9</c:v>
                </c:pt>
                <c:pt idx="422">
                  <c:v>-85.3</c:v>
                </c:pt>
                <c:pt idx="423">
                  <c:v>-86.1</c:v>
                </c:pt>
                <c:pt idx="424">
                  <c:v>-82</c:v>
                </c:pt>
                <c:pt idx="425">
                  <c:v>-86.3</c:v>
                </c:pt>
                <c:pt idx="426">
                  <c:v>-86.4</c:v>
                </c:pt>
                <c:pt idx="427">
                  <c:v>-83</c:v>
                </c:pt>
                <c:pt idx="428">
                  <c:v>-82.4</c:v>
                </c:pt>
                <c:pt idx="429">
                  <c:v>-88.3</c:v>
                </c:pt>
                <c:pt idx="430">
                  <c:v>-87.2</c:v>
                </c:pt>
                <c:pt idx="431">
                  <c:v>-86</c:v>
                </c:pt>
                <c:pt idx="432">
                  <c:v>-86.2</c:v>
                </c:pt>
                <c:pt idx="433">
                  <c:v>-86.8</c:v>
                </c:pt>
                <c:pt idx="434">
                  <c:v>-86.2</c:v>
                </c:pt>
                <c:pt idx="435">
                  <c:v>-88.2</c:v>
                </c:pt>
                <c:pt idx="436">
                  <c:v>-84.6</c:v>
                </c:pt>
                <c:pt idx="437">
                  <c:v>-88.2</c:v>
                </c:pt>
                <c:pt idx="438">
                  <c:v>-85.8</c:v>
                </c:pt>
                <c:pt idx="439">
                  <c:v>-85.2</c:v>
                </c:pt>
                <c:pt idx="440">
                  <c:v>-84.8</c:v>
                </c:pt>
                <c:pt idx="441">
                  <c:v>-86.7</c:v>
                </c:pt>
                <c:pt idx="442">
                  <c:v>-86.9</c:v>
                </c:pt>
                <c:pt idx="443">
                  <c:v>-86</c:v>
                </c:pt>
                <c:pt idx="444">
                  <c:v>-85.9</c:v>
                </c:pt>
                <c:pt idx="445">
                  <c:v>-88.2</c:v>
                </c:pt>
                <c:pt idx="446">
                  <c:v>-86.1</c:v>
                </c:pt>
                <c:pt idx="447">
                  <c:v>-87.1</c:v>
                </c:pt>
                <c:pt idx="448">
                  <c:v>-86.3</c:v>
                </c:pt>
                <c:pt idx="449">
                  <c:v>-88.2</c:v>
                </c:pt>
                <c:pt idx="450">
                  <c:v>-88.2</c:v>
                </c:pt>
                <c:pt idx="451">
                  <c:v>-86.6</c:v>
                </c:pt>
                <c:pt idx="452">
                  <c:v>-86.1</c:v>
                </c:pt>
                <c:pt idx="453">
                  <c:v>-87.6</c:v>
                </c:pt>
                <c:pt idx="454">
                  <c:v>-88.2</c:v>
                </c:pt>
                <c:pt idx="455">
                  <c:v>-86.8</c:v>
                </c:pt>
                <c:pt idx="456">
                  <c:v>-85.8</c:v>
                </c:pt>
                <c:pt idx="457">
                  <c:v>-88.2</c:v>
                </c:pt>
                <c:pt idx="458">
                  <c:v>-85.2</c:v>
                </c:pt>
                <c:pt idx="459">
                  <c:v>-88.2</c:v>
                </c:pt>
                <c:pt idx="460">
                  <c:v>-86.4</c:v>
                </c:pt>
                <c:pt idx="461">
                  <c:v>-88.2</c:v>
                </c:pt>
                <c:pt idx="462">
                  <c:v>-84.8</c:v>
                </c:pt>
                <c:pt idx="463">
                  <c:v>-88.2</c:v>
                </c:pt>
                <c:pt idx="464">
                  <c:v>-87.7</c:v>
                </c:pt>
                <c:pt idx="465">
                  <c:v>-84.1</c:v>
                </c:pt>
                <c:pt idx="466">
                  <c:v>-87.8</c:v>
                </c:pt>
                <c:pt idx="467">
                  <c:v>-87.9</c:v>
                </c:pt>
                <c:pt idx="468">
                  <c:v>-88.2</c:v>
                </c:pt>
                <c:pt idx="469">
                  <c:v>-88.2</c:v>
                </c:pt>
                <c:pt idx="470">
                  <c:v>-85.2</c:v>
                </c:pt>
                <c:pt idx="471">
                  <c:v>-86.5</c:v>
                </c:pt>
                <c:pt idx="472">
                  <c:v>-85.8</c:v>
                </c:pt>
                <c:pt idx="473">
                  <c:v>-86.3</c:v>
                </c:pt>
                <c:pt idx="474">
                  <c:v>-86.4</c:v>
                </c:pt>
                <c:pt idx="475">
                  <c:v>-83</c:v>
                </c:pt>
                <c:pt idx="476">
                  <c:v>-84.8</c:v>
                </c:pt>
                <c:pt idx="477">
                  <c:v>-86.6</c:v>
                </c:pt>
                <c:pt idx="478">
                  <c:v>-84.1</c:v>
                </c:pt>
                <c:pt idx="479">
                  <c:v>-87.8</c:v>
                </c:pt>
                <c:pt idx="480">
                  <c:v>-86</c:v>
                </c:pt>
                <c:pt idx="481">
                  <c:v>-88.1</c:v>
                </c:pt>
                <c:pt idx="482">
                  <c:v>-86.8</c:v>
                </c:pt>
                <c:pt idx="483">
                  <c:v>-88.2</c:v>
                </c:pt>
                <c:pt idx="484">
                  <c:v>-87</c:v>
                </c:pt>
                <c:pt idx="485">
                  <c:v>-85.4</c:v>
                </c:pt>
                <c:pt idx="486">
                  <c:v>-84.8</c:v>
                </c:pt>
                <c:pt idx="487">
                  <c:v>-82.3</c:v>
                </c:pt>
                <c:pt idx="488">
                  <c:v>-86.5</c:v>
                </c:pt>
                <c:pt idx="489">
                  <c:v>-88.2</c:v>
                </c:pt>
                <c:pt idx="490">
                  <c:v>-86.2</c:v>
                </c:pt>
                <c:pt idx="491">
                  <c:v>-84.3</c:v>
                </c:pt>
                <c:pt idx="492">
                  <c:v>-85.7</c:v>
                </c:pt>
                <c:pt idx="493">
                  <c:v>-83.7</c:v>
                </c:pt>
                <c:pt idx="494">
                  <c:v>-87.4</c:v>
                </c:pt>
                <c:pt idx="495">
                  <c:v>-82.2</c:v>
                </c:pt>
                <c:pt idx="496">
                  <c:v>-87.5</c:v>
                </c:pt>
                <c:pt idx="497">
                  <c:v>-83.7</c:v>
                </c:pt>
                <c:pt idx="498">
                  <c:v>-86.6</c:v>
                </c:pt>
                <c:pt idx="499">
                  <c:v>-84.7</c:v>
                </c:pt>
                <c:pt idx="500">
                  <c:v>-85.7</c:v>
                </c:pt>
                <c:pt idx="501">
                  <c:v>-86.6</c:v>
                </c:pt>
                <c:pt idx="502">
                  <c:v>-86.5</c:v>
                </c:pt>
                <c:pt idx="503">
                  <c:v>-83.9</c:v>
                </c:pt>
                <c:pt idx="504">
                  <c:v>-84.7</c:v>
                </c:pt>
                <c:pt idx="505">
                  <c:v>-88.1</c:v>
                </c:pt>
                <c:pt idx="506">
                  <c:v>-87.1</c:v>
                </c:pt>
                <c:pt idx="507">
                  <c:v>-85.7</c:v>
                </c:pt>
                <c:pt idx="508">
                  <c:v>-88.1</c:v>
                </c:pt>
                <c:pt idx="509">
                  <c:v>-88.1</c:v>
                </c:pt>
                <c:pt idx="510">
                  <c:v>-86.1</c:v>
                </c:pt>
                <c:pt idx="511">
                  <c:v>-85.8</c:v>
                </c:pt>
                <c:pt idx="512">
                  <c:v>-87.4</c:v>
                </c:pt>
                <c:pt idx="513">
                  <c:v>-87.2</c:v>
                </c:pt>
                <c:pt idx="514">
                  <c:v>-88.1</c:v>
                </c:pt>
                <c:pt idx="515">
                  <c:v>-87.4</c:v>
                </c:pt>
                <c:pt idx="516">
                  <c:v>-88.1</c:v>
                </c:pt>
                <c:pt idx="517">
                  <c:v>-88.1</c:v>
                </c:pt>
                <c:pt idx="518">
                  <c:v>-87.5</c:v>
                </c:pt>
                <c:pt idx="519">
                  <c:v>-85.5</c:v>
                </c:pt>
                <c:pt idx="520">
                  <c:v>-87.2</c:v>
                </c:pt>
                <c:pt idx="521">
                  <c:v>-88.1</c:v>
                </c:pt>
                <c:pt idx="522">
                  <c:v>-83.5</c:v>
                </c:pt>
                <c:pt idx="523">
                  <c:v>-87.2</c:v>
                </c:pt>
                <c:pt idx="524">
                  <c:v>-88.1</c:v>
                </c:pt>
                <c:pt idx="525">
                  <c:v>-86.8</c:v>
                </c:pt>
                <c:pt idx="526">
                  <c:v>-87.3</c:v>
                </c:pt>
                <c:pt idx="527">
                  <c:v>-85</c:v>
                </c:pt>
                <c:pt idx="528">
                  <c:v>-86.1</c:v>
                </c:pt>
                <c:pt idx="529">
                  <c:v>-83.8</c:v>
                </c:pt>
                <c:pt idx="530">
                  <c:v>-88.1</c:v>
                </c:pt>
                <c:pt idx="531">
                  <c:v>-87</c:v>
                </c:pt>
                <c:pt idx="532">
                  <c:v>-85.1</c:v>
                </c:pt>
                <c:pt idx="533">
                  <c:v>-86.2</c:v>
                </c:pt>
                <c:pt idx="534">
                  <c:v>-88.1</c:v>
                </c:pt>
                <c:pt idx="535">
                  <c:v>-83.4</c:v>
                </c:pt>
                <c:pt idx="536">
                  <c:v>-84.3</c:v>
                </c:pt>
                <c:pt idx="537">
                  <c:v>-85.2</c:v>
                </c:pt>
                <c:pt idx="538">
                  <c:v>-84.7</c:v>
                </c:pt>
                <c:pt idx="539">
                  <c:v>-86.2</c:v>
                </c:pt>
                <c:pt idx="540">
                  <c:v>-87.4</c:v>
                </c:pt>
                <c:pt idx="541">
                  <c:v>-83.3</c:v>
                </c:pt>
                <c:pt idx="542">
                  <c:v>-85.3</c:v>
                </c:pt>
                <c:pt idx="543">
                  <c:v>-86.8</c:v>
                </c:pt>
                <c:pt idx="544">
                  <c:v>-87.1</c:v>
                </c:pt>
                <c:pt idx="545">
                  <c:v>-85.6</c:v>
                </c:pt>
                <c:pt idx="546">
                  <c:v>-88.1</c:v>
                </c:pt>
                <c:pt idx="547">
                  <c:v>-85</c:v>
                </c:pt>
                <c:pt idx="548">
                  <c:v>-82.6</c:v>
                </c:pt>
                <c:pt idx="549">
                  <c:v>-84.3</c:v>
                </c:pt>
                <c:pt idx="550">
                  <c:v>-84.7</c:v>
                </c:pt>
                <c:pt idx="551">
                  <c:v>-87.2</c:v>
                </c:pt>
                <c:pt idx="552">
                  <c:v>-83.7</c:v>
                </c:pt>
                <c:pt idx="553">
                  <c:v>-84.4</c:v>
                </c:pt>
                <c:pt idx="554">
                  <c:v>-84.5</c:v>
                </c:pt>
                <c:pt idx="555">
                  <c:v>-86.2</c:v>
                </c:pt>
                <c:pt idx="556">
                  <c:v>-84.2</c:v>
                </c:pt>
                <c:pt idx="557">
                  <c:v>-85.8</c:v>
                </c:pt>
                <c:pt idx="558">
                  <c:v>-86.1</c:v>
                </c:pt>
                <c:pt idx="559">
                  <c:v>-85.7</c:v>
                </c:pt>
                <c:pt idx="560">
                  <c:v>-82.9</c:v>
                </c:pt>
                <c:pt idx="561">
                  <c:v>-87.6</c:v>
                </c:pt>
                <c:pt idx="562">
                  <c:v>-85.6</c:v>
                </c:pt>
                <c:pt idx="563">
                  <c:v>-84.1</c:v>
                </c:pt>
                <c:pt idx="564">
                  <c:v>-84.4</c:v>
                </c:pt>
                <c:pt idx="565">
                  <c:v>-84.7</c:v>
                </c:pt>
                <c:pt idx="566">
                  <c:v>-87.5</c:v>
                </c:pt>
                <c:pt idx="567">
                  <c:v>-85.6</c:v>
                </c:pt>
                <c:pt idx="568">
                  <c:v>-84</c:v>
                </c:pt>
                <c:pt idx="569">
                  <c:v>-81.8</c:v>
                </c:pt>
                <c:pt idx="570">
                  <c:v>-86.6</c:v>
                </c:pt>
                <c:pt idx="571">
                  <c:v>-84.3</c:v>
                </c:pt>
                <c:pt idx="572">
                  <c:v>-85.1</c:v>
                </c:pt>
                <c:pt idx="573">
                  <c:v>-84.6</c:v>
                </c:pt>
                <c:pt idx="574">
                  <c:v>-85.3</c:v>
                </c:pt>
                <c:pt idx="575">
                  <c:v>-85.6</c:v>
                </c:pt>
                <c:pt idx="576">
                  <c:v>-87.3</c:v>
                </c:pt>
                <c:pt idx="577">
                  <c:v>-88.1</c:v>
                </c:pt>
                <c:pt idx="578">
                  <c:v>-86.8</c:v>
                </c:pt>
                <c:pt idx="579">
                  <c:v>-84.2</c:v>
                </c:pt>
                <c:pt idx="580">
                  <c:v>-85.8</c:v>
                </c:pt>
                <c:pt idx="581">
                  <c:v>-88.1</c:v>
                </c:pt>
                <c:pt idx="582">
                  <c:v>-86</c:v>
                </c:pt>
                <c:pt idx="583">
                  <c:v>-83.5</c:v>
                </c:pt>
                <c:pt idx="584">
                  <c:v>-83.3</c:v>
                </c:pt>
                <c:pt idx="585">
                  <c:v>-83.7</c:v>
                </c:pt>
                <c:pt idx="586">
                  <c:v>-86.8</c:v>
                </c:pt>
                <c:pt idx="587">
                  <c:v>-88.1</c:v>
                </c:pt>
                <c:pt idx="588">
                  <c:v>-84</c:v>
                </c:pt>
                <c:pt idx="589">
                  <c:v>-86.3</c:v>
                </c:pt>
                <c:pt idx="590">
                  <c:v>-86.8</c:v>
                </c:pt>
                <c:pt idx="591">
                  <c:v>-86.8</c:v>
                </c:pt>
                <c:pt idx="592">
                  <c:v>-87.1</c:v>
                </c:pt>
                <c:pt idx="593">
                  <c:v>-84.4</c:v>
                </c:pt>
                <c:pt idx="594">
                  <c:v>-85.2</c:v>
                </c:pt>
                <c:pt idx="595">
                  <c:v>-88</c:v>
                </c:pt>
                <c:pt idx="596">
                  <c:v>-85.9</c:v>
                </c:pt>
                <c:pt idx="597">
                  <c:v>-86.7</c:v>
                </c:pt>
                <c:pt idx="598">
                  <c:v>-85.1</c:v>
                </c:pt>
                <c:pt idx="599">
                  <c:v>-86</c:v>
                </c:pt>
                <c:pt idx="600">
                  <c:v>-87.6</c:v>
                </c:pt>
                <c:pt idx="601">
                  <c:v>-85.6</c:v>
                </c:pt>
                <c:pt idx="602">
                  <c:v>-83.2</c:v>
                </c:pt>
                <c:pt idx="603">
                  <c:v>-87.5</c:v>
                </c:pt>
                <c:pt idx="604">
                  <c:v>-85</c:v>
                </c:pt>
                <c:pt idx="605">
                  <c:v>-84.7</c:v>
                </c:pt>
                <c:pt idx="606">
                  <c:v>-85.4</c:v>
                </c:pt>
                <c:pt idx="607">
                  <c:v>-86.2</c:v>
                </c:pt>
                <c:pt idx="608">
                  <c:v>-82.8</c:v>
                </c:pt>
                <c:pt idx="609">
                  <c:v>-88.1</c:v>
                </c:pt>
                <c:pt idx="610">
                  <c:v>-86.3</c:v>
                </c:pt>
                <c:pt idx="611">
                  <c:v>-86.6</c:v>
                </c:pt>
                <c:pt idx="612">
                  <c:v>-81.5</c:v>
                </c:pt>
                <c:pt idx="613">
                  <c:v>-83.8</c:v>
                </c:pt>
                <c:pt idx="614">
                  <c:v>-83.8</c:v>
                </c:pt>
                <c:pt idx="615">
                  <c:v>-83.2</c:v>
                </c:pt>
                <c:pt idx="616">
                  <c:v>-86.4</c:v>
                </c:pt>
                <c:pt idx="617">
                  <c:v>-84.9</c:v>
                </c:pt>
                <c:pt idx="618">
                  <c:v>-85.4</c:v>
                </c:pt>
                <c:pt idx="619">
                  <c:v>-84.4</c:v>
                </c:pt>
                <c:pt idx="620">
                  <c:v>-84.4</c:v>
                </c:pt>
                <c:pt idx="621">
                  <c:v>-83.9</c:v>
                </c:pt>
                <c:pt idx="622">
                  <c:v>-84.8</c:v>
                </c:pt>
                <c:pt idx="623">
                  <c:v>-83.9</c:v>
                </c:pt>
                <c:pt idx="624">
                  <c:v>-83.6</c:v>
                </c:pt>
                <c:pt idx="625">
                  <c:v>-85.4</c:v>
                </c:pt>
                <c:pt idx="626">
                  <c:v>-86</c:v>
                </c:pt>
                <c:pt idx="627">
                  <c:v>-87.1</c:v>
                </c:pt>
                <c:pt idx="628">
                  <c:v>-84.1</c:v>
                </c:pt>
                <c:pt idx="629">
                  <c:v>-85.7</c:v>
                </c:pt>
                <c:pt idx="630">
                  <c:v>-85.3</c:v>
                </c:pt>
                <c:pt idx="631">
                  <c:v>-85.7</c:v>
                </c:pt>
                <c:pt idx="632">
                  <c:v>-85.9</c:v>
                </c:pt>
                <c:pt idx="633">
                  <c:v>-84.8</c:v>
                </c:pt>
                <c:pt idx="634">
                  <c:v>-85.2</c:v>
                </c:pt>
                <c:pt idx="635">
                  <c:v>-84.2</c:v>
                </c:pt>
                <c:pt idx="636">
                  <c:v>-84.6</c:v>
                </c:pt>
                <c:pt idx="637">
                  <c:v>-82.1</c:v>
                </c:pt>
                <c:pt idx="638">
                  <c:v>-84</c:v>
                </c:pt>
                <c:pt idx="639">
                  <c:v>-84.3</c:v>
                </c:pt>
                <c:pt idx="640">
                  <c:v>-85.2</c:v>
                </c:pt>
                <c:pt idx="641">
                  <c:v>-84.8</c:v>
                </c:pt>
                <c:pt idx="642">
                  <c:v>-84.2</c:v>
                </c:pt>
                <c:pt idx="643">
                  <c:v>-82.8</c:v>
                </c:pt>
                <c:pt idx="644">
                  <c:v>-82.8</c:v>
                </c:pt>
                <c:pt idx="645">
                  <c:v>-85</c:v>
                </c:pt>
                <c:pt idx="646">
                  <c:v>-84.3</c:v>
                </c:pt>
                <c:pt idx="647">
                  <c:v>-84.3</c:v>
                </c:pt>
                <c:pt idx="648">
                  <c:v>-88.1</c:v>
                </c:pt>
                <c:pt idx="649">
                  <c:v>-84</c:v>
                </c:pt>
                <c:pt idx="650">
                  <c:v>-85.3</c:v>
                </c:pt>
                <c:pt idx="651">
                  <c:v>-86.8</c:v>
                </c:pt>
                <c:pt idx="652">
                  <c:v>-85.3</c:v>
                </c:pt>
                <c:pt idx="653">
                  <c:v>-83.3</c:v>
                </c:pt>
                <c:pt idx="654">
                  <c:v>-83.1</c:v>
                </c:pt>
                <c:pt idx="655">
                  <c:v>-83</c:v>
                </c:pt>
                <c:pt idx="656">
                  <c:v>-84.1</c:v>
                </c:pt>
                <c:pt idx="657">
                  <c:v>-83.8</c:v>
                </c:pt>
                <c:pt idx="658">
                  <c:v>-83.7</c:v>
                </c:pt>
                <c:pt idx="659">
                  <c:v>-82.9</c:v>
                </c:pt>
                <c:pt idx="660">
                  <c:v>-85.9</c:v>
                </c:pt>
                <c:pt idx="661">
                  <c:v>-84.3</c:v>
                </c:pt>
                <c:pt idx="662">
                  <c:v>-85.8</c:v>
                </c:pt>
                <c:pt idx="663">
                  <c:v>-84.3</c:v>
                </c:pt>
                <c:pt idx="664">
                  <c:v>-83.8</c:v>
                </c:pt>
                <c:pt idx="665">
                  <c:v>-83.4</c:v>
                </c:pt>
                <c:pt idx="666">
                  <c:v>-81.599999999999994</c:v>
                </c:pt>
                <c:pt idx="667">
                  <c:v>-83.8</c:v>
                </c:pt>
                <c:pt idx="668">
                  <c:v>-85.1</c:v>
                </c:pt>
                <c:pt idx="669">
                  <c:v>-85.8</c:v>
                </c:pt>
                <c:pt idx="670">
                  <c:v>-83</c:v>
                </c:pt>
                <c:pt idx="671">
                  <c:v>-84.7</c:v>
                </c:pt>
                <c:pt idx="672">
                  <c:v>-81.900000000000006</c:v>
                </c:pt>
                <c:pt idx="673">
                  <c:v>-86.1</c:v>
                </c:pt>
                <c:pt idx="674">
                  <c:v>-84.9</c:v>
                </c:pt>
                <c:pt idx="675">
                  <c:v>-83.9</c:v>
                </c:pt>
                <c:pt idx="676">
                  <c:v>-83.5</c:v>
                </c:pt>
                <c:pt idx="677">
                  <c:v>-84.4</c:v>
                </c:pt>
                <c:pt idx="678">
                  <c:v>-84.8</c:v>
                </c:pt>
                <c:pt idx="679">
                  <c:v>-82.3</c:v>
                </c:pt>
                <c:pt idx="680">
                  <c:v>-85.4</c:v>
                </c:pt>
                <c:pt idx="681">
                  <c:v>-84.4</c:v>
                </c:pt>
                <c:pt idx="682">
                  <c:v>-83.8</c:v>
                </c:pt>
                <c:pt idx="683">
                  <c:v>-81.7</c:v>
                </c:pt>
                <c:pt idx="684">
                  <c:v>-84.2</c:v>
                </c:pt>
                <c:pt idx="685">
                  <c:v>-82.9</c:v>
                </c:pt>
                <c:pt idx="686">
                  <c:v>-83.1</c:v>
                </c:pt>
                <c:pt idx="687">
                  <c:v>-83.9</c:v>
                </c:pt>
                <c:pt idx="688">
                  <c:v>-83.1</c:v>
                </c:pt>
                <c:pt idx="689">
                  <c:v>-83.2</c:v>
                </c:pt>
                <c:pt idx="690">
                  <c:v>-83.3</c:v>
                </c:pt>
                <c:pt idx="691">
                  <c:v>-87.7</c:v>
                </c:pt>
                <c:pt idx="692">
                  <c:v>-84.9</c:v>
                </c:pt>
                <c:pt idx="693">
                  <c:v>-84.7</c:v>
                </c:pt>
                <c:pt idx="694">
                  <c:v>-82.5</c:v>
                </c:pt>
                <c:pt idx="695">
                  <c:v>-81.900000000000006</c:v>
                </c:pt>
                <c:pt idx="696">
                  <c:v>-84.3</c:v>
                </c:pt>
                <c:pt idx="697">
                  <c:v>-83.3</c:v>
                </c:pt>
                <c:pt idx="698">
                  <c:v>-84</c:v>
                </c:pt>
                <c:pt idx="699">
                  <c:v>-84.9</c:v>
                </c:pt>
                <c:pt idx="700">
                  <c:v>-84.1</c:v>
                </c:pt>
                <c:pt idx="701">
                  <c:v>-84.4</c:v>
                </c:pt>
                <c:pt idx="702">
                  <c:v>-83.3</c:v>
                </c:pt>
                <c:pt idx="703">
                  <c:v>-85.3</c:v>
                </c:pt>
                <c:pt idx="704">
                  <c:v>-83.6</c:v>
                </c:pt>
                <c:pt idx="705">
                  <c:v>-84.4</c:v>
                </c:pt>
                <c:pt idx="706">
                  <c:v>-84</c:v>
                </c:pt>
                <c:pt idx="707">
                  <c:v>-83.5</c:v>
                </c:pt>
                <c:pt idx="708">
                  <c:v>-83.1</c:v>
                </c:pt>
                <c:pt idx="709">
                  <c:v>-83.4</c:v>
                </c:pt>
                <c:pt idx="710">
                  <c:v>-83.2</c:v>
                </c:pt>
                <c:pt idx="711">
                  <c:v>-83.7</c:v>
                </c:pt>
                <c:pt idx="712">
                  <c:v>-84</c:v>
                </c:pt>
                <c:pt idx="713">
                  <c:v>-83.9</c:v>
                </c:pt>
                <c:pt idx="714">
                  <c:v>-84.4</c:v>
                </c:pt>
                <c:pt idx="715">
                  <c:v>-83.7</c:v>
                </c:pt>
                <c:pt idx="716">
                  <c:v>-84.4</c:v>
                </c:pt>
                <c:pt idx="717">
                  <c:v>-86.2</c:v>
                </c:pt>
                <c:pt idx="718">
                  <c:v>-83.2</c:v>
                </c:pt>
                <c:pt idx="719">
                  <c:v>-83.9</c:v>
                </c:pt>
                <c:pt idx="720">
                  <c:v>-83.9</c:v>
                </c:pt>
                <c:pt idx="721">
                  <c:v>-83.1</c:v>
                </c:pt>
                <c:pt idx="722">
                  <c:v>-85.9</c:v>
                </c:pt>
                <c:pt idx="723">
                  <c:v>-82.1</c:v>
                </c:pt>
                <c:pt idx="724">
                  <c:v>-84.1</c:v>
                </c:pt>
                <c:pt idx="725">
                  <c:v>-84.4</c:v>
                </c:pt>
                <c:pt idx="726">
                  <c:v>-83.3</c:v>
                </c:pt>
                <c:pt idx="727">
                  <c:v>-84.4</c:v>
                </c:pt>
                <c:pt idx="728">
                  <c:v>-83.5</c:v>
                </c:pt>
                <c:pt idx="729">
                  <c:v>-81.8</c:v>
                </c:pt>
                <c:pt idx="730">
                  <c:v>-85</c:v>
                </c:pt>
                <c:pt idx="731">
                  <c:v>-81.400000000000006</c:v>
                </c:pt>
                <c:pt idx="732">
                  <c:v>-84.4</c:v>
                </c:pt>
                <c:pt idx="733">
                  <c:v>-85</c:v>
                </c:pt>
                <c:pt idx="734">
                  <c:v>-83.1</c:v>
                </c:pt>
                <c:pt idx="735">
                  <c:v>-84.5</c:v>
                </c:pt>
                <c:pt idx="736">
                  <c:v>-84.3</c:v>
                </c:pt>
                <c:pt idx="737">
                  <c:v>-83.4</c:v>
                </c:pt>
                <c:pt idx="738">
                  <c:v>-82.8</c:v>
                </c:pt>
                <c:pt idx="739">
                  <c:v>-84.3</c:v>
                </c:pt>
                <c:pt idx="740">
                  <c:v>-83.9</c:v>
                </c:pt>
                <c:pt idx="741">
                  <c:v>-83.2</c:v>
                </c:pt>
                <c:pt idx="742">
                  <c:v>-87.9</c:v>
                </c:pt>
                <c:pt idx="743">
                  <c:v>-84.9</c:v>
                </c:pt>
                <c:pt idx="744">
                  <c:v>-83.6</c:v>
                </c:pt>
                <c:pt idx="745">
                  <c:v>-83.3</c:v>
                </c:pt>
                <c:pt idx="746">
                  <c:v>-83.2</c:v>
                </c:pt>
                <c:pt idx="747">
                  <c:v>-83.9</c:v>
                </c:pt>
                <c:pt idx="748">
                  <c:v>-84.4</c:v>
                </c:pt>
                <c:pt idx="749">
                  <c:v>-84</c:v>
                </c:pt>
                <c:pt idx="750">
                  <c:v>-84.7</c:v>
                </c:pt>
                <c:pt idx="751">
                  <c:v>-83.6</c:v>
                </c:pt>
                <c:pt idx="752">
                  <c:v>-84.8</c:v>
                </c:pt>
                <c:pt idx="753">
                  <c:v>-84.4</c:v>
                </c:pt>
                <c:pt idx="754">
                  <c:v>-83.6</c:v>
                </c:pt>
                <c:pt idx="755">
                  <c:v>-82.8</c:v>
                </c:pt>
                <c:pt idx="756">
                  <c:v>-84.2</c:v>
                </c:pt>
                <c:pt idx="757">
                  <c:v>-81.599999999999994</c:v>
                </c:pt>
                <c:pt idx="758">
                  <c:v>-84.3</c:v>
                </c:pt>
                <c:pt idx="759">
                  <c:v>-82.2</c:v>
                </c:pt>
                <c:pt idx="760">
                  <c:v>-81.400000000000006</c:v>
                </c:pt>
                <c:pt idx="761">
                  <c:v>-83.2</c:v>
                </c:pt>
                <c:pt idx="762">
                  <c:v>-83.9</c:v>
                </c:pt>
                <c:pt idx="763">
                  <c:v>-85</c:v>
                </c:pt>
                <c:pt idx="764">
                  <c:v>-85</c:v>
                </c:pt>
                <c:pt idx="765">
                  <c:v>-82.6</c:v>
                </c:pt>
                <c:pt idx="766">
                  <c:v>-84.1</c:v>
                </c:pt>
                <c:pt idx="767">
                  <c:v>-83.2</c:v>
                </c:pt>
                <c:pt idx="768">
                  <c:v>-83.4</c:v>
                </c:pt>
                <c:pt idx="769">
                  <c:v>-85.2</c:v>
                </c:pt>
                <c:pt idx="770">
                  <c:v>-83.5</c:v>
                </c:pt>
                <c:pt idx="771">
                  <c:v>-85.2</c:v>
                </c:pt>
                <c:pt idx="772">
                  <c:v>-84.5</c:v>
                </c:pt>
                <c:pt idx="773">
                  <c:v>-84.3</c:v>
                </c:pt>
                <c:pt idx="774">
                  <c:v>-82.9</c:v>
                </c:pt>
                <c:pt idx="775">
                  <c:v>-85</c:v>
                </c:pt>
                <c:pt idx="776">
                  <c:v>-82.8</c:v>
                </c:pt>
                <c:pt idx="777">
                  <c:v>-83.6</c:v>
                </c:pt>
                <c:pt idx="778">
                  <c:v>-84.2</c:v>
                </c:pt>
                <c:pt idx="779">
                  <c:v>-83.1</c:v>
                </c:pt>
                <c:pt idx="780">
                  <c:v>-84.2</c:v>
                </c:pt>
                <c:pt idx="781">
                  <c:v>-83</c:v>
                </c:pt>
                <c:pt idx="782">
                  <c:v>-85.1</c:v>
                </c:pt>
                <c:pt idx="783">
                  <c:v>-83.3</c:v>
                </c:pt>
                <c:pt idx="784">
                  <c:v>-83.1</c:v>
                </c:pt>
                <c:pt idx="785">
                  <c:v>-83.9</c:v>
                </c:pt>
                <c:pt idx="786">
                  <c:v>-83.7</c:v>
                </c:pt>
                <c:pt idx="787">
                  <c:v>-82.5</c:v>
                </c:pt>
                <c:pt idx="788">
                  <c:v>-84.9</c:v>
                </c:pt>
                <c:pt idx="789">
                  <c:v>-82</c:v>
                </c:pt>
                <c:pt idx="790">
                  <c:v>-82.1</c:v>
                </c:pt>
                <c:pt idx="791">
                  <c:v>-83.5</c:v>
                </c:pt>
                <c:pt idx="792">
                  <c:v>-82.3</c:v>
                </c:pt>
                <c:pt idx="793">
                  <c:v>-83.3</c:v>
                </c:pt>
                <c:pt idx="794">
                  <c:v>-83.5</c:v>
                </c:pt>
                <c:pt idx="795">
                  <c:v>-83.5</c:v>
                </c:pt>
                <c:pt idx="796">
                  <c:v>-84.9</c:v>
                </c:pt>
                <c:pt idx="797">
                  <c:v>-82</c:v>
                </c:pt>
                <c:pt idx="798">
                  <c:v>-84.7</c:v>
                </c:pt>
                <c:pt idx="799">
                  <c:v>-82.2</c:v>
                </c:pt>
                <c:pt idx="800">
                  <c:v>-85.6</c:v>
                </c:pt>
                <c:pt idx="801">
                  <c:v>-81.5</c:v>
                </c:pt>
                <c:pt idx="802">
                  <c:v>-83.1</c:v>
                </c:pt>
                <c:pt idx="803">
                  <c:v>-81.900000000000006</c:v>
                </c:pt>
                <c:pt idx="804">
                  <c:v>-84.2</c:v>
                </c:pt>
                <c:pt idx="805">
                  <c:v>-83.9</c:v>
                </c:pt>
                <c:pt idx="806">
                  <c:v>-84.2</c:v>
                </c:pt>
                <c:pt idx="807">
                  <c:v>-83.8</c:v>
                </c:pt>
                <c:pt idx="808">
                  <c:v>-83.3</c:v>
                </c:pt>
                <c:pt idx="809">
                  <c:v>-86.4</c:v>
                </c:pt>
                <c:pt idx="810">
                  <c:v>-83.6</c:v>
                </c:pt>
                <c:pt idx="811">
                  <c:v>-84.3</c:v>
                </c:pt>
                <c:pt idx="812">
                  <c:v>-82.7</c:v>
                </c:pt>
                <c:pt idx="813">
                  <c:v>-85.9</c:v>
                </c:pt>
                <c:pt idx="814">
                  <c:v>-85.2</c:v>
                </c:pt>
                <c:pt idx="815">
                  <c:v>-82.9</c:v>
                </c:pt>
                <c:pt idx="816">
                  <c:v>-82.5</c:v>
                </c:pt>
                <c:pt idx="817">
                  <c:v>-83</c:v>
                </c:pt>
                <c:pt idx="818">
                  <c:v>-83.7</c:v>
                </c:pt>
                <c:pt idx="819">
                  <c:v>-85.1</c:v>
                </c:pt>
                <c:pt idx="820">
                  <c:v>-82.8</c:v>
                </c:pt>
                <c:pt idx="821">
                  <c:v>-83.3</c:v>
                </c:pt>
                <c:pt idx="822">
                  <c:v>-83.2</c:v>
                </c:pt>
                <c:pt idx="823">
                  <c:v>-84.1</c:v>
                </c:pt>
                <c:pt idx="824">
                  <c:v>-86.1</c:v>
                </c:pt>
                <c:pt idx="825">
                  <c:v>-82.2</c:v>
                </c:pt>
                <c:pt idx="826">
                  <c:v>-82.9</c:v>
                </c:pt>
                <c:pt idx="827">
                  <c:v>-83</c:v>
                </c:pt>
                <c:pt idx="828">
                  <c:v>-81.3</c:v>
                </c:pt>
                <c:pt idx="829">
                  <c:v>-83.9</c:v>
                </c:pt>
                <c:pt idx="830">
                  <c:v>-84</c:v>
                </c:pt>
                <c:pt idx="831">
                  <c:v>-83.5</c:v>
                </c:pt>
                <c:pt idx="832">
                  <c:v>-85.1</c:v>
                </c:pt>
                <c:pt idx="833">
                  <c:v>-84.2</c:v>
                </c:pt>
                <c:pt idx="834">
                  <c:v>-83.4</c:v>
                </c:pt>
                <c:pt idx="835">
                  <c:v>-84</c:v>
                </c:pt>
                <c:pt idx="836">
                  <c:v>-84.2</c:v>
                </c:pt>
                <c:pt idx="837">
                  <c:v>-85.4</c:v>
                </c:pt>
                <c:pt idx="838">
                  <c:v>-83.1</c:v>
                </c:pt>
                <c:pt idx="839">
                  <c:v>-82.8</c:v>
                </c:pt>
                <c:pt idx="840">
                  <c:v>-83.2</c:v>
                </c:pt>
                <c:pt idx="841">
                  <c:v>-82.7</c:v>
                </c:pt>
                <c:pt idx="842">
                  <c:v>-84</c:v>
                </c:pt>
                <c:pt idx="843">
                  <c:v>-83.5</c:v>
                </c:pt>
                <c:pt idx="844">
                  <c:v>-82.5</c:v>
                </c:pt>
                <c:pt idx="845">
                  <c:v>-84.2</c:v>
                </c:pt>
                <c:pt idx="846">
                  <c:v>-84.2</c:v>
                </c:pt>
                <c:pt idx="847">
                  <c:v>-85.4</c:v>
                </c:pt>
                <c:pt idx="848">
                  <c:v>-84.2</c:v>
                </c:pt>
                <c:pt idx="849">
                  <c:v>-83.3</c:v>
                </c:pt>
                <c:pt idx="850">
                  <c:v>-84</c:v>
                </c:pt>
                <c:pt idx="851">
                  <c:v>-84.6</c:v>
                </c:pt>
                <c:pt idx="852">
                  <c:v>-85.9</c:v>
                </c:pt>
                <c:pt idx="853">
                  <c:v>-82.5</c:v>
                </c:pt>
                <c:pt idx="854">
                  <c:v>-83.5</c:v>
                </c:pt>
                <c:pt idx="855">
                  <c:v>-83.9</c:v>
                </c:pt>
                <c:pt idx="856">
                  <c:v>-85.3</c:v>
                </c:pt>
                <c:pt idx="857">
                  <c:v>-84.7</c:v>
                </c:pt>
                <c:pt idx="858">
                  <c:v>-87.1</c:v>
                </c:pt>
                <c:pt idx="859">
                  <c:v>-84.7</c:v>
                </c:pt>
                <c:pt idx="860">
                  <c:v>-83.8</c:v>
                </c:pt>
                <c:pt idx="861">
                  <c:v>-83.5</c:v>
                </c:pt>
                <c:pt idx="862">
                  <c:v>-85.9</c:v>
                </c:pt>
                <c:pt idx="863">
                  <c:v>-84.9</c:v>
                </c:pt>
                <c:pt idx="864">
                  <c:v>-85.6</c:v>
                </c:pt>
                <c:pt idx="865">
                  <c:v>-83</c:v>
                </c:pt>
                <c:pt idx="866">
                  <c:v>-83.4</c:v>
                </c:pt>
                <c:pt idx="867">
                  <c:v>-81.900000000000006</c:v>
                </c:pt>
                <c:pt idx="868">
                  <c:v>-84.4</c:v>
                </c:pt>
                <c:pt idx="869">
                  <c:v>-84.5</c:v>
                </c:pt>
                <c:pt idx="870">
                  <c:v>-84.3</c:v>
                </c:pt>
                <c:pt idx="871">
                  <c:v>-83.9</c:v>
                </c:pt>
                <c:pt idx="872">
                  <c:v>-85.2</c:v>
                </c:pt>
                <c:pt idx="873">
                  <c:v>-84.5</c:v>
                </c:pt>
                <c:pt idx="874">
                  <c:v>-83.1</c:v>
                </c:pt>
                <c:pt idx="875">
                  <c:v>-84.6</c:v>
                </c:pt>
                <c:pt idx="876">
                  <c:v>-85.5</c:v>
                </c:pt>
                <c:pt idx="877">
                  <c:v>-84.5</c:v>
                </c:pt>
                <c:pt idx="878">
                  <c:v>-82.9</c:v>
                </c:pt>
                <c:pt idx="879">
                  <c:v>-84.2</c:v>
                </c:pt>
                <c:pt idx="880">
                  <c:v>-85.6</c:v>
                </c:pt>
                <c:pt idx="881">
                  <c:v>-84.2</c:v>
                </c:pt>
                <c:pt idx="882">
                  <c:v>-83.7</c:v>
                </c:pt>
                <c:pt idx="883">
                  <c:v>-84.5</c:v>
                </c:pt>
                <c:pt idx="884">
                  <c:v>-85</c:v>
                </c:pt>
                <c:pt idx="885">
                  <c:v>-83.1</c:v>
                </c:pt>
                <c:pt idx="886">
                  <c:v>-83.4</c:v>
                </c:pt>
                <c:pt idx="887">
                  <c:v>-82.2</c:v>
                </c:pt>
                <c:pt idx="888">
                  <c:v>-84</c:v>
                </c:pt>
                <c:pt idx="889">
                  <c:v>-84</c:v>
                </c:pt>
                <c:pt idx="890">
                  <c:v>-86</c:v>
                </c:pt>
                <c:pt idx="891">
                  <c:v>-87.4</c:v>
                </c:pt>
                <c:pt idx="892">
                  <c:v>-84.5</c:v>
                </c:pt>
                <c:pt idx="893">
                  <c:v>-83.4</c:v>
                </c:pt>
                <c:pt idx="894">
                  <c:v>-85.6</c:v>
                </c:pt>
                <c:pt idx="895">
                  <c:v>-84.1</c:v>
                </c:pt>
                <c:pt idx="896">
                  <c:v>-84.3</c:v>
                </c:pt>
                <c:pt idx="897">
                  <c:v>-85</c:v>
                </c:pt>
                <c:pt idx="898">
                  <c:v>-85.4</c:v>
                </c:pt>
                <c:pt idx="899">
                  <c:v>-84.5</c:v>
                </c:pt>
                <c:pt idx="900">
                  <c:v>-85</c:v>
                </c:pt>
                <c:pt idx="901">
                  <c:v>-84.6</c:v>
                </c:pt>
                <c:pt idx="902">
                  <c:v>-84.4</c:v>
                </c:pt>
                <c:pt idx="903">
                  <c:v>-84</c:v>
                </c:pt>
                <c:pt idx="904">
                  <c:v>-83.6</c:v>
                </c:pt>
                <c:pt idx="905">
                  <c:v>-83.7</c:v>
                </c:pt>
                <c:pt idx="906">
                  <c:v>-83.4</c:v>
                </c:pt>
                <c:pt idx="907">
                  <c:v>-85.1</c:v>
                </c:pt>
                <c:pt idx="908">
                  <c:v>-83.6</c:v>
                </c:pt>
                <c:pt idx="909">
                  <c:v>-85</c:v>
                </c:pt>
                <c:pt idx="910">
                  <c:v>-84.4</c:v>
                </c:pt>
                <c:pt idx="911">
                  <c:v>-84.4</c:v>
                </c:pt>
                <c:pt idx="912">
                  <c:v>-83.3</c:v>
                </c:pt>
                <c:pt idx="913">
                  <c:v>-84.9</c:v>
                </c:pt>
                <c:pt idx="914">
                  <c:v>-86.3</c:v>
                </c:pt>
                <c:pt idx="915">
                  <c:v>-87.7</c:v>
                </c:pt>
                <c:pt idx="916">
                  <c:v>-84.2</c:v>
                </c:pt>
                <c:pt idx="917">
                  <c:v>-83.3</c:v>
                </c:pt>
                <c:pt idx="918">
                  <c:v>-86.1</c:v>
                </c:pt>
                <c:pt idx="919">
                  <c:v>-83.6</c:v>
                </c:pt>
                <c:pt idx="920">
                  <c:v>-85.7</c:v>
                </c:pt>
                <c:pt idx="921">
                  <c:v>-86.8</c:v>
                </c:pt>
                <c:pt idx="922">
                  <c:v>-84</c:v>
                </c:pt>
                <c:pt idx="923">
                  <c:v>-83.3</c:v>
                </c:pt>
                <c:pt idx="924">
                  <c:v>-85.9</c:v>
                </c:pt>
                <c:pt idx="925">
                  <c:v>-86.8</c:v>
                </c:pt>
                <c:pt idx="926">
                  <c:v>-86.8</c:v>
                </c:pt>
                <c:pt idx="927">
                  <c:v>-83.9</c:v>
                </c:pt>
                <c:pt idx="928">
                  <c:v>-84.2</c:v>
                </c:pt>
                <c:pt idx="929">
                  <c:v>-83.6</c:v>
                </c:pt>
                <c:pt idx="930">
                  <c:v>-82.5</c:v>
                </c:pt>
                <c:pt idx="931">
                  <c:v>-85.5</c:v>
                </c:pt>
                <c:pt idx="932">
                  <c:v>-85.5</c:v>
                </c:pt>
                <c:pt idx="933">
                  <c:v>-82.8</c:v>
                </c:pt>
                <c:pt idx="934">
                  <c:v>-84.6</c:v>
                </c:pt>
                <c:pt idx="935">
                  <c:v>-83.7</c:v>
                </c:pt>
                <c:pt idx="936">
                  <c:v>-84.6</c:v>
                </c:pt>
                <c:pt idx="937">
                  <c:v>-85.4</c:v>
                </c:pt>
                <c:pt idx="938">
                  <c:v>-86.5</c:v>
                </c:pt>
                <c:pt idx="939">
                  <c:v>-83.4</c:v>
                </c:pt>
                <c:pt idx="940">
                  <c:v>-86.2</c:v>
                </c:pt>
                <c:pt idx="941">
                  <c:v>-85.6</c:v>
                </c:pt>
                <c:pt idx="942">
                  <c:v>-84.5</c:v>
                </c:pt>
                <c:pt idx="943">
                  <c:v>-84.8</c:v>
                </c:pt>
                <c:pt idx="944">
                  <c:v>-84.7</c:v>
                </c:pt>
                <c:pt idx="945">
                  <c:v>-85.3</c:v>
                </c:pt>
                <c:pt idx="946">
                  <c:v>-84.8</c:v>
                </c:pt>
                <c:pt idx="947">
                  <c:v>-86.3</c:v>
                </c:pt>
                <c:pt idx="948">
                  <c:v>-82.6</c:v>
                </c:pt>
                <c:pt idx="949">
                  <c:v>-84.9</c:v>
                </c:pt>
                <c:pt idx="950">
                  <c:v>-86</c:v>
                </c:pt>
                <c:pt idx="951">
                  <c:v>-87.6</c:v>
                </c:pt>
                <c:pt idx="952">
                  <c:v>-85</c:v>
                </c:pt>
                <c:pt idx="953">
                  <c:v>-85.2</c:v>
                </c:pt>
                <c:pt idx="954">
                  <c:v>-82.6</c:v>
                </c:pt>
                <c:pt idx="955">
                  <c:v>-81.5</c:v>
                </c:pt>
                <c:pt idx="956">
                  <c:v>-82.9</c:v>
                </c:pt>
                <c:pt idx="957">
                  <c:v>-85.6</c:v>
                </c:pt>
                <c:pt idx="958">
                  <c:v>-85.3</c:v>
                </c:pt>
                <c:pt idx="959">
                  <c:v>-87.6</c:v>
                </c:pt>
                <c:pt idx="960">
                  <c:v>-83.3</c:v>
                </c:pt>
                <c:pt idx="961">
                  <c:v>-84.5</c:v>
                </c:pt>
                <c:pt idx="962">
                  <c:v>-87.5</c:v>
                </c:pt>
                <c:pt idx="963">
                  <c:v>-87.6</c:v>
                </c:pt>
                <c:pt idx="964">
                  <c:v>-84.6</c:v>
                </c:pt>
                <c:pt idx="965">
                  <c:v>-85.8</c:v>
                </c:pt>
                <c:pt idx="966">
                  <c:v>-84.1</c:v>
                </c:pt>
                <c:pt idx="967">
                  <c:v>-83.4</c:v>
                </c:pt>
                <c:pt idx="968">
                  <c:v>-84.2</c:v>
                </c:pt>
                <c:pt idx="969">
                  <c:v>-84.6</c:v>
                </c:pt>
                <c:pt idx="970">
                  <c:v>-84.3</c:v>
                </c:pt>
                <c:pt idx="971">
                  <c:v>-85.1</c:v>
                </c:pt>
                <c:pt idx="972">
                  <c:v>-84.8</c:v>
                </c:pt>
                <c:pt idx="973">
                  <c:v>-84.4</c:v>
                </c:pt>
                <c:pt idx="974">
                  <c:v>-82.8</c:v>
                </c:pt>
                <c:pt idx="975">
                  <c:v>-85.7</c:v>
                </c:pt>
                <c:pt idx="976">
                  <c:v>-84.3</c:v>
                </c:pt>
                <c:pt idx="977">
                  <c:v>-84.3</c:v>
                </c:pt>
                <c:pt idx="978">
                  <c:v>-83.5</c:v>
                </c:pt>
                <c:pt idx="979">
                  <c:v>-85.1</c:v>
                </c:pt>
                <c:pt idx="980">
                  <c:v>-86.4</c:v>
                </c:pt>
                <c:pt idx="981">
                  <c:v>-83.8</c:v>
                </c:pt>
                <c:pt idx="982">
                  <c:v>-84.4</c:v>
                </c:pt>
                <c:pt idx="983">
                  <c:v>-83.5</c:v>
                </c:pt>
                <c:pt idx="984">
                  <c:v>-86.9</c:v>
                </c:pt>
                <c:pt idx="985">
                  <c:v>-87.6</c:v>
                </c:pt>
                <c:pt idx="986">
                  <c:v>-85.2</c:v>
                </c:pt>
                <c:pt idx="987">
                  <c:v>-84</c:v>
                </c:pt>
                <c:pt idx="988">
                  <c:v>-84.1</c:v>
                </c:pt>
                <c:pt idx="989">
                  <c:v>-82.4</c:v>
                </c:pt>
                <c:pt idx="990">
                  <c:v>-84.3</c:v>
                </c:pt>
                <c:pt idx="991">
                  <c:v>-82.6</c:v>
                </c:pt>
                <c:pt idx="992">
                  <c:v>-83.2</c:v>
                </c:pt>
                <c:pt idx="993">
                  <c:v>-83.8</c:v>
                </c:pt>
                <c:pt idx="994">
                  <c:v>-85.3</c:v>
                </c:pt>
                <c:pt idx="995">
                  <c:v>-86.8</c:v>
                </c:pt>
                <c:pt idx="996">
                  <c:v>-83</c:v>
                </c:pt>
                <c:pt idx="997">
                  <c:v>-85.3</c:v>
                </c:pt>
                <c:pt idx="998">
                  <c:v>-83.9</c:v>
                </c:pt>
                <c:pt idx="999">
                  <c:v>-84.5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A!$AG$1:$AG$4</c:f>
              <c:strCache>
                <c:ptCount val="1"/>
                <c:pt idx="0">
                  <c:v>C6 C1 A3 CW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A!$AF$5:$AF$1007</c:f>
              <c:numCache>
                <c:formatCode>General</c:formatCode>
                <c:ptCount val="1003"/>
                <c:pt idx="0">
                  <c:v>1339.1</c:v>
                </c:pt>
                <c:pt idx="1">
                  <c:v>1339.1089999999999</c:v>
                </c:pt>
                <c:pt idx="2">
                  <c:v>1339.1179999999999</c:v>
                </c:pt>
                <c:pt idx="3">
                  <c:v>1339.127</c:v>
                </c:pt>
                <c:pt idx="4">
                  <c:v>1339.136</c:v>
                </c:pt>
                <c:pt idx="5">
                  <c:v>1339.145</c:v>
                </c:pt>
                <c:pt idx="6">
                  <c:v>1339.1529999999998</c:v>
                </c:pt>
                <c:pt idx="7">
                  <c:v>1339.1619999999998</c:v>
                </c:pt>
                <c:pt idx="8">
                  <c:v>1339.1709999999998</c:v>
                </c:pt>
                <c:pt idx="9">
                  <c:v>1339.1799999999998</c:v>
                </c:pt>
                <c:pt idx="10">
                  <c:v>1339.1889999999999</c:v>
                </c:pt>
                <c:pt idx="11">
                  <c:v>1339.1979999999999</c:v>
                </c:pt>
                <c:pt idx="12">
                  <c:v>1339.2070000000001</c:v>
                </c:pt>
                <c:pt idx="13">
                  <c:v>1339.2160000000001</c:v>
                </c:pt>
                <c:pt idx="14">
                  <c:v>1339.2249999999999</c:v>
                </c:pt>
                <c:pt idx="15">
                  <c:v>1339.2339999999999</c:v>
                </c:pt>
                <c:pt idx="16">
                  <c:v>1339.242</c:v>
                </c:pt>
                <c:pt idx="17">
                  <c:v>1339.251</c:v>
                </c:pt>
                <c:pt idx="18">
                  <c:v>1339.26</c:v>
                </c:pt>
                <c:pt idx="19">
                  <c:v>1339.269</c:v>
                </c:pt>
                <c:pt idx="20">
                  <c:v>1339.278</c:v>
                </c:pt>
                <c:pt idx="21">
                  <c:v>1339.287</c:v>
                </c:pt>
                <c:pt idx="22">
                  <c:v>1339.296</c:v>
                </c:pt>
                <c:pt idx="23">
                  <c:v>1339.3050000000001</c:v>
                </c:pt>
                <c:pt idx="24">
                  <c:v>1339.3139999999999</c:v>
                </c:pt>
                <c:pt idx="25">
                  <c:v>1339.3229999999999</c:v>
                </c:pt>
                <c:pt idx="26">
                  <c:v>1339.3309999999999</c:v>
                </c:pt>
                <c:pt idx="27">
                  <c:v>1339.34</c:v>
                </c:pt>
                <c:pt idx="28">
                  <c:v>1339.3489999999999</c:v>
                </c:pt>
                <c:pt idx="29">
                  <c:v>1339.3579999999999</c:v>
                </c:pt>
                <c:pt idx="30">
                  <c:v>1339.367</c:v>
                </c:pt>
                <c:pt idx="31">
                  <c:v>1339.376</c:v>
                </c:pt>
                <c:pt idx="32">
                  <c:v>1339.385</c:v>
                </c:pt>
                <c:pt idx="33">
                  <c:v>1339.3939999999998</c:v>
                </c:pt>
                <c:pt idx="34">
                  <c:v>1339.403</c:v>
                </c:pt>
                <c:pt idx="35">
                  <c:v>1339.412</c:v>
                </c:pt>
                <c:pt idx="36">
                  <c:v>1339.42</c:v>
                </c:pt>
                <c:pt idx="37">
                  <c:v>1339.4290000000001</c:v>
                </c:pt>
                <c:pt idx="38">
                  <c:v>1339.4380000000001</c:v>
                </c:pt>
                <c:pt idx="39">
                  <c:v>1339.4470000000001</c:v>
                </c:pt>
                <c:pt idx="40">
                  <c:v>1339.4560000000001</c:v>
                </c:pt>
                <c:pt idx="41">
                  <c:v>1339.4649999999999</c:v>
                </c:pt>
                <c:pt idx="42">
                  <c:v>1339.4739999999999</c:v>
                </c:pt>
                <c:pt idx="43">
                  <c:v>1339.4829999999999</c:v>
                </c:pt>
                <c:pt idx="44">
                  <c:v>1339.492</c:v>
                </c:pt>
                <c:pt idx="45">
                  <c:v>1339.501</c:v>
                </c:pt>
                <c:pt idx="46">
                  <c:v>1339.509</c:v>
                </c:pt>
                <c:pt idx="47">
                  <c:v>1339.518</c:v>
                </c:pt>
                <c:pt idx="48">
                  <c:v>1339.527</c:v>
                </c:pt>
                <c:pt idx="49">
                  <c:v>1339.5360000000001</c:v>
                </c:pt>
                <c:pt idx="50">
                  <c:v>1339.5450000000001</c:v>
                </c:pt>
                <c:pt idx="51">
                  <c:v>1339.5539999999999</c:v>
                </c:pt>
                <c:pt idx="52">
                  <c:v>1339.5629999999999</c:v>
                </c:pt>
                <c:pt idx="53">
                  <c:v>1339.5719999999999</c:v>
                </c:pt>
                <c:pt idx="54">
                  <c:v>1339.5809999999999</c:v>
                </c:pt>
                <c:pt idx="55">
                  <c:v>1339.59</c:v>
                </c:pt>
                <c:pt idx="56">
                  <c:v>1339.598</c:v>
                </c:pt>
                <c:pt idx="57">
                  <c:v>1339.607</c:v>
                </c:pt>
                <c:pt idx="58">
                  <c:v>1339.616</c:v>
                </c:pt>
                <c:pt idx="59">
                  <c:v>1339.625</c:v>
                </c:pt>
                <c:pt idx="60">
                  <c:v>1339.6339999999998</c:v>
                </c:pt>
                <c:pt idx="61">
                  <c:v>1339.6429999999998</c:v>
                </c:pt>
                <c:pt idx="62">
                  <c:v>1339.6519999999998</c:v>
                </c:pt>
                <c:pt idx="63">
                  <c:v>1339.6609999999998</c:v>
                </c:pt>
                <c:pt idx="64">
                  <c:v>1339.6699999999998</c:v>
                </c:pt>
                <c:pt idx="65">
                  <c:v>1339.6789999999999</c:v>
                </c:pt>
                <c:pt idx="66">
                  <c:v>1339.6869999999999</c:v>
                </c:pt>
                <c:pt idx="67">
                  <c:v>1339.6959999999999</c:v>
                </c:pt>
                <c:pt idx="68">
                  <c:v>1339.7049999999999</c:v>
                </c:pt>
                <c:pt idx="69">
                  <c:v>1339.7139999999999</c:v>
                </c:pt>
                <c:pt idx="70">
                  <c:v>1339.723</c:v>
                </c:pt>
                <c:pt idx="71">
                  <c:v>1339.732</c:v>
                </c:pt>
                <c:pt idx="72">
                  <c:v>1339.741</c:v>
                </c:pt>
                <c:pt idx="73">
                  <c:v>1339.75</c:v>
                </c:pt>
                <c:pt idx="74">
                  <c:v>1339.759</c:v>
                </c:pt>
                <c:pt idx="75">
                  <c:v>1339.768</c:v>
                </c:pt>
                <c:pt idx="76">
                  <c:v>1339.7760000000001</c:v>
                </c:pt>
                <c:pt idx="77">
                  <c:v>1339.7850000000001</c:v>
                </c:pt>
                <c:pt idx="78">
                  <c:v>1339.7939999999999</c:v>
                </c:pt>
                <c:pt idx="79">
                  <c:v>1339.8029999999999</c:v>
                </c:pt>
                <c:pt idx="80">
                  <c:v>1339.8119999999999</c:v>
                </c:pt>
                <c:pt idx="81">
                  <c:v>1339.8209999999999</c:v>
                </c:pt>
                <c:pt idx="82">
                  <c:v>1339.83</c:v>
                </c:pt>
                <c:pt idx="83">
                  <c:v>1339.8389999999999</c:v>
                </c:pt>
                <c:pt idx="84">
                  <c:v>1339.848</c:v>
                </c:pt>
                <c:pt idx="85">
                  <c:v>1339.857</c:v>
                </c:pt>
                <c:pt idx="86">
                  <c:v>1339.865</c:v>
                </c:pt>
                <c:pt idx="87">
                  <c:v>1339.8739999999998</c:v>
                </c:pt>
                <c:pt idx="88">
                  <c:v>1339.8829999999998</c:v>
                </c:pt>
                <c:pt idx="89">
                  <c:v>1339.8919999999998</c:v>
                </c:pt>
                <c:pt idx="90">
                  <c:v>1339.9010000000001</c:v>
                </c:pt>
                <c:pt idx="91">
                  <c:v>1339.91</c:v>
                </c:pt>
                <c:pt idx="92">
                  <c:v>1339.9190000000001</c:v>
                </c:pt>
                <c:pt idx="93">
                  <c:v>1339.9280000000001</c:v>
                </c:pt>
                <c:pt idx="94">
                  <c:v>1339.9370000000001</c:v>
                </c:pt>
                <c:pt idx="95">
                  <c:v>1339.9460000000001</c:v>
                </c:pt>
                <c:pt idx="96">
                  <c:v>1339.954</c:v>
                </c:pt>
                <c:pt idx="97">
                  <c:v>1339.963</c:v>
                </c:pt>
                <c:pt idx="98">
                  <c:v>1339.972</c:v>
                </c:pt>
                <c:pt idx="99">
                  <c:v>1339.981</c:v>
                </c:pt>
                <c:pt idx="100">
                  <c:v>1339.99</c:v>
                </c:pt>
                <c:pt idx="101">
                  <c:v>1339.999</c:v>
                </c:pt>
                <c:pt idx="102">
                  <c:v>1340.008</c:v>
                </c:pt>
                <c:pt idx="103">
                  <c:v>1340.0170000000001</c:v>
                </c:pt>
                <c:pt idx="104">
                  <c:v>1340.0260000000001</c:v>
                </c:pt>
                <c:pt idx="105">
                  <c:v>1340.0350000000001</c:v>
                </c:pt>
                <c:pt idx="106">
                  <c:v>1340.0429999999999</c:v>
                </c:pt>
                <c:pt idx="107">
                  <c:v>1340.0519999999999</c:v>
                </c:pt>
                <c:pt idx="108">
                  <c:v>1340.0609999999999</c:v>
                </c:pt>
                <c:pt idx="109">
                  <c:v>1340.07</c:v>
                </c:pt>
                <c:pt idx="110">
                  <c:v>1340.079</c:v>
                </c:pt>
                <c:pt idx="111">
                  <c:v>1340.088</c:v>
                </c:pt>
                <c:pt idx="112">
                  <c:v>1340.097</c:v>
                </c:pt>
                <c:pt idx="113">
                  <c:v>1340.106</c:v>
                </c:pt>
                <c:pt idx="114">
                  <c:v>1340.115</c:v>
                </c:pt>
                <c:pt idx="115">
                  <c:v>1340.1239999999998</c:v>
                </c:pt>
                <c:pt idx="116">
                  <c:v>1340.1319999999998</c:v>
                </c:pt>
                <c:pt idx="117">
                  <c:v>1340.1409999999998</c:v>
                </c:pt>
                <c:pt idx="118">
                  <c:v>1340.1499999999999</c:v>
                </c:pt>
                <c:pt idx="119">
                  <c:v>1340.1589999999999</c:v>
                </c:pt>
                <c:pt idx="120">
                  <c:v>1340.1679999999999</c:v>
                </c:pt>
                <c:pt idx="121">
                  <c:v>1340.1769999999999</c:v>
                </c:pt>
                <c:pt idx="122">
                  <c:v>1340.1859999999999</c:v>
                </c:pt>
                <c:pt idx="123">
                  <c:v>1340.1949999999972</c:v>
                </c:pt>
                <c:pt idx="124">
                  <c:v>1340.204</c:v>
                </c:pt>
                <c:pt idx="125">
                  <c:v>1340.213</c:v>
                </c:pt>
                <c:pt idx="126">
                  <c:v>1340.221</c:v>
                </c:pt>
                <c:pt idx="127">
                  <c:v>1340.23</c:v>
                </c:pt>
                <c:pt idx="128">
                  <c:v>1340.239</c:v>
                </c:pt>
                <c:pt idx="129">
                  <c:v>1340.248</c:v>
                </c:pt>
                <c:pt idx="130">
                  <c:v>1340.2570000000001</c:v>
                </c:pt>
                <c:pt idx="131">
                  <c:v>1340.2660000000001</c:v>
                </c:pt>
                <c:pt idx="132">
                  <c:v>1340.2750000000001</c:v>
                </c:pt>
                <c:pt idx="133">
                  <c:v>1340.2839999999999</c:v>
                </c:pt>
                <c:pt idx="134">
                  <c:v>1340.2929999999999</c:v>
                </c:pt>
                <c:pt idx="135">
                  <c:v>1340.3019999999999</c:v>
                </c:pt>
                <c:pt idx="136">
                  <c:v>1340.31</c:v>
                </c:pt>
                <c:pt idx="137">
                  <c:v>1340.319</c:v>
                </c:pt>
                <c:pt idx="138">
                  <c:v>1340.328</c:v>
                </c:pt>
                <c:pt idx="139">
                  <c:v>1340.337</c:v>
                </c:pt>
                <c:pt idx="140">
                  <c:v>1340.346</c:v>
                </c:pt>
                <c:pt idx="141">
                  <c:v>1340.355</c:v>
                </c:pt>
                <c:pt idx="142">
                  <c:v>1340.3639999999998</c:v>
                </c:pt>
                <c:pt idx="143">
                  <c:v>1340.3729999999998</c:v>
                </c:pt>
                <c:pt idx="144">
                  <c:v>1340.3819999999998</c:v>
                </c:pt>
                <c:pt idx="145">
                  <c:v>1340.3909999999998</c:v>
                </c:pt>
                <c:pt idx="146">
                  <c:v>1340.3989999999999</c:v>
                </c:pt>
                <c:pt idx="147">
                  <c:v>1340.4080000000001</c:v>
                </c:pt>
                <c:pt idx="148">
                  <c:v>1340.4170000000001</c:v>
                </c:pt>
                <c:pt idx="149">
                  <c:v>1340.4260000000011</c:v>
                </c:pt>
                <c:pt idx="150">
                  <c:v>1340.4349999999999</c:v>
                </c:pt>
                <c:pt idx="151">
                  <c:v>1340.444</c:v>
                </c:pt>
                <c:pt idx="152">
                  <c:v>1340.453</c:v>
                </c:pt>
                <c:pt idx="153">
                  <c:v>1340.462</c:v>
                </c:pt>
                <c:pt idx="154">
                  <c:v>1340.471</c:v>
                </c:pt>
                <c:pt idx="155">
                  <c:v>1340.48</c:v>
                </c:pt>
                <c:pt idx="156">
                  <c:v>1340.4880000000001</c:v>
                </c:pt>
                <c:pt idx="157">
                  <c:v>1340.4970000000001</c:v>
                </c:pt>
                <c:pt idx="158">
                  <c:v>1340.5060000000001</c:v>
                </c:pt>
                <c:pt idx="159">
                  <c:v>1340.5150000000001</c:v>
                </c:pt>
                <c:pt idx="160">
                  <c:v>1340.5239999999999</c:v>
                </c:pt>
                <c:pt idx="161">
                  <c:v>1340.5329999999999</c:v>
                </c:pt>
                <c:pt idx="162">
                  <c:v>1340.5419999999999</c:v>
                </c:pt>
                <c:pt idx="163">
                  <c:v>1340.5509999999999</c:v>
                </c:pt>
                <c:pt idx="164">
                  <c:v>1340.56</c:v>
                </c:pt>
                <c:pt idx="165">
                  <c:v>1340.569</c:v>
                </c:pt>
                <c:pt idx="166">
                  <c:v>1340.577</c:v>
                </c:pt>
                <c:pt idx="167">
                  <c:v>1340.586</c:v>
                </c:pt>
                <c:pt idx="168">
                  <c:v>1340.595</c:v>
                </c:pt>
                <c:pt idx="169">
                  <c:v>1340.6039999999998</c:v>
                </c:pt>
                <c:pt idx="170">
                  <c:v>1340.6129999999998</c:v>
                </c:pt>
                <c:pt idx="171">
                  <c:v>1340.6219999999998</c:v>
                </c:pt>
                <c:pt idx="172">
                  <c:v>1340.6309999999999</c:v>
                </c:pt>
                <c:pt idx="173">
                  <c:v>1340.6399999999999</c:v>
                </c:pt>
                <c:pt idx="174">
                  <c:v>1340.6489999999999</c:v>
                </c:pt>
                <c:pt idx="175">
                  <c:v>1340.6579999999999</c:v>
                </c:pt>
                <c:pt idx="176">
                  <c:v>1340.6659999999999</c:v>
                </c:pt>
                <c:pt idx="177">
                  <c:v>1340.675</c:v>
                </c:pt>
                <c:pt idx="178">
                  <c:v>1340.6839999999975</c:v>
                </c:pt>
                <c:pt idx="179">
                  <c:v>1340.6929999999998</c:v>
                </c:pt>
                <c:pt idx="180">
                  <c:v>1340.702</c:v>
                </c:pt>
                <c:pt idx="181">
                  <c:v>1340.711</c:v>
                </c:pt>
                <c:pt idx="182">
                  <c:v>1340.72</c:v>
                </c:pt>
                <c:pt idx="183">
                  <c:v>1340.729</c:v>
                </c:pt>
                <c:pt idx="184">
                  <c:v>1340.7380000000001</c:v>
                </c:pt>
                <c:pt idx="185">
                  <c:v>1340.7470000000001</c:v>
                </c:pt>
                <c:pt idx="186">
                  <c:v>1340.7550000000001</c:v>
                </c:pt>
                <c:pt idx="187">
                  <c:v>1340.7639999999999</c:v>
                </c:pt>
                <c:pt idx="188">
                  <c:v>1340.7729999999999</c:v>
                </c:pt>
                <c:pt idx="189">
                  <c:v>1340.7819999999999</c:v>
                </c:pt>
                <c:pt idx="190">
                  <c:v>1340.7909999999999</c:v>
                </c:pt>
                <c:pt idx="191">
                  <c:v>1340.8</c:v>
                </c:pt>
                <c:pt idx="192">
                  <c:v>1340.809</c:v>
                </c:pt>
                <c:pt idx="193">
                  <c:v>1340.818</c:v>
                </c:pt>
                <c:pt idx="194">
                  <c:v>1340.827</c:v>
                </c:pt>
                <c:pt idx="195">
                  <c:v>1340.836</c:v>
                </c:pt>
                <c:pt idx="196">
                  <c:v>1340.8439999999998</c:v>
                </c:pt>
                <c:pt idx="197">
                  <c:v>1340.8529999999998</c:v>
                </c:pt>
                <c:pt idx="198">
                  <c:v>1340.8619999999999</c:v>
                </c:pt>
                <c:pt idx="199">
                  <c:v>1340.8709999999999</c:v>
                </c:pt>
                <c:pt idx="200">
                  <c:v>1340.8799999999999</c:v>
                </c:pt>
                <c:pt idx="201">
                  <c:v>1340.8889999999999</c:v>
                </c:pt>
                <c:pt idx="202">
                  <c:v>1340.8979999999999</c:v>
                </c:pt>
                <c:pt idx="203">
                  <c:v>1340.9070000000011</c:v>
                </c:pt>
                <c:pt idx="204">
                  <c:v>1340.9160000000011</c:v>
                </c:pt>
                <c:pt idx="205">
                  <c:v>1340.9250000000011</c:v>
                </c:pt>
                <c:pt idx="206">
                  <c:v>1340.933</c:v>
                </c:pt>
                <c:pt idx="207">
                  <c:v>1340.942</c:v>
                </c:pt>
                <c:pt idx="208">
                  <c:v>1340.951</c:v>
                </c:pt>
                <c:pt idx="209">
                  <c:v>1340.96</c:v>
                </c:pt>
                <c:pt idx="210">
                  <c:v>1340.9690000000001</c:v>
                </c:pt>
                <c:pt idx="211">
                  <c:v>1340.9780000000001</c:v>
                </c:pt>
                <c:pt idx="212">
                  <c:v>1340.9870000000001</c:v>
                </c:pt>
                <c:pt idx="213">
                  <c:v>1340.9960000000001</c:v>
                </c:pt>
                <c:pt idx="214">
                  <c:v>1341.0050000000001</c:v>
                </c:pt>
                <c:pt idx="215">
                  <c:v>1341.0139999999999</c:v>
                </c:pt>
                <c:pt idx="216">
                  <c:v>1341.0219999999999</c:v>
                </c:pt>
                <c:pt idx="217">
                  <c:v>1341.0309999999999</c:v>
                </c:pt>
                <c:pt idx="218">
                  <c:v>1341.04</c:v>
                </c:pt>
                <c:pt idx="219">
                  <c:v>1341.049</c:v>
                </c:pt>
                <c:pt idx="220">
                  <c:v>1341.058</c:v>
                </c:pt>
                <c:pt idx="221">
                  <c:v>1341.067</c:v>
                </c:pt>
                <c:pt idx="222">
                  <c:v>1341.076</c:v>
                </c:pt>
                <c:pt idx="223">
                  <c:v>1341.085</c:v>
                </c:pt>
                <c:pt idx="224">
                  <c:v>1341.0939999999998</c:v>
                </c:pt>
                <c:pt idx="225">
                  <c:v>1341.1029999999998</c:v>
                </c:pt>
                <c:pt idx="226">
                  <c:v>1341.1109999999999</c:v>
                </c:pt>
                <c:pt idx="227">
                  <c:v>1341.12</c:v>
                </c:pt>
                <c:pt idx="228">
                  <c:v>1341.1289999999999</c:v>
                </c:pt>
                <c:pt idx="229">
                  <c:v>1341.1379999999999</c:v>
                </c:pt>
                <c:pt idx="230">
                  <c:v>1341.1469999999999</c:v>
                </c:pt>
                <c:pt idx="231">
                  <c:v>1341.1559999999999</c:v>
                </c:pt>
                <c:pt idx="232">
                  <c:v>1341.165</c:v>
                </c:pt>
                <c:pt idx="233">
                  <c:v>1341.1739999999998</c:v>
                </c:pt>
                <c:pt idx="234">
                  <c:v>1341.1829999999998</c:v>
                </c:pt>
                <c:pt idx="235">
                  <c:v>1341.1919999999998</c:v>
                </c:pt>
                <c:pt idx="236">
                  <c:v>1341.2</c:v>
                </c:pt>
                <c:pt idx="237">
                  <c:v>1341.2090000000001</c:v>
                </c:pt>
                <c:pt idx="238">
                  <c:v>1341.2180000000001</c:v>
                </c:pt>
                <c:pt idx="239">
                  <c:v>1341.2270000000001</c:v>
                </c:pt>
                <c:pt idx="240">
                  <c:v>1341.2360000000001</c:v>
                </c:pt>
                <c:pt idx="241">
                  <c:v>1341.2449999999999</c:v>
                </c:pt>
                <c:pt idx="242">
                  <c:v>1341.2539999999999</c:v>
                </c:pt>
                <c:pt idx="243">
                  <c:v>1341.2629999999999</c:v>
                </c:pt>
                <c:pt idx="244">
                  <c:v>1341.2719999999999</c:v>
                </c:pt>
                <c:pt idx="245">
                  <c:v>1341.2809999999999</c:v>
                </c:pt>
                <c:pt idx="246">
                  <c:v>1341.289</c:v>
                </c:pt>
                <c:pt idx="247">
                  <c:v>1341.298</c:v>
                </c:pt>
                <c:pt idx="248">
                  <c:v>1341.307</c:v>
                </c:pt>
                <c:pt idx="249">
                  <c:v>1341.316</c:v>
                </c:pt>
                <c:pt idx="250">
                  <c:v>1341.325</c:v>
                </c:pt>
                <c:pt idx="251">
                  <c:v>1341.3339999999998</c:v>
                </c:pt>
                <c:pt idx="252">
                  <c:v>1341.3429999999998</c:v>
                </c:pt>
                <c:pt idx="253">
                  <c:v>1341.3519999999999</c:v>
                </c:pt>
                <c:pt idx="254">
                  <c:v>1341.3609999999999</c:v>
                </c:pt>
                <c:pt idx="255">
                  <c:v>1341.37</c:v>
                </c:pt>
                <c:pt idx="256">
                  <c:v>1341.3779999999999</c:v>
                </c:pt>
                <c:pt idx="257">
                  <c:v>1341.3869999999999</c:v>
                </c:pt>
                <c:pt idx="258">
                  <c:v>1341.396</c:v>
                </c:pt>
                <c:pt idx="259">
                  <c:v>1341.4050000000011</c:v>
                </c:pt>
                <c:pt idx="260">
                  <c:v>1341.414</c:v>
                </c:pt>
                <c:pt idx="261">
                  <c:v>1341.423</c:v>
                </c:pt>
                <c:pt idx="262">
                  <c:v>1341.432</c:v>
                </c:pt>
                <c:pt idx="263">
                  <c:v>1341.441</c:v>
                </c:pt>
                <c:pt idx="264">
                  <c:v>1341.45</c:v>
                </c:pt>
                <c:pt idx="265">
                  <c:v>1341.4590000000001</c:v>
                </c:pt>
                <c:pt idx="266">
                  <c:v>1341.4670000000001</c:v>
                </c:pt>
                <c:pt idx="267">
                  <c:v>1341.4760000000001</c:v>
                </c:pt>
                <c:pt idx="268">
                  <c:v>1341.4849999999999</c:v>
                </c:pt>
                <c:pt idx="269">
                  <c:v>1341.4939999999999</c:v>
                </c:pt>
                <c:pt idx="270">
                  <c:v>1341.5029999999999</c:v>
                </c:pt>
                <c:pt idx="271">
                  <c:v>1341.5119999999999</c:v>
                </c:pt>
                <c:pt idx="272">
                  <c:v>1341.521</c:v>
                </c:pt>
                <c:pt idx="273">
                  <c:v>1341.53</c:v>
                </c:pt>
                <c:pt idx="274">
                  <c:v>1341.539</c:v>
                </c:pt>
                <c:pt idx="275">
                  <c:v>1341.548</c:v>
                </c:pt>
                <c:pt idx="276">
                  <c:v>1341.556</c:v>
                </c:pt>
                <c:pt idx="277">
                  <c:v>1341.5650000000001</c:v>
                </c:pt>
                <c:pt idx="278">
                  <c:v>1341.5739999999998</c:v>
                </c:pt>
                <c:pt idx="279">
                  <c:v>1341.5829999999999</c:v>
                </c:pt>
                <c:pt idx="280">
                  <c:v>1341.5919999999999</c:v>
                </c:pt>
                <c:pt idx="281">
                  <c:v>1341.6009999999999</c:v>
                </c:pt>
                <c:pt idx="282">
                  <c:v>1341.61</c:v>
                </c:pt>
                <c:pt idx="283">
                  <c:v>1341.6189999999999</c:v>
                </c:pt>
                <c:pt idx="284">
                  <c:v>1341.6279999999999</c:v>
                </c:pt>
                <c:pt idx="285">
                  <c:v>1341.6369999999999</c:v>
                </c:pt>
                <c:pt idx="286">
                  <c:v>1341.645</c:v>
                </c:pt>
                <c:pt idx="287">
                  <c:v>1341.6539999999998</c:v>
                </c:pt>
                <c:pt idx="288">
                  <c:v>1341.6629999999998</c:v>
                </c:pt>
                <c:pt idx="289">
                  <c:v>1341.6719999999998</c:v>
                </c:pt>
                <c:pt idx="290">
                  <c:v>1341.6809999999998</c:v>
                </c:pt>
                <c:pt idx="291">
                  <c:v>1341.6899999999998</c:v>
                </c:pt>
                <c:pt idx="292">
                  <c:v>1341.6989999999998</c:v>
                </c:pt>
                <c:pt idx="293">
                  <c:v>1341.7080000000001</c:v>
                </c:pt>
                <c:pt idx="294">
                  <c:v>1341.7170000000001</c:v>
                </c:pt>
                <c:pt idx="295">
                  <c:v>1341.7260000000001</c:v>
                </c:pt>
                <c:pt idx="296">
                  <c:v>1341.7339999999999</c:v>
                </c:pt>
                <c:pt idx="297">
                  <c:v>1341.7429999999999</c:v>
                </c:pt>
                <c:pt idx="298">
                  <c:v>1341.752</c:v>
                </c:pt>
                <c:pt idx="299">
                  <c:v>1341.761</c:v>
                </c:pt>
                <c:pt idx="300">
                  <c:v>1341.77</c:v>
                </c:pt>
                <c:pt idx="301">
                  <c:v>1341.779</c:v>
                </c:pt>
                <c:pt idx="302">
                  <c:v>1341.788</c:v>
                </c:pt>
                <c:pt idx="303">
                  <c:v>1341.797</c:v>
                </c:pt>
                <c:pt idx="304">
                  <c:v>1341.806</c:v>
                </c:pt>
                <c:pt idx="305">
                  <c:v>1341.8150000000001</c:v>
                </c:pt>
                <c:pt idx="306">
                  <c:v>1341.8229999999999</c:v>
                </c:pt>
                <c:pt idx="307">
                  <c:v>1341.8319999999999</c:v>
                </c:pt>
                <c:pt idx="308">
                  <c:v>1341.8409999999999</c:v>
                </c:pt>
                <c:pt idx="309">
                  <c:v>1341.85</c:v>
                </c:pt>
                <c:pt idx="310">
                  <c:v>1341.8589999999999</c:v>
                </c:pt>
                <c:pt idx="311">
                  <c:v>1341.8679999999999</c:v>
                </c:pt>
                <c:pt idx="312">
                  <c:v>1341.877</c:v>
                </c:pt>
                <c:pt idx="313">
                  <c:v>1341.886</c:v>
                </c:pt>
                <c:pt idx="314">
                  <c:v>1341.895</c:v>
                </c:pt>
                <c:pt idx="315">
                  <c:v>1341.904</c:v>
                </c:pt>
                <c:pt idx="316">
                  <c:v>1341.912</c:v>
                </c:pt>
                <c:pt idx="317">
                  <c:v>1341.921</c:v>
                </c:pt>
                <c:pt idx="318">
                  <c:v>1341.93</c:v>
                </c:pt>
                <c:pt idx="319">
                  <c:v>1341.9390000000001</c:v>
                </c:pt>
                <c:pt idx="320">
                  <c:v>1341.9480000000001</c:v>
                </c:pt>
                <c:pt idx="321">
                  <c:v>1341.9570000000001</c:v>
                </c:pt>
                <c:pt idx="322">
                  <c:v>1341.9660000000001</c:v>
                </c:pt>
                <c:pt idx="323">
                  <c:v>1341.9749999999999</c:v>
                </c:pt>
                <c:pt idx="324">
                  <c:v>1341.9839999999999</c:v>
                </c:pt>
                <c:pt idx="325">
                  <c:v>1341.9929999999999</c:v>
                </c:pt>
                <c:pt idx="326">
                  <c:v>1342.001</c:v>
                </c:pt>
                <c:pt idx="327">
                  <c:v>1342.01</c:v>
                </c:pt>
                <c:pt idx="328">
                  <c:v>1342.019</c:v>
                </c:pt>
                <c:pt idx="329">
                  <c:v>1342.028</c:v>
                </c:pt>
                <c:pt idx="330">
                  <c:v>1342.037</c:v>
                </c:pt>
                <c:pt idx="331">
                  <c:v>1342.046</c:v>
                </c:pt>
                <c:pt idx="332">
                  <c:v>1342.0550000000001</c:v>
                </c:pt>
                <c:pt idx="333">
                  <c:v>1342.0639999999999</c:v>
                </c:pt>
                <c:pt idx="334">
                  <c:v>1342.0729999999999</c:v>
                </c:pt>
                <c:pt idx="335">
                  <c:v>1342.0819999999999</c:v>
                </c:pt>
                <c:pt idx="336">
                  <c:v>1342.09</c:v>
                </c:pt>
                <c:pt idx="337">
                  <c:v>1342.0989999999999</c:v>
                </c:pt>
                <c:pt idx="338">
                  <c:v>1342.1079999999999</c:v>
                </c:pt>
                <c:pt idx="339">
                  <c:v>1342.117</c:v>
                </c:pt>
                <c:pt idx="340">
                  <c:v>1342.126</c:v>
                </c:pt>
                <c:pt idx="341">
                  <c:v>1342.135</c:v>
                </c:pt>
                <c:pt idx="342">
                  <c:v>1342.1439999999998</c:v>
                </c:pt>
                <c:pt idx="343">
                  <c:v>1342.1529999999998</c:v>
                </c:pt>
                <c:pt idx="344">
                  <c:v>1342.1619999999998</c:v>
                </c:pt>
                <c:pt idx="345">
                  <c:v>1342.1709999999998</c:v>
                </c:pt>
                <c:pt idx="346">
                  <c:v>1342.1789999999999</c:v>
                </c:pt>
                <c:pt idx="347">
                  <c:v>1342.1879999999999</c:v>
                </c:pt>
                <c:pt idx="348">
                  <c:v>1342.1969999999999</c:v>
                </c:pt>
                <c:pt idx="349">
                  <c:v>1342.2060000000001</c:v>
                </c:pt>
                <c:pt idx="350">
                  <c:v>1342.2149999999999</c:v>
                </c:pt>
                <c:pt idx="351">
                  <c:v>1342.2239999999999</c:v>
                </c:pt>
                <c:pt idx="352">
                  <c:v>1342.2329999999999</c:v>
                </c:pt>
                <c:pt idx="353">
                  <c:v>1342.242</c:v>
                </c:pt>
                <c:pt idx="354">
                  <c:v>1342.251</c:v>
                </c:pt>
                <c:pt idx="355">
                  <c:v>1342.26</c:v>
                </c:pt>
                <c:pt idx="356">
                  <c:v>1342.268</c:v>
                </c:pt>
                <c:pt idx="357">
                  <c:v>1342.277</c:v>
                </c:pt>
                <c:pt idx="358">
                  <c:v>1342.2860000000001</c:v>
                </c:pt>
                <c:pt idx="359">
                  <c:v>1342.2950000000001</c:v>
                </c:pt>
                <c:pt idx="360">
                  <c:v>1342.3039999999999</c:v>
                </c:pt>
                <c:pt idx="361">
                  <c:v>1342.3129999999999</c:v>
                </c:pt>
                <c:pt idx="362">
                  <c:v>1342.3219999999999</c:v>
                </c:pt>
                <c:pt idx="363">
                  <c:v>1342.3309999999999</c:v>
                </c:pt>
                <c:pt idx="364">
                  <c:v>1342.34</c:v>
                </c:pt>
                <c:pt idx="365">
                  <c:v>1342.3489999999999</c:v>
                </c:pt>
                <c:pt idx="366">
                  <c:v>1342.357</c:v>
                </c:pt>
                <c:pt idx="367">
                  <c:v>1342.366</c:v>
                </c:pt>
                <c:pt idx="368">
                  <c:v>1342.375</c:v>
                </c:pt>
                <c:pt idx="369">
                  <c:v>1342.3839999999998</c:v>
                </c:pt>
                <c:pt idx="370">
                  <c:v>1342.3929999999998</c:v>
                </c:pt>
                <c:pt idx="371">
                  <c:v>1342.402</c:v>
                </c:pt>
                <c:pt idx="372">
                  <c:v>1342.4110000000001</c:v>
                </c:pt>
                <c:pt idx="373">
                  <c:v>1342.42</c:v>
                </c:pt>
                <c:pt idx="374">
                  <c:v>1342.4290000000001</c:v>
                </c:pt>
                <c:pt idx="375">
                  <c:v>1342.4380000000001</c:v>
                </c:pt>
                <c:pt idx="376">
                  <c:v>1342.4460000000001</c:v>
                </c:pt>
                <c:pt idx="377">
                  <c:v>1342.4549999999999</c:v>
                </c:pt>
                <c:pt idx="378">
                  <c:v>1342.4639999999999</c:v>
                </c:pt>
                <c:pt idx="379">
                  <c:v>1342.473</c:v>
                </c:pt>
                <c:pt idx="380">
                  <c:v>1342.482</c:v>
                </c:pt>
                <c:pt idx="381">
                  <c:v>1342.491</c:v>
                </c:pt>
                <c:pt idx="382">
                  <c:v>1342.5</c:v>
                </c:pt>
                <c:pt idx="383">
                  <c:v>1342.509</c:v>
                </c:pt>
                <c:pt idx="384">
                  <c:v>1342.518</c:v>
                </c:pt>
                <c:pt idx="385">
                  <c:v>1342.527</c:v>
                </c:pt>
                <c:pt idx="386">
                  <c:v>1342.5350000000001</c:v>
                </c:pt>
                <c:pt idx="387">
                  <c:v>1342.5439999999999</c:v>
                </c:pt>
                <c:pt idx="388">
                  <c:v>1342.5529999999999</c:v>
                </c:pt>
                <c:pt idx="389">
                  <c:v>1342.5619999999999</c:v>
                </c:pt>
                <c:pt idx="390">
                  <c:v>1342.5709999999999</c:v>
                </c:pt>
                <c:pt idx="391">
                  <c:v>1342.58</c:v>
                </c:pt>
                <c:pt idx="392">
                  <c:v>1342.5889999999999</c:v>
                </c:pt>
                <c:pt idx="393">
                  <c:v>1342.598</c:v>
                </c:pt>
                <c:pt idx="394">
                  <c:v>1342.607</c:v>
                </c:pt>
                <c:pt idx="395">
                  <c:v>1342.616</c:v>
                </c:pt>
                <c:pt idx="396">
                  <c:v>1342.6239999999998</c:v>
                </c:pt>
                <c:pt idx="397">
                  <c:v>1342.6329999999998</c:v>
                </c:pt>
                <c:pt idx="398">
                  <c:v>1342.6419999999998</c:v>
                </c:pt>
                <c:pt idx="399">
                  <c:v>1342.6509999999998</c:v>
                </c:pt>
                <c:pt idx="400">
                  <c:v>1342.6599999999999</c:v>
                </c:pt>
                <c:pt idx="401">
                  <c:v>1342.6689999999999</c:v>
                </c:pt>
                <c:pt idx="402">
                  <c:v>1342.6779999999999</c:v>
                </c:pt>
                <c:pt idx="403">
                  <c:v>1342.6869999999999</c:v>
                </c:pt>
                <c:pt idx="404">
                  <c:v>1342.6959999999999</c:v>
                </c:pt>
                <c:pt idx="405">
                  <c:v>1342.7049999999999</c:v>
                </c:pt>
                <c:pt idx="406">
                  <c:v>1342.713</c:v>
                </c:pt>
                <c:pt idx="407">
                  <c:v>1342.722</c:v>
                </c:pt>
                <c:pt idx="408">
                  <c:v>1342.731</c:v>
                </c:pt>
                <c:pt idx="409">
                  <c:v>1342.74</c:v>
                </c:pt>
                <c:pt idx="410">
                  <c:v>1342.749</c:v>
                </c:pt>
                <c:pt idx="411">
                  <c:v>1342.758</c:v>
                </c:pt>
                <c:pt idx="412">
                  <c:v>1342.7670000000001</c:v>
                </c:pt>
                <c:pt idx="413">
                  <c:v>1342.7760000000001</c:v>
                </c:pt>
                <c:pt idx="414">
                  <c:v>1342.7850000000001</c:v>
                </c:pt>
                <c:pt idx="415">
                  <c:v>1342.7939999999999</c:v>
                </c:pt>
                <c:pt idx="416">
                  <c:v>1342.8019999999999</c:v>
                </c:pt>
                <c:pt idx="417">
                  <c:v>1342.8109999999999</c:v>
                </c:pt>
                <c:pt idx="418">
                  <c:v>1342.82</c:v>
                </c:pt>
                <c:pt idx="419">
                  <c:v>1342.829</c:v>
                </c:pt>
                <c:pt idx="420">
                  <c:v>1342.838</c:v>
                </c:pt>
                <c:pt idx="421">
                  <c:v>1342.847</c:v>
                </c:pt>
                <c:pt idx="422">
                  <c:v>1342.856</c:v>
                </c:pt>
                <c:pt idx="423">
                  <c:v>1342.865</c:v>
                </c:pt>
                <c:pt idx="424">
                  <c:v>1342.8739999999998</c:v>
                </c:pt>
                <c:pt idx="425">
                  <c:v>1342.8829999999998</c:v>
                </c:pt>
                <c:pt idx="426">
                  <c:v>1342.8909999999998</c:v>
                </c:pt>
                <c:pt idx="427">
                  <c:v>1342.9</c:v>
                </c:pt>
                <c:pt idx="428">
                  <c:v>1342.9090000000001</c:v>
                </c:pt>
                <c:pt idx="429">
                  <c:v>1342.9180000000001</c:v>
                </c:pt>
                <c:pt idx="430">
                  <c:v>1342.9270000000001</c:v>
                </c:pt>
                <c:pt idx="431">
                  <c:v>1342.9360000000001</c:v>
                </c:pt>
                <c:pt idx="432">
                  <c:v>1342.9449999999999</c:v>
                </c:pt>
                <c:pt idx="433">
                  <c:v>1342.954</c:v>
                </c:pt>
                <c:pt idx="434">
                  <c:v>1342.963</c:v>
                </c:pt>
                <c:pt idx="435">
                  <c:v>1342.972</c:v>
                </c:pt>
                <c:pt idx="436">
                  <c:v>1342.98</c:v>
                </c:pt>
                <c:pt idx="437">
                  <c:v>1342.989</c:v>
                </c:pt>
                <c:pt idx="438">
                  <c:v>1342.998</c:v>
                </c:pt>
                <c:pt idx="439">
                  <c:v>1343.0070000000001</c:v>
                </c:pt>
                <c:pt idx="440">
                  <c:v>1343.0160000000001</c:v>
                </c:pt>
                <c:pt idx="441">
                  <c:v>1343.0250000000001</c:v>
                </c:pt>
                <c:pt idx="442">
                  <c:v>1343.0339999999999</c:v>
                </c:pt>
                <c:pt idx="443">
                  <c:v>1343.0429999999999</c:v>
                </c:pt>
                <c:pt idx="444">
                  <c:v>1343.0519999999999</c:v>
                </c:pt>
                <c:pt idx="445">
                  <c:v>1343.0609999999999</c:v>
                </c:pt>
                <c:pt idx="446">
                  <c:v>1343.069</c:v>
                </c:pt>
                <c:pt idx="447">
                  <c:v>1343.078</c:v>
                </c:pt>
                <c:pt idx="448">
                  <c:v>1343.087</c:v>
                </c:pt>
                <c:pt idx="449">
                  <c:v>1343.096</c:v>
                </c:pt>
                <c:pt idx="450">
                  <c:v>1343.105</c:v>
                </c:pt>
                <c:pt idx="451">
                  <c:v>1343.1139999999998</c:v>
                </c:pt>
                <c:pt idx="452">
                  <c:v>1343.1229999999998</c:v>
                </c:pt>
                <c:pt idx="453">
                  <c:v>1343.1319999999998</c:v>
                </c:pt>
                <c:pt idx="454">
                  <c:v>1343.1409999999998</c:v>
                </c:pt>
                <c:pt idx="455">
                  <c:v>1343.1499999999999</c:v>
                </c:pt>
                <c:pt idx="456">
                  <c:v>1343.1579999999999</c:v>
                </c:pt>
                <c:pt idx="457">
                  <c:v>1343.1669999999999</c:v>
                </c:pt>
                <c:pt idx="458">
                  <c:v>1343.1759999999999</c:v>
                </c:pt>
                <c:pt idx="459">
                  <c:v>1343.1849999999972</c:v>
                </c:pt>
                <c:pt idx="460">
                  <c:v>1343.1939999999972</c:v>
                </c:pt>
                <c:pt idx="461">
                  <c:v>1343.203</c:v>
                </c:pt>
                <c:pt idx="462">
                  <c:v>1343.212</c:v>
                </c:pt>
                <c:pt idx="463">
                  <c:v>1343.221</c:v>
                </c:pt>
                <c:pt idx="464">
                  <c:v>1343.23</c:v>
                </c:pt>
                <c:pt idx="465">
                  <c:v>1343.239</c:v>
                </c:pt>
                <c:pt idx="466">
                  <c:v>1343.2470000000001</c:v>
                </c:pt>
                <c:pt idx="467">
                  <c:v>1343.2560000000001</c:v>
                </c:pt>
                <c:pt idx="468">
                  <c:v>1343.2650000000001</c:v>
                </c:pt>
                <c:pt idx="469">
                  <c:v>1343.2739999999999</c:v>
                </c:pt>
                <c:pt idx="470">
                  <c:v>1343.2829999999999</c:v>
                </c:pt>
                <c:pt idx="471">
                  <c:v>1343.2919999999999</c:v>
                </c:pt>
                <c:pt idx="472">
                  <c:v>1343.3009999999999</c:v>
                </c:pt>
                <c:pt idx="473">
                  <c:v>1343.31</c:v>
                </c:pt>
                <c:pt idx="474">
                  <c:v>1343.319</c:v>
                </c:pt>
                <c:pt idx="475">
                  <c:v>1343.328</c:v>
                </c:pt>
                <c:pt idx="476">
                  <c:v>1343.336</c:v>
                </c:pt>
                <c:pt idx="477">
                  <c:v>1343.345</c:v>
                </c:pt>
                <c:pt idx="478">
                  <c:v>1343.3539999999998</c:v>
                </c:pt>
                <c:pt idx="479">
                  <c:v>1343.3629999999998</c:v>
                </c:pt>
                <c:pt idx="480">
                  <c:v>1343.3719999999998</c:v>
                </c:pt>
                <c:pt idx="481">
                  <c:v>1343.3809999999999</c:v>
                </c:pt>
                <c:pt idx="482">
                  <c:v>1343.3899999999999</c:v>
                </c:pt>
                <c:pt idx="483">
                  <c:v>1343.3989999999999</c:v>
                </c:pt>
                <c:pt idx="484">
                  <c:v>1343.4080000000001</c:v>
                </c:pt>
                <c:pt idx="485">
                  <c:v>1343.4170000000001</c:v>
                </c:pt>
                <c:pt idx="486">
                  <c:v>1343.4250000000011</c:v>
                </c:pt>
                <c:pt idx="487">
                  <c:v>1343.434</c:v>
                </c:pt>
                <c:pt idx="488">
                  <c:v>1343.443</c:v>
                </c:pt>
                <c:pt idx="489">
                  <c:v>1343.452</c:v>
                </c:pt>
                <c:pt idx="490">
                  <c:v>1343.461</c:v>
                </c:pt>
                <c:pt idx="491">
                  <c:v>1343.47</c:v>
                </c:pt>
                <c:pt idx="492">
                  <c:v>1343.479</c:v>
                </c:pt>
                <c:pt idx="493">
                  <c:v>1343.4880000000001</c:v>
                </c:pt>
                <c:pt idx="494">
                  <c:v>1343.4970000000001</c:v>
                </c:pt>
                <c:pt idx="495">
                  <c:v>1343.5060000000001</c:v>
                </c:pt>
                <c:pt idx="496">
                  <c:v>1343.5139999999999</c:v>
                </c:pt>
                <c:pt idx="497">
                  <c:v>1343.5229999999999</c:v>
                </c:pt>
                <c:pt idx="498">
                  <c:v>1343.5319999999999</c:v>
                </c:pt>
                <c:pt idx="499">
                  <c:v>1343.5409999999999</c:v>
                </c:pt>
                <c:pt idx="500">
                  <c:v>1343.55</c:v>
                </c:pt>
                <c:pt idx="501">
                  <c:v>1343.559</c:v>
                </c:pt>
                <c:pt idx="502">
                  <c:v>1343.568</c:v>
                </c:pt>
                <c:pt idx="503">
                  <c:v>1343.577</c:v>
                </c:pt>
                <c:pt idx="504">
                  <c:v>1343.586</c:v>
                </c:pt>
                <c:pt idx="505">
                  <c:v>1343.595</c:v>
                </c:pt>
                <c:pt idx="506">
                  <c:v>1343.6029999999998</c:v>
                </c:pt>
                <c:pt idx="507">
                  <c:v>1343.6119999999999</c:v>
                </c:pt>
                <c:pt idx="508">
                  <c:v>1343.6209999999999</c:v>
                </c:pt>
                <c:pt idx="509">
                  <c:v>1343.6299999999999</c:v>
                </c:pt>
                <c:pt idx="510">
                  <c:v>1343.6389999999999</c:v>
                </c:pt>
                <c:pt idx="511">
                  <c:v>1343.6479999999999</c:v>
                </c:pt>
                <c:pt idx="512">
                  <c:v>1343.6569999999999</c:v>
                </c:pt>
                <c:pt idx="513">
                  <c:v>1343.6659999999999</c:v>
                </c:pt>
                <c:pt idx="514">
                  <c:v>1343.675</c:v>
                </c:pt>
                <c:pt idx="515">
                  <c:v>1343.6839999999975</c:v>
                </c:pt>
                <c:pt idx="516">
                  <c:v>1343.6919999999998</c:v>
                </c:pt>
                <c:pt idx="517">
                  <c:v>1343.701</c:v>
                </c:pt>
                <c:pt idx="518">
                  <c:v>1343.71</c:v>
                </c:pt>
                <c:pt idx="519">
                  <c:v>1343.7190000000001</c:v>
                </c:pt>
                <c:pt idx="520">
                  <c:v>1343.7280000000001</c:v>
                </c:pt>
                <c:pt idx="521">
                  <c:v>1343.7370000000001</c:v>
                </c:pt>
                <c:pt idx="522">
                  <c:v>1343.7460000000001</c:v>
                </c:pt>
                <c:pt idx="523">
                  <c:v>1343.7550000000001</c:v>
                </c:pt>
                <c:pt idx="524">
                  <c:v>1343.7639999999999</c:v>
                </c:pt>
                <c:pt idx="525">
                  <c:v>1343.7729999999999</c:v>
                </c:pt>
                <c:pt idx="526">
                  <c:v>1343.7809999999999</c:v>
                </c:pt>
                <c:pt idx="527">
                  <c:v>1343.79</c:v>
                </c:pt>
                <c:pt idx="528">
                  <c:v>1343.799</c:v>
                </c:pt>
                <c:pt idx="529">
                  <c:v>1343.808</c:v>
                </c:pt>
                <c:pt idx="530">
                  <c:v>1343.817</c:v>
                </c:pt>
                <c:pt idx="531">
                  <c:v>1343.826</c:v>
                </c:pt>
                <c:pt idx="532">
                  <c:v>1343.835</c:v>
                </c:pt>
                <c:pt idx="533">
                  <c:v>1343.8439999999998</c:v>
                </c:pt>
                <c:pt idx="534">
                  <c:v>1343.8529999999998</c:v>
                </c:pt>
                <c:pt idx="535">
                  <c:v>1343.8619999999999</c:v>
                </c:pt>
                <c:pt idx="536">
                  <c:v>1343.87</c:v>
                </c:pt>
                <c:pt idx="537">
                  <c:v>1343.8789999999999</c:v>
                </c:pt>
                <c:pt idx="538">
                  <c:v>1343.8879999999999</c:v>
                </c:pt>
                <c:pt idx="539">
                  <c:v>1343.8969999999999</c:v>
                </c:pt>
                <c:pt idx="540">
                  <c:v>1343.9060000000011</c:v>
                </c:pt>
                <c:pt idx="541">
                  <c:v>1343.9150000000011</c:v>
                </c:pt>
                <c:pt idx="542">
                  <c:v>1343.924</c:v>
                </c:pt>
                <c:pt idx="543">
                  <c:v>1343.933</c:v>
                </c:pt>
                <c:pt idx="544">
                  <c:v>1343.942</c:v>
                </c:pt>
                <c:pt idx="545">
                  <c:v>1343.951</c:v>
                </c:pt>
                <c:pt idx="546">
                  <c:v>1343.9590000000001</c:v>
                </c:pt>
                <c:pt idx="547">
                  <c:v>1343.9680000000001</c:v>
                </c:pt>
                <c:pt idx="548">
                  <c:v>1343.9770000000001</c:v>
                </c:pt>
                <c:pt idx="549">
                  <c:v>1343.9860000000001</c:v>
                </c:pt>
                <c:pt idx="550">
                  <c:v>1343.9949999999999</c:v>
                </c:pt>
                <c:pt idx="551">
                  <c:v>1344.0039999999999</c:v>
                </c:pt>
                <c:pt idx="552">
                  <c:v>1344.0129999999999</c:v>
                </c:pt>
                <c:pt idx="553">
                  <c:v>1344.0219999999999</c:v>
                </c:pt>
                <c:pt idx="554">
                  <c:v>1344.0309999999999</c:v>
                </c:pt>
                <c:pt idx="555">
                  <c:v>1344.04</c:v>
                </c:pt>
                <c:pt idx="556">
                  <c:v>1344.048</c:v>
                </c:pt>
                <c:pt idx="557">
                  <c:v>1344.057</c:v>
                </c:pt>
                <c:pt idx="558">
                  <c:v>1344.066</c:v>
                </c:pt>
                <c:pt idx="559">
                  <c:v>1344.075</c:v>
                </c:pt>
                <c:pt idx="560">
                  <c:v>1344.0839999999998</c:v>
                </c:pt>
                <c:pt idx="561">
                  <c:v>1344.0929999999998</c:v>
                </c:pt>
                <c:pt idx="562">
                  <c:v>1344.1019999999999</c:v>
                </c:pt>
                <c:pt idx="563">
                  <c:v>1344.1109999999999</c:v>
                </c:pt>
                <c:pt idx="564">
                  <c:v>1344.12</c:v>
                </c:pt>
                <c:pt idx="565">
                  <c:v>1344.1289999999999</c:v>
                </c:pt>
                <c:pt idx="566">
                  <c:v>1344.1369999999999</c:v>
                </c:pt>
                <c:pt idx="567">
                  <c:v>1344.146</c:v>
                </c:pt>
                <c:pt idx="568">
                  <c:v>1344.155</c:v>
                </c:pt>
                <c:pt idx="569">
                  <c:v>1344.1639999999998</c:v>
                </c:pt>
                <c:pt idx="570">
                  <c:v>1344.1729999999998</c:v>
                </c:pt>
                <c:pt idx="571">
                  <c:v>1344.1819999999998</c:v>
                </c:pt>
                <c:pt idx="572">
                  <c:v>1344.1909999999998</c:v>
                </c:pt>
                <c:pt idx="573">
                  <c:v>1344.2</c:v>
                </c:pt>
                <c:pt idx="574">
                  <c:v>1344.2090000000001</c:v>
                </c:pt>
                <c:pt idx="575">
                  <c:v>1344.2180000000001</c:v>
                </c:pt>
                <c:pt idx="576">
                  <c:v>1344.2260000000001</c:v>
                </c:pt>
                <c:pt idx="577">
                  <c:v>1344.2349999999999</c:v>
                </c:pt>
                <c:pt idx="578">
                  <c:v>1344.2439999999999</c:v>
                </c:pt>
                <c:pt idx="579">
                  <c:v>1344.2529999999999</c:v>
                </c:pt>
                <c:pt idx="580">
                  <c:v>1344.2619999999999</c:v>
                </c:pt>
                <c:pt idx="581">
                  <c:v>1344.271</c:v>
                </c:pt>
                <c:pt idx="582">
                  <c:v>1344.28</c:v>
                </c:pt>
                <c:pt idx="583">
                  <c:v>1344.289</c:v>
                </c:pt>
                <c:pt idx="584">
                  <c:v>1344.298</c:v>
                </c:pt>
                <c:pt idx="585">
                  <c:v>1344.307</c:v>
                </c:pt>
                <c:pt idx="586">
                  <c:v>1344.3150000000001</c:v>
                </c:pt>
                <c:pt idx="587">
                  <c:v>1344.3239999999998</c:v>
                </c:pt>
                <c:pt idx="588">
                  <c:v>1344.3329999999999</c:v>
                </c:pt>
                <c:pt idx="589">
                  <c:v>1344.3419999999999</c:v>
                </c:pt>
                <c:pt idx="590">
                  <c:v>1344.3509999999999</c:v>
                </c:pt>
                <c:pt idx="591">
                  <c:v>1344.36</c:v>
                </c:pt>
                <c:pt idx="592">
                  <c:v>1344.3689999999999</c:v>
                </c:pt>
                <c:pt idx="593">
                  <c:v>1344.3779999999999</c:v>
                </c:pt>
                <c:pt idx="594">
                  <c:v>1344.3869999999999</c:v>
                </c:pt>
                <c:pt idx="595">
                  <c:v>1344.396</c:v>
                </c:pt>
                <c:pt idx="596">
                  <c:v>1344.404</c:v>
                </c:pt>
                <c:pt idx="597">
                  <c:v>1344.413</c:v>
                </c:pt>
                <c:pt idx="598">
                  <c:v>1344.422</c:v>
                </c:pt>
                <c:pt idx="599">
                  <c:v>1344.431</c:v>
                </c:pt>
                <c:pt idx="600">
                  <c:v>1344.44</c:v>
                </c:pt>
                <c:pt idx="601">
                  <c:v>1344.4490000000001</c:v>
                </c:pt>
                <c:pt idx="602">
                  <c:v>1344.4580000000001</c:v>
                </c:pt>
                <c:pt idx="603">
                  <c:v>1344.4670000000001</c:v>
                </c:pt>
                <c:pt idx="604">
                  <c:v>1344.4760000000001</c:v>
                </c:pt>
                <c:pt idx="605">
                  <c:v>1344.4849999999999</c:v>
                </c:pt>
                <c:pt idx="606">
                  <c:v>1344.4929999999999</c:v>
                </c:pt>
                <c:pt idx="607">
                  <c:v>1344.502</c:v>
                </c:pt>
                <c:pt idx="608">
                  <c:v>1344.511</c:v>
                </c:pt>
                <c:pt idx="609">
                  <c:v>1344.52</c:v>
                </c:pt>
                <c:pt idx="610">
                  <c:v>1344.529</c:v>
                </c:pt>
                <c:pt idx="611">
                  <c:v>1344.538</c:v>
                </c:pt>
                <c:pt idx="612">
                  <c:v>1344.547</c:v>
                </c:pt>
                <c:pt idx="613">
                  <c:v>1344.556</c:v>
                </c:pt>
                <c:pt idx="614">
                  <c:v>1344.5650000000001</c:v>
                </c:pt>
                <c:pt idx="615">
                  <c:v>1344.5739999999998</c:v>
                </c:pt>
                <c:pt idx="616">
                  <c:v>1344.5819999999999</c:v>
                </c:pt>
                <c:pt idx="617">
                  <c:v>1344.5909999999999</c:v>
                </c:pt>
                <c:pt idx="618">
                  <c:v>1344.6</c:v>
                </c:pt>
                <c:pt idx="619">
                  <c:v>1344.6089999999999</c:v>
                </c:pt>
                <c:pt idx="620">
                  <c:v>1344.6179999999999</c:v>
                </c:pt>
                <c:pt idx="621">
                  <c:v>1344.627</c:v>
                </c:pt>
                <c:pt idx="622">
                  <c:v>1344.636</c:v>
                </c:pt>
                <c:pt idx="623">
                  <c:v>1344.645</c:v>
                </c:pt>
                <c:pt idx="624">
                  <c:v>1344.6539999999998</c:v>
                </c:pt>
                <c:pt idx="625">
                  <c:v>1344.6629999999998</c:v>
                </c:pt>
                <c:pt idx="626">
                  <c:v>1344.6709999999998</c:v>
                </c:pt>
                <c:pt idx="627">
                  <c:v>1344.6799999999998</c:v>
                </c:pt>
                <c:pt idx="628">
                  <c:v>1344.6889999999999</c:v>
                </c:pt>
                <c:pt idx="629">
                  <c:v>1344.6979999999999</c:v>
                </c:pt>
                <c:pt idx="630">
                  <c:v>1344.7070000000001</c:v>
                </c:pt>
                <c:pt idx="631">
                  <c:v>1344.7160000000001</c:v>
                </c:pt>
                <c:pt idx="632">
                  <c:v>1344.7249999999999</c:v>
                </c:pt>
                <c:pt idx="633">
                  <c:v>1344.7339999999999</c:v>
                </c:pt>
                <c:pt idx="634">
                  <c:v>1344.7429999999999</c:v>
                </c:pt>
                <c:pt idx="635">
                  <c:v>1344.752</c:v>
                </c:pt>
                <c:pt idx="636">
                  <c:v>1344.76</c:v>
                </c:pt>
                <c:pt idx="637">
                  <c:v>1344.769</c:v>
                </c:pt>
                <c:pt idx="638">
                  <c:v>1344.778</c:v>
                </c:pt>
                <c:pt idx="639">
                  <c:v>1344.787</c:v>
                </c:pt>
                <c:pt idx="640">
                  <c:v>1344.796</c:v>
                </c:pt>
                <c:pt idx="641">
                  <c:v>1344.8050000000001</c:v>
                </c:pt>
                <c:pt idx="642">
                  <c:v>1344.8139999999999</c:v>
                </c:pt>
                <c:pt idx="643">
                  <c:v>1344.8229999999999</c:v>
                </c:pt>
                <c:pt idx="644">
                  <c:v>1344.8319999999999</c:v>
                </c:pt>
                <c:pt idx="645">
                  <c:v>1344.8409999999999</c:v>
                </c:pt>
                <c:pt idx="646">
                  <c:v>1344.8489999999999</c:v>
                </c:pt>
                <c:pt idx="647">
                  <c:v>1344.8579999999999</c:v>
                </c:pt>
                <c:pt idx="648">
                  <c:v>1344.867</c:v>
                </c:pt>
                <c:pt idx="649">
                  <c:v>1344.876</c:v>
                </c:pt>
                <c:pt idx="650">
                  <c:v>1344.885</c:v>
                </c:pt>
                <c:pt idx="651">
                  <c:v>1344.8939999999998</c:v>
                </c:pt>
                <c:pt idx="652">
                  <c:v>1344.903</c:v>
                </c:pt>
                <c:pt idx="653">
                  <c:v>1344.912</c:v>
                </c:pt>
                <c:pt idx="654">
                  <c:v>1344.921</c:v>
                </c:pt>
                <c:pt idx="655">
                  <c:v>1344.93</c:v>
                </c:pt>
                <c:pt idx="656">
                  <c:v>1344.9380000000001</c:v>
                </c:pt>
                <c:pt idx="657">
                  <c:v>1344.9470000000001</c:v>
                </c:pt>
                <c:pt idx="658">
                  <c:v>1344.9560000000001</c:v>
                </c:pt>
                <c:pt idx="659">
                  <c:v>1344.9649999999999</c:v>
                </c:pt>
                <c:pt idx="660">
                  <c:v>1344.9739999999999</c:v>
                </c:pt>
                <c:pt idx="661">
                  <c:v>1344.9829999999999</c:v>
                </c:pt>
                <c:pt idx="662">
                  <c:v>1344.992</c:v>
                </c:pt>
                <c:pt idx="663">
                  <c:v>1345.001</c:v>
                </c:pt>
                <c:pt idx="664">
                  <c:v>1345.01</c:v>
                </c:pt>
                <c:pt idx="665">
                  <c:v>1345.019</c:v>
                </c:pt>
                <c:pt idx="666">
                  <c:v>1345.027</c:v>
                </c:pt>
                <c:pt idx="667">
                  <c:v>1345.0360000000001</c:v>
                </c:pt>
                <c:pt idx="668">
                  <c:v>1345.0450000000001</c:v>
                </c:pt>
                <c:pt idx="669">
                  <c:v>1345.0539999999999</c:v>
                </c:pt>
                <c:pt idx="670">
                  <c:v>1345.0629999999999</c:v>
                </c:pt>
                <c:pt idx="671">
                  <c:v>1345.0719999999999</c:v>
                </c:pt>
                <c:pt idx="672">
                  <c:v>1345.0809999999999</c:v>
                </c:pt>
                <c:pt idx="673">
                  <c:v>1345.09</c:v>
                </c:pt>
                <c:pt idx="674">
                  <c:v>1345.0989999999999</c:v>
                </c:pt>
                <c:pt idx="675">
                  <c:v>1345.1079999999999</c:v>
                </c:pt>
                <c:pt idx="676">
                  <c:v>1345.116</c:v>
                </c:pt>
                <c:pt idx="677">
                  <c:v>1345.125</c:v>
                </c:pt>
                <c:pt idx="678">
                  <c:v>1345.1339999999998</c:v>
                </c:pt>
                <c:pt idx="679">
                  <c:v>1345.1429999999998</c:v>
                </c:pt>
                <c:pt idx="680">
                  <c:v>1345.1519999999998</c:v>
                </c:pt>
                <c:pt idx="681">
                  <c:v>1345.1609999999998</c:v>
                </c:pt>
                <c:pt idx="682">
                  <c:v>1345.1699999999998</c:v>
                </c:pt>
                <c:pt idx="683">
                  <c:v>1345.1789999999999</c:v>
                </c:pt>
                <c:pt idx="684">
                  <c:v>1345.1879999999999</c:v>
                </c:pt>
                <c:pt idx="685">
                  <c:v>1345.1969999999999</c:v>
                </c:pt>
                <c:pt idx="686">
                  <c:v>1345.2049999999999</c:v>
                </c:pt>
                <c:pt idx="687">
                  <c:v>1345.2139999999999</c:v>
                </c:pt>
                <c:pt idx="688">
                  <c:v>1345.223</c:v>
                </c:pt>
                <c:pt idx="689">
                  <c:v>1345.232</c:v>
                </c:pt>
                <c:pt idx="690">
                  <c:v>1345.241</c:v>
                </c:pt>
                <c:pt idx="691">
                  <c:v>1345.25</c:v>
                </c:pt>
                <c:pt idx="692">
                  <c:v>1345.259</c:v>
                </c:pt>
                <c:pt idx="693">
                  <c:v>1345.268</c:v>
                </c:pt>
                <c:pt idx="694">
                  <c:v>1345.277</c:v>
                </c:pt>
                <c:pt idx="695">
                  <c:v>1345.2860000000001</c:v>
                </c:pt>
                <c:pt idx="696">
                  <c:v>1345.2939999999999</c:v>
                </c:pt>
                <c:pt idx="697">
                  <c:v>1345.3029999999999</c:v>
                </c:pt>
                <c:pt idx="698">
                  <c:v>1345.3119999999999</c:v>
                </c:pt>
                <c:pt idx="699">
                  <c:v>1345.3209999999999</c:v>
                </c:pt>
                <c:pt idx="700">
                  <c:v>1345.33</c:v>
                </c:pt>
                <c:pt idx="701">
                  <c:v>1345.3389999999999</c:v>
                </c:pt>
                <c:pt idx="702">
                  <c:v>1345.348</c:v>
                </c:pt>
                <c:pt idx="703">
                  <c:v>1345.357</c:v>
                </c:pt>
                <c:pt idx="704">
                  <c:v>1345.366</c:v>
                </c:pt>
                <c:pt idx="705">
                  <c:v>1345.375</c:v>
                </c:pt>
                <c:pt idx="706">
                  <c:v>1345.3829999999998</c:v>
                </c:pt>
                <c:pt idx="707">
                  <c:v>1345.3919999999998</c:v>
                </c:pt>
                <c:pt idx="708">
                  <c:v>1345.4010000000001</c:v>
                </c:pt>
                <c:pt idx="709">
                  <c:v>1345.41</c:v>
                </c:pt>
                <c:pt idx="710">
                  <c:v>1345.4190000000001</c:v>
                </c:pt>
                <c:pt idx="711">
                  <c:v>1345.4280000000001</c:v>
                </c:pt>
                <c:pt idx="712">
                  <c:v>1345.4370000000001</c:v>
                </c:pt>
                <c:pt idx="713">
                  <c:v>1345.4460000000001</c:v>
                </c:pt>
                <c:pt idx="714">
                  <c:v>1345.4549999999999</c:v>
                </c:pt>
                <c:pt idx="715">
                  <c:v>1345.4639999999999</c:v>
                </c:pt>
                <c:pt idx="716">
                  <c:v>1345.472</c:v>
                </c:pt>
                <c:pt idx="717">
                  <c:v>1345.481</c:v>
                </c:pt>
                <c:pt idx="718">
                  <c:v>1345.49</c:v>
                </c:pt>
                <c:pt idx="719">
                  <c:v>1345.499</c:v>
                </c:pt>
                <c:pt idx="720">
                  <c:v>1345.508</c:v>
                </c:pt>
                <c:pt idx="721">
                  <c:v>1345.5170000000001</c:v>
                </c:pt>
                <c:pt idx="722">
                  <c:v>1345.5260000000001</c:v>
                </c:pt>
                <c:pt idx="723">
                  <c:v>1345.5350000000001</c:v>
                </c:pt>
                <c:pt idx="724">
                  <c:v>1345.5439999999999</c:v>
                </c:pt>
                <c:pt idx="725">
                  <c:v>1345.5529999999999</c:v>
                </c:pt>
                <c:pt idx="726">
                  <c:v>1345.5609999999999</c:v>
                </c:pt>
                <c:pt idx="727">
                  <c:v>1345.57</c:v>
                </c:pt>
                <c:pt idx="728">
                  <c:v>1345.579</c:v>
                </c:pt>
                <c:pt idx="729">
                  <c:v>1345.588</c:v>
                </c:pt>
                <c:pt idx="730">
                  <c:v>1345.597</c:v>
                </c:pt>
                <c:pt idx="731">
                  <c:v>1345.606</c:v>
                </c:pt>
                <c:pt idx="732">
                  <c:v>1345.615</c:v>
                </c:pt>
                <c:pt idx="733">
                  <c:v>1345.6239999999998</c:v>
                </c:pt>
                <c:pt idx="734">
                  <c:v>1345.6329999999998</c:v>
                </c:pt>
                <c:pt idx="735">
                  <c:v>1345.6419999999998</c:v>
                </c:pt>
                <c:pt idx="736">
                  <c:v>1345.6499999999999</c:v>
                </c:pt>
                <c:pt idx="737">
                  <c:v>1345.6589999999999</c:v>
                </c:pt>
                <c:pt idx="738">
                  <c:v>1345.6679999999999</c:v>
                </c:pt>
                <c:pt idx="739">
                  <c:v>1345.6769999999999</c:v>
                </c:pt>
                <c:pt idx="740">
                  <c:v>1345.6859999999999</c:v>
                </c:pt>
                <c:pt idx="741">
                  <c:v>1345.6949999999972</c:v>
                </c:pt>
                <c:pt idx="742">
                  <c:v>1345.704</c:v>
                </c:pt>
                <c:pt idx="743">
                  <c:v>1345.713</c:v>
                </c:pt>
                <c:pt idx="744">
                  <c:v>1345.722</c:v>
                </c:pt>
                <c:pt idx="745">
                  <c:v>1345.731</c:v>
                </c:pt>
                <c:pt idx="746">
                  <c:v>1345.739</c:v>
                </c:pt>
                <c:pt idx="747">
                  <c:v>1345.748</c:v>
                </c:pt>
                <c:pt idx="748">
                  <c:v>1345.7570000000001</c:v>
                </c:pt>
                <c:pt idx="749">
                  <c:v>1345.7660000000001</c:v>
                </c:pt>
                <c:pt idx="750">
                  <c:v>1345.7750000000001</c:v>
                </c:pt>
                <c:pt idx="751">
                  <c:v>1345.7839999999999</c:v>
                </c:pt>
                <c:pt idx="752">
                  <c:v>1345.7929999999999</c:v>
                </c:pt>
                <c:pt idx="753">
                  <c:v>1345.8019999999999</c:v>
                </c:pt>
                <c:pt idx="754">
                  <c:v>1345.8109999999999</c:v>
                </c:pt>
                <c:pt idx="755">
                  <c:v>1345.82</c:v>
                </c:pt>
                <c:pt idx="756">
                  <c:v>1345.828</c:v>
                </c:pt>
                <c:pt idx="757">
                  <c:v>1345.837</c:v>
                </c:pt>
                <c:pt idx="758">
                  <c:v>1345.846</c:v>
                </c:pt>
                <c:pt idx="759">
                  <c:v>1345.855</c:v>
                </c:pt>
                <c:pt idx="760">
                  <c:v>1345.8639999999998</c:v>
                </c:pt>
                <c:pt idx="761">
                  <c:v>1345.8729999999998</c:v>
                </c:pt>
                <c:pt idx="762">
                  <c:v>1345.8819999999998</c:v>
                </c:pt>
                <c:pt idx="763">
                  <c:v>1345.8909999999998</c:v>
                </c:pt>
                <c:pt idx="764">
                  <c:v>1345.9</c:v>
                </c:pt>
                <c:pt idx="765">
                  <c:v>1345.9090000000001</c:v>
                </c:pt>
                <c:pt idx="766">
                  <c:v>1345.9170000000001</c:v>
                </c:pt>
                <c:pt idx="767">
                  <c:v>1345.9260000000011</c:v>
                </c:pt>
                <c:pt idx="768">
                  <c:v>1345.9349999999999</c:v>
                </c:pt>
                <c:pt idx="769">
                  <c:v>1345.944</c:v>
                </c:pt>
                <c:pt idx="770">
                  <c:v>1345.953</c:v>
                </c:pt>
                <c:pt idx="771">
                  <c:v>1345.962</c:v>
                </c:pt>
                <c:pt idx="772">
                  <c:v>1345.971</c:v>
                </c:pt>
                <c:pt idx="773">
                  <c:v>1345.98</c:v>
                </c:pt>
                <c:pt idx="774">
                  <c:v>1345.989</c:v>
                </c:pt>
                <c:pt idx="775">
                  <c:v>1345.998</c:v>
                </c:pt>
                <c:pt idx="776">
                  <c:v>1346.0060000000001</c:v>
                </c:pt>
                <c:pt idx="777">
                  <c:v>1346.0150000000001</c:v>
                </c:pt>
                <c:pt idx="778">
                  <c:v>1346.0239999999999</c:v>
                </c:pt>
                <c:pt idx="779">
                  <c:v>1346.0329999999999</c:v>
                </c:pt>
                <c:pt idx="780">
                  <c:v>1346.0419999999999</c:v>
                </c:pt>
                <c:pt idx="781">
                  <c:v>1346.0509999999999</c:v>
                </c:pt>
                <c:pt idx="782">
                  <c:v>1346.06</c:v>
                </c:pt>
                <c:pt idx="783">
                  <c:v>1346.069</c:v>
                </c:pt>
                <c:pt idx="784">
                  <c:v>1346.078</c:v>
                </c:pt>
                <c:pt idx="785">
                  <c:v>1346.087</c:v>
                </c:pt>
                <c:pt idx="786">
                  <c:v>1346.095</c:v>
                </c:pt>
                <c:pt idx="787">
                  <c:v>1346.1039999999998</c:v>
                </c:pt>
                <c:pt idx="788">
                  <c:v>1346.1129999999998</c:v>
                </c:pt>
                <c:pt idx="789">
                  <c:v>1346.1219999999998</c:v>
                </c:pt>
                <c:pt idx="790">
                  <c:v>1346.1309999999999</c:v>
                </c:pt>
                <c:pt idx="791">
                  <c:v>1346.1399999999999</c:v>
                </c:pt>
                <c:pt idx="792">
                  <c:v>1346.1489999999999</c:v>
                </c:pt>
                <c:pt idx="793">
                  <c:v>1346.1579999999999</c:v>
                </c:pt>
                <c:pt idx="794">
                  <c:v>1346.1669999999999</c:v>
                </c:pt>
                <c:pt idx="795">
                  <c:v>1346.1759999999999</c:v>
                </c:pt>
                <c:pt idx="796">
                  <c:v>1346.1839999999975</c:v>
                </c:pt>
                <c:pt idx="797">
                  <c:v>1346.1929999999998</c:v>
                </c:pt>
                <c:pt idx="798">
                  <c:v>1346.202</c:v>
                </c:pt>
                <c:pt idx="799">
                  <c:v>1346.211</c:v>
                </c:pt>
                <c:pt idx="800">
                  <c:v>1346.22</c:v>
                </c:pt>
                <c:pt idx="801">
                  <c:v>1346.229</c:v>
                </c:pt>
                <c:pt idx="802">
                  <c:v>1346.2380000000001</c:v>
                </c:pt>
                <c:pt idx="803">
                  <c:v>1346.2470000000001</c:v>
                </c:pt>
                <c:pt idx="804">
                  <c:v>1346.2560000000001</c:v>
                </c:pt>
                <c:pt idx="805">
                  <c:v>1346.2650000000001</c:v>
                </c:pt>
                <c:pt idx="806">
                  <c:v>1346.2729999999999</c:v>
                </c:pt>
                <c:pt idx="807">
                  <c:v>1346.2819999999999</c:v>
                </c:pt>
                <c:pt idx="808">
                  <c:v>1346.2909999999999</c:v>
                </c:pt>
                <c:pt idx="809">
                  <c:v>1346.3</c:v>
                </c:pt>
                <c:pt idx="810">
                  <c:v>1346.309</c:v>
                </c:pt>
                <c:pt idx="811">
                  <c:v>1346.318</c:v>
                </c:pt>
                <c:pt idx="812">
                  <c:v>1346.327</c:v>
                </c:pt>
                <c:pt idx="813">
                  <c:v>1346.336</c:v>
                </c:pt>
                <c:pt idx="814">
                  <c:v>1346.345</c:v>
                </c:pt>
                <c:pt idx="815">
                  <c:v>1346.3539999999998</c:v>
                </c:pt>
                <c:pt idx="816">
                  <c:v>1346.3619999999999</c:v>
                </c:pt>
                <c:pt idx="817">
                  <c:v>1346.3709999999999</c:v>
                </c:pt>
                <c:pt idx="818">
                  <c:v>1346.3799999999999</c:v>
                </c:pt>
                <c:pt idx="819">
                  <c:v>1346.3889999999999</c:v>
                </c:pt>
                <c:pt idx="820">
                  <c:v>1346.3979999999999</c:v>
                </c:pt>
                <c:pt idx="821">
                  <c:v>1346.4070000000011</c:v>
                </c:pt>
                <c:pt idx="822">
                  <c:v>1346.4160000000011</c:v>
                </c:pt>
                <c:pt idx="823">
                  <c:v>1346.4250000000011</c:v>
                </c:pt>
                <c:pt idx="824">
                  <c:v>1346.434</c:v>
                </c:pt>
                <c:pt idx="825">
                  <c:v>1346.443</c:v>
                </c:pt>
                <c:pt idx="826">
                  <c:v>1346.451</c:v>
                </c:pt>
                <c:pt idx="827">
                  <c:v>1346.46</c:v>
                </c:pt>
                <c:pt idx="828">
                  <c:v>1346.4690000000001</c:v>
                </c:pt>
                <c:pt idx="829">
                  <c:v>1346.4780000000001</c:v>
                </c:pt>
                <c:pt idx="830">
                  <c:v>1346.4870000000001</c:v>
                </c:pt>
                <c:pt idx="831">
                  <c:v>1346.4960000000001</c:v>
                </c:pt>
                <c:pt idx="832">
                  <c:v>1346.5050000000001</c:v>
                </c:pt>
                <c:pt idx="833">
                  <c:v>1346.5139999999999</c:v>
                </c:pt>
                <c:pt idx="834">
                  <c:v>1346.5229999999999</c:v>
                </c:pt>
                <c:pt idx="835">
                  <c:v>1346.5319999999999</c:v>
                </c:pt>
                <c:pt idx="836">
                  <c:v>1346.54</c:v>
                </c:pt>
                <c:pt idx="837">
                  <c:v>1346.549</c:v>
                </c:pt>
                <c:pt idx="838">
                  <c:v>1346.558</c:v>
                </c:pt>
                <c:pt idx="839">
                  <c:v>1346.567</c:v>
                </c:pt>
                <c:pt idx="840">
                  <c:v>1346.576</c:v>
                </c:pt>
                <c:pt idx="841">
                  <c:v>1346.585</c:v>
                </c:pt>
                <c:pt idx="842">
                  <c:v>1346.5939999999998</c:v>
                </c:pt>
                <c:pt idx="843">
                  <c:v>1346.6029999999998</c:v>
                </c:pt>
                <c:pt idx="844">
                  <c:v>1346.6119999999999</c:v>
                </c:pt>
                <c:pt idx="845">
                  <c:v>1346.6209999999999</c:v>
                </c:pt>
                <c:pt idx="846">
                  <c:v>1346.6289999999999</c:v>
                </c:pt>
                <c:pt idx="847">
                  <c:v>1346.6379999999999</c:v>
                </c:pt>
                <c:pt idx="848">
                  <c:v>1346.6469999999999</c:v>
                </c:pt>
                <c:pt idx="849">
                  <c:v>1346.6559999999999</c:v>
                </c:pt>
                <c:pt idx="850">
                  <c:v>1346.665</c:v>
                </c:pt>
                <c:pt idx="851">
                  <c:v>1346.6739999999998</c:v>
                </c:pt>
                <c:pt idx="852">
                  <c:v>1346.6829999999998</c:v>
                </c:pt>
                <c:pt idx="853">
                  <c:v>1346.6919999999998</c:v>
                </c:pt>
                <c:pt idx="854">
                  <c:v>1346.701</c:v>
                </c:pt>
                <c:pt idx="855">
                  <c:v>1346.71</c:v>
                </c:pt>
                <c:pt idx="856">
                  <c:v>1346.7180000000001</c:v>
                </c:pt>
                <c:pt idx="857">
                  <c:v>1346.7270000000001</c:v>
                </c:pt>
                <c:pt idx="858">
                  <c:v>1346.7360000000001</c:v>
                </c:pt>
                <c:pt idx="859">
                  <c:v>1346.7449999999999</c:v>
                </c:pt>
                <c:pt idx="860">
                  <c:v>1346.7539999999999</c:v>
                </c:pt>
                <c:pt idx="861">
                  <c:v>1346.7629999999999</c:v>
                </c:pt>
                <c:pt idx="862">
                  <c:v>1346.7719999999999</c:v>
                </c:pt>
                <c:pt idx="863">
                  <c:v>1346.7809999999999</c:v>
                </c:pt>
                <c:pt idx="864">
                  <c:v>1346.79</c:v>
                </c:pt>
                <c:pt idx="865">
                  <c:v>1346.799</c:v>
                </c:pt>
                <c:pt idx="866">
                  <c:v>1346.807</c:v>
                </c:pt>
                <c:pt idx="867">
                  <c:v>1346.816</c:v>
                </c:pt>
                <c:pt idx="868">
                  <c:v>1346.825</c:v>
                </c:pt>
                <c:pt idx="869">
                  <c:v>1346.8339999999998</c:v>
                </c:pt>
                <c:pt idx="870">
                  <c:v>1346.8429999999998</c:v>
                </c:pt>
                <c:pt idx="871">
                  <c:v>1346.8519999999999</c:v>
                </c:pt>
                <c:pt idx="872">
                  <c:v>1346.8609999999999</c:v>
                </c:pt>
                <c:pt idx="873">
                  <c:v>1346.87</c:v>
                </c:pt>
                <c:pt idx="874">
                  <c:v>1346.8789999999999</c:v>
                </c:pt>
                <c:pt idx="875">
                  <c:v>1346.8879999999999</c:v>
                </c:pt>
                <c:pt idx="876">
                  <c:v>1346.896</c:v>
                </c:pt>
                <c:pt idx="877">
                  <c:v>1346.9050000000011</c:v>
                </c:pt>
                <c:pt idx="878">
                  <c:v>1346.914</c:v>
                </c:pt>
                <c:pt idx="879">
                  <c:v>1346.923</c:v>
                </c:pt>
                <c:pt idx="880">
                  <c:v>1346.932</c:v>
                </c:pt>
                <c:pt idx="881">
                  <c:v>1346.941</c:v>
                </c:pt>
                <c:pt idx="882">
                  <c:v>1346.95</c:v>
                </c:pt>
                <c:pt idx="883">
                  <c:v>1346.9590000000001</c:v>
                </c:pt>
                <c:pt idx="884">
                  <c:v>1346.9680000000001</c:v>
                </c:pt>
                <c:pt idx="885">
                  <c:v>1346.9770000000001</c:v>
                </c:pt>
                <c:pt idx="886">
                  <c:v>1346.9849999999999</c:v>
                </c:pt>
                <c:pt idx="887">
                  <c:v>1346.9939999999999</c:v>
                </c:pt>
                <c:pt idx="888">
                  <c:v>1347.0029999999999</c:v>
                </c:pt>
                <c:pt idx="889">
                  <c:v>1347.0119999999999</c:v>
                </c:pt>
                <c:pt idx="890">
                  <c:v>1347.021</c:v>
                </c:pt>
                <c:pt idx="891">
                  <c:v>1347.03</c:v>
                </c:pt>
                <c:pt idx="892">
                  <c:v>1347.039</c:v>
                </c:pt>
                <c:pt idx="893">
                  <c:v>1347.048</c:v>
                </c:pt>
                <c:pt idx="894">
                  <c:v>1347.057</c:v>
                </c:pt>
                <c:pt idx="895">
                  <c:v>1347.066</c:v>
                </c:pt>
                <c:pt idx="896">
                  <c:v>1347.0739999999998</c:v>
                </c:pt>
                <c:pt idx="897">
                  <c:v>1347.0829999999999</c:v>
                </c:pt>
                <c:pt idx="898">
                  <c:v>1347.0919999999999</c:v>
                </c:pt>
                <c:pt idx="899">
                  <c:v>1347.1009999999999</c:v>
                </c:pt>
                <c:pt idx="900">
                  <c:v>1347.11</c:v>
                </c:pt>
                <c:pt idx="901">
                  <c:v>1347.1189999999999</c:v>
                </c:pt>
                <c:pt idx="902">
                  <c:v>1347.1279999999999</c:v>
                </c:pt>
                <c:pt idx="903">
                  <c:v>1347.1369999999999</c:v>
                </c:pt>
                <c:pt idx="904">
                  <c:v>1347.146</c:v>
                </c:pt>
                <c:pt idx="905">
                  <c:v>1347.155</c:v>
                </c:pt>
                <c:pt idx="906">
                  <c:v>1347.1629999999998</c:v>
                </c:pt>
                <c:pt idx="907">
                  <c:v>1347.1719999999998</c:v>
                </c:pt>
                <c:pt idx="908">
                  <c:v>1347.1809999999998</c:v>
                </c:pt>
                <c:pt idx="909">
                  <c:v>1347.1899999999998</c:v>
                </c:pt>
                <c:pt idx="910">
                  <c:v>1347.1989999999998</c:v>
                </c:pt>
                <c:pt idx="911">
                  <c:v>1347.2080000000001</c:v>
                </c:pt>
                <c:pt idx="912">
                  <c:v>1347.2170000000001</c:v>
                </c:pt>
                <c:pt idx="913">
                  <c:v>1347.2260000000001</c:v>
                </c:pt>
                <c:pt idx="914">
                  <c:v>1347.2349999999999</c:v>
                </c:pt>
                <c:pt idx="915">
                  <c:v>1347.2439999999999</c:v>
                </c:pt>
                <c:pt idx="916">
                  <c:v>1347.252</c:v>
                </c:pt>
                <c:pt idx="917">
                  <c:v>1347.261</c:v>
                </c:pt>
                <c:pt idx="918">
                  <c:v>1347.27</c:v>
                </c:pt>
                <c:pt idx="919">
                  <c:v>1347.279</c:v>
                </c:pt>
                <c:pt idx="920">
                  <c:v>1347.288</c:v>
                </c:pt>
                <c:pt idx="921">
                  <c:v>1347.297</c:v>
                </c:pt>
                <c:pt idx="922">
                  <c:v>1347.306</c:v>
                </c:pt>
                <c:pt idx="923">
                  <c:v>1347.3150000000001</c:v>
                </c:pt>
                <c:pt idx="924">
                  <c:v>1347.3239999999998</c:v>
                </c:pt>
                <c:pt idx="925">
                  <c:v>1347.3329999999999</c:v>
                </c:pt>
                <c:pt idx="926">
                  <c:v>1347.3409999999999</c:v>
                </c:pt>
                <c:pt idx="927">
                  <c:v>1347.35</c:v>
                </c:pt>
                <c:pt idx="928">
                  <c:v>1347.3589999999999</c:v>
                </c:pt>
                <c:pt idx="929">
                  <c:v>1347.3679999999999</c:v>
                </c:pt>
                <c:pt idx="930">
                  <c:v>1347.377</c:v>
                </c:pt>
                <c:pt idx="931">
                  <c:v>1347.386</c:v>
                </c:pt>
                <c:pt idx="932">
                  <c:v>1347.395</c:v>
                </c:pt>
                <c:pt idx="933">
                  <c:v>1347.404</c:v>
                </c:pt>
                <c:pt idx="934">
                  <c:v>1347.413</c:v>
                </c:pt>
                <c:pt idx="935">
                  <c:v>1347.422</c:v>
                </c:pt>
                <c:pt idx="936">
                  <c:v>1347.43</c:v>
                </c:pt>
                <c:pt idx="937">
                  <c:v>1347.4390000000001</c:v>
                </c:pt>
                <c:pt idx="938">
                  <c:v>1347.4480000000001</c:v>
                </c:pt>
                <c:pt idx="939">
                  <c:v>1347.4570000000001</c:v>
                </c:pt>
                <c:pt idx="940">
                  <c:v>1347.4660000000001</c:v>
                </c:pt>
                <c:pt idx="941">
                  <c:v>1347.4749999999999</c:v>
                </c:pt>
                <c:pt idx="942">
                  <c:v>1347.4839999999999</c:v>
                </c:pt>
                <c:pt idx="943">
                  <c:v>1347.4929999999999</c:v>
                </c:pt>
                <c:pt idx="944">
                  <c:v>1347.502</c:v>
                </c:pt>
                <c:pt idx="945">
                  <c:v>1347.511</c:v>
                </c:pt>
                <c:pt idx="946">
                  <c:v>1347.519</c:v>
                </c:pt>
                <c:pt idx="947">
                  <c:v>1347.528</c:v>
                </c:pt>
                <c:pt idx="948">
                  <c:v>1347.537</c:v>
                </c:pt>
                <c:pt idx="949">
                  <c:v>1347.546</c:v>
                </c:pt>
                <c:pt idx="950">
                  <c:v>1347.5550000000001</c:v>
                </c:pt>
                <c:pt idx="951">
                  <c:v>1347.5639999999999</c:v>
                </c:pt>
                <c:pt idx="952">
                  <c:v>1347.5729999999999</c:v>
                </c:pt>
                <c:pt idx="953">
                  <c:v>1347.5819999999999</c:v>
                </c:pt>
                <c:pt idx="954">
                  <c:v>1347.5909999999999</c:v>
                </c:pt>
                <c:pt idx="955">
                  <c:v>1347.6</c:v>
                </c:pt>
                <c:pt idx="956">
                  <c:v>1347.6079999999999</c:v>
                </c:pt>
                <c:pt idx="957">
                  <c:v>1347.617</c:v>
                </c:pt>
                <c:pt idx="958">
                  <c:v>1347.626</c:v>
                </c:pt>
                <c:pt idx="959">
                  <c:v>1347.635</c:v>
                </c:pt>
                <c:pt idx="960">
                  <c:v>1347.6439999999998</c:v>
                </c:pt>
                <c:pt idx="961">
                  <c:v>1347.6529999999998</c:v>
                </c:pt>
                <c:pt idx="962">
                  <c:v>1347.6619999999998</c:v>
                </c:pt>
                <c:pt idx="963">
                  <c:v>1347.6709999999998</c:v>
                </c:pt>
                <c:pt idx="964">
                  <c:v>1347.6799999999998</c:v>
                </c:pt>
                <c:pt idx="965">
                  <c:v>1347.6889999999999</c:v>
                </c:pt>
                <c:pt idx="966">
                  <c:v>1347.6969999999999</c:v>
                </c:pt>
                <c:pt idx="967">
                  <c:v>1347.7060000000001</c:v>
                </c:pt>
                <c:pt idx="968">
                  <c:v>1347.7149999999999</c:v>
                </c:pt>
                <c:pt idx="969">
                  <c:v>1347.7239999999999</c:v>
                </c:pt>
                <c:pt idx="970">
                  <c:v>1347.7329999999999</c:v>
                </c:pt>
                <c:pt idx="971">
                  <c:v>1347.742</c:v>
                </c:pt>
                <c:pt idx="972">
                  <c:v>1347.751</c:v>
                </c:pt>
                <c:pt idx="973">
                  <c:v>1347.76</c:v>
                </c:pt>
                <c:pt idx="974">
                  <c:v>1347.769</c:v>
                </c:pt>
                <c:pt idx="975">
                  <c:v>1347.778</c:v>
                </c:pt>
                <c:pt idx="976">
                  <c:v>1347.7860000000001</c:v>
                </c:pt>
                <c:pt idx="977">
                  <c:v>1347.7950000000001</c:v>
                </c:pt>
                <c:pt idx="978">
                  <c:v>1347.8039999999999</c:v>
                </c:pt>
                <c:pt idx="979">
                  <c:v>1347.8129999999999</c:v>
                </c:pt>
                <c:pt idx="980">
                  <c:v>1347.8219999999999</c:v>
                </c:pt>
                <c:pt idx="981">
                  <c:v>1347.8309999999999</c:v>
                </c:pt>
                <c:pt idx="982">
                  <c:v>1347.84</c:v>
                </c:pt>
                <c:pt idx="983">
                  <c:v>1347.8489999999999</c:v>
                </c:pt>
                <c:pt idx="984">
                  <c:v>1347.8579999999999</c:v>
                </c:pt>
                <c:pt idx="985">
                  <c:v>1347.867</c:v>
                </c:pt>
                <c:pt idx="986">
                  <c:v>1347.875</c:v>
                </c:pt>
                <c:pt idx="987">
                  <c:v>1347.8839999999998</c:v>
                </c:pt>
                <c:pt idx="988">
                  <c:v>1347.8929999999998</c:v>
                </c:pt>
                <c:pt idx="989">
                  <c:v>1347.902</c:v>
                </c:pt>
                <c:pt idx="990">
                  <c:v>1347.9110000000001</c:v>
                </c:pt>
                <c:pt idx="991">
                  <c:v>1347.92</c:v>
                </c:pt>
                <c:pt idx="992">
                  <c:v>1347.9290000000001</c:v>
                </c:pt>
                <c:pt idx="993">
                  <c:v>1347.9380000000001</c:v>
                </c:pt>
                <c:pt idx="994">
                  <c:v>1347.9470000000001</c:v>
                </c:pt>
                <c:pt idx="995">
                  <c:v>1347.9560000000001</c:v>
                </c:pt>
                <c:pt idx="996">
                  <c:v>1347.9639999999999</c:v>
                </c:pt>
                <c:pt idx="997">
                  <c:v>1347.973</c:v>
                </c:pt>
                <c:pt idx="998">
                  <c:v>1347.982</c:v>
                </c:pt>
                <c:pt idx="999">
                  <c:v>1347.991</c:v>
                </c:pt>
              </c:numCache>
            </c:numRef>
          </c:xVal>
          <c:yVal>
            <c:numRef>
              <c:f>A!$AG$5:$AG$1007</c:f>
              <c:numCache>
                <c:formatCode>0.00E+00</c:formatCode>
                <c:ptCount val="1003"/>
                <c:pt idx="0">
                  <c:v>-99.5</c:v>
                </c:pt>
                <c:pt idx="1">
                  <c:v>-99.5</c:v>
                </c:pt>
                <c:pt idx="2">
                  <c:v>-99.5</c:v>
                </c:pt>
                <c:pt idx="3">
                  <c:v>-99.5</c:v>
                </c:pt>
                <c:pt idx="4">
                  <c:v>-99.5</c:v>
                </c:pt>
                <c:pt idx="5">
                  <c:v>-99.5</c:v>
                </c:pt>
                <c:pt idx="6">
                  <c:v>-99.5</c:v>
                </c:pt>
                <c:pt idx="7">
                  <c:v>-99.5</c:v>
                </c:pt>
                <c:pt idx="8">
                  <c:v>-99.5</c:v>
                </c:pt>
                <c:pt idx="9">
                  <c:v>-99.5</c:v>
                </c:pt>
                <c:pt idx="10">
                  <c:v>-99.5</c:v>
                </c:pt>
                <c:pt idx="11">
                  <c:v>-99.5</c:v>
                </c:pt>
                <c:pt idx="12">
                  <c:v>-99.5</c:v>
                </c:pt>
                <c:pt idx="13">
                  <c:v>-99.5</c:v>
                </c:pt>
                <c:pt idx="14">
                  <c:v>-99.5</c:v>
                </c:pt>
                <c:pt idx="15">
                  <c:v>-99.5</c:v>
                </c:pt>
                <c:pt idx="16">
                  <c:v>-99.5</c:v>
                </c:pt>
                <c:pt idx="17">
                  <c:v>-99.5</c:v>
                </c:pt>
                <c:pt idx="18">
                  <c:v>-99.5</c:v>
                </c:pt>
                <c:pt idx="19">
                  <c:v>-99.5</c:v>
                </c:pt>
                <c:pt idx="20">
                  <c:v>-99.5</c:v>
                </c:pt>
                <c:pt idx="21">
                  <c:v>-99.5</c:v>
                </c:pt>
                <c:pt idx="22">
                  <c:v>-99.5</c:v>
                </c:pt>
                <c:pt idx="23">
                  <c:v>-99.5</c:v>
                </c:pt>
                <c:pt idx="24">
                  <c:v>-99.5</c:v>
                </c:pt>
                <c:pt idx="25">
                  <c:v>-99.5</c:v>
                </c:pt>
                <c:pt idx="26">
                  <c:v>-99.5</c:v>
                </c:pt>
                <c:pt idx="27">
                  <c:v>-99.5</c:v>
                </c:pt>
                <c:pt idx="28">
                  <c:v>-99.5</c:v>
                </c:pt>
                <c:pt idx="29">
                  <c:v>-99.5</c:v>
                </c:pt>
                <c:pt idx="30">
                  <c:v>-99.5</c:v>
                </c:pt>
                <c:pt idx="31">
                  <c:v>-99.5</c:v>
                </c:pt>
                <c:pt idx="32">
                  <c:v>-99.5</c:v>
                </c:pt>
                <c:pt idx="33">
                  <c:v>-99.5</c:v>
                </c:pt>
                <c:pt idx="34">
                  <c:v>-99.5</c:v>
                </c:pt>
                <c:pt idx="35">
                  <c:v>-99.5</c:v>
                </c:pt>
                <c:pt idx="36">
                  <c:v>-99.5</c:v>
                </c:pt>
                <c:pt idx="37">
                  <c:v>-99.5</c:v>
                </c:pt>
                <c:pt idx="38">
                  <c:v>-99.5</c:v>
                </c:pt>
                <c:pt idx="39">
                  <c:v>-99.5</c:v>
                </c:pt>
                <c:pt idx="40">
                  <c:v>-99.5</c:v>
                </c:pt>
                <c:pt idx="41">
                  <c:v>-99.5</c:v>
                </c:pt>
                <c:pt idx="42">
                  <c:v>-99.5</c:v>
                </c:pt>
                <c:pt idx="43">
                  <c:v>-99.5</c:v>
                </c:pt>
                <c:pt idx="44">
                  <c:v>-99.5</c:v>
                </c:pt>
                <c:pt idx="45">
                  <c:v>-99.5</c:v>
                </c:pt>
                <c:pt idx="46">
                  <c:v>-99.5</c:v>
                </c:pt>
                <c:pt idx="47">
                  <c:v>-99.5</c:v>
                </c:pt>
                <c:pt idx="48">
                  <c:v>-99.5</c:v>
                </c:pt>
                <c:pt idx="49">
                  <c:v>-99.5</c:v>
                </c:pt>
                <c:pt idx="50">
                  <c:v>-99.5</c:v>
                </c:pt>
                <c:pt idx="51">
                  <c:v>-99.5</c:v>
                </c:pt>
                <c:pt idx="52">
                  <c:v>-99.5</c:v>
                </c:pt>
                <c:pt idx="53">
                  <c:v>-99.5</c:v>
                </c:pt>
                <c:pt idx="54">
                  <c:v>-99.5</c:v>
                </c:pt>
                <c:pt idx="55">
                  <c:v>-99.5</c:v>
                </c:pt>
                <c:pt idx="56">
                  <c:v>-99.5</c:v>
                </c:pt>
                <c:pt idx="57">
                  <c:v>-99.5</c:v>
                </c:pt>
                <c:pt idx="58">
                  <c:v>-99.5</c:v>
                </c:pt>
                <c:pt idx="59">
                  <c:v>-99.5</c:v>
                </c:pt>
                <c:pt idx="60">
                  <c:v>-99.5</c:v>
                </c:pt>
                <c:pt idx="61">
                  <c:v>-99.5</c:v>
                </c:pt>
                <c:pt idx="62">
                  <c:v>-99.5</c:v>
                </c:pt>
                <c:pt idx="63">
                  <c:v>-99.5</c:v>
                </c:pt>
                <c:pt idx="64">
                  <c:v>-99.5</c:v>
                </c:pt>
                <c:pt idx="65">
                  <c:v>-99.5</c:v>
                </c:pt>
                <c:pt idx="66">
                  <c:v>-99.5</c:v>
                </c:pt>
                <c:pt idx="67">
                  <c:v>-99.5</c:v>
                </c:pt>
                <c:pt idx="68">
                  <c:v>-99.5</c:v>
                </c:pt>
                <c:pt idx="69">
                  <c:v>-99.5</c:v>
                </c:pt>
                <c:pt idx="70">
                  <c:v>-99.5</c:v>
                </c:pt>
                <c:pt idx="71">
                  <c:v>-99.5</c:v>
                </c:pt>
                <c:pt idx="72">
                  <c:v>-99.5</c:v>
                </c:pt>
                <c:pt idx="73">
                  <c:v>-99.5</c:v>
                </c:pt>
                <c:pt idx="74">
                  <c:v>-99.5</c:v>
                </c:pt>
                <c:pt idx="75">
                  <c:v>-99.5</c:v>
                </c:pt>
                <c:pt idx="76">
                  <c:v>-99.5</c:v>
                </c:pt>
                <c:pt idx="77">
                  <c:v>-99.5</c:v>
                </c:pt>
                <c:pt idx="78">
                  <c:v>-99.5</c:v>
                </c:pt>
                <c:pt idx="79">
                  <c:v>-99.5</c:v>
                </c:pt>
                <c:pt idx="80">
                  <c:v>-99.5</c:v>
                </c:pt>
                <c:pt idx="81">
                  <c:v>-99.5</c:v>
                </c:pt>
                <c:pt idx="82">
                  <c:v>-99.5</c:v>
                </c:pt>
                <c:pt idx="83">
                  <c:v>-99.5</c:v>
                </c:pt>
                <c:pt idx="84">
                  <c:v>-99.5</c:v>
                </c:pt>
                <c:pt idx="85">
                  <c:v>-99.5</c:v>
                </c:pt>
                <c:pt idx="86">
                  <c:v>-99.5</c:v>
                </c:pt>
                <c:pt idx="87">
                  <c:v>-99.5</c:v>
                </c:pt>
                <c:pt idx="88">
                  <c:v>-99.5</c:v>
                </c:pt>
                <c:pt idx="89">
                  <c:v>-99.5</c:v>
                </c:pt>
                <c:pt idx="90">
                  <c:v>-99.5</c:v>
                </c:pt>
                <c:pt idx="91">
                  <c:v>-96.5</c:v>
                </c:pt>
                <c:pt idx="92">
                  <c:v>-92.1</c:v>
                </c:pt>
                <c:pt idx="93">
                  <c:v>-99.1</c:v>
                </c:pt>
                <c:pt idx="94">
                  <c:v>-95.9</c:v>
                </c:pt>
                <c:pt idx="95">
                  <c:v>-95.7</c:v>
                </c:pt>
                <c:pt idx="96">
                  <c:v>-96.7</c:v>
                </c:pt>
                <c:pt idx="97">
                  <c:v>-94.7</c:v>
                </c:pt>
                <c:pt idx="98">
                  <c:v>-93.7</c:v>
                </c:pt>
                <c:pt idx="99">
                  <c:v>-95.2</c:v>
                </c:pt>
                <c:pt idx="100">
                  <c:v>-92.2</c:v>
                </c:pt>
                <c:pt idx="101">
                  <c:v>-92.4</c:v>
                </c:pt>
                <c:pt idx="102">
                  <c:v>-94</c:v>
                </c:pt>
                <c:pt idx="103">
                  <c:v>-95.3</c:v>
                </c:pt>
                <c:pt idx="104">
                  <c:v>-97</c:v>
                </c:pt>
                <c:pt idx="105">
                  <c:v>-97.3</c:v>
                </c:pt>
                <c:pt idx="106">
                  <c:v>-99.5</c:v>
                </c:pt>
                <c:pt idx="107">
                  <c:v>-99.5</c:v>
                </c:pt>
                <c:pt idx="108">
                  <c:v>-93.8</c:v>
                </c:pt>
                <c:pt idx="109">
                  <c:v>-92.5</c:v>
                </c:pt>
                <c:pt idx="110">
                  <c:v>-99.5</c:v>
                </c:pt>
                <c:pt idx="111">
                  <c:v>-99.5</c:v>
                </c:pt>
                <c:pt idx="112">
                  <c:v>-94</c:v>
                </c:pt>
                <c:pt idx="113">
                  <c:v>-94.2</c:v>
                </c:pt>
                <c:pt idx="114">
                  <c:v>-93.9</c:v>
                </c:pt>
                <c:pt idx="115">
                  <c:v>-99.5</c:v>
                </c:pt>
                <c:pt idx="116">
                  <c:v>-91.1</c:v>
                </c:pt>
                <c:pt idx="117">
                  <c:v>-92.6</c:v>
                </c:pt>
                <c:pt idx="118">
                  <c:v>-91.4</c:v>
                </c:pt>
                <c:pt idx="119">
                  <c:v>-99.5</c:v>
                </c:pt>
                <c:pt idx="120">
                  <c:v>-95.1</c:v>
                </c:pt>
                <c:pt idx="121">
                  <c:v>-95</c:v>
                </c:pt>
                <c:pt idx="122">
                  <c:v>-99.5</c:v>
                </c:pt>
                <c:pt idx="123">
                  <c:v>-99.5</c:v>
                </c:pt>
                <c:pt idx="124">
                  <c:v>-99.2</c:v>
                </c:pt>
                <c:pt idx="125">
                  <c:v>-97.1</c:v>
                </c:pt>
                <c:pt idx="126">
                  <c:v>-92.1</c:v>
                </c:pt>
                <c:pt idx="127">
                  <c:v>-99.5</c:v>
                </c:pt>
                <c:pt idx="128">
                  <c:v>-99.5</c:v>
                </c:pt>
                <c:pt idx="129">
                  <c:v>-96.7</c:v>
                </c:pt>
                <c:pt idx="130">
                  <c:v>-90.1</c:v>
                </c:pt>
                <c:pt idx="131">
                  <c:v>-98</c:v>
                </c:pt>
                <c:pt idx="132">
                  <c:v>-92.9</c:v>
                </c:pt>
                <c:pt idx="133">
                  <c:v>-95.8</c:v>
                </c:pt>
                <c:pt idx="134">
                  <c:v>-94.5</c:v>
                </c:pt>
                <c:pt idx="135">
                  <c:v>-92.5</c:v>
                </c:pt>
                <c:pt idx="136">
                  <c:v>-93.9</c:v>
                </c:pt>
                <c:pt idx="137">
                  <c:v>-97.4</c:v>
                </c:pt>
                <c:pt idx="138">
                  <c:v>-94.5</c:v>
                </c:pt>
                <c:pt idx="139">
                  <c:v>-99.5</c:v>
                </c:pt>
                <c:pt idx="140">
                  <c:v>-95.9</c:v>
                </c:pt>
                <c:pt idx="141">
                  <c:v>-94</c:v>
                </c:pt>
                <c:pt idx="142">
                  <c:v>-93.7</c:v>
                </c:pt>
                <c:pt idx="143">
                  <c:v>-91.3</c:v>
                </c:pt>
                <c:pt idx="144">
                  <c:v>-99</c:v>
                </c:pt>
                <c:pt idx="145">
                  <c:v>-96.6</c:v>
                </c:pt>
                <c:pt idx="146">
                  <c:v>-95</c:v>
                </c:pt>
                <c:pt idx="147">
                  <c:v>-99.5</c:v>
                </c:pt>
                <c:pt idx="148">
                  <c:v>-99.3</c:v>
                </c:pt>
                <c:pt idx="149">
                  <c:v>-99.5</c:v>
                </c:pt>
                <c:pt idx="150">
                  <c:v>-92.7</c:v>
                </c:pt>
                <c:pt idx="151">
                  <c:v>-94.8</c:v>
                </c:pt>
                <c:pt idx="152">
                  <c:v>-99.5</c:v>
                </c:pt>
                <c:pt idx="153">
                  <c:v>-99.5</c:v>
                </c:pt>
                <c:pt idx="154">
                  <c:v>-98.9</c:v>
                </c:pt>
                <c:pt idx="155">
                  <c:v>-96.5</c:v>
                </c:pt>
                <c:pt idx="156">
                  <c:v>-96.2</c:v>
                </c:pt>
                <c:pt idx="157">
                  <c:v>-98</c:v>
                </c:pt>
                <c:pt idx="158">
                  <c:v>-97.4</c:v>
                </c:pt>
                <c:pt idx="159">
                  <c:v>-99.5</c:v>
                </c:pt>
                <c:pt idx="160">
                  <c:v>-99.5</c:v>
                </c:pt>
                <c:pt idx="161">
                  <c:v>-99.5</c:v>
                </c:pt>
                <c:pt idx="162">
                  <c:v>-99.5</c:v>
                </c:pt>
                <c:pt idx="163">
                  <c:v>-99.5</c:v>
                </c:pt>
                <c:pt idx="164">
                  <c:v>-97.7</c:v>
                </c:pt>
                <c:pt idx="165">
                  <c:v>-95.5</c:v>
                </c:pt>
                <c:pt idx="166">
                  <c:v>-99.5</c:v>
                </c:pt>
                <c:pt idx="167">
                  <c:v>-94.6</c:v>
                </c:pt>
                <c:pt idx="168">
                  <c:v>-99.5</c:v>
                </c:pt>
                <c:pt idx="169">
                  <c:v>-93</c:v>
                </c:pt>
                <c:pt idx="170">
                  <c:v>-99.5</c:v>
                </c:pt>
                <c:pt idx="171">
                  <c:v>-93.7</c:v>
                </c:pt>
                <c:pt idx="172">
                  <c:v>-91.5</c:v>
                </c:pt>
                <c:pt idx="173">
                  <c:v>-98.5</c:v>
                </c:pt>
                <c:pt idx="174">
                  <c:v>-99.5</c:v>
                </c:pt>
                <c:pt idx="175">
                  <c:v>-99.5</c:v>
                </c:pt>
                <c:pt idx="176">
                  <c:v>-93.1</c:v>
                </c:pt>
                <c:pt idx="177">
                  <c:v>-97.1</c:v>
                </c:pt>
                <c:pt idx="178">
                  <c:v>-96.7</c:v>
                </c:pt>
                <c:pt idx="179">
                  <c:v>-92.6</c:v>
                </c:pt>
                <c:pt idx="180">
                  <c:v>-99.5</c:v>
                </c:pt>
                <c:pt idx="181">
                  <c:v>-96.7</c:v>
                </c:pt>
                <c:pt idx="182">
                  <c:v>-99.5</c:v>
                </c:pt>
                <c:pt idx="183">
                  <c:v>-92.4</c:v>
                </c:pt>
                <c:pt idx="184">
                  <c:v>-92.7</c:v>
                </c:pt>
                <c:pt idx="185">
                  <c:v>-94.3</c:v>
                </c:pt>
                <c:pt idx="186">
                  <c:v>-93.8</c:v>
                </c:pt>
                <c:pt idx="187">
                  <c:v>-97.4</c:v>
                </c:pt>
                <c:pt idx="188">
                  <c:v>-98.7</c:v>
                </c:pt>
                <c:pt idx="189">
                  <c:v>-99.5</c:v>
                </c:pt>
                <c:pt idx="190">
                  <c:v>-99.5</c:v>
                </c:pt>
                <c:pt idx="191">
                  <c:v>-94.2</c:v>
                </c:pt>
                <c:pt idx="192">
                  <c:v>-96.3</c:v>
                </c:pt>
                <c:pt idx="193">
                  <c:v>-99.5</c:v>
                </c:pt>
                <c:pt idx="194">
                  <c:v>-99.5</c:v>
                </c:pt>
                <c:pt idx="195">
                  <c:v>-99.5</c:v>
                </c:pt>
                <c:pt idx="196">
                  <c:v>-93.9</c:v>
                </c:pt>
                <c:pt idx="197">
                  <c:v>-95.5</c:v>
                </c:pt>
                <c:pt idx="198">
                  <c:v>-99.1</c:v>
                </c:pt>
                <c:pt idx="199">
                  <c:v>-93</c:v>
                </c:pt>
                <c:pt idx="200">
                  <c:v>-98.2</c:v>
                </c:pt>
                <c:pt idx="201">
                  <c:v>-94.1</c:v>
                </c:pt>
                <c:pt idx="202">
                  <c:v>-99.5</c:v>
                </c:pt>
                <c:pt idx="203">
                  <c:v>-98</c:v>
                </c:pt>
                <c:pt idx="204">
                  <c:v>-96.7</c:v>
                </c:pt>
                <c:pt idx="205">
                  <c:v>-92.6</c:v>
                </c:pt>
                <c:pt idx="206">
                  <c:v>-94.8</c:v>
                </c:pt>
                <c:pt idx="207">
                  <c:v>-99.5</c:v>
                </c:pt>
                <c:pt idx="208">
                  <c:v>-92.3</c:v>
                </c:pt>
                <c:pt idx="209">
                  <c:v>-94.4</c:v>
                </c:pt>
                <c:pt idx="210">
                  <c:v>-99.5</c:v>
                </c:pt>
                <c:pt idx="211">
                  <c:v>-94.9</c:v>
                </c:pt>
                <c:pt idx="212">
                  <c:v>-99.5</c:v>
                </c:pt>
                <c:pt idx="213">
                  <c:v>-99.5</c:v>
                </c:pt>
                <c:pt idx="214">
                  <c:v>-93.2</c:v>
                </c:pt>
                <c:pt idx="215">
                  <c:v>-99.5</c:v>
                </c:pt>
                <c:pt idx="216">
                  <c:v>-99.5</c:v>
                </c:pt>
                <c:pt idx="217">
                  <c:v>-93.8</c:v>
                </c:pt>
                <c:pt idx="218">
                  <c:v>-92.1</c:v>
                </c:pt>
                <c:pt idx="219">
                  <c:v>-99.5</c:v>
                </c:pt>
                <c:pt idx="220">
                  <c:v>-91.4</c:v>
                </c:pt>
                <c:pt idx="221">
                  <c:v>-92.8</c:v>
                </c:pt>
                <c:pt idx="222">
                  <c:v>-99.5</c:v>
                </c:pt>
                <c:pt idx="223">
                  <c:v>-97.5</c:v>
                </c:pt>
                <c:pt idx="224">
                  <c:v>-99.5</c:v>
                </c:pt>
                <c:pt idx="225">
                  <c:v>-95.2</c:v>
                </c:pt>
                <c:pt idx="226">
                  <c:v>-99.5</c:v>
                </c:pt>
                <c:pt idx="227">
                  <c:v>-95.4</c:v>
                </c:pt>
                <c:pt idx="228">
                  <c:v>-94.3</c:v>
                </c:pt>
                <c:pt idx="229">
                  <c:v>-97.1</c:v>
                </c:pt>
                <c:pt idx="230">
                  <c:v>-99.5</c:v>
                </c:pt>
                <c:pt idx="231">
                  <c:v>-99.5</c:v>
                </c:pt>
                <c:pt idx="232">
                  <c:v>-98.4</c:v>
                </c:pt>
                <c:pt idx="233">
                  <c:v>-97</c:v>
                </c:pt>
                <c:pt idx="234">
                  <c:v>-99.5</c:v>
                </c:pt>
                <c:pt idx="235">
                  <c:v>-99.5</c:v>
                </c:pt>
                <c:pt idx="236">
                  <c:v>-94.7</c:v>
                </c:pt>
                <c:pt idx="237">
                  <c:v>-93.2</c:v>
                </c:pt>
                <c:pt idx="238">
                  <c:v>-99.5</c:v>
                </c:pt>
                <c:pt idx="239">
                  <c:v>-99.5</c:v>
                </c:pt>
                <c:pt idx="240">
                  <c:v>-98.4</c:v>
                </c:pt>
                <c:pt idx="241">
                  <c:v>-99.5</c:v>
                </c:pt>
                <c:pt idx="242">
                  <c:v>-93.7</c:v>
                </c:pt>
                <c:pt idx="243">
                  <c:v>-93.7</c:v>
                </c:pt>
                <c:pt idx="244">
                  <c:v>-98.8</c:v>
                </c:pt>
                <c:pt idx="245">
                  <c:v>-99.5</c:v>
                </c:pt>
                <c:pt idx="246">
                  <c:v>-97.2</c:v>
                </c:pt>
                <c:pt idx="247">
                  <c:v>-96.2</c:v>
                </c:pt>
                <c:pt idx="248">
                  <c:v>-93</c:v>
                </c:pt>
                <c:pt idx="249">
                  <c:v>-98.6</c:v>
                </c:pt>
                <c:pt idx="250">
                  <c:v>-99.5</c:v>
                </c:pt>
                <c:pt idx="251">
                  <c:v>-91.6</c:v>
                </c:pt>
                <c:pt idx="252">
                  <c:v>-97.2</c:v>
                </c:pt>
                <c:pt idx="253">
                  <c:v>-95.6</c:v>
                </c:pt>
                <c:pt idx="254">
                  <c:v>-90.9</c:v>
                </c:pt>
                <c:pt idx="255">
                  <c:v>-92.3</c:v>
                </c:pt>
                <c:pt idx="256">
                  <c:v>-97.5</c:v>
                </c:pt>
                <c:pt idx="257">
                  <c:v>-92</c:v>
                </c:pt>
                <c:pt idx="258">
                  <c:v>-92.9</c:v>
                </c:pt>
                <c:pt idx="259">
                  <c:v>-94.9</c:v>
                </c:pt>
                <c:pt idx="260">
                  <c:v>-99.5</c:v>
                </c:pt>
                <c:pt idx="261">
                  <c:v>-99.5</c:v>
                </c:pt>
                <c:pt idx="262">
                  <c:v>-99.5</c:v>
                </c:pt>
                <c:pt idx="263">
                  <c:v>-99.5</c:v>
                </c:pt>
                <c:pt idx="264">
                  <c:v>-99.5</c:v>
                </c:pt>
                <c:pt idx="265">
                  <c:v>-99.5</c:v>
                </c:pt>
                <c:pt idx="266">
                  <c:v>-99.5</c:v>
                </c:pt>
                <c:pt idx="267">
                  <c:v>-99.5</c:v>
                </c:pt>
                <c:pt idx="268">
                  <c:v>-96.4</c:v>
                </c:pt>
                <c:pt idx="269">
                  <c:v>-97.2</c:v>
                </c:pt>
                <c:pt idx="270">
                  <c:v>-99.5</c:v>
                </c:pt>
                <c:pt idx="271">
                  <c:v>-94.1</c:v>
                </c:pt>
                <c:pt idx="272">
                  <c:v>-99.5</c:v>
                </c:pt>
                <c:pt idx="273">
                  <c:v>-99.5</c:v>
                </c:pt>
                <c:pt idx="274">
                  <c:v>-99.5</c:v>
                </c:pt>
                <c:pt idx="275">
                  <c:v>-98.9</c:v>
                </c:pt>
                <c:pt idx="276">
                  <c:v>-94.7</c:v>
                </c:pt>
                <c:pt idx="277">
                  <c:v>-93</c:v>
                </c:pt>
                <c:pt idx="278">
                  <c:v>-95.9</c:v>
                </c:pt>
                <c:pt idx="279">
                  <c:v>-99.5</c:v>
                </c:pt>
                <c:pt idx="280">
                  <c:v>-99.5</c:v>
                </c:pt>
                <c:pt idx="281">
                  <c:v>-99.5</c:v>
                </c:pt>
                <c:pt idx="282">
                  <c:v>-95.5</c:v>
                </c:pt>
                <c:pt idx="283">
                  <c:v>-99.5</c:v>
                </c:pt>
                <c:pt idx="284">
                  <c:v>-99.5</c:v>
                </c:pt>
                <c:pt idx="285">
                  <c:v>-99.5</c:v>
                </c:pt>
                <c:pt idx="286">
                  <c:v>-99.5</c:v>
                </c:pt>
                <c:pt idx="287">
                  <c:v>-96.7</c:v>
                </c:pt>
                <c:pt idx="288">
                  <c:v>-91.1</c:v>
                </c:pt>
                <c:pt idx="289">
                  <c:v>-96.4</c:v>
                </c:pt>
                <c:pt idx="290">
                  <c:v>-92.8</c:v>
                </c:pt>
                <c:pt idx="291">
                  <c:v>-92.2</c:v>
                </c:pt>
                <c:pt idx="292">
                  <c:v>-91.6</c:v>
                </c:pt>
                <c:pt idx="293">
                  <c:v>-99.5</c:v>
                </c:pt>
                <c:pt idx="294">
                  <c:v>-99.5</c:v>
                </c:pt>
                <c:pt idx="295">
                  <c:v>-98.6</c:v>
                </c:pt>
                <c:pt idx="296">
                  <c:v>-99.5</c:v>
                </c:pt>
                <c:pt idx="297">
                  <c:v>-99.5</c:v>
                </c:pt>
                <c:pt idx="298">
                  <c:v>-99.5</c:v>
                </c:pt>
                <c:pt idx="299">
                  <c:v>-99.5</c:v>
                </c:pt>
                <c:pt idx="300">
                  <c:v>-99.5</c:v>
                </c:pt>
                <c:pt idx="301">
                  <c:v>-97.9</c:v>
                </c:pt>
                <c:pt idx="302">
                  <c:v>-97.7</c:v>
                </c:pt>
                <c:pt idx="303">
                  <c:v>-95</c:v>
                </c:pt>
                <c:pt idx="304">
                  <c:v>-99.5</c:v>
                </c:pt>
                <c:pt idx="305">
                  <c:v>-96</c:v>
                </c:pt>
                <c:pt idx="306">
                  <c:v>-92.3</c:v>
                </c:pt>
                <c:pt idx="307">
                  <c:v>-92.6</c:v>
                </c:pt>
                <c:pt idx="308">
                  <c:v>-95.6</c:v>
                </c:pt>
                <c:pt idx="309">
                  <c:v>-96</c:v>
                </c:pt>
                <c:pt idx="310">
                  <c:v>-93.2</c:v>
                </c:pt>
                <c:pt idx="311">
                  <c:v>-99.5</c:v>
                </c:pt>
                <c:pt idx="312">
                  <c:v>-99.5</c:v>
                </c:pt>
                <c:pt idx="313">
                  <c:v>-99.5</c:v>
                </c:pt>
                <c:pt idx="314">
                  <c:v>-94.7</c:v>
                </c:pt>
                <c:pt idx="315">
                  <c:v>-96</c:v>
                </c:pt>
                <c:pt idx="316">
                  <c:v>-99.5</c:v>
                </c:pt>
                <c:pt idx="317">
                  <c:v>-98.4</c:v>
                </c:pt>
                <c:pt idx="318">
                  <c:v>-99.5</c:v>
                </c:pt>
                <c:pt idx="319">
                  <c:v>-99.5</c:v>
                </c:pt>
                <c:pt idx="320">
                  <c:v>-94.6</c:v>
                </c:pt>
                <c:pt idx="321">
                  <c:v>-95.1</c:v>
                </c:pt>
                <c:pt idx="322">
                  <c:v>-94.9</c:v>
                </c:pt>
                <c:pt idx="323">
                  <c:v>-99.5</c:v>
                </c:pt>
                <c:pt idx="324">
                  <c:v>-94.1</c:v>
                </c:pt>
                <c:pt idx="325">
                  <c:v>-94.6</c:v>
                </c:pt>
                <c:pt idx="326">
                  <c:v>-99.5</c:v>
                </c:pt>
                <c:pt idx="327">
                  <c:v>-91.6</c:v>
                </c:pt>
                <c:pt idx="328">
                  <c:v>-92.9</c:v>
                </c:pt>
                <c:pt idx="329">
                  <c:v>-93.8</c:v>
                </c:pt>
                <c:pt idx="330">
                  <c:v>-99.5</c:v>
                </c:pt>
                <c:pt idx="331">
                  <c:v>-94.6</c:v>
                </c:pt>
                <c:pt idx="332">
                  <c:v>-93.1</c:v>
                </c:pt>
                <c:pt idx="333">
                  <c:v>-99.5</c:v>
                </c:pt>
                <c:pt idx="334">
                  <c:v>-92.5</c:v>
                </c:pt>
                <c:pt idx="335">
                  <c:v>-99.5</c:v>
                </c:pt>
                <c:pt idx="336">
                  <c:v>-96</c:v>
                </c:pt>
                <c:pt idx="337">
                  <c:v>-94.3</c:v>
                </c:pt>
                <c:pt idx="338">
                  <c:v>-93.1</c:v>
                </c:pt>
                <c:pt idx="339">
                  <c:v>-93.7</c:v>
                </c:pt>
                <c:pt idx="340">
                  <c:v>-98.4</c:v>
                </c:pt>
                <c:pt idx="341">
                  <c:v>-99.5</c:v>
                </c:pt>
                <c:pt idx="342">
                  <c:v>-99.5</c:v>
                </c:pt>
                <c:pt idx="343">
                  <c:v>-99.5</c:v>
                </c:pt>
                <c:pt idx="344">
                  <c:v>-95</c:v>
                </c:pt>
                <c:pt idx="345">
                  <c:v>-99.5</c:v>
                </c:pt>
                <c:pt idx="346">
                  <c:v>-95</c:v>
                </c:pt>
                <c:pt idx="347">
                  <c:v>-96.2</c:v>
                </c:pt>
                <c:pt idx="348">
                  <c:v>-94.4</c:v>
                </c:pt>
                <c:pt idx="349">
                  <c:v>-97.2</c:v>
                </c:pt>
                <c:pt idx="350">
                  <c:v>-94.2</c:v>
                </c:pt>
                <c:pt idx="351">
                  <c:v>-99.5</c:v>
                </c:pt>
                <c:pt idx="352">
                  <c:v>-99.5</c:v>
                </c:pt>
                <c:pt idx="353">
                  <c:v>-99.5</c:v>
                </c:pt>
                <c:pt idx="354">
                  <c:v>-99.5</c:v>
                </c:pt>
                <c:pt idx="355">
                  <c:v>-99.5</c:v>
                </c:pt>
                <c:pt idx="356">
                  <c:v>-97.5</c:v>
                </c:pt>
                <c:pt idx="357">
                  <c:v>-97.7</c:v>
                </c:pt>
                <c:pt idx="358">
                  <c:v>-99.5</c:v>
                </c:pt>
                <c:pt idx="359">
                  <c:v>-96.1</c:v>
                </c:pt>
                <c:pt idx="360">
                  <c:v>-99.5</c:v>
                </c:pt>
                <c:pt idx="361">
                  <c:v>-99.5</c:v>
                </c:pt>
                <c:pt idx="362">
                  <c:v>-99.5</c:v>
                </c:pt>
                <c:pt idx="363">
                  <c:v>-93.4</c:v>
                </c:pt>
                <c:pt idx="364">
                  <c:v>-93.1</c:v>
                </c:pt>
                <c:pt idx="365">
                  <c:v>-95.9</c:v>
                </c:pt>
                <c:pt idx="366">
                  <c:v>-99.5</c:v>
                </c:pt>
                <c:pt idx="367">
                  <c:v>-93.2</c:v>
                </c:pt>
                <c:pt idx="368">
                  <c:v>-98</c:v>
                </c:pt>
                <c:pt idx="369">
                  <c:v>-91.8</c:v>
                </c:pt>
                <c:pt idx="370">
                  <c:v>-98.7</c:v>
                </c:pt>
                <c:pt idx="371">
                  <c:v>-95.7</c:v>
                </c:pt>
                <c:pt idx="372">
                  <c:v>-92.4</c:v>
                </c:pt>
                <c:pt idx="373">
                  <c:v>-93</c:v>
                </c:pt>
                <c:pt idx="374">
                  <c:v>-99.5</c:v>
                </c:pt>
                <c:pt idx="375">
                  <c:v>-96.3</c:v>
                </c:pt>
                <c:pt idx="376">
                  <c:v>-96.5</c:v>
                </c:pt>
                <c:pt idx="377">
                  <c:v>-96.9</c:v>
                </c:pt>
                <c:pt idx="378">
                  <c:v>-92</c:v>
                </c:pt>
                <c:pt idx="379">
                  <c:v>-93.2</c:v>
                </c:pt>
                <c:pt idx="380">
                  <c:v>-94.5</c:v>
                </c:pt>
                <c:pt idx="381">
                  <c:v>-95.7</c:v>
                </c:pt>
                <c:pt idx="382">
                  <c:v>-93.8</c:v>
                </c:pt>
                <c:pt idx="383">
                  <c:v>-95.8</c:v>
                </c:pt>
                <c:pt idx="384">
                  <c:v>-99.5</c:v>
                </c:pt>
                <c:pt idx="385">
                  <c:v>-99.5</c:v>
                </c:pt>
                <c:pt idx="386">
                  <c:v>-99.5</c:v>
                </c:pt>
                <c:pt idx="387">
                  <c:v>-95.6</c:v>
                </c:pt>
                <c:pt idx="388">
                  <c:v>-95.2</c:v>
                </c:pt>
                <c:pt idx="389">
                  <c:v>-99.5</c:v>
                </c:pt>
                <c:pt idx="390">
                  <c:v>-99.5</c:v>
                </c:pt>
                <c:pt idx="391">
                  <c:v>-99.5</c:v>
                </c:pt>
                <c:pt idx="392">
                  <c:v>-94.7</c:v>
                </c:pt>
                <c:pt idx="393">
                  <c:v>-94.4</c:v>
                </c:pt>
                <c:pt idx="394">
                  <c:v>-93.9</c:v>
                </c:pt>
                <c:pt idx="395">
                  <c:v>-93.1</c:v>
                </c:pt>
                <c:pt idx="396">
                  <c:v>-99.5</c:v>
                </c:pt>
                <c:pt idx="397">
                  <c:v>-92.8</c:v>
                </c:pt>
                <c:pt idx="398">
                  <c:v>-94.1</c:v>
                </c:pt>
                <c:pt idx="399">
                  <c:v>-99.5</c:v>
                </c:pt>
                <c:pt idx="400">
                  <c:v>-95.2</c:v>
                </c:pt>
                <c:pt idx="401">
                  <c:v>-99.5</c:v>
                </c:pt>
                <c:pt idx="402">
                  <c:v>-97.2</c:v>
                </c:pt>
                <c:pt idx="403">
                  <c:v>-98.3</c:v>
                </c:pt>
                <c:pt idx="404">
                  <c:v>-91.1</c:v>
                </c:pt>
                <c:pt idx="405">
                  <c:v>-99.5</c:v>
                </c:pt>
                <c:pt idx="406">
                  <c:v>-93</c:v>
                </c:pt>
                <c:pt idx="407">
                  <c:v>-92.7</c:v>
                </c:pt>
                <c:pt idx="408">
                  <c:v>-99.5</c:v>
                </c:pt>
                <c:pt idx="409">
                  <c:v>-98.2</c:v>
                </c:pt>
                <c:pt idx="410">
                  <c:v>-99.5</c:v>
                </c:pt>
                <c:pt idx="411">
                  <c:v>-99.5</c:v>
                </c:pt>
                <c:pt idx="412">
                  <c:v>-99.5</c:v>
                </c:pt>
                <c:pt idx="413">
                  <c:v>-92.3</c:v>
                </c:pt>
                <c:pt idx="414">
                  <c:v>-99.5</c:v>
                </c:pt>
                <c:pt idx="415">
                  <c:v>-96.4</c:v>
                </c:pt>
                <c:pt idx="416">
                  <c:v>-99.5</c:v>
                </c:pt>
                <c:pt idx="417">
                  <c:v>-94.6</c:v>
                </c:pt>
                <c:pt idx="418">
                  <c:v>-99.5</c:v>
                </c:pt>
                <c:pt idx="419">
                  <c:v>-99.5</c:v>
                </c:pt>
                <c:pt idx="420">
                  <c:v>-99.5</c:v>
                </c:pt>
                <c:pt idx="421">
                  <c:v>-99.5</c:v>
                </c:pt>
                <c:pt idx="422">
                  <c:v>-94.2</c:v>
                </c:pt>
                <c:pt idx="423">
                  <c:v>-92.7</c:v>
                </c:pt>
                <c:pt idx="424">
                  <c:v>-94.8</c:v>
                </c:pt>
                <c:pt idx="425">
                  <c:v>-94.3</c:v>
                </c:pt>
                <c:pt idx="426">
                  <c:v>-97</c:v>
                </c:pt>
                <c:pt idx="427">
                  <c:v>-91.7</c:v>
                </c:pt>
                <c:pt idx="428">
                  <c:v>-94.7</c:v>
                </c:pt>
                <c:pt idx="429">
                  <c:v>-96.3</c:v>
                </c:pt>
                <c:pt idx="430">
                  <c:v>-99.5</c:v>
                </c:pt>
                <c:pt idx="431">
                  <c:v>-99.4</c:v>
                </c:pt>
                <c:pt idx="432">
                  <c:v>-97.2</c:v>
                </c:pt>
                <c:pt idx="433">
                  <c:v>-95.7</c:v>
                </c:pt>
                <c:pt idx="434">
                  <c:v>-96.7</c:v>
                </c:pt>
                <c:pt idx="435">
                  <c:v>-99.5</c:v>
                </c:pt>
                <c:pt idx="436">
                  <c:v>-99.5</c:v>
                </c:pt>
                <c:pt idx="437">
                  <c:v>-96</c:v>
                </c:pt>
                <c:pt idx="438">
                  <c:v>-97.7</c:v>
                </c:pt>
                <c:pt idx="439">
                  <c:v>-92.8</c:v>
                </c:pt>
                <c:pt idx="440">
                  <c:v>-94.9</c:v>
                </c:pt>
                <c:pt idx="441">
                  <c:v>-99.5</c:v>
                </c:pt>
                <c:pt idx="442">
                  <c:v>-94.9</c:v>
                </c:pt>
                <c:pt idx="443">
                  <c:v>-99.5</c:v>
                </c:pt>
                <c:pt idx="444">
                  <c:v>-96.8</c:v>
                </c:pt>
                <c:pt idx="445">
                  <c:v>-92.3</c:v>
                </c:pt>
                <c:pt idx="446">
                  <c:v>-99.5</c:v>
                </c:pt>
                <c:pt idx="447">
                  <c:v>-98.1</c:v>
                </c:pt>
                <c:pt idx="448">
                  <c:v>-99.5</c:v>
                </c:pt>
                <c:pt idx="449">
                  <c:v>-99.5</c:v>
                </c:pt>
                <c:pt idx="450">
                  <c:v>-99.5</c:v>
                </c:pt>
                <c:pt idx="451">
                  <c:v>-95.4</c:v>
                </c:pt>
                <c:pt idx="452">
                  <c:v>-94.8</c:v>
                </c:pt>
                <c:pt idx="453">
                  <c:v>-99.5</c:v>
                </c:pt>
                <c:pt idx="454">
                  <c:v>-99.5</c:v>
                </c:pt>
                <c:pt idx="455">
                  <c:v>-91.8</c:v>
                </c:pt>
                <c:pt idx="456">
                  <c:v>-93.5</c:v>
                </c:pt>
                <c:pt idx="457">
                  <c:v>-92.2</c:v>
                </c:pt>
                <c:pt idx="458">
                  <c:v>-94.5</c:v>
                </c:pt>
                <c:pt idx="459">
                  <c:v>-99.5</c:v>
                </c:pt>
                <c:pt idx="460">
                  <c:v>-99.5</c:v>
                </c:pt>
                <c:pt idx="461">
                  <c:v>-93.8</c:v>
                </c:pt>
                <c:pt idx="462">
                  <c:v>-95.7</c:v>
                </c:pt>
                <c:pt idx="463">
                  <c:v>-90.9</c:v>
                </c:pt>
                <c:pt idx="464">
                  <c:v>-91.1</c:v>
                </c:pt>
                <c:pt idx="465">
                  <c:v>-92.5</c:v>
                </c:pt>
                <c:pt idx="466">
                  <c:v>-93.7</c:v>
                </c:pt>
                <c:pt idx="467">
                  <c:v>-99.5</c:v>
                </c:pt>
                <c:pt idx="468">
                  <c:v>-99.5</c:v>
                </c:pt>
                <c:pt idx="469">
                  <c:v>-92.8</c:v>
                </c:pt>
                <c:pt idx="470">
                  <c:v>-92.3</c:v>
                </c:pt>
                <c:pt idx="471">
                  <c:v>-92.9</c:v>
                </c:pt>
                <c:pt idx="472">
                  <c:v>-99.4</c:v>
                </c:pt>
                <c:pt idx="473">
                  <c:v>-96.4</c:v>
                </c:pt>
                <c:pt idx="474">
                  <c:v>-97.5</c:v>
                </c:pt>
                <c:pt idx="475">
                  <c:v>-92.3</c:v>
                </c:pt>
                <c:pt idx="476">
                  <c:v>-90.5</c:v>
                </c:pt>
                <c:pt idx="477">
                  <c:v>-89.7</c:v>
                </c:pt>
                <c:pt idx="478">
                  <c:v>-91.7</c:v>
                </c:pt>
                <c:pt idx="479">
                  <c:v>-87.2</c:v>
                </c:pt>
                <c:pt idx="480">
                  <c:v>-85.1</c:v>
                </c:pt>
                <c:pt idx="481">
                  <c:v>-84.2</c:v>
                </c:pt>
                <c:pt idx="482">
                  <c:v>-82.2</c:v>
                </c:pt>
                <c:pt idx="483">
                  <c:v>-81.2</c:v>
                </c:pt>
                <c:pt idx="484">
                  <c:v>-80.5</c:v>
                </c:pt>
                <c:pt idx="485">
                  <c:v>-79.8</c:v>
                </c:pt>
                <c:pt idx="486">
                  <c:v>-79</c:v>
                </c:pt>
                <c:pt idx="487">
                  <c:v>-78.2</c:v>
                </c:pt>
                <c:pt idx="488">
                  <c:v>-77.400000000000006</c:v>
                </c:pt>
                <c:pt idx="489">
                  <c:v>-76.5</c:v>
                </c:pt>
                <c:pt idx="490">
                  <c:v>-75.400000000000006</c:v>
                </c:pt>
                <c:pt idx="491">
                  <c:v>-74.3</c:v>
                </c:pt>
                <c:pt idx="492">
                  <c:v>-73.2</c:v>
                </c:pt>
                <c:pt idx="493">
                  <c:v>-72.3</c:v>
                </c:pt>
                <c:pt idx="494">
                  <c:v>-71.400000000000006</c:v>
                </c:pt>
                <c:pt idx="495">
                  <c:v>-70.7</c:v>
                </c:pt>
                <c:pt idx="496">
                  <c:v>-70.2</c:v>
                </c:pt>
                <c:pt idx="497">
                  <c:v>-69.7</c:v>
                </c:pt>
                <c:pt idx="498">
                  <c:v>-69.3</c:v>
                </c:pt>
                <c:pt idx="499">
                  <c:v>-69.2</c:v>
                </c:pt>
                <c:pt idx="500">
                  <c:v>-69.2</c:v>
                </c:pt>
                <c:pt idx="501">
                  <c:v>-69.5</c:v>
                </c:pt>
                <c:pt idx="502">
                  <c:v>-69.900000000000006</c:v>
                </c:pt>
                <c:pt idx="503">
                  <c:v>-70.5</c:v>
                </c:pt>
                <c:pt idx="504">
                  <c:v>-71.3</c:v>
                </c:pt>
                <c:pt idx="505">
                  <c:v>-72.2</c:v>
                </c:pt>
                <c:pt idx="506">
                  <c:v>-73.2</c:v>
                </c:pt>
                <c:pt idx="507">
                  <c:v>-74.2</c:v>
                </c:pt>
                <c:pt idx="508">
                  <c:v>-75.5</c:v>
                </c:pt>
                <c:pt idx="509">
                  <c:v>-76.7</c:v>
                </c:pt>
                <c:pt idx="510">
                  <c:v>-77.8</c:v>
                </c:pt>
                <c:pt idx="511">
                  <c:v>-79.099999999999994</c:v>
                </c:pt>
                <c:pt idx="512">
                  <c:v>-79.900000000000006</c:v>
                </c:pt>
                <c:pt idx="513">
                  <c:v>-81.2</c:v>
                </c:pt>
                <c:pt idx="514">
                  <c:v>-82.7</c:v>
                </c:pt>
                <c:pt idx="515">
                  <c:v>-84.5</c:v>
                </c:pt>
                <c:pt idx="516">
                  <c:v>-86.3</c:v>
                </c:pt>
                <c:pt idx="517">
                  <c:v>-91.4</c:v>
                </c:pt>
                <c:pt idx="518">
                  <c:v>-89.8</c:v>
                </c:pt>
                <c:pt idx="519">
                  <c:v>-91.7</c:v>
                </c:pt>
                <c:pt idx="520">
                  <c:v>-92.8</c:v>
                </c:pt>
                <c:pt idx="521">
                  <c:v>-99.5</c:v>
                </c:pt>
                <c:pt idx="522">
                  <c:v>-93.3</c:v>
                </c:pt>
                <c:pt idx="523">
                  <c:v>-97.8</c:v>
                </c:pt>
                <c:pt idx="524">
                  <c:v>-99.5</c:v>
                </c:pt>
                <c:pt idx="525">
                  <c:v>-95.2</c:v>
                </c:pt>
                <c:pt idx="526">
                  <c:v>-93.9</c:v>
                </c:pt>
                <c:pt idx="527">
                  <c:v>-94.1</c:v>
                </c:pt>
                <c:pt idx="528">
                  <c:v>-95.5</c:v>
                </c:pt>
                <c:pt idx="529">
                  <c:v>-95.9</c:v>
                </c:pt>
                <c:pt idx="530">
                  <c:v>-99.5</c:v>
                </c:pt>
                <c:pt idx="531">
                  <c:v>-99.5</c:v>
                </c:pt>
                <c:pt idx="532">
                  <c:v>-95.9</c:v>
                </c:pt>
                <c:pt idx="533">
                  <c:v>-96.8</c:v>
                </c:pt>
                <c:pt idx="534">
                  <c:v>-93.8</c:v>
                </c:pt>
                <c:pt idx="535">
                  <c:v>-99.5</c:v>
                </c:pt>
                <c:pt idx="536">
                  <c:v>-95.6</c:v>
                </c:pt>
                <c:pt idx="537">
                  <c:v>-92.8</c:v>
                </c:pt>
                <c:pt idx="538">
                  <c:v>-97.3</c:v>
                </c:pt>
                <c:pt idx="539">
                  <c:v>-96.3</c:v>
                </c:pt>
                <c:pt idx="540">
                  <c:v>-98.4</c:v>
                </c:pt>
                <c:pt idx="541">
                  <c:v>-93.9</c:v>
                </c:pt>
                <c:pt idx="542">
                  <c:v>-93.5</c:v>
                </c:pt>
                <c:pt idx="543">
                  <c:v>-95</c:v>
                </c:pt>
                <c:pt idx="544">
                  <c:v>-97</c:v>
                </c:pt>
                <c:pt idx="545">
                  <c:v>-91.1</c:v>
                </c:pt>
                <c:pt idx="546">
                  <c:v>-91.4</c:v>
                </c:pt>
                <c:pt idx="547">
                  <c:v>-99.4</c:v>
                </c:pt>
                <c:pt idx="548">
                  <c:v>-93.2</c:v>
                </c:pt>
                <c:pt idx="549">
                  <c:v>-96.5</c:v>
                </c:pt>
                <c:pt idx="550">
                  <c:v>-95.7</c:v>
                </c:pt>
                <c:pt idx="551">
                  <c:v>-92.6</c:v>
                </c:pt>
                <c:pt idx="552">
                  <c:v>-99.5</c:v>
                </c:pt>
                <c:pt idx="553">
                  <c:v>-97.1</c:v>
                </c:pt>
                <c:pt idx="554">
                  <c:v>-99.5</c:v>
                </c:pt>
                <c:pt idx="555">
                  <c:v>-93.4</c:v>
                </c:pt>
                <c:pt idx="556">
                  <c:v>-94.2</c:v>
                </c:pt>
                <c:pt idx="557">
                  <c:v>-99.5</c:v>
                </c:pt>
                <c:pt idx="558">
                  <c:v>-96</c:v>
                </c:pt>
                <c:pt idx="559">
                  <c:v>-96.9</c:v>
                </c:pt>
                <c:pt idx="560">
                  <c:v>-92.4</c:v>
                </c:pt>
                <c:pt idx="561">
                  <c:v>-91.9</c:v>
                </c:pt>
                <c:pt idx="562">
                  <c:v>-99.5</c:v>
                </c:pt>
                <c:pt idx="563">
                  <c:v>-99.5</c:v>
                </c:pt>
                <c:pt idx="564">
                  <c:v>-95.7</c:v>
                </c:pt>
                <c:pt idx="565">
                  <c:v>-90.7</c:v>
                </c:pt>
                <c:pt idx="566">
                  <c:v>-93.4</c:v>
                </c:pt>
                <c:pt idx="567">
                  <c:v>-92.3</c:v>
                </c:pt>
                <c:pt idx="568">
                  <c:v>-99.5</c:v>
                </c:pt>
                <c:pt idx="569">
                  <c:v>-90.8</c:v>
                </c:pt>
                <c:pt idx="570">
                  <c:v>-93.8</c:v>
                </c:pt>
                <c:pt idx="571">
                  <c:v>-99.5</c:v>
                </c:pt>
                <c:pt idx="572">
                  <c:v>-96.6</c:v>
                </c:pt>
                <c:pt idx="573">
                  <c:v>-99.5</c:v>
                </c:pt>
                <c:pt idx="574">
                  <c:v>-91</c:v>
                </c:pt>
                <c:pt idx="575">
                  <c:v>-93.7</c:v>
                </c:pt>
                <c:pt idx="576">
                  <c:v>-98.5</c:v>
                </c:pt>
                <c:pt idx="577">
                  <c:v>-99.5</c:v>
                </c:pt>
                <c:pt idx="578">
                  <c:v>-94.3</c:v>
                </c:pt>
                <c:pt idx="579">
                  <c:v>-99.5</c:v>
                </c:pt>
                <c:pt idx="580">
                  <c:v>-98.8</c:v>
                </c:pt>
                <c:pt idx="581">
                  <c:v>-95.2</c:v>
                </c:pt>
                <c:pt idx="582">
                  <c:v>-97.3</c:v>
                </c:pt>
                <c:pt idx="583">
                  <c:v>-95.7</c:v>
                </c:pt>
                <c:pt idx="584">
                  <c:v>-98.5</c:v>
                </c:pt>
                <c:pt idx="585">
                  <c:v>-96.4</c:v>
                </c:pt>
                <c:pt idx="586">
                  <c:v>-95.9</c:v>
                </c:pt>
                <c:pt idx="587">
                  <c:v>-96.7</c:v>
                </c:pt>
                <c:pt idx="588">
                  <c:v>-96.1</c:v>
                </c:pt>
                <c:pt idx="589">
                  <c:v>-96.7</c:v>
                </c:pt>
                <c:pt idx="590">
                  <c:v>-99.5</c:v>
                </c:pt>
                <c:pt idx="591">
                  <c:v>-92.8</c:v>
                </c:pt>
                <c:pt idx="592">
                  <c:v>-96</c:v>
                </c:pt>
                <c:pt idx="593">
                  <c:v>-93.4</c:v>
                </c:pt>
                <c:pt idx="594">
                  <c:v>-92.9</c:v>
                </c:pt>
                <c:pt idx="595">
                  <c:v>-98.2</c:v>
                </c:pt>
                <c:pt idx="596">
                  <c:v>-99.5</c:v>
                </c:pt>
                <c:pt idx="597">
                  <c:v>-98.3</c:v>
                </c:pt>
                <c:pt idx="598">
                  <c:v>-97.2</c:v>
                </c:pt>
                <c:pt idx="599">
                  <c:v>-91</c:v>
                </c:pt>
                <c:pt idx="600">
                  <c:v>-95</c:v>
                </c:pt>
                <c:pt idx="601">
                  <c:v>-95.2</c:v>
                </c:pt>
                <c:pt idx="602">
                  <c:v>-94.2</c:v>
                </c:pt>
                <c:pt idx="603">
                  <c:v>-99.5</c:v>
                </c:pt>
                <c:pt idx="604">
                  <c:v>-99.2</c:v>
                </c:pt>
                <c:pt idx="605">
                  <c:v>-99.5</c:v>
                </c:pt>
                <c:pt idx="606">
                  <c:v>-99.5</c:v>
                </c:pt>
                <c:pt idx="607">
                  <c:v>-99.5</c:v>
                </c:pt>
                <c:pt idx="608">
                  <c:v>-99.5</c:v>
                </c:pt>
                <c:pt idx="609">
                  <c:v>-92.2</c:v>
                </c:pt>
                <c:pt idx="610">
                  <c:v>-95</c:v>
                </c:pt>
                <c:pt idx="611">
                  <c:v>-99.5</c:v>
                </c:pt>
                <c:pt idx="612">
                  <c:v>-96</c:v>
                </c:pt>
                <c:pt idx="613">
                  <c:v>-96.6</c:v>
                </c:pt>
                <c:pt idx="614">
                  <c:v>-95.1</c:v>
                </c:pt>
                <c:pt idx="615">
                  <c:v>-94.3</c:v>
                </c:pt>
                <c:pt idx="616">
                  <c:v>-99.5</c:v>
                </c:pt>
                <c:pt idx="617">
                  <c:v>-99.5</c:v>
                </c:pt>
                <c:pt idx="618">
                  <c:v>-91</c:v>
                </c:pt>
                <c:pt idx="619">
                  <c:v>-90.9</c:v>
                </c:pt>
                <c:pt idx="620">
                  <c:v>-95.5</c:v>
                </c:pt>
                <c:pt idx="621">
                  <c:v>-99.5</c:v>
                </c:pt>
                <c:pt idx="622">
                  <c:v>-90.9</c:v>
                </c:pt>
                <c:pt idx="623">
                  <c:v>-99.5</c:v>
                </c:pt>
                <c:pt idx="624">
                  <c:v>-99.5</c:v>
                </c:pt>
                <c:pt idx="625">
                  <c:v>-93.9</c:v>
                </c:pt>
                <c:pt idx="626">
                  <c:v>-97.1</c:v>
                </c:pt>
                <c:pt idx="627">
                  <c:v>-89.9</c:v>
                </c:pt>
                <c:pt idx="628">
                  <c:v>-92.3</c:v>
                </c:pt>
                <c:pt idx="629">
                  <c:v>-92.7</c:v>
                </c:pt>
                <c:pt idx="630">
                  <c:v>-92.1</c:v>
                </c:pt>
                <c:pt idx="631">
                  <c:v>-91.5</c:v>
                </c:pt>
                <c:pt idx="632">
                  <c:v>-94.4</c:v>
                </c:pt>
                <c:pt idx="633">
                  <c:v>-99.5</c:v>
                </c:pt>
                <c:pt idx="634">
                  <c:v>-94.5</c:v>
                </c:pt>
                <c:pt idx="635">
                  <c:v>-92.4</c:v>
                </c:pt>
                <c:pt idx="636">
                  <c:v>-96.3</c:v>
                </c:pt>
                <c:pt idx="637">
                  <c:v>-99.5</c:v>
                </c:pt>
                <c:pt idx="638">
                  <c:v>-93.8</c:v>
                </c:pt>
                <c:pt idx="639">
                  <c:v>-99.5</c:v>
                </c:pt>
                <c:pt idx="640">
                  <c:v>-97.2</c:v>
                </c:pt>
                <c:pt idx="641">
                  <c:v>-99.5</c:v>
                </c:pt>
                <c:pt idx="642">
                  <c:v>-99.5</c:v>
                </c:pt>
                <c:pt idx="643">
                  <c:v>-97.6</c:v>
                </c:pt>
                <c:pt idx="644">
                  <c:v>-94</c:v>
                </c:pt>
                <c:pt idx="645">
                  <c:v>-94.2</c:v>
                </c:pt>
                <c:pt idx="646">
                  <c:v>-93.7</c:v>
                </c:pt>
                <c:pt idx="647">
                  <c:v>-99.5</c:v>
                </c:pt>
                <c:pt idx="648">
                  <c:v>-91.4</c:v>
                </c:pt>
                <c:pt idx="649">
                  <c:v>-91.7</c:v>
                </c:pt>
                <c:pt idx="650">
                  <c:v>-91.8</c:v>
                </c:pt>
                <c:pt idx="651">
                  <c:v>-90.8</c:v>
                </c:pt>
                <c:pt idx="652">
                  <c:v>-97.3</c:v>
                </c:pt>
                <c:pt idx="653">
                  <c:v>-93.4</c:v>
                </c:pt>
                <c:pt idx="654">
                  <c:v>-93.8</c:v>
                </c:pt>
                <c:pt idx="655">
                  <c:v>-99.5</c:v>
                </c:pt>
                <c:pt idx="656">
                  <c:v>-99.5</c:v>
                </c:pt>
                <c:pt idx="657">
                  <c:v>-93.8</c:v>
                </c:pt>
                <c:pt idx="658">
                  <c:v>-95.3</c:v>
                </c:pt>
                <c:pt idx="659">
                  <c:v>-99.5</c:v>
                </c:pt>
                <c:pt idx="660">
                  <c:v>-96.4</c:v>
                </c:pt>
                <c:pt idx="661">
                  <c:v>-99.5</c:v>
                </c:pt>
                <c:pt idx="662">
                  <c:v>-99.5</c:v>
                </c:pt>
                <c:pt idx="663">
                  <c:v>-99.5</c:v>
                </c:pt>
                <c:pt idx="664">
                  <c:v>-99.5</c:v>
                </c:pt>
                <c:pt idx="665">
                  <c:v>-99.5</c:v>
                </c:pt>
                <c:pt idx="666">
                  <c:v>-99.5</c:v>
                </c:pt>
                <c:pt idx="667">
                  <c:v>-99.5</c:v>
                </c:pt>
                <c:pt idx="668">
                  <c:v>-94.8</c:v>
                </c:pt>
                <c:pt idx="669">
                  <c:v>-95.8</c:v>
                </c:pt>
                <c:pt idx="670">
                  <c:v>-92.7</c:v>
                </c:pt>
                <c:pt idx="671">
                  <c:v>-95.8</c:v>
                </c:pt>
                <c:pt idx="672">
                  <c:v>-93.3</c:v>
                </c:pt>
                <c:pt idx="673">
                  <c:v>-93.3</c:v>
                </c:pt>
                <c:pt idx="674">
                  <c:v>-95.3</c:v>
                </c:pt>
                <c:pt idx="675">
                  <c:v>-99.5</c:v>
                </c:pt>
                <c:pt idx="676">
                  <c:v>-95.5</c:v>
                </c:pt>
                <c:pt idx="677">
                  <c:v>-99.5</c:v>
                </c:pt>
                <c:pt idx="678">
                  <c:v>-95</c:v>
                </c:pt>
                <c:pt idx="679">
                  <c:v>-93.5</c:v>
                </c:pt>
                <c:pt idx="680">
                  <c:v>-97.9</c:v>
                </c:pt>
                <c:pt idx="681">
                  <c:v>-97.3</c:v>
                </c:pt>
                <c:pt idx="682">
                  <c:v>-94.7</c:v>
                </c:pt>
                <c:pt idx="683">
                  <c:v>-95</c:v>
                </c:pt>
                <c:pt idx="684">
                  <c:v>-97.4</c:v>
                </c:pt>
                <c:pt idx="685">
                  <c:v>-92.6</c:v>
                </c:pt>
                <c:pt idx="686">
                  <c:v>-99.5</c:v>
                </c:pt>
                <c:pt idx="687">
                  <c:v>-99.5</c:v>
                </c:pt>
                <c:pt idx="688">
                  <c:v>-99.5</c:v>
                </c:pt>
                <c:pt idx="689">
                  <c:v>-96.2</c:v>
                </c:pt>
                <c:pt idx="690">
                  <c:v>-97.1</c:v>
                </c:pt>
                <c:pt idx="691">
                  <c:v>-92.7</c:v>
                </c:pt>
                <c:pt idx="692">
                  <c:v>-95.4</c:v>
                </c:pt>
                <c:pt idx="693">
                  <c:v>-94.1</c:v>
                </c:pt>
                <c:pt idx="694">
                  <c:v>-99.5</c:v>
                </c:pt>
                <c:pt idx="695">
                  <c:v>-94.8</c:v>
                </c:pt>
                <c:pt idx="696">
                  <c:v>-99.5</c:v>
                </c:pt>
                <c:pt idx="697">
                  <c:v>-93.7</c:v>
                </c:pt>
                <c:pt idx="698">
                  <c:v>-94.1</c:v>
                </c:pt>
                <c:pt idx="699">
                  <c:v>-96.4</c:v>
                </c:pt>
                <c:pt idx="700">
                  <c:v>-96.4</c:v>
                </c:pt>
                <c:pt idx="701">
                  <c:v>-94.6</c:v>
                </c:pt>
                <c:pt idx="702">
                  <c:v>-91.6</c:v>
                </c:pt>
                <c:pt idx="703">
                  <c:v>-98.1</c:v>
                </c:pt>
                <c:pt idx="704">
                  <c:v>-98</c:v>
                </c:pt>
                <c:pt idx="705">
                  <c:v>-95</c:v>
                </c:pt>
                <c:pt idx="706">
                  <c:v>-91.9</c:v>
                </c:pt>
                <c:pt idx="707">
                  <c:v>-91.8</c:v>
                </c:pt>
                <c:pt idx="708">
                  <c:v>-91.9</c:v>
                </c:pt>
                <c:pt idx="709">
                  <c:v>-97.9</c:v>
                </c:pt>
                <c:pt idx="710">
                  <c:v>-99.5</c:v>
                </c:pt>
                <c:pt idx="711">
                  <c:v>-93.7</c:v>
                </c:pt>
                <c:pt idx="712">
                  <c:v>-95.5</c:v>
                </c:pt>
                <c:pt idx="713">
                  <c:v>-96.5</c:v>
                </c:pt>
                <c:pt idx="714">
                  <c:v>-94.3</c:v>
                </c:pt>
                <c:pt idx="715">
                  <c:v>-99.5</c:v>
                </c:pt>
                <c:pt idx="716">
                  <c:v>-99.5</c:v>
                </c:pt>
                <c:pt idx="717">
                  <c:v>-99.5</c:v>
                </c:pt>
                <c:pt idx="718">
                  <c:v>-96.4</c:v>
                </c:pt>
                <c:pt idx="719">
                  <c:v>-91.9</c:v>
                </c:pt>
                <c:pt idx="720">
                  <c:v>-93.4</c:v>
                </c:pt>
                <c:pt idx="721">
                  <c:v>-89.7</c:v>
                </c:pt>
                <c:pt idx="722">
                  <c:v>-90.6</c:v>
                </c:pt>
                <c:pt idx="723">
                  <c:v>-97.5</c:v>
                </c:pt>
                <c:pt idx="724">
                  <c:v>-99.4</c:v>
                </c:pt>
                <c:pt idx="725">
                  <c:v>-99.5</c:v>
                </c:pt>
                <c:pt idx="726">
                  <c:v>-99.5</c:v>
                </c:pt>
                <c:pt idx="727">
                  <c:v>-98.8</c:v>
                </c:pt>
                <c:pt idx="728">
                  <c:v>-99.5</c:v>
                </c:pt>
                <c:pt idx="729">
                  <c:v>-94.8</c:v>
                </c:pt>
                <c:pt idx="730">
                  <c:v>-93.9</c:v>
                </c:pt>
                <c:pt idx="731">
                  <c:v>-95.8</c:v>
                </c:pt>
                <c:pt idx="732">
                  <c:v>-94.5</c:v>
                </c:pt>
                <c:pt idx="733">
                  <c:v>-93.3</c:v>
                </c:pt>
                <c:pt idx="734">
                  <c:v>-96.6</c:v>
                </c:pt>
                <c:pt idx="735">
                  <c:v>-93.8</c:v>
                </c:pt>
                <c:pt idx="736">
                  <c:v>-93.8</c:v>
                </c:pt>
                <c:pt idx="737">
                  <c:v>-99.5</c:v>
                </c:pt>
                <c:pt idx="738">
                  <c:v>-99.5</c:v>
                </c:pt>
                <c:pt idx="739">
                  <c:v>-93.8</c:v>
                </c:pt>
                <c:pt idx="740">
                  <c:v>-93.8</c:v>
                </c:pt>
                <c:pt idx="741">
                  <c:v>-99.5</c:v>
                </c:pt>
                <c:pt idx="742">
                  <c:v>-92.4</c:v>
                </c:pt>
                <c:pt idx="743">
                  <c:v>-92.4</c:v>
                </c:pt>
                <c:pt idx="744">
                  <c:v>-92.9</c:v>
                </c:pt>
                <c:pt idx="745">
                  <c:v>-99.2</c:v>
                </c:pt>
                <c:pt idx="746">
                  <c:v>-96.5</c:v>
                </c:pt>
                <c:pt idx="747">
                  <c:v>-98.3</c:v>
                </c:pt>
                <c:pt idx="748">
                  <c:v>-99.5</c:v>
                </c:pt>
                <c:pt idx="749">
                  <c:v>-93.2</c:v>
                </c:pt>
                <c:pt idx="750">
                  <c:v>-92</c:v>
                </c:pt>
                <c:pt idx="751">
                  <c:v>-95</c:v>
                </c:pt>
                <c:pt idx="752">
                  <c:v>-91.8</c:v>
                </c:pt>
                <c:pt idx="753">
                  <c:v>-96</c:v>
                </c:pt>
                <c:pt idx="754">
                  <c:v>-99.5</c:v>
                </c:pt>
                <c:pt idx="755">
                  <c:v>-95.6</c:v>
                </c:pt>
                <c:pt idx="756">
                  <c:v>-92.5</c:v>
                </c:pt>
                <c:pt idx="757">
                  <c:v>-99.5</c:v>
                </c:pt>
                <c:pt idx="758">
                  <c:v>-99.5</c:v>
                </c:pt>
                <c:pt idx="759">
                  <c:v>-91.8</c:v>
                </c:pt>
                <c:pt idx="760">
                  <c:v>-93</c:v>
                </c:pt>
                <c:pt idx="761">
                  <c:v>-95.5</c:v>
                </c:pt>
                <c:pt idx="762">
                  <c:v>-92.5</c:v>
                </c:pt>
                <c:pt idx="763">
                  <c:v>-97.7</c:v>
                </c:pt>
                <c:pt idx="764">
                  <c:v>-98.2</c:v>
                </c:pt>
                <c:pt idx="765">
                  <c:v>-99.5</c:v>
                </c:pt>
                <c:pt idx="766">
                  <c:v>-99.5</c:v>
                </c:pt>
                <c:pt idx="767">
                  <c:v>-95.6</c:v>
                </c:pt>
                <c:pt idx="768">
                  <c:v>-98.2</c:v>
                </c:pt>
                <c:pt idx="769">
                  <c:v>-99.5</c:v>
                </c:pt>
                <c:pt idx="770">
                  <c:v>-91.5</c:v>
                </c:pt>
                <c:pt idx="771">
                  <c:v>-95.1</c:v>
                </c:pt>
                <c:pt idx="772">
                  <c:v>-91</c:v>
                </c:pt>
                <c:pt idx="773">
                  <c:v>-93.6</c:v>
                </c:pt>
                <c:pt idx="774">
                  <c:v>-94</c:v>
                </c:pt>
                <c:pt idx="775">
                  <c:v>-99.5</c:v>
                </c:pt>
                <c:pt idx="776">
                  <c:v>-99.5</c:v>
                </c:pt>
                <c:pt idx="777">
                  <c:v>-94.7</c:v>
                </c:pt>
                <c:pt idx="778">
                  <c:v>-93.2</c:v>
                </c:pt>
                <c:pt idx="779">
                  <c:v>-92.6</c:v>
                </c:pt>
                <c:pt idx="780">
                  <c:v>-93.3</c:v>
                </c:pt>
                <c:pt idx="781">
                  <c:v>-95.6</c:v>
                </c:pt>
                <c:pt idx="782">
                  <c:v>-96.7</c:v>
                </c:pt>
                <c:pt idx="783">
                  <c:v>-99.5</c:v>
                </c:pt>
                <c:pt idx="784">
                  <c:v>-99.5</c:v>
                </c:pt>
                <c:pt idx="785">
                  <c:v>-95.1</c:v>
                </c:pt>
                <c:pt idx="786">
                  <c:v>-97.5</c:v>
                </c:pt>
                <c:pt idx="787">
                  <c:v>-92.1</c:v>
                </c:pt>
                <c:pt idx="788">
                  <c:v>-99.5</c:v>
                </c:pt>
                <c:pt idx="789">
                  <c:v>-99.5</c:v>
                </c:pt>
                <c:pt idx="790">
                  <c:v>-92.4</c:v>
                </c:pt>
                <c:pt idx="791">
                  <c:v>-99.2</c:v>
                </c:pt>
                <c:pt idx="792">
                  <c:v>-99.5</c:v>
                </c:pt>
                <c:pt idx="793">
                  <c:v>-94</c:v>
                </c:pt>
                <c:pt idx="794">
                  <c:v>-91.5</c:v>
                </c:pt>
                <c:pt idx="795">
                  <c:v>-99.5</c:v>
                </c:pt>
                <c:pt idx="796">
                  <c:v>-94.9</c:v>
                </c:pt>
                <c:pt idx="797">
                  <c:v>-99.3</c:v>
                </c:pt>
                <c:pt idx="798">
                  <c:v>-99.5</c:v>
                </c:pt>
                <c:pt idx="799">
                  <c:v>-96.2</c:v>
                </c:pt>
                <c:pt idx="800">
                  <c:v>-99.5</c:v>
                </c:pt>
                <c:pt idx="801">
                  <c:v>-96.5</c:v>
                </c:pt>
                <c:pt idx="802">
                  <c:v>-91.6</c:v>
                </c:pt>
                <c:pt idx="803">
                  <c:v>-91.8</c:v>
                </c:pt>
                <c:pt idx="804">
                  <c:v>-91.9</c:v>
                </c:pt>
                <c:pt idx="805">
                  <c:v>-91.9</c:v>
                </c:pt>
                <c:pt idx="806">
                  <c:v>-99.5</c:v>
                </c:pt>
                <c:pt idx="807">
                  <c:v>-91.2</c:v>
                </c:pt>
                <c:pt idx="808">
                  <c:v>-96</c:v>
                </c:pt>
                <c:pt idx="809">
                  <c:v>-99.5</c:v>
                </c:pt>
                <c:pt idx="810">
                  <c:v>-94.2</c:v>
                </c:pt>
                <c:pt idx="811">
                  <c:v>-94.6</c:v>
                </c:pt>
                <c:pt idx="812">
                  <c:v>-99.5</c:v>
                </c:pt>
                <c:pt idx="813">
                  <c:v>-99.5</c:v>
                </c:pt>
                <c:pt idx="814">
                  <c:v>-94.1</c:v>
                </c:pt>
                <c:pt idx="815">
                  <c:v>-93.9</c:v>
                </c:pt>
                <c:pt idx="816">
                  <c:v>-96.1</c:v>
                </c:pt>
                <c:pt idx="817">
                  <c:v>-99.5</c:v>
                </c:pt>
                <c:pt idx="818">
                  <c:v>-99.5</c:v>
                </c:pt>
                <c:pt idx="819">
                  <c:v>-99.5</c:v>
                </c:pt>
                <c:pt idx="820">
                  <c:v>-99.5</c:v>
                </c:pt>
                <c:pt idx="821">
                  <c:v>-99.5</c:v>
                </c:pt>
                <c:pt idx="822">
                  <c:v>-96.7</c:v>
                </c:pt>
                <c:pt idx="823">
                  <c:v>-99.5</c:v>
                </c:pt>
                <c:pt idx="824">
                  <c:v>-91.4</c:v>
                </c:pt>
                <c:pt idx="825">
                  <c:v>-95.4</c:v>
                </c:pt>
                <c:pt idx="826">
                  <c:v>-94</c:v>
                </c:pt>
                <c:pt idx="827">
                  <c:v>-94.4</c:v>
                </c:pt>
                <c:pt idx="828">
                  <c:v>-96.6</c:v>
                </c:pt>
                <c:pt idx="829">
                  <c:v>-96.3</c:v>
                </c:pt>
                <c:pt idx="830">
                  <c:v>-95.6</c:v>
                </c:pt>
                <c:pt idx="831">
                  <c:v>-99.5</c:v>
                </c:pt>
                <c:pt idx="832">
                  <c:v>-94</c:v>
                </c:pt>
                <c:pt idx="833">
                  <c:v>-91.7</c:v>
                </c:pt>
                <c:pt idx="834">
                  <c:v>-99.5</c:v>
                </c:pt>
                <c:pt idx="835">
                  <c:v>-96.1</c:v>
                </c:pt>
                <c:pt idx="836">
                  <c:v>-99.5</c:v>
                </c:pt>
                <c:pt idx="837">
                  <c:v>-99.5</c:v>
                </c:pt>
                <c:pt idx="838">
                  <c:v>-91.3</c:v>
                </c:pt>
                <c:pt idx="839">
                  <c:v>-93.2</c:v>
                </c:pt>
                <c:pt idx="840">
                  <c:v>-91.6</c:v>
                </c:pt>
                <c:pt idx="841">
                  <c:v>-99.5</c:v>
                </c:pt>
                <c:pt idx="842">
                  <c:v>-92.4</c:v>
                </c:pt>
                <c:pt idx="843">
                  <c:v>-94.7</c:v>
                </c:pt>
                <c:pt idx="844">
                  <c:v>-94.3</c:v>
                </c:pt>
                <c:pt idx="845">
                  <c:v>-99.5</c:v>
                </c:pt>
                <c:pt idx="846">
                  <c:v>-99.5</c:v>
                </c:pt>
                <c:pt idx="847">
                  <c:v>-95.9</c:v>
                </c:pt>
                <c:pt idx="848">
                  <c:v>-97.8</c:v>
                </c:pt>
                <c:pt idx="849">
                  <c:v>-94</c:v>
                </c:pt>
                <c:pt idx="850">
                  <c:v>-95.8</c:v>
                </c:pt>
                <c:pt idx="851">
                  <c:v>-97.6</c:v>
                </c:pt>
                <c:pt idx="852">
                  <c:v>-99.5</c:v>
                </c:pt>
                <c:pt idx="853">
                  <c:v>-96.3</c:v>
                </c:pt>
                <c:pt idx="854">
                  <c:v>-91.8</c:v>
                </c:pt>
                <c:pt idx="855">
                  <c:v>-99.5</c:v>
                </c:pt>
                <c:pt idx="856">
                  <c:v>-99.3</c:v>
                </c:pt>
                <c:pt idx="857">
                  <c:v>-93.5</c:v>
                </c:pt>
                <c:pt idx="858">
                  <c:v>-95.7</c:v>
                </c:pt>
                <c:pt idx="859">
                  <c:v>-92.3</c:v>
                </c:pt>
                <c:pt idx="860">
                  <c:v>-93.1</c:v>
                </c:pt>
                <c:pt idx="861">
                  <c:v>-94.2</c:v>
                </c:pt>
                <c:pt idx="862">
                  <c:v>-99.5</c:v>
                </c:pt>
                <c:pt idx="863">
                  <c:v>-95.3</c:v>
                </c:pt>
                <c:pt idx="864">
                  <c:v>-94.4</c:v>
                </c:pt>
                <c:pt idx="865">
                  <c:v>-91.4</c:v>
                </c:pt>
                <c:pt idx="866">
                  <c:v>-92.7</c:v>
                </c:pt>
                <c:pt idx="867">
                  <c:v>-99.5</c:v>
                </c:pt>
                <c:pt idx="868">
                  <c:v>-99.5</c:v>
                </c:pt>
                <c:pt idx="869">
                  <c:v>-95</c:v>
                </c:pt>
                <c:pt idx="870">
                  <c:v>-92.5</c:v>
                </c:pt>
                <c:pt idx="871">
                  <c:v>-98.4</c:v>
                </c:pt>
                <c:pt idx="872">
                  <c:v>-92.3</c:v>
                </c:pt>
                <c:pt idx="873">
                  <c:v>-99.5</c:v>
                </c:pt>
                <c:pt idx="874">
                  <c:v>-95.5</c:v>
                </c:pt>
                <c:pt idx="875">
                  <c:v>-93.8</c:v>
                </c:pt>
                <c:pt idx="876">
                  <c:v>-99.1</c:v>
                </c:pt>
                <c:pt idx="877">
                  <c:v>-99.5</c:v>
                </c:pt>
                <c:pt idx="878">
                  <c:v>-96.8</c:v>
                </c:pt>
                <c:pt idx="879">
                  <c:v>-96.1</c:v>
                </c:pt>
                <c:pt idx="880">
                  <c:v>-94.1</c:v>
                </c:pt>
                <c:pt idx="881">
                  <c:v>-95.7</c:v>
                </c:pt>
                <c:pt idx="882">
                  <c:v>-95.6</c:v>
                </c:pt>
                <c:pt idx="883">
                  <c:v>-99.5</c:v>
                </c:pt>
                <c:pt idx="884">
                  <c:v>-95.1</c:v>
                </c:pt>
                <c:pt idx="885">
                  <c:v>-93.2</c:v>
                </c:pt>
                <c:pt idx="886">
                  <c:v>-97.3</c:v>
                </c:pt>
                <c:pt idx="887">
                  <c:v>-92.4</c:v>
                </c:pt>
                <c:pt idx="888">
                  <c:v>-99.5</c:v>
                </c:pt>
                <c:pt idx="889">
                  <c:v>-99.5</c:v>
                </c:pt>
                <c:pt idx="890">
                  <c:v>-93.4</c:v>
                </c:pt>
                <c:pt idx="891">
                  <c:v>-93.8</c:v>
                </c:pt>
                <c:pt idx="892">
                  <c:v>-97.3</c:v>
                </c:pt>
                <c:pt idx="893">
                  <c:v>-99.5</c:v>
                </c:pt>
                <c:pt idx="894">
                  <c:v>-99.5</c:v>
                </c:pt>
                <c:pt idx="895">
                  <c:v>-99.5</c:v>
                </c:pt>
                <c:pt idx="896">
                  <c:v>-97.1</c:v>
                </c:pt>
                <c:pt idx="897">
                  <c:v>-98.3</c:v>
                </c:pt>
                <c:pt idx="898">
                  <c:v>-99.5</c:v>
                </c:pt>
                <c:pt idx="899">
                  <c:v>-98</c:v>
                </c:pt>
                <c:pt idx="900">
                  <c:v>-94.2</c:v>
                </c:pt>
                <c:pt idx="901">
                  <c:v>-93.3</c:v>
                </c:pt>
                <c:pt idx="902">
                  <c:v>-96.3</c:v>
                </c:pt>
                <c:pt idx="903">
                  <c:v>-95.9</c:v>
                </c:pt>
                <c:pt idx="904">
                  <c:v>-95.2</c:v>
                </c:pt>
                <c:pt idx="905">
                  <c:v>-98.5</c:v>
                </c:pt>
                <c:pt idx="906">
                  <c:v>-99.5</c:v>
                </c:pt>
                <c:pt idx="907">
                  <c:v>-93.4</c:v>
                </c:pt>
                <c:pt idx="908">
                  <c:v>-94.1</c:v>
                </c:pt>
                <c:pt idx="909">
                  <c:v>-99.5</c:v>
                </c:pt>
                <c:pt idx="910">
                  <c:v>-99.5</c:v>
                </c:pt>
                <c:pt idx="911">
                  <c:v>-99.5</c:v>
                </c:pt>
                <c:pt idx="912">
                  <c:v>-99.5</c:v>
                </c:pt>
                <c:pt idx="913">
                  <c:v>-95.9</c:v>
                </c:pt>
                <c:pt idx="914">
                  <c:v>-93.4</c:v>
                </c:pt>
                <c:pt idx="915">
                  <c:v>-94.2</c:v>
                </c:pt>
                <c:pt idx="916">
                  <c:v>-94</c:v>
                </c:pt>
                <c:pt idx="917">
                  <c:v>-98</c:v>
                </c:pt>
                <c:pt idx="918">
                  <c:v>-93.1</c:v>
                </c:pt>
                <c:pt idx="919">
                  <c:v>-92.1</c:v>
                </c:pt>
                <c:pt idx="920">
                  <c:v>-99.5</c:v>
                </c:pt>
                <c:pt idx="921">
                  <c:v>-97.4</c:v>
                </c:pt>
                <c:pt idx="922">
                  <c:v>-93.1</c:v>
                </c:pt>
                <c:pt idx="923">
                  <c:v>-95.4</c:v>
                </c:pt>
                <c:pt idx="924">
                  <c:v>-99.2</c:v>
                </c:pt>
                <c:pt idx="925">
                  <c:v>-99.4</c:v>
                </c:pt>
                <c:pt idx="926">
                  <c:v>-93.7</c:v>
                </c:pt>
                <c:pt idx="927">
                  <c:v>-95.8</c:v>
                </c:pt>
                <c:pt idx="928">
                  <c:v>-94.6</c:v>
                </c:pt>
                <c:pt idx="929">
                  <c:v>-99.4</c:v>
                </c:pt>
                <c:pt idx="930">
                  <c:v>-93.9</c:v>
                </c:pt>
                <c:pt idx="931">
                  <c:v>-99.4</c:v>
                </c:pt>
                <c:pt idx="932">
                  <c:v>-92.9</c:v>
                </c:pt>
                <c:pt idx="933">
                  <c:v>-94.5</c:v>
                </c:pt>
                <c:pt idx="934">
                  <c:v>-95.8</c:v>
                </c:pt>
                <c:pt idx="935">
                  <c:v>-97.2</c:v>
                </c:pt>
                <c:pt idx="936">
                  <c:v>-92.5</c:v>
                </c:pt>
                <c:pt idx="937">
                  <c:v>-92.4</c:v>
                </c:pt>
                <c:pt idx="938">
                  <c:v>-92.3</c:v>
                </c:pt>
                <c:pt idx="939">
                  <c:v>-92.5</c:v>
                </c:pt>
                <c:pt idx="940">
                  <c:v>-99.4</c:v>
                </c:pt>
                <c:pt idx="941">
                  <c:v>-95.1</c:v>
                </c:pt>
                <c:pt idx="942">
                  <c:v>-95.5</c:v>
                </c:pt>
                <c:pt idx="943">
                  <c:v>-95.2</c:v>
                </c:pt>
                <c:pt idx="944">
                  <c:v>-94</c:v>
                </c:pt>
                <c:pt idx="945">
                  <c:v>-90</c:v>
                </c:pt>
                <c:pt idx="946">
                  <c:v>-91.1</c:v>
                </c:pt>
                <c:pt idx="947">
                  <c:v>-92.8</c:v>
                </c:pt>
                <c:pt idx="948">
                  <c:v>-99.4</c:v>
                </c:pt>
                <c:pt idx="949">
                  <c:v>-94.9</c:v>
                </c:pt>
                <c:pt idx="950">
                  <c:v>-99.4</c:v>
                </c:pt>
                <c:pt idx="951">
                  <c:v>-92.9</c:v>
                </c:pt>
                <c:pt idx="952">
                  <c:v>-95.3</c:v>
                </c:pt>
                <c:pt idx="953">
                  <c:v>-95.2</c:v>
                </c:pt>
                <c:pt idx="954">
                  <c:v>-98.9</c:v>
                </c:pt>
                <c:pt idx="955">
                  <c:v>-99.4</c:v>
                </c:pt>
                <c:pt idx="956">
                  <c:v>-94.5</c:v>
                </c:pt>
                <c:pt idx="957">
                  <c:v>-99.4</c:v>
                </c:pt>
                <c:pt idx="958">
                  <c:v>-94.2</c:v>
                </c:pt>
                <c:pt idx="959">
                  <c:v>-99.4</c:v>
                </c:pt>
                <c:pt idx="960">
                  <c:v>-97.1</c:v>
                </c:pt>
                <c:pt idx="961">
                  <c:v>-93</c:v>
                </c:pt>
                <c:pt idx="962">
                  <c:v>-98.1</c:v>
                </c:pt>
                <c:pt idx="963">
                  <c:v>-93.1</c:v>
                </c:pt>
                <c:pt idx="964">
                  <c:v>-96.9</c:v>
                </c:pt>
                <c:pt idx="965">
                  <c:v>-96</c:v>
                </c:pt>
                <c:pt idx="966">
                  <c:v>-96.4</c:v>
                </c:pt>
                <c:pt idx="967">
                  <c:v>-95.4</c:v>
                </c:pt>
                <c:pt idx="968">
                  <c:v>-97.7</c:v>
                </c:pt>
                <c:pt idx="969">
                  <c:v>-95.3</c:v>
                </c:pt>
                <c:pt idx="970">
                  <c:v>-99.4</c:v>
                </c:pt>
                <c:pt idx="971">
                  <c:v>-99.4</c:v>
                </c:pt>
                <c:pt idx="972">
                  <c:v>-99.4</c:v>
                </c:pt>
                <c:pt idx="973">
                  <c:v>-99.4</c:v>
                </c:pt>
                <c:pt idx="974">
                  <c:v>-99.4</c:v>
                </c:pt>
                <c:pt idx="975">
                  <c:v>-99.4</c:v>
                </c:pt>
                <c:pt idx="976">
                  <c:v>-99.4</c:v>
                </c:pt>
                <c:pt idx="977">
                  <c:v>-99.4</c:v>
                </c:pt>
                <c:pt idx="978">
                  <c:v>-97.8</c:v>
                </c:pt>
                <c:pt idx="979">
                  <c:v>-99.4</c:v>
                </c:pt>
                <c:pt idx="980">
                  <c:v>-92.1</c:v>
                </c:pt>
                <c:pt idx="981">
                  <c:v>-94.3</c:v>
                </c:pt>
                <c:pt idx="982">
                  <c:v>-95</c:v>
                </c:pt>
                <c:pt idx="983">
                  <c:v>-92.8</c:v>
                </c:pt>
                <c:pt idx="984">
                  <c:v>-98.1</c:v>
                </c:pt>
                <c:pt idx="985">
                  <c:v>-94.7</c:v>
                </c:pt>
                <c:pt idx="986">
                  <c:v>-99.4</c:v>
                </c:pt>
                <c:pt idx="987">
                  <c:v>-95.2</c:v>
                </c:pt>
                <c:pt idx="988">
                  <c:v>-98.7</c:v>
                </c:pt>
                <c:pt idx="989">
                  <c:v>-99.4</c:v>
                </c:pt>
                <c:pt idx="990">
                  <c:v>-95.3</c:v>
                </c:pt>
                <c:pt idx="991">
                  <c:v>-96.6</c:v>
                </c:pt>
                <c:pt idx="992">
                  <c:v>-97.8</c:v>
                </c:pt>
                <c:pt idx="993">
                  <c:v>-99.4</c:v>
                </c:pt>
                <c:pt idx="994">
                  <c:v>-99.4</c:v>
                </c:pt>
                <c:pt idx="995">
                  <c:v>-99.4</c:v>
                </c:pt>
                <c:pt idx="996">
                  <c:v>-94.6</c:v>
                </c:pt>
                <c:pt idx="997">
                  <c:v>-92.7</c:v>
                </c:pt>
                <c:pt idx="998">
                  <c:v>-97</c:v>
                </c:pt>
                <c:pt idx="999">
                  <c:v>-93</c:v>
                </c:pt>
              </c:numCache>
            </c:numRef>
          </c:yVal>
          <c:smooth val="1"/>
        </c:ser>
        <c:axId val="266208384"/>
        <c:axId val="266209920"/>
      </c:scatterChart>
      <c:valAx>
        <c:axId val="266208384"/>
        <c:scaling>
          <c:orientation val="minMax"/>
          <c:max val="1360"/>
          <c:min val="1240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66209920"/>
        <c:crosses val="autoZero"/>
        <c:crossBetween val="midCat"/>
        <c:majorUnit val="20"/>
      </c:valAx>
      <c:valAx>
        <c:axId val="266209920"/>
        <c:scaling>
          <c:orientation val="minMax"/>
          <c:max val="-25"/>
          <c:min val="-85"/>
        </c:scaling>
        <c:delete val="1"/>
        <c:axPos val="l"/>
        <c:numFmt formatCode="0.00E+00" sourceLinked="1"/>
        <c:tickLblPos val="none"/>
        <c:crossAx val="266208384"/>
        <c:crosses val="autoZero"/>
        <c:crossBetween val="midCat"/>
      </c:valAx>
      <c:spPr>
        <a:noFill/>
        <a:ln w="25400">
          <a:noFill/>
        </a:ln>
      </c:spPr>
    </c:plotArea>
    <c:plotVisOnly val="1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B!$B$1:$B$4</c:f>
              <c:strCache>
                <c:ptCount val="1"/>
                <c:pt idx="0">
                  <c:v>B1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B!$A$5:$A$1004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B!$B$5:$B$1004</c:f>
              <c:numCache>
                <c:formatCode>0.00E+00</c:formatCode>
                <c:ptCount val="1000"/>
                <c:pt idx="0">
                  <c:v>-83</c:v>
                </c:pt>
                <c:pt idx="1">
                  <c:v>-83.1</c:v>
                </c:pt>
                <c:pt idx="2">
                  <c:v>-82.9</c:v>
                </c:pt>
                <c:pt idx="3">
                  <c:v>-84.2</c:v>
                </c:pt>
                <c:pt idx="4">
                  <c:v>-85.4</c:v>
                </c:pt>
                <c:pt idx="5">
                  <c:v>-81.5</c:v>
                </c:pt>
                <c:pt idx="6">
                  <c:v>-83.4</c:v>
                </c:pt>
                <c:pt idx="7">
                  <c:v>-83.3</c:v>
                </c:pt>
                <c:pt idx="8">
                  <c:v>-82.7</c:v>
                </c:pt>
                <c:pt idx="9">
                  <c:v>-81.7</c:v>
                </c:pt>
                <c:pt idx="10">
                  <c:v>-82.8</c:v>
                </c:pt>
                <c:pt idx="11">
                  <c:v>-85</c:v>
                </c:pt>
                <c:pt idx="12">
                  <c:v>-84.2</c:v>
                </c:pt>
                <c:pt idx="13">
                  <c:v>-83.2</c:v>
                </c:pt>
                <c:pt idx="14">
                  <c:v>-82.8</c:v>
                </c:pt>
                <c:pt idx="15">
                  <c:v>-82.5</c:v>
                </c:pt>
                <c:pt idx="16">
                  <c:v>-82</c:v>
                </c:pt>
                <c:pt idx="17">
                  <c:v>-82.3</c:v>
                </c:pt>
                <c:pt idx="18">
                  <c:v>-84</c:v>
                </c:pt>
                <c:pt idx="19">
                  <c:v>-83.6</c:v>
                </c:pt>
                <c:pt idx="20">
                  <c:v>-83.6</c:v>
                </c:pt>
                <c:pt idx="21">
                  <c:v>-82</c:v>
                </c:pt>
                <c:pt idx="22">
                  <c:v>-83.5</c:v>
                </c:pt>
                <c:pt idx="23">
                  <c:v>-84.4</c:v>
                </c:pt>
                <c:pt idx="24">
                  <c:v>-83.5</c:v>
                </c:pt>
                <c:pt idx="25">
                  <c:v>-82.2</c:v>
                </c:pt>
                <c:pt idx="26">
                  <c:v>-83.5</c:v>
                </c:pt>
                <c:pt idx="27">
                  <c:v>-86.3</c:v>
                </c:pt>
                <c:pt idx="28">
                  <c:v>-86.5</c:v>
                </c:pt>
                <c:pt idx="29">
                  <c:v>-82.8</c:v>
                </c:pt>
                <c:pt idx="30">
                  <c:v>-82.7</c:v>
                </c:pt>
                <c:pt idx="31">
                  <c:v>-82.7</c:v>
                </c:pt>
                <c:pt idx="32">
                  <c:v>-83.6</c:v>
                </c:pt>
                <c:pt idx="33">
                  <c:v>-82.8</c:v>
                </c:pt>
                <c:pt idx="34">
                  <c:v>-82.9</c:v>
                </c:pt>
                <c:pt idx="35">
                  <c:v>-82.5</c:v>
                </c:pt>
                <c:pt idx="36">
                  <c:v>-85.2</c:v>
                </c:pt>
                <c:pt idx="37">
                  <c:v>-84.8</c:v>
                </c:pt>
                <c:pt idx="38">
                  <c:v>-85.3</c:v>
                </c:pt>
                <c:pt idx="39">
                  <c:v>-85.9</c:v>
                </c:pt>
                <c:pt idx="40">
                  <c:v>-88.1</c:v>
                </c:pt>
                <c:pt idx="41">
                  <c:v>-88.1</c:v>
                </c:pt>
                <c:pt idx="42">
                  <c:v>-86.2</c:v>
                </c:pt>
                <c:pt idx="43">
                  <c:v>-88.1</c:v>
                </c:pt>
                <c:pt idx="44">
                  <c:v>-88.1</c:v>
                </c:pt>
                <c:pt idx="45">
                  <c:v>-88.1</c:v>
                </c:pt>
                <c:pt idx="46">
                  <c:v>-84.7</c:v>
                </c:pt>
                <c:pt idx="47">
                  <c:v>-87.1</c:v>
                </c:pt>
                <c:pt idx="48">
                  <c:v>-88.1</c:v>
                </c:pt>
                <c:pt idx="49">
                  <c:v>-87</c:v>
                </c:pt>
                <c:pt idx="50">
                  <c:v>-85.5</c:v>
                </c:pt>
                <c:pt idx="51">
                  <c:v>-87.1</c:v>
                </c:pt>
                <c:pt idx="52">
                  <c:v>-84.8</c:v>
                </c:pt>
                <c:pt idx="53">
                  <c:v>-87.4</c:v>
                </c:pt>
                <c:pt idx="54">
                  <c:v>-87.8</c:v>
                </c:pt>
                <c:pt idx="55">
                  <c:v>-88.1</c:v>
                </c:pt>
                <c:pt idx="56">
                  <c:v>-84.5</c:v>
                </c:pt>
                <c:pt idx="57">
                  <c:v>-88.1</c:v>
                </c:pt>
                <c:pt idx="58">
                  <c:v>-84.1</c:v>
                </c:pt>
                <c:pt idx="59">
                  <c:v>-85.2</c:v>
                </c:pt>
                <c:pt idx="60">
                  <c:v>-85.4</c:v>
                </c:pt>
                <c:pt idx="61">
                  <c:v>-88.1</c:v>
                </c:pt>
                <c:pt idx="62">
                  <c:v>-85.6</c:v>
                </c:pt>
                <c:pt idx="63">
                  <c:v>-88.1</c:v>
                </c:pt>
                <c:pt idx="64">
                  <c:v>-87.2</c:v>
                </c:pt>
                <c:pt idx="65">
                  <c:v>-85.8</c:v>
                </c:pt>
                <c:pt idx="66">
                  <c:v>-88.1</c:v>
                </c:pt>
                <c:pt idx="67">
                  <c:v>-85.7</c:v>
                </c:pt>
                <c:pt idx="68">
                  <c:v>-86.4</c:v>
                </c:pt>
                <c:pt idx="69">
                  <c:v>-85.7</c:v>
                </c:pt>
                <c:pt idx="70">
                  <c:v>-87.1</c:v>
                </c:pt>
                <c:pt idx="71">
                  <c:v>-87.9</c:v>
                </c:pt>
                <c:pt idx="72">
                  <c:v>-85.3</c:v>
                </c:pt>
                <c:pt idx="73">
                  <c:v>-84.6</c:v>
                </c:pt>
                <c:pt idx="74">
                  <c:v>-86.3</c:v>
                </c:pt>
                <c:pt idx="75">
                  <c:v>-86.1</c:v>
                </c:pt>
                <c:pt idx="76">
                  <c:v>-84.2</c:v>
                </c:pt>
                <c:pt idx="77">
                  <c:v>-88.2</c:v>
                </c:pt>
                <c:pt idx="78">
                  <c:v>-88.2</c:v>
                </c:pt>
                <c:pt idx="79">
                  <c:v>-85.8</c:v>
                </c:pt>
                <c:pt idx="80">
                  <c:v>-88.2</c:v>
                </c:pt>
                <c:pt idx="81">
                  <c:v>-86.9</c:v>
                </c:pt>
                <c:pt idx="82">
                  <c:v>-87.7</c:v>
                </c:pt>
                <c:pt idx="83">
                  <c:v>-83.8</c:v>
                </c:pt>
                <c:pt idx="84">
                  <c:v>-88.2</c:v>
                </c:pt>
                <c:pt idx="85">
                  <c:v>-88.2</c:v>
                </c:pt>
                <c:pt idx="86">
                  <c:v>-86.9</c:v>
                </c:pt>
                <c:pt idx="87">
                  <c:v>-85.6</c:v>
                </c:pt>
                <c:pt idx="88">
                  <c:v>-88.2</c:v>
                </c:pt>
                <c:pt idx="89">
                  <c:v>-84.8</c:v>
                </c:pt>
                <c:pt idx="90">
                  <c:v>-88.2</c:v>
                </c:pt>
                <c:pt idx="91">
                  <c:v>-88.2</c:v>
                </c:pt>
                <c:pt idx="92">
                  <c:v>-85.4</c:v>
                </c:pt>
                <c:pt idx="93">
                  <c:v>-88.2</c:v>
                </c:pt>
                <c:pt idx="94">
                  <c:v>-85.2</c:v>
                </c:pt>
                <c:pt idx="95">
                  <c:v>-87.4</c:v>
                </c:pt>
                <c:pt idx="96">
                  <c:v>-86</c:v>
                </c:pt>
                <c:pt idx="97">
                  <c:v>-85.3</c:v>
                </c:pt>
                <c:pt idx="98">
                  <c:v>-85</c:v>
                </c:pt>
                <c:pt idx="99">
                  <c:v>-84.5</c:v>
                </c:pt>
                <c:pt idx="100">
                  <c:v>-87.6</c:v>
                </c:pt>
                <c:pt idx="101">
                  <c:v>-85.3</c:v>
                </c:pt>
                <c:pt idx="102">
                  <c:v>-85.5</c:v>
                </c:pt>
                <c:pt idx="103">
                  <c:v>-85.6</c:v>
                </c:pt>
                <c:pt idx="104">
                  <c:v>-83.8</c:v>
                </c:pt>
                <c:pt idx="105">
                  <c:v>-86.2</c:v>
                </c:pt>
                <c:pt idx="106">
                  <c:v>-88.2</c:v>
                </c:pt>
                <c:pt idx="107">
                  <c:v>-87.6</c:v>
                </c:pt>
                <c:pt idx="108">
                  <c:v>-88.2</c:v>
                </c:pt>
                <c:pt idx="109">
                  <c:v>-85.9</c:v>
                </c:pt>
                <c:pt idx="110">
                  <c:v>-88.2</c:v>
                </c:pt>
                <c:pt idx="111">
                  <c:v>-86.4</c:v>
                </c:pt>
                <c:pt idx="112">
                  <c:v>-87</c:v>
                </c:pt>
                <c:pt idx="113">
                  <c:v>-88.2</c:v>
                </c:pt>
                <c:pt idx="114">
                  <c:v>-88.2</c:v>
                </c:pt>
                <c:pt idx="115">
                  <c:v>-85.9</c:v>
                </c:pt>
                <c:pt idx="116">
                  <c:v>-86.2</c:v>
                </c:pt>
                <c:pt idx="117">
                  <c:v>-87.2</c:v>
                </c:pt>
                <c:pt idx="118">
                  <c:v>-88.2</c:v>
                </c:pt>
                <c:pt idx="119">
                  <c:v>-87.5</c:v>
                </c:pt>
                <c:pt idx="120">
                  <c:v>-84.8</c:v>
                </c:pt>
                <c:pt idx="121">
                  <c:v>-87.2</c:v>
                </c:pt>
                <c:pt idx="122">
                  <c:v>-86.5</c:v>
                </c:pt>
                <c:pt idx="123">
                  <c:v>-84.7</c:v>
                </c:pt>
                <c:pt idx="124">
                  <c:v>-86.1</c:v>
                </c:pt>
                <c:pt idx="125">
                  <c:v>-87.6</c:v>
                </c:pt>
                <c:pt idx="126">
                  <c:v>-87.6</c:v>
                </c:pt>
                <c:pt idx="127">
                  <c:v>-86.7</c:v>
                </c:pt>
                <c:pt idx="128">
                  <c:v>-88.2</c:v>
                </c:pt>
                <c:pt idx="129">
                  <c:v>-84.2</c:v>
                </c:pt>
                <c:pt idx="130">
                  <c:v>-88.2</c:v>
                </c:pt>
                <c:pt idx="131">
                  <c:v>-86.2</c:v>
                </c:pt>
                <c:pt idx="132">
                  <c:v>-88.2</c:v>
                </c:pt>
                <c:pt idx="133">
                  <c:v>-87.6</c:v>
                </c:pt>
                <c:pt idx="134">
                  <c:v>-88</c:v>
                </c:pt>
                <c:pt idx="135">
                  <c:v>-88</c:v>
                </c:pt>
                <c:pt idx="136">
                  <c:v>-84.7</c:v>
                </c:pt>
                <c:pt idx="137">
                  <c:v>-87.3</c:v>
                </c:pt>
                <c:pt idx="138">
                  <c:v>-85.3</c:v>
                </c:pt>
                <c:pt idx="139">
                  <c:v>-87.9</c:v>
                </c:pt>
                <c:pt idx="140">
                  <c:v>-88.2</c:v>
                </c:pt>
                <c:pt idx="141">
                  <c:v>-86.6</c:v>
                </c:pt>
                <c:pt idx="142">
                  <c:v>-88.2</c:v>
                </c:pt>
                <c:pt idx="143">
                  <c:v>-85.2</c:v>
                </c:pt>
                <c:pt idx="144">
                  <c:v>-88.2</c:v>
                </c:pt>
                <c:pt idx="145">
                  <c:v>-85.5</c:v>
                </c:pt>
                <c:pt idx="146">
                  <c:v>-88.2</c:v>
                </c:pt>
                <c:pt idx="147">
                  <c:v>-87.7</c:v>
                </c:pt>
                <c:pt idx="148">
                  <c:v>-88.2</c:v>
                </c:pt>
                <c:pt idx="149">
                  <c:v>-88.1</c:v>
                </c:pt>
                <c:pt idx="150">
                  <c:v>-88</c:v>
                </c:pt>
                <c:pt idx="151">
                  <c:v>-88.2</c:v>
                </c:pt>
                <c:pt idx="152">
                  <c:v>-88.2</c:v>
                </c:pt>
                <c:pt idx="153">
                  <c:v>-88.2</c:v>
                </c:pt>
                <c:pt idx="154">
                  <c:v>-87.4</c:v>
                </c:pt>
                <c:pt idx="155">
                  <c:v>-86.3</c:v>
                </c:pt>
                <c:pt idx="156">
                  <c:v>-88.2</c:v>
                </c:pt>
                <c:pt idx="157">
                  <c:v>-88.2</c:v>
                </c:pt>
                <c:pt idx="158">
                  <c:v>-86.7</c:v>
                </c:pt>
                <c:pt idx="159">
                  <c:v>-88.2</c:v>
                </c:pt>
                <c:pt idx="160">
                  <c:v>-87.4</c:v>
                </c:pt>
                <c:pt idx="161">
                  <c:v>-85.6</c:v>
                </c:pt>
                <c:pt idx="162">
                  <c:v>-88.2</c:v>
                </c:pt>
                <c:pt idx="163">
                  <c:v>-86.5</c:v>
                </c:pt>
                <c:pt idx="164">
                  <c:v>-87.5</c:v>
                </c:pt>
                <c:pt idx="165">
                  <c:v>-88.2</c:v>
                </c:pt>
                <c:pt idx="166">
                  <c:v>-83.6</c:v>
                </c:pt>
                <c:pt idx="167">
                  <c:v>-85.9</c:v>
                </c:pt>
                <c:pt idx="168">
                  <c:v>-83.9</c:v>
                </c:pt>
                <c:pt idx="169">
                  <c:v>-87.7</c:v>
                </c:pt>
                <c:pt idx="170">
                  <c:v>-86.9</c:v>
                </c:pt>
                <c:pt idx="171">
                  <c:v>-84.6</c:v>
                </c:pt>
                <c:pt idx="172">
                  <c:v>-84.7</c:v>
                </c:pt>
                <c:pt idx="173">
                  <c:v>-87.6</c:v>
                </c:pt>
                <c:pt idx="174">
                  <c:v>-88.2</c:v>
                </c:pt>
                <c:pt idx="175">
                  <c:v>-84.3</c:v>
                </c:pt>
                <c:pt idx="176">
                  <c:v>-86.1</c:v>
                </c:pt>
                <c:pt idx="177">
                  <c:v>-83.9</c:v>
                </c:pt>
                <c:pt idx="178">
                  <c:v>-85.4</c:v>
                </c:pt>
                <c:pt idx="179">
                  <c:v>-84</c:v>
                </c:pt>
                <c:pt idx="180">
                  <c:v>-88.2</c:v>
                </c:pt>
                <c:pt idx="181">
                  <c:v>-87.6</c:v>
                </c:pt>
                <c:pt idx="182">
                  <c:v>-88.2</c:v>
                </c:pt>
                <c:pt idx="183">
                  <c:v>-87.3</c:v>
                </c:pt>
                <c:pt idx="184">
                  <c:v>-87.8</c:v>
                </c:pt>
                <c:pt idx="185">
                  <c:v>-88.2</c:v>
                </c:pt>
                <c:pt idx="186">
                  <c:v>-85.5</c:v>
                </c:pt>
                <c:pt idx="187">
                  <c:v>-86</c:v>
                </c:pt>
                <c:pt idx="188">
                  <c:v>-87.5</c:v>
                </c:pt>
                <c:pt idx="189">
                  <c:v>-88.1</c:v>
                </c:pt>
                <c:pt idx="190">
                  <c:v>-87.9</c:v>
                </c:pt>
                <c:pt idx="191">
                  <c:v>-86.1</c:v>
                </c:pt>
                <c:pt idx="192">
                  <c:v>-87.9</c:v>
                </c:pt>
                <c:pt idx="193">
                  <c:v>-88.1</c:v>
                </c:pt>
                <c:pt idx="194">
                  <c:v>-86.4</c:v>
                </c:pt>
                <c:pt idx="195">
                  <c:v>-86.8</c:v>
                </c:pt>
                <c:pt idx="196">
                  <c:v>-88.2</c:v>
                </c:pt>
                <c:pt idx="197">
                  <c:v>-85.3</c:v>
                </c:pt>
                <c:pt idx="198">
                  <c:v>-88</c:v>
                </c:pt>
                <c:pt idx="199">
                  <c:v>-88.2</c:v>
                </c:pt>
                <c:pt idx="200">
                  <c:v>-86.8</c:v>
                </c:pt>
                <c:pt idx="201">
                  <c:v>-85.4</c:v>
                </c:pt>
                <c:pt idx="202">
                  <c:v>-86.7</c:v>
                </c:pt>
                <c:pt idx="203">
                  <c:v>-88.2</c:v>
                </c:pt>
                <c:pt idx="204">
                  <c:v>-88.2</c:v>
                </c:pt>
                <c:pt idx="205">
                  <c:v>-87</c:v>
                </c:pt>
                <c:pt idx="206">
                  <c:v>-84.4</c:v>
                </c:pt>
                <c:pt idx="207">
                  <c:v>-88.2</c:v>
                </c:pt>
                <c:pt idx="208">
                  <c:v>-85.8</c:v>
                </c:pt>
                <c:pt idx="209">
                  <c:v>-88.2</c:v>
                </c:pt>
                <c:pt idx="210">
                  <c:v>-88.2</c:v>
                </c:pt>
                <c:pt idx="211">
                  <c:v>-88.2</c:v>
                </c:pt>
                <c:pt idx="212">
                  <c:v>-88.2</c:v>
                </c:pt>
                <c:pt idx="213">
                  <c:v>-83.6</c:v>
                </c:pt>
                <c:pt idx="214">
                  <c:v>-87.4</c:v>
                </c:pt>
                <c:pt idx="215">
                  <c:v>-87.4</c:v>
                </c:pt>
                <c:pt idx="216">
                  <c:v>-88.2</c:v>
                </c:pt>
                <c:pt idx="217">
                  <c:v>-88.2</c:v>
                </c:pt>
                <c:pt idx="218">
                  <c:v>-88</c:v>
                </c:pt>
                <c:pt idx="219">
                  <c:v>-87.6</c:v>
                </c:pt>
                <c:pt idx="220">
                  <c:v>-86</c:v>
                </c:pt>
                <c:pt idx="221">
                  <c:v>-87.6</c:v>
                </c:pt>
                <c:pt idx="222">
                  <c:v>-88.2</c:v>
                </c:pt>
                <c:pt idx="223">
                  <c:v>-83.4</c:v>
                </c:pt>
                <c:pt idx="224">
                  <c:v>-88.2</c:v>
                </c:pt>
                <c:pt idx="225">
                  <c:v>-84.3</c:v>
                </c:pt>
                <c:pt idx="226">
                  <c:v>-85.2</c:v>
                </c:pt>
                <c:pt idx="227">
                  <c:v>-85.8</c:v>
                </c:pt>
                <c:pt idx="228">
                  <c:v>-88.2</c:v>
                </c:pt>
                <c:pt idx="229">
                  <c:v>-85.9</c:v>
                </c:pt>
                <c:pt idx="230">
                  <c:v>-88.2</c:v>
                </c:pt>
                <c:pt idx="231">
                  <c:v>-88.2</c:v>
                </c:pt>
                <c:pt idx="232">
                  <c:v>-87.6</c:v>
                </c:pt>
                <c:pt idx="233">
                  <c:v>-88.2</c:v>
                </c:pt>
                <c:pt idx="234">
                  <c:v>-88.2</c:v>
                </c:pt>
                <c:pt idx="235">
                  <c:v>-84.5</c:v>
                </c:pt>
                <c:pt idx="236">
                  <c:v>-85.6</c:v>
                </c:pt>
                <c:pt idx="237">
                  <c:v>-68.5</c:v>
                </c:pt>
                <c:pt idx="238">
                  <c:v>-62.1</c:v>
                </c:pt>
                <c:pt idx="239">
                  <c:v>-61.9</c:v>
                </c:pt>
                <c:pt idx="240">
                  <c:v>-61.9</c:v>
                </c:pt>
                <c:pt idx="241">
                  <c:v>-84</c:v>
                </c:pt>
                <c:pt idx="242">
                  <c:v>-85.9</c:v>
                </c:pt>
                <c:pt idx="243">
                  <c:v>-87.1</c:v>
                </c:pt>
                <c:pt idx="244">
                  <c:v>-88.2</c:v>
                </c:pt>
                <c:pt idx="245">
                  <c:v>-84.7</c:v>
                </c:pt>
                <c:pt idx="246">
                  <c:v>-86.2</c:v>
                </c:pt>
                <c:pt idx="247">
                  <c:v>-88.2</c:v>
                </c:pt>
                <c:pt idx="248">
                  <c:v>-88</c:v>
                </c:pt>
                <c:pt idx="249">
                  <c:v>-88.2</c:v>
                </c:pt>
                <c:pt idx="250">
                  <c:v>-87.7</c:v>
                </c:pt>
                <c:pt idx="251">
                  <c:v>-84.7</c:v>
                </c:pt>
                <c:pt idx="252">
                  <c:v>-82.7</c:v>
                </c:pt>
                <c:pt idx="253">
                  <c:v>-88.2</c:v>
                </c:pt>
                <c:pt idx="254">
                  <c:v>-86.1</c:v>
                </c:pt>
                <c:pt idx="255">
                  <c:v>-86.9</c:v>
                </c:pt>
                <c:pt idx="256">
                  <c:v>-83.9</c:v>
                </c:pt>
                <c:pt idx="257">
                  <c:v>-88.2</c:v>
                </c:pt>
                <c:pt idx="258">
                  <c:v>-88.2</c:v>
                </c:pt>
                <c:pt idx="259">
                  <c:v>-88.2</c:v>
                </c:pt>
                <c:pt idx="260">
                  <c:v>-86.4</c:v>
                </c:pt>
                <c:pt idx="261">
                  <c:v>-88.2</c:v>
                </c:pt>
                <c:pt idx="262">
                  <c:v>-88.2</c:v>
                </c:pt>
                <c:pt idx="263">
                  <c:v>-88.2</c:v>
                </c:pt>
                <c:pt idx="264">
                  <c:v>-86.8</c:v>
                </c:pt>
                <c:pt idx="265">
                  <c:v>-88.2</c:v>
                </c:pt>
                <c:pt idx="266">
                  <c:v>-85.9</c:v>
                </c:pt>
                <c:pt idx="267">
                  <c:v>-88.2</c:v>
                </c:pt>
                <c:pt idx="268">
                  <c:v>-87.5</c:v>
                </c:pt>
                <c:pt idx="269">
                  <c:v>-88.2</c:v>
                </c:pt>
                <c:pt idx="270">
                  <c:v>-88.2</c:v>
                </c:pt>
                <c:pt idx="271">
                  <c:v>-88.2</c:v>
                </c:pt>
                <c:pt idx="272">
                  <c:v>-85.5</c:v>
                </c:pt>
                <c:pt idx="273">
                  <c:v>-87.9</c:v>
                </c:pt>
                <c:pt idx="274">
                  <c:v>-87.7</c:v>
                </c:pt>
                <c:pt idx="275">
                  <c:v>-86.2</c:v>
                </c:pt>
                <c:pt idx="276">
                  <c:v>-88.2</c:v>
                </c:pt>
                <c:pt idx="277">
                  <c:v>-86.8</c:v>
                </c:pt>
                <c:pt idx="278">
                  <c:v>-88</c:v>
                </c:pt>
                <c:pt idx="279">
                  <c:v>-86.2</c:v>
                </c:pt>
                <c:pt idx="280">
                  <c:v>-86.5</c:v>
                </c:pt>
                <c:pt idx="281">
                  <c:v>-86.8</c:v>
                </c:pt>
                <c:pt idx="282">
                  <c:v>-88.2</c:v>
                </c:pt>
                <c:pt idx="283">
                  <c:v>-86.7</c:v>
                </c:pt>
                <c:pt idx="284">
                  <c:v>-87.8</c:v>
                </c:pt>
                <c:pt idx="285">
                  <c:v>-84.2</c:v>
                </c:pt>
                <c:pt idx="286">
                  <c:v>-87.8</c:v>
                </c:pt>
                <c:pt idx="287">
                  <c:v>-85.5</c:v>
                </c:pt>
                <c:pt idx="288">
                  <c:v>-87.6</c:v>
                </c:pt>
                <c:pt idx="289">
                  <c:v>-85</c:v>
                </c:pt>
                <c:pt idx="290">
                  <c:v>-85.5</c:v>
                </c:pt>
                <c:pt idx="291">
                  <c:v>-88.3</c:v>
                </c:pt>
                <c:pt idx="292">
                  <c:v>-88.3</c:v>
                </c:pt>
                <c:pt idx="293">
                  <c:v>-88.3</c:v>
                </c:pt>
                <c:pt idx="294">
                  <c:v>-88.3</c:v>
                </c:pt>
                <c:pt idx="295">
                  <c:v>-85.8</c:v>
                </c:pt>
                <c:pt idx="296">
                  <c:v>-86.3</c:v>
                </c:pt>
                <c:pt idx="297">
                  <c:v>-86.2</c:v>
                </c:pt>
                <c:pt idx="298">
                  <c:v>-84.3</c:v>
                </c:pt>
                <c:pt idx="299">
                  <c:v>-88.3</c:v>
                </c:pt>
                <c:pt idx="300">
                  <c:v>-88.3</c:v>
                </c:pt>
                <c:pt idx="301">
                  <c:v>-86</c:v>
                </c:pt>
                <c:pt idx="302">
                  <c:v>-86</c:v>
                </c:pt>
                <c:pt idx="303">
                  <c:v>-86.5</c:v>
                </c:pt>
                <c:pt idx="304">
                  <c:v>-84.5</c:v>
                </c:pt>
                <c:pt idx="305">
                  <c:v>-85.3</c:v>
                </c:pt>
                <c:pt idx="306">
                  <c:v>-86.7</c:v>
                </c:pt>
                <c:pt idx="307">
                  <c:v>-86.8</c:v>
                </c:pt>
                <c:pt idx="308">
                  <c:v>-84.9</c:v>
                </c:pt>
                <c:pt idx="309">
                  <c:v>-86</c:v>
                </c:pt>
                <c:pt idx="310">
                  <c:v>-88.3</c:v>
                </c:pt>
                <c:pt idx="311">
                  <c:v>-86.9</c:v>
                </c:pt>
                <c:pt idx="312">
                  <c:v>-88.1</c:v>
                </c:pt>
                <c:pt idx="313">
                  <c:v>-87.4</c:v>
                </c:pt>
                <c:pt idx="314">
                  <c:v>-88.3</c:v>
                </c:pt>
                <c:pt idx="315">
                  <c:v>-86.7</c:v>
                </c:pt>
                <c:pt idx="316">
                  <c:v>-87.1</c:v>
                </c:pt>
                <c:pt idx="317">
                  <c:v>-85.9</c:v>
                </c:pt>
                <c:pt idx="318">
                  <c:v>-87.5</c:v>
                </c:pt>
                <c:pt idx="319">
                  <c:v>-86.1</c:v>
                </c:pt>
                <c:pt idx="320">
                  <c:v>-87.9</c:v>
                </c:pt>
                <c:pt idx="321">
                  <c:v>-85.3</c:v>
                </c:pt>
                <c:pt idx="322">
                  <c:v>-88.3</c:v>
                </c:pt>
                <c:pt idx="323">
                  <c:v>-86.1</c:v>
                </c:pt>
                <c:pt idx="324">
                  <c:v>-86.5</c:v>
                </c:pt>
                <c:pt idx="325">
                  <c:v>-86.2</c:v>
                </c:pt>
                <c:pt idx="326">
                  <c:v>-86.1</c:v>
                </c:pt>
                <c:pt idx="327">
                  <c:v>-88.3</c:v>
                </c:pt>
                <c:pt idx="328">
                  <c:v>-87.4</c:v>
                </c:pt>
                <c:pt idx="329">
                  <c:v>-88.3</c:v>
                </c:pt>
                <c:pt idx="330">
                  <c:v>-86.7</c:v>
                </c:pt>
                <c:pt idx="331">
                  <c:v>-87.7</c:v>
                </c:pt>
                <c:pt idx="332">
                  <c:v>-86.9</c:v>
                </c:pt>
                <c:pt idx="333">
                  <c:v>-86.3</c:v>
                </c:pt>
                <c:pt idx="334">
                  <c:v>-88.3</c:v>
                </c:pt>
                <c:pt idx="335">
                  <c:v>-88.3</c:v>
                </c:pt>
                <c:pt idx="336">
                  <c:v>-88.3</c:v>
                </c:pt>
                <c:pt idx="337">
                  <c:v>-86.8</c:v>
                </c:pt>
                <c:pt idx="338">
                  <c:v>-85.8</c:v>
                </c:pt>
                <c:pt idx="339">
                  <c:v>-88.3</c:v>
                </c:pt>
                <c:pt idx="340">
                  <c:v>-88.3</c:v>
                </c:pt>
                <c:pt idx="341">
                  <c:v>-82.3</c:v>
                </c:pt>
                <c:pt idx="342">
                  <c:v>-86.3</c:v>
                </c:pt>
                <c:pt idx="343">
                  <c:v>-87.5</c:v>
                </c:pt>
                <c:pt idx="344">
                  <c:v>-88.3</c:v>
                </c:pt>
                <c:pt idx="345">
                  <c:v>-86.9</c:v>
                </c:pt>
                <c:pt idx="346">
                  <c:v>-88.3</c:v>
                </c:pt>
                <c:pt idx="347">
                  <c:v>-86.2</c:v>
                </c:pt>
                <c:pt idx="348">
                  <c:v>-88.3</c:v>
                </c:pt>
                <c:pt idx="349">
                  <c:v>-88.3</c:v>
                </c:pt>
                <c:pt idx="350">
                  <c:v>-87.5</c:v>
                </c:pt>
                <c:pt idx="351">
                  <c:v>-88.3</c:v>
                </c:pt>
                <c:pt idx="352">
                  <c:v>-85.9</c:v>
                </c:pt>
                <c:pt idx="353">
                  <c:v>-84.2</c:v>
                </c:pt>
                <c:pt idx="354">
                  <c:v>-88.1</c:v>
                </c:pt>
                <c:pt idx="355">
                  <c:v>-88.3</c:v>
                </c:pt>
                <c:pt idx="356">
                  <c:v>-85.5</c:v>
                </c:pt>
                <c:pt idx="357">
                  <c:v>-87.2</c:v>
                </c:pt>
                <c:pt idx="358">
                  <c:v>-85.4</c:v>
                </c:pt>
                <c:pt idx="359">
                  <c:v>-85.8</c:v>
                </c:pt>
                <c:pt idx="360">
                  <c:v>-86.7</c:v>
                </c:pt>
                <c:pt idx="361">
                  <c:v>-84.8</c:v>
                </c:pt>
                <c:pt idx="362">
                  <c:v>-87.3</c:v>
                </c:pt>
                <c:pt idx="363">
                  <c:v>-88.3</c:v>
                </c:pt>
                <c:pt idx="364">
                  <c:v>-86.2</c:v>
                </c:pt>
                <c:pt idx="365">
                  <c:v>-85.9</c:v>
                </c:pt>
                <c:pt idx="366">
                  <c:v>-88.3</c:v>
                </c:pt>
                <c:pt idx="367">
                  <c:v>-84.3</c:v>
                </c:pt>
                <c:pt idx="368">
                  <c:v>-88.1</c:v>
                </c:pt>
                <c:pt idx="369">
                  <c:v>-87.2</c:v>
                </c:pt>
                <c:pt idx="370">
                  <c:v>-88.3</c:v>
                </c:pt>
                <c:pt idx="371">
                  <c:v>-88.3</c:v>
                </c:pt>
                <c:pt idx="372">
                  <c:v>-86.9</c:v>
                </c:pt>
                <c:pt idx="373">
                  <c:v>-87.5</c:v>
                </c:pt>
                <c:pt idx="374">
                  <c:v>-88.3</c:v>
                </c:pt>
                <c:pt idx="375">
                  <c:v>-86</c:v>
                </c:pt>
                <c:pt idx="376">
                  <c:v>-85.4</c:v>
                </c:pt>
                <c:pt idx="377">
                  <c:v>-86.9</c:v>
                </c:pt>
                <c:pt idx="378">
                  <c:v>-88</c:v>
                </c:pt>
                <c:pt idx="379">
                  <c:v>-88.3</c:v>
                </c:pt>
                <c:pt idx="380">
                  <c:v>-87.9</c:v>
                </c:pt>
                <c:pt idx="381">
                  <c:v>-88.3</c:v>
                </c:pt>
                <c:pt idx="382">
                  <c:v>-88.3</c:v>
                </c:pt>
                <c:pt idx="383">
                  <c:v>-88.3</c:v>
                </c:pt>
                <c:pt idx="384">
                  <c:v>-82.9</c:v>
                </c:pt>
                <c:pt idx="385">
                  <c:v>-86.3</c:v>
                </c:pt>
                <c:pt idx="386">
                  <c:v>-86.9</c:v>
                </c:pt>
                <c:pt idx="387">
                  <c:v>-86.5</c:v>
                </c:pt>
                <c:pt idx="388">
                  <c:v>-87.6</c:v>
                </c:pt>
                <c:pt idx="389">
                  <c:v>-88.3</c:v>
                </c:pt>
                <c:pt idx="390">
                  <c:v>-88.3</c:v>
                </c:pt>
                <c:pt idx="391">
                  <c:v>-83.6</c:v>
                </c:pt>
                <c:pt idx="392">
                  <c:v>-86.6</c:v>
                </c:pt>
                <c:pt idx="393">
                  <c:v>-88.3</c:v>
                </c:pt>
                <c:pt idx="394">
                  <c:v>-88</c:v>
                </c:pt>
                <c:pt idx="395">
                  <c:v>-85.2</c:v>
                </c:pt>
                <c:pt idx="396">
                  <c:v>-86.1</c:v>
                </c:pt>
                <c:pt idx="397">
                  <c:v>-83.6</c:v>
                </c:pt>
                <c:pt idx="398">
                  <c:v>-88.3</c:v>
                </c:pt>
                <c:pt idx="399">
                  <c:v>-85.6</c:v>
                </c:pt>
                <c:pt idx="400">
                  <c:v>-88</c:v>
                </c:pt>
                <c:pt idx="401">
                  <c:v>-85.7</c:v>
                </c:pt>
                <c:pt idx="402">
                  <c:v>-84</c:v>
                </c:pt>
                <c:pt idx="403">
                  <c:v>-88.3</c:v>
                </c:pt>
                <c:pt idx="404">
                  <c:v>-86.8</c:v>
                </c:pt>
                <c:pt idx="405">
                  <c:v>-85</c:v>
                </c:pt>
                <c:pt idx="406">
                  <c:v>-88</c:v>
                </c:pt>
                <c:pt idx="407">
                  <c:v>-85</c:v>
                </c:pt>
                <c:pt idx="408">
                  <c:v>-88.3</c:v>
                </c:pt>
                <c:pt idx="409">
                  <c:v>-88.3</c:v>
                </c:pt>
                <c:pt idx="410">
                  <c:v>-88.3</c:v>
                </c:pt>
                <c:pt idx="411">
                  <c:v>-88.3</c:v>
                </c:pt>
                <c:pt idx="412">
                  <c:v>-88.3</c:v>
                </c:pt>
                <c:pt idx="413">
                  <c:v>-88.3</c:v>
                </c:pt>
                <c:pt idx="414">
                  <c:v>-86.6</c:v>
                </c:pt>
                <c:pt idx="415">
                  <c:v>-84.9</c:v>
                </c:pt>
                <c:pt idx="416">
                  <c:v>-87.3</c:v>
                </c:pt>
                <c:pt idx="417">
                  <c:v>-87.8</c:v>
                </c:pt>
                <c:pt idx="418">
                  <c:v>-85.4</c:v>
                </c:pt>
                <c:pt idx="419">
                  <c:v>-88.3</c:v>
                </c:pt>
                <c:pt idx="420">
                  <c:v>-85.7</c:v>
                </c:pt>
                <c:pt idx="421">
                  <c:v>-84.1</c:v>
                </c:pt>
                <c:pt idx="422">
                  <c:v>-85.4</c:v>
                </c:pt>
                <c:pt idx="423">
                  <c:v>-83.1</c:v>
                </c:pt>
                <c:pt idx="424">
                  <c:v>-87.8</c:v>
                </c:pt>
                <c:pt idx="425">
                  <c:v>-84.4</c:v>
                </c:pt>
                <c:pt idx="426">
                  <c:v>-85.9</c:v>
                </c:pt>
                <c:pt idx="427">
                  <c:v>-83.6</c:v>
                </c:pt>
                <c:pt idx="428">
                  <c:v>-86.5</c:v>
                </c:pt>
                <c:pt idx="429">
                  <c:v>-85</c:v>
                </c:pt>
                <c:pt idx="430">
                  <c:v>-88.3</c:v>
                </c:pt>
                <c:pt idx="431">
                  <c:v>-87.3</c:v>
                </c:pt>
                <c:pt idx="432">
                  <c:v>-88.2</c:v>
                </c:pt>
                <c:pt idx="433">
                  <c:v>-85.4</c:v>
                </c:pt>
                <c:pt idx="434">
                  <c:v>-84.9</c:v>
                </c:pt>
                <c:pt idx="435">
                  <c:v>-86.2</c:v>
                </c:pt>
                <c:pt idx="436">
                  <c:v>-88.2</c:v>
                </c:pt>
                <c:pt idx="437">
                  <c:v>-84.4</c:v>
                </c:pt>
                <c:pt idx="438">
                  <c:v>-85.4</c:v>
                </c:pt>
                <c:pt idx="439">
                  <c:v>-88.2</c:v>
                </c:pt>
                <c:pt idx="440">
                  <c:v>-88</c:v>
                </c:pt>
                <c:pt idx="441">
                  <c:v>-85.8</c:v>
                </c:pt>
                <c:pt idx="442">
                  <c:v>-87.8</c:v>
                </c:pt>
                <c:pt idx="443">
                  <c:v>-88.1</c:v>
                </c:pt>
                <c:pt idx="444">
                  <c:v>-85.2</c:v>
                </c:pt>
                <c:pt idx="445">
                  <c:v>-88</c:v>
                </c:pt>
                <c:pt idx="446">
                  <c:v>-87.6</c:v>
                </c:pt>
                <c:pt idx="447">
                  <c:v>-86.4</c:v>
                </c:pt>
                <c:pt idx="448">
                  <c:v>-88.2</c:v>
                </c:pt>
                <c:pt idx="449">
                  <c:v>-85.8</c:v>
                </c:pt>
                <c:pt idx="450">
                  <c:v>-84.2</c:v>
                </c:pt>
                <c:pt idx="451">
                  <c:v>-85</c:v>
                </c:pt>
                <c:pt idx="452">
                  <c:v>-88.2</c:v>
                </c:pt>
                <c:pt idx="453">
                  <c:v>-88.2</c:v>
                </c:pt>
                <c:pt idx="454">
                  <c:v>-85.8</c:v>
                </c:pt>
                <c:pt idx="455">
                  <c:v>-88.2</c:v>
                </c:pt>
                <c:pt idx="456">
                  <c:v>-86.3</c:v>
                </c:pt>
                <c:pt idx="457">
                  <c:v>-86.5</c:v>
                </c:pt>
                <c:pt idx="458">
                  <c:v>-87.7</c:v>
                </c:pt>
                <c:pt idx="459">
                  <c:v>-86.2</c:v>
                </c:pt>
                <c:pt idx="460">
                  <c:v>-87.6</c:v>
                </c:pt>
                <c:pt idx="461">
                  <c:v>-87.5</c:v>
                </c:pt>
                <c:pt idx="462">
                  <c:v>-86</c:v>
                </c:pt>
                <c:pt idx="463">
                  <c:v>-88.2</c:v>
                </c:pt>
                <c:pt idx="464">
                  <c:v>-83.2</c:v>
                </c:pt>
                <c:pt idx="465">
                  <c:v>-88.2</c:v>
                </c:pt>
                <c:pt idx="466">
                  <c:v>-88</c:v>
                </c:pt>
                <c:pt idx="467">
                  <c:v>-84.9</c:v>
                </c:pt>
                <c:pt idx="468">
                  <c:v>-86.6</c:v>
                </c:pt>
                <c:pt idx="469">
                  <c:v>-87.2</c:v>
                </c:pt>
                <c:pt idx="470">
                  <c:v>-86.4</c:v>
                </c:pt>
                <c:pt idx="471">
                  <c:v>-88.2</c:v>
                </c:pt>
                <c:pt idx="472">
                  <c:v>-87.5</c:v>
                </c:pt>
                <c:pt idx="473">
                  <c:v>-85.1</c:v>
                </c:pt>
                <c:pt idx="474">
                  <c:v>-88</c:v>
                </c:pt>
                <c:pt idx="475">
                  <c:v>-86.1</c:v>
                </c:pt>
                <c:pt idx="476">
                  <c:v>-86.2</c:v>
                </c:pt>
                <c:pt idx="477">
                  <c:v>-88.2</c:v>
                </c:pt>
                <c:pt idx="478">
                  <c:v>-88.2</c:v>
                </c:pt>
                <c:pt idx="479">
                  <c:v>-88.2</c:v>
                </c:pt>
                <c:pt idx="480">
                  <c:v>-88.2</c:v>
                </c:pt>
                <c:pt idx="481">
                  <c:v>-84.9</c:v>
                </c:pt>
                <c:pt idx="482">
                  <c:v>-85</c:v>
                </c:pt>
                <c:pt idx="483">
                  <c:v>-86.4</c:v>
                </c:pt>
                <c:pt idx="484">
                  <c:v>-83.5</c:v>
                </c:pt>
                <c:pt idx="485">
                  <c:v>-88.2</c:v>
                </c:pt>
                <c:pt idx="486">
                  <c:v>-86.7</c:v>
                </c:pt>
                <c:pt idx="487">
                  <c:v>-83.2</c:v>
                </c:pt>
                <c:pt idx="488">
                  <c:v>-85.5</c:v>
                </c:pt>
                <c:pt idx="489">
                  <c:v>-85.9</c:v>
                </c:pt>
                <c:pt idx="490">
                  <c:v>-88.2</c:v>
                </c:pt>
                <c:pt idx="491">
                  <c:v>-86.2</c:v>
                </c:pt>
                <c:pt idx="492">
                  <c:v>-88.2</c:v>
                </c:pt>
                <c:pt idx="493">
                  <c:v>-86.2</c:v>
                </c:pt>
                <c:pt idx="494">
                  <c:v>-83</c:v>
                </c:pt>
                <c:pt idx="495">
                  <c:v>-84.3</c:v>
                </c:pt>
                <c:pt idx="496">
                  <c:v>-88.2</c:v>
                </c:pt>
                <c:pt idx="497">
                  <c:v>-86</c:v>
                </c:pt>
                <c:pt idx="498">
                  <c:v>-86.1</c:v>
                </c:pt>
                <c:pt idx="499">
                  <c:v>-88.2</c:v>
                </c:pt>
                <c:pt idx="500">
                  <c:v>-87.9</c:v>
                </c:pt>
                <c:pt idx="501">
                  <c:v>-83.8</c:v>
                </c:pt>
                <c:pt idx="502">
                  <c:v>-88.2</c:v>
                </c:pt>
                <c:pt idx="503">
                  <c:v>-85.6</c:v>
                </c:pt>
                <c:pt idx="504">
                  <c:v>-85.8</c:v>
                </c:pt>
                <c:pt idx="505">
                  <c:v>-88.1</c:v>
                </c:pt>
                <c:pt idx="506">
                  <c:v>-87.9</c:v>
                </c:pt>
                <c:pt idx="507">
                  <c:v>-88.1</c:v>
                </c:pt>
                <c:pt idx="508">
                  <c:v>-88.1</c:v>
                </c:pt>
                <c:pt idx="509">
                  <c:v>-88.1</c:v>
                </c:pt>
                <c:pt idx="510">
                  <c:v>-88.1</c:v>
                </c:pt>
                <c:pt idx="511">
                  <c:v>-88.1</c:v>
                </c:pt>
                <c:pt idx="512">
                  <c:v>-88.1</c:v>
                </c:pt>
                <c:pt idx="513">
                  <c:v>-83.9</c:v>
                </c:pt>
                <c:pt idx="514">
                  <c:v>-85</c:v>
                </c:pt>
                <c:pt idx="515">
                  <c:v>-85.5</c:v>
                </c:pt>
                <c:pt idx="516">
                  <c:v>-86</c:v>
                </c:pt>
                <c:pt idx="517">
                  <c:v>-85.3</c:v>
                </c:pt>
                <c:pt idx="518">
                  <c:v>-87.5</c:v>
                </c:pt>
                <c:pt idx="519">
                  <c:v>-86.7</c:v>
                </c:pt>
                <c:pt idx="520">
                  <c:v>-86.8</c:v>
                </c:pt>
                <c:pt idx="521">
                  <c:v>-86.6</c:v>
                </c:pt>
                <c:pt idx="522">
                  <c:v>-86.4</c:v>
                </c:pt>
                <c:pt idx="523">
                  <c:v>-84.9</c:v>
                </c:pt>
                <c:pt idx="524">
                  <c:v>-85.6</c:v>
                </c:pt>
                <c:pt idx="525">
                  <c:v>-84.1</c:v>
                </c:pt>
                <c:pt idx="526">
                  <c:v>-88.1</c:v>
                </c:pt>
                <c:pt idx="527">
                  <c:v>-87.9</c:v>
                </c:pt>
                <c:pt idx="528">
                  <c:v>-88.1</c:v>
                </c:pt>
                <c:pt idx="529">
                  <c:v>-88.1</c:v>
                </c:pt>
                <c:pt idx="530">
                  <c:v>-87</c:v>
                </c:pt>
                <c:pt idx="531">
                  <c:v>-88.1</c:v>
                </c:pt>
                <c:pt idx="532">
                  <c:v>-87.3</c:v>
                </c:pt>
                <c:pt idx="533">
                  <c:v>-88.1</c:v>
                </c:pt>
                <c:pt idx="534">
                  <c:v>-85.7</c:v>
                </c:pt>
                <c:pt idx="535">
                  <c:v>-88.1</c:v>
                </c:pt>
                <c:pt idx="536">
                  <c:v>-84.8</c:v>
                </c:pt>
                <c:pt idx="537">
                  <c:v>-86.5</c:v>
                </c:pt>
                <c:pt idx="538">
                  <c:v>-86.7</c:v>
                </c:pt>
                <c:pt idx="539">
                  <c:v>-83.2</c:v>
                </c:pt>
                <c:pt idx="540">
                  <c:v>-85.8</c:v>
                </c:pt>
                <c:pt idx="541">
                  <c:v>-88.1</c:v>
                </c:pt>
                <c:pt idx="542">
                  <c:v>-85.1</c:v>
                </c:pt>
                <c:pt idx="543">
                  <c:v>-85.5</c:v>
                </c:pt>
                <c:pt idx="544">
                  <c:v>-84.4</c:v>
                </c:pt>
                <c:pt idx="545">
                  <c:v>-85.9</c:v>
                </c:pt>
                <c:pt idx="546">
                  <c:v>-85.6</c:v>
                </c:pt>
                <c:pt idx="547">
                  <c:v>-86.1</c:v>
                </c:pt>
                <c:pt idx="548">
                  <c:v>-88.1</c:v>
                </c:pt>
                <c:pt idx="549">
                  <c:v>-84.3</c:v>
                </c:pt>
                <c:pt idx="550">
                  <c:v>-88.1</c:v>
                </c:pt>
                <c:pt idx="551">
                  <c:v>-83.9</c:v>
                </c:pt>
                <c:pt idx="552">
                  <c:v>-85.6</c:v>
                </c:pt>
                <c:pt idx="553">
                  <c:v>-86.8</c:v>
                </c:pt>
                <c:pt idx="554">
                  <c:v>-84.4</c:v>
                </c:pt>
                <c:pt idx="555">
                  <c:v>-88.1</c:v>
                </c:pt>
                <c:pt idx="556">
                  <c:v>-88.1</c:v>
                </c:pt>
                <c:pt idx="557">
                  <c:v>-85.5</c:v>
                </c:pt>
                <c:pt idx="558">
                  <c:v>-88.1</c:v>
                </c:pt>
                <c:pt idx="559">
                  <c:v>-83.1</c:v>
                </c:pt>
                <c:pt idx="560">
                  <c:v>-87.4</c:v>
                </c:pt>
                <c:pt idx="561">
                  <c:v>-83.6</c:v>
                </c:pt>
                <c:pt idx="562">
                  <c:v>-87</c:v>
                </c:pt>
                <c:pt idx="563">
                  <c:v>-86.7</c:v>
                </c:pt>
                <c:pt idx="564">
                  <c:v>-87.3</c:v>
                </c:pt>
                <c:pt idx="565">
                  <c:v>-87.1</c:v>
                </c:pt>
                <c:pt idx="566">
                  <c:v>-83.8</c:v>
                </c:pt>
                <c:pt idx="567">
                  <c:v>-86.3</c:v>
                </c:pt>
                <c:pt idx="568">
                  <c:v>-86.7</c:v>
                </c:pt>
                <c:pt idx="569">
                  <c:v>-85.1</c:v>
                </c:pt>
                <c:pt idx="570">
                  <c:v>-83.2</c:v>
                </c:pt>
                <c:pt idx="571">
                  <c:v>-87.4</c:v>
                </c:pt>
                <c:pt idx="572">
                  <c:v>-88.1</c:v>
                </c:pt>
                <c:pt idx="573">
                  <c:v>-87.9</c:v>
                </c:pt>
                <c:pt idx="574">
                  <c:v>-87.5</c:v>
                </c:pt>
                <c:pt idx="575">
                  <c:v>-86.1</c:v>
                </c:pt>
                <c:pt idx="576">
                  <c:v>-87.6</c:v>
                </c:pt>
                <c:pt idx="577">
                  <c:v>-86.7</c:v>
                </c:pt>
                <c:pt idx="578">
                  <c:v>-88.1</c:v>
                </c:pt>
                <c:pt idx="579">
                  <c:v>-84.8</c:v>
                </c:pt>
                <c:pt idx="580">
                  <c:v>-88</c:v>
                </c:pt>
                <c:pt idx="581">
                  <c:v>-86.7</c:v>
                </c:pt>
                <c:pt idx="582">
                  <c:v>-86.3</c:v>
                </c:pt>
                <c:pt idx="583">
                  <c:v>-84.8</c:v>
                </c:pt>
                <c:pt idx="584">
                  <c:v>-86.8</c:v>
                </c:pt>
                <c:pt idx="585">
                  <c:v>-85</c:v>
                </c:pt>
                <c:pt idx="586">
                  <c:v>-84.8</c:v>
                </c:pt>
                <c:pt idx="587">
                  <c:v>-84.7</c:v>
                </c:pt>
                <c:pt idx="588">
                  <c:v>-87.2</c:v>
                </c:pt>
                <c:pt idx="589">
                  <c:v>-85.2</c:v>
                </c:pt>
                <c:pt idx="590">
                  <c:v>-85.9</c:v>
                </c:pt>
                <c:pt idx="591">
                  <c:v>-85.4</c:v>
                </c:pt>
                <c:pt idx="592">
                  <c:v>-86.6</c:v>
                </c:pt>
                <c:pt idx="593">
                  <c:v>-85.9</c:v>
                </c:pt>
                <c:pt idx="594">
                  <c:v>-87.1</c:v>
                </c:pt>
                <c:pt idx="595">
                  <c:v>-83.3</c:v>
                </c:pt>
                <c:pt idx="596">
                  <c:v>-86.7</c:v>
                </c:pt>
                <c:pt idx="597">
                  <c:v>-83.8</c:v>
                </c:pt>
                <c:pt idx="598">
                  <c:v>-84.8</c:v>
                </c:pt>
                <c:pt idx="599">
                  <c:v>-88.1</c:v>
                </c:pt>
                <c:pt idx="600">
                  <c:v>-85.1</c:v>
                </c:pt>
                <c:pt idx="601">
                  <c:v>-87.9</c:v>
                </c:pt>
                <c:pt idx="602">
                  <c:v>-85.3</c:v>
                </c:pt>
                <c:pt idx="603">
                  <c:v>-85.8</c:v>
                </c:pt>
                <c:pt idx="604">
                  <c:v>-84</c:v>
                </c:pt>
                <c:pt idx="605">
                  <c:v>-85.5</c:v>
                </c:pt>
                <c:pt idx="606">
                  <c:v>-87.4</c:v>
                </c:pt>
                <c:pt idx="607">
                  <c:v>-86.2</c:v>
                </c:pt>
                <c:pt idx="608">
                  <c:v>-82.4</c:v>
                </c:pt>
                <c:pt idx="609">
                  <c:v>-88.1</c:v>
                </c:pt>
                <c:pt idx="610">
                  <c:v>-88.1</c:v>
                </c:pt>
                <c:pt idx="611">
                  <c:v>-87.5</c:v>
                </c:pt>
                <c:pt idx="612">
                  <c:v>-88.1</c:v>
                </c:pt>
                <c:pt idx="613">
                  <c:v>-83.6</c:v>
                </c:pt>
                <c:pt idx="614">
                  <c:v>-88.1</c:v>
                </c:pt>
                <c:pt idx="615">
                  <c:v>-87.7</c:v>
                </c:pt>
                <c:pt idx="616">
                  <c:v>-87.4</c:v>
                </c:pt>
                <c:pt idx="617">
                  <c:v>-85.3</c:v>
                </c:pt>
                <c:pt idx="618">
                  <c:v>-88.1</c:v>
                </c:pt>
                <c:pt idx="619">
                  <c:v>-87</c:v>
                </c:pt>
                <c:pt idx="620">
                  <c:v>-86.7</c:v>
                </c:pt>
                <c:pt idx="621">
                  <c:v>-86.2</c:v>
                </c:pt>
                <c:pt idx="622">
                  <c:v>-85.7</c:v>
                </c:pt>
                <c:pt idx="623">
                  <c:v>-85.2</c:v>
                </c:pt>
                <c:pt idx="624">
                  <c:v>-88.1</c:v>
                </c:pt>
                <c:pt idx="625">
                  <c:v>-84</c:v>
                </c:pt>
                <c:pt idx="626">
                  <c:v>-82.4</c:v>
                </c:pt>
                <c:pt idx="627">
                  <c:v>-85.4</c:v>
                </c:pt>
                <c:pt idx="628">
                  <c:v>-86.5</c:v>
                </c:pt>
                <c:pt idx="629">
                  <c:v>-87.2</c:v>
                </c:pt>
                <c:pt idx="630">
                  <c:v>-85.5</c:v>
                </c:pt>
                <c:pt idx="631">
                  <c:v>-85.4</c:v>
                </c:pt>
                <c:pt idx="632">
                  <c:v>-85.8</c:v>
                </c:pt>
                <c:pt idx="633">
                  <c:v>-88.1</c:v>
                </c:pt>
                <c:pt idx="634">
                  <c:v>-88.1</c:v>
                </c:pt>
                <c:pt idx="635">
                  <c:v>-85.6</c:v>
                </c:pt>
                <c:pt idx="636">
                  <c:v>-86.7</c:v>
                </c:pt>
                <c:pt idx="637">
                  <c:v>-85.9</c:v>
                </c:pt>
                <c:pt idx="638">
                  <c:v>-84.6</c:v>
                </c:pt>
                <c:pt idx="639">
                  <c:v>-88.1</c:v>
                </c:pt>
                <c:pt idx="640">
                  <c:v>-86.9</c:v>
                </c:pt>
                <c:pt idx="641">
                  <c:v>-86.5</c:v>
                </c:pt>
                <c:pt idx="642">
                  <c:v>-85.3</c:v>
                </c:pt>
                <c:pt idx="643">
                  <c:v>-85.3</c:v>
                </c:pt>
                <c:pt idx="644">
                  <c:v>-85.5</c:v>
                </c:pt>
                <c:pt idx="645">
                  <c:v>-84.3</c:v>
                </c:pt>
                <c:pt idx="646">
                  <c:v>-85.4</c:v>
                </c:pt>
                <c:pt idx="647">
                  <c:v>-85.6</c:v>
                </c:pt>
                <c:pt idx="648">
                  <c:v>-88.1</c:v>
                </c:pt>
                <c:pt idx="649">
                  <c:v>-83.6</c:v>
                </c:pt>
                <c:pt idx="650">
                  <c:v>-87.5</c:v>
                </c:pt>
                <c:pt idx="651">
                  <c:v>-87.4</c:v>
                </c:pt>
                <c:pt idx="652">
                  <c:v>-88.1</c:v>
                </c:pt>
                <c:pt idx="653">
                  <c:v>-88.1</c:v>
                </c:pt>
                <c:pt idx="654">
                  <c:v>-87.3</c:v>
                </c:pt>
                <c:pt idx="655">
                  <c:v>-83.6</c:v>
                </c:pt>
                <c:pt idx="656">
                  <c:v>-85.4</c:v>
                </c:pt>
                <c:pt idx="657">
                  <c:v>-87.2</c:v>
                </c:pt>
                <c:pt idx="658">
                  <c:v>-87</c:v>
                </c:pt>
                <c:pt idx="659">
                  <c:v>-88.1</c:v>
                </c:pt>
                <c:pt idx="660">
                  <c:v>-85.7</c:v>
                </c:pt>
                <c:pt idx="661">
                  <c:v>-85</c:v>
                </c:pt>
                <c:pt idx="662">
                  <c:v>-85.2</c:v>
                </c:pt>
                <c:pt idx="663">
                  <c:v>-88.1</c:v>
                </c:pt>
                <c:pt idx="664">
                  <c:v>-85.8</c:v>
                </c:pt>
                <c:pt idx="665">
                  <c:v>-87.3</c:v>
                </c:pt>
                <c:pt idx="666">
                  <c:v>-84.9</c:v>
                </c:pt>
                <c:pt idx="667">
                  <c:v>-85.4</c:v>
                </c:pt>
                <c:pt idx="668">
                  <c:v>-85.1</c:v>
                </c:pt>
                <c:pt idx="669">
                  <c:v>-83.4</c:v>
                </c:pt>
                <c:pt idx="670">
                  <c:v>-87.3</c:v>
                </c:pt>
                <c:pt idx="671">
                  <c:v>-88.1</c:v>
                </c:pt>
                <c:pt idx="672">
                  <c:v>-86.3</c:v>
                </c:pt>
                <c:pt idx="673">
                  <c:v>-88.1</c:v>
                </c:pt>
                <c:pt idx="674">
                  <c:v>-83.8</c:v>
                </c:pt>
                <c:pt idx="675">
                  <c:v>-82.8</c:v>
                </c:pt>
                <c:pt idx="676">
                  <c:v>-88.1</c:v>
                </c:pt>
                <c:pt idx="677">
                  <c:v>-88.1</c:v>
                </c:pt>
                <c:pt idx="678">
                  <c:v>-87.8</c:v>
                </c:pt>
                <c:pt idx="679">
                  <c:v>-88.1</c:v>
                </c:pt>
                <c:pt idx="680">
                  <c:v>-88</c:v>
                </c:pt>
                <c:pt idx="681">
                  <c:v>-84.4</c:v>
                </c:pt>
                <c:pt idx="682">
                  <c:v>-84.5</c:v>
                </c:pt>
                <c:pt idx="683">
                  <c:v>-87.5</c:v>
                </c:pt>
                <c:pt idx="684">
                  <c:v>-86.8</c:v>
                </c:pt>
                <c:pt idx="685">
                  <c:v>-85.6</c:v>
                </c:pt>
                <c:pt idx="686">
                  <c:v>-85.6</c:v>
                </c:pt>
                <c:pt idx="687">
                  <c:v>-87.7</c:v>
                </c:pt>
                <c:pt idx="688">
                  <c:v>-83</c:v>
                </c:pt>
                <c:pt idx="689">
                  <c:v>-88</c:v>
                </c:pt>
                <c:pt idx="690">
                  <c:v>-84.2</c:v>
                </c:pt>
                <c:pt idx="691">
                  <c:v>-87.1</c:v>
                </c:pt>
                <c:pt idx="692">
                  <c:v>-87.4</c:v>
                </c:pt>
                <c:pt idx="693">
                  <c:v>-86.7</c:v>
                </c:pt>
                <c:pt idx="694">
                  <c:v>-85.3</c:v>
                </c:pt>
                <c:pt idx="695">
                  <c:v>-85</c:v>
                </c:pt>
                <c:pt idx="696">
                  <c:v>-85</c:v>
                </c:pt>
                <c:pt idx="697">
                  <c:v>-84.5</c:v>
                </c:pt>
                <c:pt idx="698">
                  <c:v>-86.2</c:v>
                </c:pt>
                <c:pt idx="699">
                  <c:v>-88</c:v>
                </c:pt>
                <c:pt idx="700">
                  <c:v>-87</c:v>
                </c:pt>
                <c:pt idx="701">
                  <c:v>-86.9</c:v>
                </c:pt>
                <c:pt idx="702">
                  <c:v>-88</c:v>
                </c:pt>
                <c:pt idx="703">
                  <c:v>-86.7</c:v>
                </c:pt>
                <c:pt idx="704">
                  <c:v>-84.8</c:v>
                </c:pt>
                <c:pt idx="705">
                  <c:v>-88</c:v>
                </c:pt>
                <c:pt idx="706">
                  <c:v>-85.5</c:v>
                </c:pt>
                <c:pt idx="707">
                  <c:v>-88</c:v>
                </c:pt>
                <c:pt idx="708">
                  <c:v>-86.2</c:v>
                </c:pt>
                <c:pt idx="709">
                  <c:v>-88</c:v>
                </c:pt>
                <c:pt idx="710">
                  <c:v>-86.9</c:v>
                </c:pt>
                <c:pt idx="711">
                  <c:v>-86.8</c:v>
                </c:pt>
                <c:pt idx="712">
                  <c:v>-85.2</c:v>
                </c:pt>
                <c:pt idx="713">
                  <c:v>-84.6</c:v>
                </c:pt>
                <c:pt idx="714">
                  <c:v>-85.4</c:v>
                </c:pt>
                <c:pt idx="715">
                  <c:v>-88</c:v>
                </c:pt>
                <c:pt idx="716">
                  <c:v>-84.5</c:v>
                </c:pt>
                <c:pt idx="717">
                  <c:v>-87.5</c:v>
                </c:pt>
                <c:pt idx="718">
                  <c:v>-87.3</c:v>
                </c:pt>
                <c:pt idx="719">
                  <c:v>-84.8</c:v>
                </c:pt>
                <c:pt idx="720">
                  <c:v>-86.3</c:v>
                </c:pt>
                <c:pt idx="721">
                  <c:v>-87.8</c:v>
                </c:pt>
                <c:pt idx="722">
                  <c:v>-85.6</c:v>
                </c:pt>
                <c:pt idx="723">
                  <c:v>-85.9</c:v>
                </c:pt>
                <c:pt idx="724">
                  <c:v>-85.1</c:v>
                </c:pt>
                <c:pt idx="725">
                  <c:v>-88</c:v>
                </c:pt>
                <c:pt idx="726">
                  <c:v>-86.7</c:v>
                </c:pt>
                <c:pt idx="727">
                  <c:v>-84.4</c:v>
                </c:pt>
                <c:pt idx="728">
                  <c:v>-85</c:v>
                </c:pt>
                <c:pt idx="729">
                  <c:v>-86.1</c:v>
                </c:pt>
                <c:pt idx="730">
                  <c:v>-86.3</c:v>
                </c:pt>
                <c:pt idx="731">
                  <c:v>-87</c:v>
                </c:pt>
                <c:pt idx="732">
                  <c:v>-87.9</c:v>
                </c:pt>
                <c:pt idx="733">
                  <c:v>-86.5</c:v>
                </c:pt>
                <c:pt idx="734">
                  <c:v>-84.4</c:v>
                </c:pt>
                <c:pt idx="735">
                  <c:v>-87</c:v>
                </c:pt>
                <c:pt idx="736">
                  <c:v>-88</c:v>
                </c:pt>
                <c:pt idx="737">
                  <c:v>-86.5</c:v>
                </c:pt>
                <c:pt idx="738">
                  <c:v>-86.4</c:v>
                </c:pt>
                <c:pt idx="739">
                  <c:v>-87.6</c:v>
                </c:pt>
                <c:pt idx="740">
                  <c:v>-88</c:v>
                </c:pt>
                <c:pt idx="741">
                  <c:v>-88</c:v>
                </c:pt>
                <c:pt idx="742">
                  <c:v>-88</c:v>
                </c:pt>
                <c:pt idx="743">
                  <c:v>-88</c:v>
                </c:pt>
                <c:pt idx="744">
                  <c:v>-88</c:v>
                </c:pt>
                <c:pt idx="745">
                  <c:v>-87.4</c:v>
                </c:pt>
                <c:pt idx="746">
                  <c:v>-86.7</c:v>
                </c:pt>
                <c:pt idx="747">
                  <c:v>-86.2</c:v>
                </c:pt>
                <c:pt idx="748">
                  <c:v>-88</c:v>
                </c:pt>
                <c:pt idx="749">
                  <c:v>-84.6</c:v>
                </c:pt>
                <c:pt idx="750">
                  <c:v>-85.2</c:v>
                </c:pt>
                <c:pt idx="751">
                  <c:v>-86.3</c:v>
                </c:pt>
                <c:pt idx="752">
                  <c:v>-85.6</c:v>
                </c:pt>
                <c:pt idx="753">
                  <c:v>-88</c:v>
                </c:pt>
                <c:pt idx="754">
                  <c:v>-87.1</c:v>
                </c:pt>
                <c:pt idx="755">
                  <c:v>-86.4</c:v>
                </c:pt>
                <c:pt idx="756">
                  <c:v>-83.3</c:v>
                </c:pt>
                <c:pt idx="757">
                  <c:v>-85.9</c:v>
                </c:pt>
                <c:pt idx="758">
                  <c:v>-85.6</c:v>
                </c:pt>
                <c:pt idx="759">
                  <c:v>-84.3</c:v>
                </c:pt>
                <c:pt idx="760">
                  <c:v>-85.4</c:v>
                </c:pt>
                <c:pt idx="761">
                  <c:v>-85.5</c:v>
                </c:pt>
                <c:pt idx="762">
                  <c:v>-83.7</c:v>
                </c:pt>
                <c:pt idx="763">
                  <c:v>-86.1</c:v>
                </c:pt>
                <c:pt idx="764">
                  <c:v>-88</c:v>
                </c:pt>
                <c:pt idx="765">
                  <c:v>-87.7</c:v>
                </c:pt>
                <c:pt idx="766">
                  <c:v>-84.3</c:v>
                </c:pt>
                <c:pt idx="767">
                  <c:v>-87.7</c:v>
                </c:pt>
                <c:pt idx="768">
                  <c:v>-86.2</c:v>
                </c:pt>
                <c:pt idx="769">
                  <c:v>-83.8</c:v>
                </c:pt>
                <c:pt idx="770">
                  <c:v>-85.7</c:v>
                </c:pt>
                <c:pt idx="771">
                  <c:v>-87.9</c:v>
                </c:pt>
                <c:pt idx="772">
                  <c:v>-86.5</c:v>
                </c:pt>
                <c:pt idx="773">
                  <c:v>-87.1</c:v>
                </c:pt>
                <c:pt idx="774">
                  <c:v>-85.1</c:v>
                </c:pt>
                <c:pt idx="775">
                  <c:v>-87.9</c:v>
                </c:pt>
                <c:pt idx="776">
                  <c:v>-86.2</c:v>
                </c:pt>
                <c:pt idx="777">
                  <c:v>-87.9</c:v>
                </c:pt>
                <c:pt idx="778">
                  <c:v>-87.2</c:v>
                </c:pt>
                <c:pt idx="779">
                  <c:v>-85.2</c:v>
                </c:pt>
                <c:pt idx="780">
                  <c:v>-87.9</c:v>
                </c:pt>
                <c:pt idx="781">
                  <c:v>-84.8</c:v>
                </c:pt>
                <c:pt idx="782">
                  <c:v>-86</c:v>
                </c:pt>
                <c:pt idx="783">
                  <c:v>-86.6</c:v>
                </c:pt>
                <c:pt idx="784">
                  <c:v>-86.3</c:v>
                </c:pt>
                <c:pt idx="785">
                  <c:v>-85.6</c:v>
                </c:pt>
                <c:pt idx="786">
                  <c:v>-87</c:v>
                </c:pt>
                <c:pt idx="787">
                  <c:v>-87.9</c:v>
                </c:pt>
                <c:pt idx="788">
                  <c:v>-87.9</c:v>
                </c:pt>
                <c:pt idx="789">
                  <c:v>-87.4</c:v>
                </c:pt>
                <c:pt idx="790">
                  <c:v>-82.8</c:v>
                </c:pt>
                <c:pt idx="791">
                  <c:v>-84.6</c:v>
                </c:pt>
                <c:pt idx="792">
                  <c:v>-87.9</c:v>
                </c:pt>
                <c:pt idx="793">
                  <c:v>-87.9</c:v>
                </c:pt>
                <c:pt idx="794">
                  <c:v>-85.8</c:v>
                </c:pt>
                <c:pt idx="795">
                  <c:v>-86.1</c:v>
                </c:pt>
                <c:pt idx="796">
                  <c:v>-87</c:v>
                </c:pt>
                <c:pt idx="797">
                  <c:v>-87.9</c:v>
                </c:pt>
                <c:pt idx="798">
                  <c:v>-86.4</c:v>
                </c:pt>
                <c:pt idx="799">
                  <c:v>-87.4</c:v>
                </c:pt>
                <c:pt idx="800">
                  <c:v>-87.1</c:v>
                </c:pt>
                <c:pt idx="801">
                  <c:v>-85.5</c:v>
                </c:pt>
                <c:pt idx="802">
                  <c:v>-87.9</c:v>
                </c:pt>
                <c:pt idx="803">
                  <c:v>-86.8</c:v>
                </c:pt>
                <c:pt idx="804">
                  <c:v>-87.9</c:v>
                </c:pt>
                <c:pt idx="805">
                  <c:v>-85.2</c:v>
                </c:pt>
                <c:pt idx="806">
                  <c:v>-85.5</c:v>
                </c:pt>
                <c:pt idx="807">
                  <c:v>-85.8</c:v>
                </c:pt>
                <c:pt idx="808">
                  <c:v>-87.9</c:v>
                </c:pt>
                <c:pt idx="809">
                  <c:v>-85</c:v>
                </c:pt>
                <c:pt idx="810">
                  <c:v>-87.9</c:v>
                </c:pt>
                <c:pt idx="811">
                  <c:v>-84.9</c:v>
                </c:pt>
                <c:pt idx="812">
                  <c:v>-85.1</c:v>
                </c:pt>
                <c:pt idx="813">
                  <c:v>-87.9</c:v>
                </c:pt>
                <c:pt idx="814">
                  <c:v>-85.1</c:v>
                </c:pt>
                <c:pt idx="815">
                  <c:v>-85.5</c:v>
                </c:pt>
                <c:pt idx="816">
                  <c:v>-85.3</c:v>
                </c:pt>
                <c:pt idx="817">
                  <c:v>-87.9</c:v>
                </c:pt>
                <c:pt idx="818">
                  <c:v>-85</c:v>
                </c:pt>
                <c:pt idx="819">
                  <c:v>-87.9</c:v>
                </c:pt>
                <c:pt idx="820">
                  <c:v>-86.2</c:v>
                </c:pt>
                <c:pt idx="821">
                  <c:v>-85.2</c:v>
                </c:pt>
                <c:pt idx="822">
                  <c:v>-85.3</c:v>
                </c:pt>
                <c:pt idx="823">
                  <c:v>-84.5</c:v>
                </c:pt>
                <c:pt idx="824">
                  <c:v>-85</c:v>
                </c:pt>
                <c:pt idx="825">
                  <c:v>-84.7</c:v>
                </c:pt>
                <c:pt idx="826">
                  <c:v>-87.8</c:v>
                </c:pt>
                <c:pt idx="827">
                  <c:v>-87.8</c:v>
                </c:pt>
                <c:pt idx="828">
                  <c:v>-87.8</c:v>
                </c:pt>
                <c:pt idx="829">
                  <c:v>-87.8</c:v>
                </c:pt>
                <c:pt idx="830">
                  <c:v>-87.2</c:v>
                </c:pt>
                <c:pt idx="831">
                  <c:v>-87.8</c:v>
                </c:pt>
                <c:pt idx="832">
                  <c:v>-87.8</c:v>
                </c:pt>
                <c:pt idx="833">
                  <c:v>-84.6</c:v>
                </c:pt>
                <c:pt idx="834">
                  <c:v>-83.8</c:v>
                </c:pt>
                <c:pt idx="835">
                  <c:v>-84.6</c:v>
                </c:pt>
                <c:pt idx="836">
                  <c:v>-87.8</c:v>
                </c:pt>
                <c:pt idx="837">
                  <c:v>-85.5</c:v>
                </c:pt>
                <c:pt idx="838">
                  <c:v>-84.5</c:v>
                </c:pt>
                <c:pt idx="839">
                  <c:v>-87.8</c:v>
                </c:pt>
                <c:pt idx="840">
                  <c:v>-86.4</c:v>
                </c:pt>
                <c:pt idx="841">
                  <c:v>-86.3</c:v>
                </c:pt>
                <c:pt idx="842">
                  <c:v>-87.8</c:v>
                </c:pt>
                <c:pt idx="843">
                  <c:v>-86.4</c:v>
                </c:pt>
                <c:pt idx="844">
                  <c:v>-87.8</c:v>
                </c:pt>
                <c:pt idx="845">
                  <c:v>-87</c:v>
                </c:pt>
                <c:pt idx="846">
                  <c:v>-86.7</c:v>
                </c:pt>
                <c:pt idx="847">
                  <c:v>-86.5</c:v>
                </c:pt>
                <c:pt idx="848">
                  <c:v>-87.8</c:v>
                </c:pt>
                <c:pt idx="849">
                  <c:v>-84.6</c:v>
                </c:pt>
                <c:pt idx="850">
                  <c:v>-83.8</c:v>
                </c:pt>
                <c:pt idx="851">
                  <c:v>-85.6</c:v>
                </c:pt>
                <c:pt idx="852">
                  <c:v>-86.1</c:v>
                </c:pt>
                <c:pt idx="853">
                  <c:v>-87.7</c:v>
                </c:pt>
                <c:pt idx="854">
                  <c:v>-83.9</c:v>
                </c:pt>
                <c:pt idx="855">
                  <c:v>-87.7</c:v>
                </c:pt>
                <c:pt idx="856">
                  <c:v>-84.1</c:v>
                </c:pt>
                <c:pt idx="857">
                  <c:v>-85</c:v>
                </c:pt>
                <c:pt idx="858">
                  <c:v>-85.9</c:v>
                </c:pt>
                <c:pt idx="859">
                  <c:v>-87.7</c:v>
                </c:pt>
                <c:pt idx="860">
                  <c:v>-86.4</c:v>
                </c:pt>
                <c:pt idx="861">
                  <c:v>-86</c:v>
                </c:pt>
                <c:pt idx="862">
                  <c:v>-85.4</c:v>
                </c:pt>
                <c:pt idx="863">
                  <c:v>-85</c:v>
                </c:pt>
                <c:pt idx="864">
                  <c:v>-87.7</c:v>
                </c:pt>
                <c:pt idx="865">
                  <c:v>-86.3</c:v>
                </c:pt>
                <c:pt idx="866">
                  <c:v>-86.2</c:v>
                </c:pt>
                <c:pt idx="867">
                  <c:v>-84.7</c:v>
                </c:pt>
                <c:pt idx="868">
                  <c:v>-87.5</c:v>
                </c:pt>
                <c:pt idx="869">
                  <c:v>-86.6</c:v>
                </c:pt>
                <c:pt idx="870">
                  <c:v>-86.6</c:v>
                </c:pt>
                <c:pt idx="871">
                  <c:v>-87.4</c:v>
                </c:pt>
                <c:pt idx="872">
                  <c:v>-85.2</c:v>
                </c:pt>
                <c:pt idx="873">
                  <c:v>-87.7</c:v>
                </c:pt>
                <c:pt idx="874">
                  <c:v>-85.5</c:v>
                </c:pt>
                <c:pt idx="875">
                  <c:v>-84.7</c:v>
                </c:pt>
                <c:pt idx="876">
                  <c:v>-87.7</c:v>
                </c:pt>
                <c:pt idx="877">
                  <c:v>-82.9</c:v>
                </c:pt>
                <c:pt idx="878">
                  <c:v>-82.7</c:v>
                </c:pt>
                <c:pt idx="879">
                  <c:v>-84.5</c:v>
                </c:pt>
                <c:pt idx="880">
                  <c:v>-87.7</c:v>
                </c:pt>
                <c:pt idx="881">
                  <c:v>-87.7</c:v>
                </c:pt>
                <c:pt idx="882">
                  <c:v>-87.7</c:v>
                </c:pt>
                <c:pt idx="883">
                  <c:v>-86.2</c:v>
                </c:pt>
                <c:pt idx="884">
                  <c:v>-87.7</c:v>
                </c:pt>
                <c:pt idx="885">
                  <c:v>-87.7</c:v>
                </c:pt>
                <c:pt idx="886">
                  <c:v>-87.1</c:v>
                </c:pt>
                <c:pt idx="887">
                  <c:v>-87.7</c:v>
                </c:pt>
                <c:pt idx="888">
                  <c:v>-85.4</c:v>
                </c:pt>
                <c:pt idx="889">
                  <c:v>-85.5</c:v>
                </c:pt>
                <c:pt idx="890">
                  <c:v>-84</c:v>
                </c:pt>
                <c:pt idx="891">
                  <c:v>-84</c:v>
                </c:pt>
                <c:pt idx="892">
                  <c:v>-86.1</c:v>
                </c:pt>
                <c:pt idx="893">
                  <c:v>-84.8</c:v>
                </c:pt>
                <c:pt idx="894">
                  <c:v>-87.7</c:v>
                </c:pt>
                <c:pt idx="895">
                  <c:v>-87.7</c:v>
                </c:pt>
                <c:pt idx="896">
                  <c:v>-87.3</c:v>
                </c:pt>
                <c:pt idx="897">
                  <c:v>-85.3</c:v>
                </c:pt>
                <c:pt idx="898">
                  <c:v>-85</c:v>
                </c:pt>
                <c:pt idx="899">
                  <c:v>-85.3</c:v>
                </c:pt>
                <c:pt idx="900">
                  <c:v>-87.6</c:v>
                </c:pt>
                <c:pt idx="901">
                  <c:v>-86.2</c:v>
                </c:pt>
                <c:pt idx="902">
                  <c:v>-85.3</c:v>
                </c:pt>
                <c:pt idx="903">
                  <c:v>-84.6</c:v>
                </c:pt>
                <c:pt idx="904">
                  <c:v>-84.8</c:v>
                </c:pt>
                <c:pt idx="905">
                  <c:v>-84.2</c:v>
                </c:pt>
                <c:pt idx="906">
                  <c:v>-84.9</c:v>
                </c:pt>
                <c:pt idx="907">
                  <c:v>-86.4</c:v>
                </c:pt>
                <c:pt idx="908">
                  <c:v>-84.5</c:v>
                </c:pt>
                <c:pt idx="909">
                  <c:v>-87.7</c:v>
                </c:pt>
                <c:pt idx="910">
                  <c:v>-86.2</c:v>
                </c:pt>
                <c:pt idx="911">
                  <c:v>-87.7</c:v>
                </c:pt>
                <c:pt idx="912">
                  <c:v>-86.2</c:v>
                </c:pt>
                <c:pt idx="913">
                  <c:v>-83.4</c:v>
                </c:pt>
                <c:pt idx="914">
                  <c:v>-85.5</c:v>
                </c:pt>
                <c:pt idx="915">
                  <c:v>-87.7</c:v>
                </c:pt>
                <c:pt idx="916">
                  <c:v>-86.1</c:v>
                </c:pt>
                <c:pt idx="917">
                  <c:v>-84.9</c:v>
                </c:pt>
                <c:pt idx="918">
                  <c:v>-87.7</c:v>
                </c:pt>
                <c:pt idx="919">
                  <c:v>-86.9</c:v>
                </c:pt>
                <c:pt idx="920">
                  <c:v>-84.3</c:v>
                </c:pt>
                <c:pt idx="921">
                  <c:v>-87.7</c:v>
                </c:pt>
                <c:pt idx="922">
                  <c:v>-87.7</c:v>
                </c:pt>
                <c:pt idx="923">
                  <c:v>-86.4</c:v>
                </c:pt>
                <c:pt idx="924">
                  <c:v>-86.4</c:v>
                </c:pt>
                <c:pt idx="925">
                  <c:v>-87.7</c:v>
                </c:pt>
                <c:pt idx="926">
                  <c:v>-84.4</c:v>
                </c:pt>
                <c:pt idx="927">
                  <c:v>-85.4</c:v>
                </c:pt>
                <c:pt idx="928">
                  <c:v>-84</c:v>
                </c:pt>
                <c:pt idx="929">
                  <c:v>-84.7</c:v>
                </c:pt>
                <c:pt idx="930">
                  <c:v>-87.7</c:v>
                </c:pt>
                <c:pt idx="931">
                  <c:v>-87.7</c:v>
                </c:pt>
                <c:pt idx="932">
                  <c:v>-85.4</c:v>
                </c:pt>
                <c:pt idx="933">
                  <c:v>-87.7</c:v>
                </c:pt>
                <c:pt idx="934">
                  <c:v>-87.7</c:v>
                </c:pt>
                <c:pt idx="935">
                  <c:v>-86.6</c:v>
                </c:pt>
                <c:pt idx="936">
                  <c:v>-83.2</c:v>
                </c:pt>
                <c:pt idx="937">
                  <c:v>-85.2</c:v>
                </c:pt>
                <c:pt idx="938">
                  <c:v>-82.8</c:v>
                </c:pt>
                <c:pt idx="939">
                  <c:v>-87.7</c:v>
                </c:pt>
                <c:pt idx="940">
                  <c:v>-87.4</c:v>
                </c:pt>
                <c:pt idx="941">
                  <c:v>-85</c:v>
                </c:pt>
                <c:pt idx="942">
                  <c:v>-87.5</c:v>
                </c:pt>
                <c:pt idx="943">
                  <c:v>-85.6</c:v>
                </c:pt>
                <c:pt idx="944">
                  <c:v>-86.6</c:v>
                </c:pt>
                <c:pt idx="945">
                  <c:v>-85.7</c:v>
                </c:pt>
                <c:pt idx="946">
                  <c:v>-87.6</c:v>
                </c:pt>
                <c:pt idx="947">
                  <c:v>-87.6</c:v>
                </c:pt>
                <c:pt idx="948">
                  <c:v>-86.4</c:v>
                </c:pt>
                <c:pt idx="949">
                  <c:v>-87.6</c:v>
                </c:pt>
                <c:pt idx="950">
                  <c:v>-87.6</c:v>
                </c:pt>
                <c:pt idx="951">
                  <c:v>-85.7</c:v>
                </c:pt>
                <c:pt idx="952">
                  <c:v>-87.6</c:v>
                </c:pt>
                <c:pt idx="953">
                  <c:v>-84.8</c:v>
                </c:pt>
                <c:pt idx="954">
                  <c:v>-85.7</c:v>
                </c:pt>
                <c:pt idx="955">
                  <c:v>-87.6</c:v>
                </c:pt>
                <c:pt idx="956">
                  <c:v>-87.6</c:v>
                </c:pt>
                <c:pt idx="957">
                  <c:v>-82</c:v>
                </c:pt>
                <c:pt idx="958">
                  <c:v>-85.3</c:v>
                </c:pt>
                <c:pt idx="959">
                  <c:v>-84.4</c:v>
                </c:pt>
                <c:pt idx="960">
                  <c:v>-87.3</c:v>
                </c:pt>
                <c:pt idx="961">
                  <c:v>-85.6</c:v>
                </c:pt>
                <c:pt idx="962">
                  <c:v>-87.6</c:v>
                </c:pt>
                <c:pt idx="963">
                  <c:v>-87.6</c:v>
                </c:pt>
                <c:pt idx="964">
                  <c:v>-87.6</c:v>
                </c:pt>
                <c:pt idx="965">
                  <c:v>-86.7</c:v>
                </c:pt>
                <c:pt idx="966">
                  <c:v>-85.9</c:v>
                </c:pt>
                <c:pt idx="967">
                  <c:v>-86.8</c:v>
                </c:pt>
                <c:pt idx="968">
                  <c:v>-87.6</c:v>
                </c:pt>
                <c:pt idx="969">
                  <c:v>-84.4</c:v>
                </c:pt>
                <c:pt idx="970">
                  <c:v>-87.6</c:v>
                </c:pt>
                <c:pt idx="971">
                  <c:v>-87.6</c:v>
                </c:pt>
                <c:pt idx="972">
                  <c:v>-85.8</c:v>
                </c:pt>
                <c:pt idx="973">
                  <c:v>-87.6</c:v>
                </c:pt>
                <c:pt idx="974">
                  <c:v>-86.8</c:v>
                </c:pt>
                <c:pt idx="975">
                  <c:v>-87.6</c:v>
                </c:pt>
                <c:pt idx="976">
                  <c:v>-87.6</c:v>
                </c:pt>
                <c:pt idx="977">
                  <c:v>-86.9</c:v>
                </c:pt>
                <c:pt idx="978">
                  <c:v>-86.9</c:v>
                </c:pt>
                <c:pt idx="979">
                  <c:v>-87.6</c:v>
                </c:pt>
                <c:pt idx="980">
                  <c:v>-86</c:v>
                </c:pt>
                <c:pt idx="981">
                  <c:v>-86.6</c:v>
                </c:pt>
                <c:pt idx="982">
                  <c:v>-86.5</c:v>
                </c:pt>
                <c:pt idx="983">
                  <c:v>-87.6</c:v>
                </c:pt>
                <c:pt idx="984">
                  <c:v>-84</c:v>
                </c:pt>
                <c:pt idx="985">
                  <c:v>-85.8</c:v>
                </c:pt>
                <c:pt idx="986">
                  <c:v>-85.5</c:v>
                </c:pt>
                <c:pt idx="987">
                  <c:v>-84.2</c:v>
                </c:pt>
                <c:pt idx="988">
                  <c:v>-84.3</c:v>
                </c:pt>
                <c:pt idx="989">
                  <c:v>-84.6</c:v>
                </c:pt>
                <c:pt idx="990">
                  <c:v>-85.1</c:v>
                </c:pt>
                <c:pt idx="991">
                  <c:v>-87.6</c:v>
                </c:pt>
                <c:pt idx="992">
                  <c:v>-84.7</c:v>
                </c:pt>
                <c:pt idx="993">
                  <c:v>-84</c:v>
                </c:pt>
                <c:pt idx="994">
                  <c:v>-84.6</c:v>
                </c:pt>
                <c:pt idx="995">
                  <c:v>-87.5</c:v>
                </c:pt>
                <c:pt idx="996">
                  <c:v>-86.8</c:v>
                </c:pt>
                <c:pt idx="997">
                  <c:v>-86.3</c:v>
                </c:pt>
                <c:pt idx="998">
                  <c:v>-85.2</c:v>
                </c:pt>
                <c:pt idx="999">
                  <c:v>-87.5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B!$E$1:$E$4</c:f>
              <c:strCache>
                <c:ptCount val="1"/>
                <c:pt idx="0">
                  <c:v>B2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B!$D$5:$D$1004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B!$E$5:$E$1004</c:f>
              <c:numCache>
                <c:formatCode>0.00E+00</c:formatCode>
                <c:ptCount val="1000"/>
                <c:pt idx="0">
                  <c:v>-84.8</c:v>
                </c:pt>
                <c:pt idx="1">
                  <c:v>-83.8</c:v>
                </c:pt>
                <c:pt idx="2">
                  <c:v>-85.6</c:v>
                </c:pt>
                <c:pt idx="3">
                  <c:v>-85.4</c:v>
                </c:pt>
                <c:pt idx="4">
                  <c:v>-85.4</c:v>
                </c:pt>
                <c:pt idx="5">
                  <c:v>-88</c:v>
                </c:pt>
                <c:pt idx="6">
                  <c:v>-86.1</c:v>
                </c:pt>
                <c:pt idx="7">
                  <c:v>-87.1</c:v>
                </c:pt>
                <c:pt idx="8">
                  <c:v>-84.5</c:v>
                </c:pt>
                <c:pt idx="9">
                  <c:v>-88</c:v>
                </c:pt>
                <c:pt idx="10">
                  <c:v>-88</c:v>
                </c:pt>
                <c:pt idx="11">
                  <c:v>-86</c:v>
                </c:pt>
                <c:pt idx="12">
                  <c:v>-86.2</c:v>
                </c:pt>
                <c:pt idx="13">
                  <c:v>-86.1</c:v>
                </c:pt>
                <c:pt idx="14">
                  <c:v>-87.8</c:v>
                </c:pt>
                <c:pt idx="15">
                  <c:v>-88</c:v>
                </c:pt>
                <c:pt idx="16">
                  <c:v>-82.3</c:v>
                </c:pt>
                <c:pt idx="17">
                  <c:v>-88</c:v>
                </c:pt>
                <c:pt idx="18">
                  <c:v>-84</c:v>
                </c:pt>
                <c:pt idx="19">
                  <c:v>-84.9</c:v>
                </c:pt>
                <c:pt idx="20">
                  <c:v>-84.2</c:v>
                </c:pt>
                <c:pt idx="21">
                  <c:v>-88.1</c:v>
                </c:pt>
                <c:pt idx="22">
                  <c:v>-88.1</c:v>
                </c:pt>
                <c:pt idx="23">
                  <c:v>-85.7</c:v>
                </c:pt>
                <c:pt idx="24">
                  <c:v>-87</c:v>
                </c:pt>
                <c:pt idx="25">
                  <c:v>-84.7</c:v>
                </c:pt>
                <c:pt idx="26">
                  <c:v>-85.4</c:v>
                </c:pt>
                <c:pt idx="27">
                  <c:v>-88.1</c:v>
                </c:pt>
                <c:pt idx="28">
                  <c:v>-85.7</c:v>
                </c:pt>
                <c:pt idx="29">
                  <c:v>-85.6</c:v>
                </c:pt>
                <c:pt idx="30">
                  <c:v>-83.1</c:v>
                </c:pt>
                <c:pt idx="31">
                  <c:v>-85.5</c:v>
                </c:pt>
                <c:pt idx="32">
                  <c:v>-88.1</c:v>
                </c:pt>
                <c:pt idx="33">
                  <c:v>-85.8</c:v>
                </c:pt>
                <c:pt idx="34">
                  <c:v>-85.3</c:v>
                </c:pt>
                <c:pt idx="35">
                  <c:v>-88.1</c:v>
                </c:pt>
                <c:pt idx="36">
                  <c:v>-88.1</c:v>
                </c:pt>
                <c:pt idx="37">
                  <c:v>-88.1</c:v>
                </c:pt>
                <c:pt idx="38">
                  <c:v>-88.1</c:v>
                </c:pt>
                <c:pt idx="39">
                  <c:v>-88.1</c:v>
                </c:pt>
                <c:pt idx="40">
                  <c:v>-86.6</c:v>
                </c:pt>
                <c:pt idx="41">
                  <c:v>-86</c:v>
                </c:pt>
                <c:pt idx="42">
                  <c:v>-85.8</c:v>
                </c:pt>
                <c:pt idx="43">
                  <c:v>-86.5</c:v>
                </c:pt>
                <c:pt idx="44">
                  <c:v>-88.1</c:v>
                </c:pt>
                <c:pt idx="45">
                  <c:v>-85</c:v>
                </c:pt>
                <c:pt idx="46">
                  <c:v>-88.1</c:v>
                </c:pt>
                <c:pt idx="47">
                  <c:v>-88.1</c:v>
                </c:pt>
                <c:pt idx="48">
                  <c:v>-87.7</c:v>
                </c:pt>
                <c:pt idx="49">
                  <c:v>-87.7</c:v>
                </c:pt>
                <c:pt idx="50">
                  <c:v>-83.5</c:v>
                </c:pt>
                <c:pt idx="51">
                  <c:v>-85.9</c:v>
                </c:pt>
                <c:pt idx="52">
                  <c:v>-88.1</c:v>
                </c:pt>
                <c:pt idx="53">
                  <c:v>-86.1</c:v>
                </c:pt>
                <c:pt idx="54">
                  <c:v>-88.1</c:v>
                </c:pt>
                <c:pt idx="55">
                  <c:v>-83.6</c:v>
                </c:pt>
                <c:pt idx="56">
                  <c:v>-88.1</c:v>
                </c:pt>
                <c:pt idx="57">
                  <c:v>-88.1</c:v>
                </c:pt>
                <c:pt idx="58">
                  <c:v>-88.1</c:v>
                </c:pt>
                <c:pt idx="59">
                  <c:v>-88.1</c:v>
                </c:pt>
                <c:pt idx="60">
                  <c:v>-84.6</c:v>
                </c:pt>
                <c:pt idx="61">
                  <c:v>-88.1</c:v>
                </c:pt>
                <c:pt idx="62">
                  <c:v>-83</c:v>
                </c:pt>
                <c:pt idx="63">
                  <c:v>-87.9</c:v>
                </c:pt>
                <c:pt idx="64">
                  <c:v>-87.6</c:v>
                </c:pt>
                <c:pt idx="65">
                  <c:v>-84.4</c:v>
                </c:pt>
                <c:pt idx="66">
                  <c:v>-87</c:v>
                </c:pt>
                <c:pt idx="67">
                  <c:v>-88.1</c:v>
                </c:pt>
                <c:pt idx="68">
                  <c:v>-88.1</c:v>
                </c:pt>
                <c:pt idx="69">
                  <c:v>-88.1</c:v>
                </c:pt>
                <c:pt idx="70">
                  <c:v>-85.4</c:v>
                </c:pt>
                <c:pt idx="71">
                  <c:v>-88.1</c:v>
                </c:pt>
                <c:pt idx="72">
                  <c:v>-86</c:v>
                </c:pt>
                <c:pt idx="73">
                  <c:v>-85.6</c:v>
                </c:pt>
                <c:pt idx="74">
                  <c:v>-86.7</c:v>
                </c:pt>
                <c:pt idx="75">
                  <c:v>-84.4</c:v>
                </c:pt>
                <c:pt idx="76">
                  <c:v>-86.1</c:v>
                </c:pt>
                <c:pt idx="77">
                  <c:v>-87.3</c:v>
                </c:pt>
                <c:pt idx="78">
                  <c:v>-88.2</c:v>
                </c:pt>
                <c:pt idx="79">
                  <c:v>-88.2</c:v>
                </c:pt>
                <c:pt idx="80">
                  <c:v>-85.8</c:v>
                </c:pt>
                <c:pt idx="81">
                  <c:v>-84.9</c:v>
                </c:pt>
                <c:pt idx="82">
                  <c:v>-88.2</c:v>
                </c:pt>
                <c:pt idx="83">
                  <c:v>-85.4</c:v>
                </c:pt>
                <c:pt idx="84">
                  <c:v>-88.2</c:v>
                </c:pt>
                <c:pt idx="85">
                  <c:v>-84.7</c:v>
                </c:pt>
                <c:pt idx="86">
                  <c:v>-84.8</c:v>
                </c:pt>
                <c:pt idx="87">
                  <c:v>-84.8</c:v>
                </c:pt>
                <c:pt idx="88">
                  <c:v>-87.7</c:v>
                </c:pt>
                <c:pt idx="89">
                  <c:v>-85.8</c:v>
                </c:pt>
                <c:pt idx="90">
                  <c:v>-86.4</c:v>
                </c:pt>
                <c:pt idx="91">
                  <c:v>-87.2</c:v>
                </c:pt>
                <c:pt idx="92">
                  <c:v>-86.7</c:v>
                </c:pt>
                <c:pt idx="93">
                  <c:v>-85.6</c:v>
                </c:pt>
                <c:pt idx="94">
                  <c:v>-88.2</c:v>
                </c:pt>
                <c:pt idx="95">
                  <c:v>-86.7</c:v>
                </c:pt>
                <c:pt idx="96">
                  <c:v>-86.3</c:v>
                </c:pt>
                <c:pt idx="97">
                  <c:v>-85.4</c:v>
                </c:pt>
                <c:pt idx="98">
                  <c:v>-88.2</c:v>
                </c:pt>
                <c:pt idx="99">
                  <c:v>-85.4</c:v>
                </c:pt>
                <c:pt idx="100">
                  <c:v>-85.1</c:v>
                </c:pt>
                <c:pt idx="101">
                  <c:v>-85.9</c:v>
                </c:pt>
                <c:pt idx="102">
                  <c:v>-85.7</c:v>
                </c:pt>
                <c:pt idx="103">
                  <c:v>-85.4</c:v>
                </c:pt>
                <c:pt idx="104">
                  <c:v>-83.1</c:v>
                </c:pt>
                <c:pt idx="105">
                  <c:v>-85.7</c:v>
                </c:pt>
                <c:pt idx="106">
                  <c:v>-88.2</c:v>
                </c:pt>
                <c:pt idx="107">
                  <c:v>-86.9</c:v>
                </c:pt>
                <c:pt idx="108">
                  <c:v>-85</c:v>
                </c:pt>
                <c:pt idx="109">
                  <c:v>-84.6</c:v>
                </c:pt>
                <c:pt idx="110">
                  <c:v>-88.2</c:v>
                </c:pt>
                <c:pt idx="111">
                  <c:v>-88.2</c:v>
                </c:pt>
                <c:pt idx="112">
                  <c:v>-88.2</c:v>
                </c:pt>
                <c:pt idx="113">
                  <c:v>-87.6</c:v>
                </c:pt>
                <c:pt idx="114">
                  <c:v>-85.8</c:v>
                </c:pt>
                <c:pt idx="115">
                  <c:v>-85.5</c:v>
                </c:pt>
                <c:pt idx="116">
                  <c:v>-85.9</c:v>
                </c:pt>
                <c:pt idx="117">
                  <c:v>-87.4</c:v>
                </c:pt>
                <c:pt idx="118">
                  <c:v>-86.3</c:v>
                </c:pt>
                <c:pt idx="119">
                  <c:v>-84.2</c:v>
                </c:pt>
                <c:pt idx="120">
                  <c:v>-87.2</c:v>
                </c:pt>
                <c:pt idx="121">
                  <c:v>-86.7</c:v>
                </c:pt>
                <c:pt idx="122">
                  <c:v>-87.3</c:v>
                </c:pt>
                <c:pt idx="123">
                  <c:v>-85.3</c:v>
                </c:pt>
                <c:pt idx="124">
                  <c:v>-88.2</c:v>
                </c:pt>
                <c:pt idx="125">
                  <c:v>-88.2</c:v>
                </c:pt>
                <c:pt idx="126">
                  <c:v>-87.2</c:v>
                </c:pt>
                <c:pt idx="127">
                  <c:v>-86.7</c:v>
                </c:pt>
                <c:pt idx="128">
                  <c:v>-86.7</c:v>
                </c:pt>
                <c:pt idx="129">
                  <c:v>-85.5</c:v>
                </c:pt>
                <c:pt idx="130">
                  <c:v>-85.8</c:v>
                </c:pt>
                <c:pt idx="131">
                  <c:v>-85.9</c:v>
                </c:pt>
                <c:pt idx="132">
                  <c:v>-86.5</c:v>
                </c:pt>
                <c:pt idx="133">
                  <c:v>-87.4</c:v>
                </c:pt>
                <c:pt idx="134">
                  <c:v>-84.8</c:v>
                </c:pt>
                <c:pt idx="135">
                  <c:v>-87.1</c:v>
                </c:pt>
                <c:pt idx="136">
                  <c:v>-86.3</c:v>
                </c:pt>
                <c:pt idx="137">
                  <c:v>-86.9</c:v>
                </c:pt>
                <c:pt idx="138">
                  <c:v>-85.7</c:v>
                </c:pt>
                <c:pt idx="139">
                  <c:v>-87.1</c:v>
                </c:pt>
                <c:pt idx="140">
                  <c:v>-85.9</c:v>
                </c:pt>
                <c:pt idx="141">
                  <c:v>-86.1</c:v>
                </c:pt>
                <c:pt idx="142">
                  <c:v>-84.6</c:v>
                </c:pt>
                <c:pt idx="143">
                  <c:v>-88.2</c:v>
                </c:pt>
                <c:pt idx="144">
                  <c:v>-87.2</c:v>
                </c:pt>
                <c:pt idx="145">
                  <c:v>-88.2</c:v>
                </c:pt>
                <c:pt idx="146">
                  <c:v>-87.9</c:v>
                </c:pt>
                <c:pt idx="147">
                  <c:v>-86.1</c:v>
                </c:pt>
                <c:pt idx="148">
                  <c:v>-88.2</c:v>
                </c:pt>
                <c:pt idx="149">
                  <c:v>-86.5</c:v>
                </c:pt>
                <c:pt idx="150">
                  <c:v>-86.1</c:v>
                </c:pt>
                <c:pt idx="151">
                  <c:v>-88.2</c:v>
                </c:pt>
                <c:pt idx="152">
                  <c:v>-84.5</c:v>
                </c:pt>
                <c:pt idx="153">
                  <c:v>-86.7</c:v>
                </c:pt>
                <c:pt idx="154">
                  <c:v>-87.7</c:v>
                </c:pt>
                <c:pt idx="155">
                  <c:v>-88.2</c:v>
                </c:pt>
                <c:pt idx="156">
                  <c:v>-85.3</c:v>
                </c:pt>
                <c:pt idx="157">
                  <c:v>-88.2</c:v>
                </c:pt>
                <c:pt idx="158">
                  <c:v>-88.2</c:v>
                </c:pt>
                <c:pt idx="159">
                  <c:v>-87.5</c:v>
                </c:pt>
                <c:pt idx="160">
                  <c:v>-88.2</c:v>
                </c:pt>
                <c:pt idx="161">
                  <c:v>-85.2</c:v>
                </c:pt>
                <c:pt idx="162">
                  <c:v>-87.4</c:v>
                </c:pt>
                <c:pt idx="163">
                  <c:v>-88.2</c:v>
                </c:pt>
                <c:pt idx="164">
                  <c:v>-87.5</c:v>
                </c:pt>
                <c:pt idx="165">
                  <c:v>-86.6</c:v>
                </c:pt>
                <c:pt idx="166">
                  <c:v>-84.8</c:v>
                </c:pt>
                <c:pt idx="167">
                  <c:v>-88.2</c:v>
                </c:pt>
                <c:pt idx="168">
                  <c:v>-86</c:v>
                </c:pt>
                <c:pt idx="169">
                  <c:v>-87.6</c:v>
                </c:pt>
                <c:pt idx="170">
                  <c:v>-86.3</c:v>
                </c:pt>
                <c:pt idx="171">
                  <c:v>-87.6</c:v>
                </c:pt>
                <c:pt idx="172">
                  <c:v>-88.2</c:v>
                </c:pt>
                <c:pt idx="173">
                  <c:v>-86.1</c:v>
                </c:pt>
                <c:pt idx="174">
                  <c:v>-88.2</c:v>
                </c:pt>
                <c:pt idx="175">
                  <c:v>-88.2</c:v>
                </c:pt>
                <c:pt idx="176">
                  <c:v>-88.2</c:v>
                </c:pt>
                <c:pt idx="177">
                  <c:v>-86.6</c:v>
                </c:pt>
                <c:pt idx="178">
                  <c:v>-87.8</c:v>
                </c:pt>
                <c:pt idx="179">
                  <c:v>-87.2</c:v>
                </c:pt>
                <c:pt idx="180">
                  <c:v>-88.2</c:v>
                </c:pt>
                <c:pt idx="181">
                  <c:v>-86.3</c:v>
                </c:pt>
                <c:pt idx="182">
                  <c:v>-85.3</c:v>
                </c:pt>
                <c:pt idx="183">
                  <c:v>-86.9</c:v>
                </c:pt>
                <c:pt idx="184">
                  <c:v>-88.2</c:v>
                </c:pt>
                <c:pt idx="185">
                  <c:v>-88.2</c:v>
                </c:pt>
                <c:pt idx="186">
                  <c:v>-85.5</c:v>
                </c:pt>
                <c:pt idx="187">
                  <c:v>-82.9</c:v>
                </c:pt>
                <c:pt idx="188">
                  <c:v>-88.2</c:v>
                </c:pt>
                <c:pt idx="189">
                  <c:v>-86</c:v>
                </c:pt>
                <c:pt idx="190">
                  <c:v>-82.8</c:v>
                </c:pt>
                <c:pt idx="191">
                  <c:v>-85.1</c:v>
                </c:pt>
                <c:pt idx="192">
                  <c:v>-88.2</c:v>
                </c:pt>
                <c:pt idx="193">
                  <c:v>-88.2</c:v>
                </c:pt>
                <c:pt idx="194">
                  <c:v>-85.1</c:v>
                </c:pt>
                <c:pt idx="195">
                  <c:v>-86.9</c:v>
                </c:pt>
                <c:pt idx="196">
                  <c:v>-88.1</c:v>
                </c:pt>
                <c:pt idx="197">
                  <c:v>-85.3</c:v>
                </c:pt>
                <c:pt idx="198">
                  <c:v>-84.7</c:v>
                </c:pt>
                <c:pt idx="199">
                  <c:v>-88.2</c:v>
                </c:pt>
                <c:pt idx="200">
                  <c:v>-87.1</c:v>
                </c:pt>
                <c:pt idx="201">
                  <c:v>-85</c:v>
                </c:pt>
                <c:pt idx="202">
                  <c:v>-87.1</c:v>
                </c:pt>
                <c:pt idx="203">
                  <c:v>-86</c:v>
                </c:pt>
                <c:pt idx="204">
                  <c:v>-84.5</c:v>
                </c:pt>
                <c:pt idx="205">
                  <c:v>-88.2</c:v>
                </c:pt>
                <c:pt idx="206">
                  <c:v>-86.6</c:v>
                </c:pt>
                <c:pt idx="207">
                  <c:v>-88.2</c:v>
                </c:pt>
                <c:pt idx="208">
                  <c:v>-88.2</c:v>
                </c:pt>
                <c:pt idx="209">
                  <c:v>-88.2</c:v>
                </c:pt>
                <c:pt idx="210">
                  <c:v>-87.5</c:v>
                </c:pt>
                <c:pt idx="211">
                  <c:v>-85.9</c:v>
                </c:pt>
                <c:pt idx="212">
                  <c:v>-85</c:v>
                </c:pt>
                <c:pt idx="213">
                  <c:v>-84.7</c:v>
                </c:pt>
                <c:pt idx="214">
                  <c:v>-86.5</c:v>
                </c:pt>
                <c:pt idx="215">
                  <c:v>-83.9</c:v>
                </c:pt>
                <c:pt idx="216">
                  <c:v>-88.2</c:v>
                </c:pt>
                <c:pt idx="217">
                  <c:v>-88.2</c:v>
                </c:pt>
                <c:pt idx="218">
                  <c:v>-84.4</c:v>
                </c:pt>
                <c:pt idx="219">
                  <c:v>-86.6</c:v>
                </c:pt>
                <c:pt idx="220">
                  <c:v>-88.2</c:v>
                </c:pt>
                <c:pt idx="221">
                  <c:v>-88.2</c:v>
                </c:pt>
                <c:pt idx="222">
                  <c:v>-84.8</c:v>
                </c:pt>
                <c:pt idx="223">
                  <c:v>-87.1</c:v>
                </c:pt>
                <c:pt idx="224">
                  <c:v>-88.1</c:v>
                </c:pt>
                <c:pt idx="225">
                  <c:v>-85.4</c:v>
                </c:pt>
                <c:pt idx="226">
                  <c:v>-88.1</c:v>
                </c:pt>
                <c:pt idx="227">
                  <c:v>-85.7</c:v>
                </c:pt>
                <c:pt idx="228">
                  <c:v>-85.4</c:v>
                </c:pt>
                <c:pt idx="229">
                  <c:v>-84.2</c:v>
                </c:pt>
                <c:pt idx="230">
                  <c:v>-87.8</c:v>
                </c:pt>
                <c:pt idx="231">
                  <c:v>-84.8</c:v>
                </c:pt>
                <c:pt idx="232">
                  <c:v>-87.3</c:v>
                </c:pt>
                <c:pt idx="233">
                  <c:v>-88.2</c:v>
                </c:pt>
                <c:pt idx="234">
                  <c:v>-88.2</c:v>
                </c:pt>
                <c:pt idx="235">
                  <c:v>-85.6</c:v>
                </c:pt>
                <c:pt idx="236">
                  <c:v>-88.2</c:v>
                </c:pt>
                <c:pt idx="237">
                  <c:v>-87.4</c:v>
                </c:pt>
                <c:pt idx="238">
                  <c:v>-88.2</c:v>
                </c:pt>
                <c:pt idx="239">
                  <c:v>-87</c:v>
                </c:pt>
                <c:pt idx="240">
                  <c:v>-84.3</c:v>
                </c:pt>
                <c:pt idx="241">
                  <c:v>-88.2</c:v>
                </c:pt>
                <c:pt idx="242">
                  <c:v>-87.1</c:v>
                </c:pt>
                <c:pt idx="243">
                  <c:v>-86.8</c:v>
                </c:pt>
                <c:pt idx="244">
                  <c:v>-88.1</c:v>
                </c:pt>
                <c:pt idx="245">
                  <c:v>-86.2</c:v>
                </c:pt>
                <c:pt idx="246">
                  <c:v>-87.2</c:v>
                </c:pt>
                <c:pt idx="247">
                  <c:v>-84.9</c:v>
                </c:pt>
                <c:pt idx="248">
                  <c:v>-87.5</c:v>
                </c:pt>
                <c:pt idx="249">
                  <c:v>-84.5</c:v>
                </c:pt>
                <c:pt idx="250">
                  <c:v>-88.2</c:v>
                </c:pt>
                <c:pt idx="251">
                  <c:v>-85.8</c:v>
                </c:pt>
                <c:pt idx="252">
                  <c:v>-86.7</c:v>
                </c:pt>
                <c:pt idx="253">
                  <c:v>-85.9</c:v>
                </c:pt>
                <c:pt idx="254">
                  <c:v>-87.6</c:v>
                </c:pt>
                <c:pt idx="255">
                  <c:v>-88.2</c:v>
                </c:pt>
                <c:pt idx="256">
                  <c:v>-86.7</c:v>
                </c:pt>
                <c:pt idx="257">
                  <c:v>-85.1</c:v>
                </c:pt>
                <c:pt idx="258">
                  <c:v>-88.2</c:v>
                </c:pt>
                <c:pt idx="259">
                  <c:v>-88.2</c:v>
                </c:pt>
                <c:pt idx="260">
                  <c:v>-88.2</c:v>
                </c:pt>
                <c:pt idx="261">
                  <c:v>-87.2</c:v>
                </c:pt>
                <c:pt idx="262">
                  <c:v>-85.3</c:v>
                </c:pt>
                <c:pt idx="263">
                  <c:v>-87.2</c:v>
                </c:pt>
                <c:pt idx="264">
                  <c:v>-88.2</c:v>
                </c:pt>
                <c:pt idx="265">
                  <c:v>-88</c:v>
                </c:pt>
                <c:pt idx="266">
                  <c:v>-88.2</c:v>
                </c:pt>
                <c:pt idx="267">
                  <c:v>-88.2</c:v>
                </c:pt>
                <c:pt idx="268">
                  <c:v>-84</c:v>
                </c:pt>
                <c:pt idx="269">
                  <c:v>-87.5</c:v>
                </c:pt>
                <c:pt idx="270">
                  <c:v>-85.1</c:v>
                </c:pt>
                <c:pt idx="271">
                  <c:v>-85.6</c:v>
                </c:pt>
                <c:pt idx="272">
                  <c:v>-88.2</c:v>
                </c:pt>
                <c:pt idx="273">
                  <c:v>-88.2</c:v>
                </c:pt>
                <c:pt idx="274">
                  <c:v>-86</c:v>
                </c:pt>
                <c:pt idx="275">
                  <c:v>-88.2</c:v>
                </c:pt>
                <c:pt idx="276">
                  <c:v>-88.2</c:v>
                </c:pt>
                <c:pt idx="277">
                  <c:v>-87.4</c:v>
                </c:pt>
                <c:pt idx="278">
                  <c:v>-88.2</c:v>
                </c:pt>
                <c:pt idx="279">
                  <c:v>-85.6</c:v>
                </c:pt>
                <c:pt idx="280">
                  <c:v>-87.9</c:v>
                </c:pt>
                <c:pt idx="281">
                  <c:v>-84.8</c:v>
                </c:pt>
                <c:pt idx="282">
                  <c:v>-84.4</c:v>
                </c:pt>
                <c:pt idx="283">
                  <c:v>-86.3</c:v>
                </c:pt>
                <c:pt idx="284">
                  <c:v>-84.5</c:v>
                </c:pt>
                <c:pt idx="285">
                  <c:v>-85.4</c:v>
                </c:pt>
                <c:pt idx="286">
                  <c:v>-88.2</c:v>
                </c:pt>
                <c:pt idx="287">
                  <c:v>-88.2</c:v>
                </c:pt>
                <c:pt idx="288">
                  <c:v>-87.5</c:v>
                </c:pt>
                <c:pt idx="289">
                  <c:v>-88.2</c:v>
                </c:pt>
                <c:pt idx="290">
                  <c:v>-86.4</c:v>
                </c:pt>
                <c:pt idx="291">
                  <c:v>-85.7</c:v>
                </c:pt>
                <c:pt idx="292">
                  <c:v>-86.1</c:v>
                </c:pt>
                <c:pt idx="293">
                  <c:v>-86.2</c:v>
                </c:pt>
                <c:pt idx="294">
                  <c:v>-85.9</c:v>
                </c:pt>
                <c:pt idx="295">
                  <c:v>-88.3</c:v>
                </c:pt>
                <c:pt idx="296">
                  <c:v>-82.8</c:v>
                </c:pt>
                <c:pt idx="297">
                  <c:v>-88.3</c:v>
                </c:pt>
                <c:pt idx="298">
                  <c:v>-85.4</c:v>
                </c:pt>
                <c:pt idx="299">
                  <c:v>-87.5</c:v>
                </c:pt>
                <c:pt idx="300">
                  <c:v>-84.3</c:v>
                </c:pt>
                <c:pt idx="301">
                  <c:v>-88.3</c:v>
                </c:pt>
                <c:pt idx="302">
                  <c:v>-85.7</c:v>
                </c:pt>
                <c:pt idx="303">
                  <c:v>-85.4</c:v>
                </c:pt>
                <c:pt idx="304">
                  <c:v>-88.3</c:v>
                </c:pt>
                <c:pt idx="305">
                  <c:v>-85.5</c:v>
                </c:pt>
                <c:pt idx="306">
                  <c:v>-86.2</c:v>
                </c:pt>
                <c:pt idx="307">
                  <c:v>-86.3</c:v>
                </c:pt>
                <c:pt idx="308">
                  <c:v>-87.9</c:v>
                </c:pt>
                <c:pt idx="309">
                  <c:v>-84.6</c:v>
                </c:pt>
                <c:pt idx="310">
                  <c:v>-86.1</c:v>
                </c:pt>
                <c:pt idx="311">
                  <c:v>-83.8</c:v>
                </c:pt>
                <c:pt idx="312">
                  <c:v>-86.2</c:v>
                </c:pt>
                <c:pt idx="313">
                  <c:v>-85.8</c:v>
                </c:pt>
                <c:pt idx="314">
                  <c:v>-88.3</c:v>
                </c:pt>
                <c:pt idx="315">
                  <c:v>-68.599999999999994</c:v>
                </c:pt>
                <c:pt idx="316">
                  <c:v>-61.9</c:v>
                </c:pt>
                <c:pt idx="317">
                  <c:v>-59.3</c:v>
                </c:pt>
                <c:pt idx="318">
                  <c:v>-59</c:v>
                </c:pt>
                <c:pt idx="319">
                  <c:v>-80.400000000000006</c:v>
                </c:pt>
                <c:pt idx="320">
                  <c:v>-85.2</c:v>
                </c:pt>
                <c:pt idx="321">
                  <c:v>-87.9</c:v>
                </c:pt>
                <c:pt idx="322">
                  <c:v>-83.6</c:v>
                </c:pt>
                <c:pt idx="323">
                  <c:v>-87</c:v>
                </c:pt>
                <c:pt idx="324">
                  <c:v>-88.3</c:v>
                </c:pt>
                <c:pt idx="325">
                  <c:v>-88.3</c:v>
                </c:pt>
                <c:pt idx="326">
                  <c:v>-86.5</c:v>
                </c:pt>
                <c:pt idx="327">
                  <c:v>-86.5</c:v>
                </c:pt>
                <c:pt idx="328">
                  <c:v>-86.9</c:v>
                </c:pt>
                <c:pt idx="329">
                  <c:v>-88.3</c:v>
                </c:pt>
                <c:pt idx="330">
                  <c:v>-87.9</c:v>
                </c:pt>
                <c:pt idx="331">
                  <c:v>-86.3</c:v>
                </c:pt>
                <c:pt idx="332">
                  <c:v>-87.5</c:v>
                </c:pt>
                <c:pt idx="333">
                  <c:v>-88.3</c:v>
                </c:pt>
                <c:pt idx="334">
                  <c:v>-88.3</c:v>
                </c:pt>
                <c:pt idx="335">
                  <c:v>-85.1</c:v>
                </c:pt>
                <c:pt idx="336">
                  <c:v>-87.2</c:v>
                </c:pt>
                <c:pt idx="337">
                  <c:v>-87.9</c:v>
                </c:pt>
                <c:pt idx="338">
                  <c:v>-87.9</c:v>
                </c:pt>
                <c:pt idx="339">
                  <c:v>-84.4</c:v>
                </c:pt>
                <c:pt idx="340">
                  <c:v>-88.3</c:v>
                </c:pt>
                <c:pt idx="341">
                  <c:v>-86</c:v>
                </c:pt>
                <c:pt idx="342">
                  <c:v>-85.4</c:v>
                </c:pt>
                <c:pt idx="343">
                  <c:v>-84.7</c:v>
                </c:pt>
                <c:pt idx="344">
                  <c:v>-88.3</c:v>
                </c:pt>
                <c:pt idx="345">
                  <c:v>-87.2</c:v>
                </c:pt>
                <c:pt idx="346">
                  <c:v>-88.3</c:v>
                </c:pt>
                <c:pt idx="347">
                  <c:v>-84.7</c:v>
                </c:pt>
                <c:pt idx="348">
                  <c:v>-85.7</c:v>
                </c:pt>
                <c:pt idx="349">
                  <c:v>-84.5</c:v>
                </c:pt>
                <c:pt idx="350">
                  <c:v>-88.3</c:v>
                </c:pt>
                <c:pt idx="351">
                  <c:v>-88.3</c:v>
                </c:pt>
                <c:pt idx="352">
                  <c:v>-88.3</c:v>
                </c:pt>
                <c:pt idx="353">
                  <c:v>-88</c:v>
                </c:pt>
                <c:pt idx="354">
                  <c:v>-86.1</c:v>
                </c:pt>
                <c:pt idx="355">
                  <c:v>-87.8</c:v>
                </c:pt>
                <c:pt idx="356">
                  <c:v>-87.9</c:v>
                </c:pt>
                <c:pt idx="357">
                  <c:v>-87.2</c:v>
                </c:pt>
                <c:pt idx="358">
                  <c:v>-88.3</c:v>
                </c:pt>
                <c:pt idx="359">
                  <c:v>-88.3</c:v>
                </c:pt>
                <c:pt idx="360">
                  <c:v>-88.3</c:v>
                </c:pt>
                <c:pt idx="361">
                  <c:v>-86</c:v>
                </c:pt>
                <c:pt idx="362">
                  <c:v>-86.9</c:v>
                </c:pt>
                <c:pt idx="363">
                  <c:v>-88.3</c:v>
                </c:pt>
                <c:pt idx="364">
                  <c:v>-88.3</c:v>
                </c:pt>
                <c:pt idx="365">
                  <c:v>-85.1</c:v>
                </c:pt>
                <c:pt idx="366">
                  <c:v>-86</c:v>
                </c:pt>
                <c:pt idx="367">
                  <c:v>-88.3</c:v>
                </c:pt>
                <c:pt idx="368">
                  <c:v>-88.3</c:v>
                </c:pt>
                <c:pt idx="369">
                  <c:v>-84.7</c:v>
                </c:pt>
                <c:pt idx="370">
                  <c:v>-88.3</c:v>
                </c:pt>
                <c:pt idx="371">
                  <c:v>-88.3</c:v>
                </c:pt>
                <c:pt idx="372">
                  <c:v>-87</c:v>
                </c:pt>
                <c:pt idx="373">
                  <c:v>-86</c:v>
                </c:pt>
                <c:pt idx="374">
                  <c:v>-85.6</c:v>
                </c:pt>
                <c:pt idx="375">
                  <c:v>-88.3</c:v>
                </c:pt>
                <c:pt idx="376">
                  <c:v>-86.4</c:v>
                </c:pt>
                <c:pt idx="377">
                  <c:v>-88.3</c:v>
                </c:pt>
                <c:pt idx="378">
                  <c:v>-88.3</c:v>
                </c:pt>
                <c:pt idx="379">
                  <c:v>-87.2</c:v>
                </c:pt>
                <c:pt idx="380">
                  <c:v>-87</c:v>
                </c:pt>
                <c:pt idx="381">
                  <c:v>-88</c:v>
                </c:pt>
                <c:pt idx="382">
                  <c:v>-83.7</c:v>
                </c:pt>
                <c:pt idx="383">
                  <c:v>-85.4</c:v>
                </c:pt>
                <c:pt idx="384">
                  <c:v>-86.6</c:v>
                </c:pt>
                <c:pt idx="385">
                  <c:v>-86.2</c:v>
                </c:pt>
                <c:pt idx="386">
                  <c:v>-86.2</c:v>
                </c:pt>
                <c:pt idx="387">
                  <c:v>-88.3</c:v>
                </c:pt>
                <c:pt idx="388">
                  <c:v>-86.5</c:v>
                </c:pt>
                <c:pt idx="389">
                  <c:v>-88.3</c:v>
                </c:pt>
                <c:pt idx="390">
                  <c:v>-88.3</c:v>
                </c:pt>
                <c:pt idx="391">
                  <c:v>-86.3</c:v>
                </c:pt>
                <c:pt idx="392">
                  <c:v>-86.3</c:v>
                </c:pt>
                <c:pt idx="393">
                  <c:v>-88.3</c:v>
                </c:pt>
                <c:pt idx="394">
                  <c:v>-84.7</c:v>
                </c:pt>
                <c:pt idx="395">
                  <c:v>-87.1</c:v>
                </c:pt>
                <c:pt idx="396">
                  <c:v>-86.3</c:v>
                </c:pt>
                <c:pt idx="397">
                  <c:v>-88.3</c:v>
                </c:pt>
                <c:pt idx="398">
                  <c:v>-86.6</c:v>
                </c:pt>
                <c:pt idx="399">
                  <c:v>-88.3</c:v>
                </c:pt>
                <c:pt idx="400">
                  <c:v>-86.6</c:v>
                </c:pt>
                <c:pt idx="401">
                  <c:v>-86</c:v>
                </c:pt>
                <c:pt idx="402">
                  <c:v>-86.7</c:v>
                </c:pt>
                <c:pt idx="403">
                  <c:v>-87.8</c:v>
                </c:pt>
                <c:pt idx="404">
                  <c:v>-86.2</c:v>
                </c:pt>
                <c:pt idx="405">
                  <c:v>-87.1</c:v>
                </c:pt>
                <c:pt idx="406">
                  <c:v>-86.6</c:v>
                </c:pt>
                <c:pt idx="407">
                  <c:v>-88.3</c:v>
                </c:pt>
                <c:pt idx="408">
                  <c:v>-88.3</c:v>
                </c:pt>
                <c:pt idx="409">
                  <c:v>-87.9</c:v>
                </c:pt>
                <c:pt idx="410">
                  <c:v>-88.3</c:v>
                </c:pt>
                <c:pt idx="411">
                  <c:v>-84.8</c:v>
                </c:pt>
                <c:pt idx="412">
                  <c:v>-88.1</c:v>
                </c:pt>
                <c:pt idx="413">
                  <c:v>-88.3</c:v>
                </c:pt>
                <c:pt idx="414">
                  <c:v>-88.3</c:v>
                </c:pt>
                <c:pt idx="415">
                  <c:v>-88.3</c:v>
                </c:pt>
                <c:pt idx="416">
                  <c:v>-88.3</c:v>
                </c:pt>
                <c:pt idx="417">
                  <c:v>-85.2</c:v>
                </c:pt>
                <c:pt idx="418">
                  <c:v>-83.7</c:v>
                </c:pt>
                <c:pt idx="419">
                  <c:v>-87.5</c:v>
                </c:pt>
                <c:pt idx="420">
                  <c:v>-88.2</c:v>
                </c:pt>
                <c:pt idx="421">
                  <c:v>-88.3</c:v>
                </c:pt>
                <c:pt idx="422">
                  <c:v>-86.6</c:v>
                </c:pt>
                <c:pt idx="423">
                  <c:v>-87.3</c:v>
                </c:pt>
                <c:pt idx="424">
                  <c:v>-86.4</c:v>
                </c:pt>
                <c:pt idx="425">
                  <c:v>-83.7</c:v>
                </c:pt>
                <c:pt idx="426">
                  <c:v>-86.8</c:v>
                </c:pt>
                <c:pt idx="427">
                  <c:v>-87.5</c:v>
                </c:pt>
                <c:pt idx="428">
                  <c:v>-86.8</c:v>
                </c:pt>
                <c:pt idx="429">
                  <c:v>-86.6</c:v>
                </c:pt>
                <c:pt idx="430">
                  <c:v>-85.9</c:v>
                </c:pt>
                <c:pt idx="431">
                  <c:v>-88.3</c:v>
                </c:pt>
                <c:pt idx="432">
                  <c:v>-88.2</c:v>
                </c:pt>
                <c:pt idx="433">
                  <c:v>-87.6</c:v>
                </c:pt>
                <c:pt idx="434">
                  <c:v>-87.2</c:v>
                </c:pt>
                <c:pt idx="435">
                  <c:v>-88.2</c:v>
                </c:pt>
                <c:pt idx="436">
                  <c:v>-85.8</c:v>
                </c:pt>
                <c:pt idx="437">
                  <c:v>-88.2</c:v>
                </c:pt>
                <c:pt idx="438">
                  <c:v>-88.2</c:v>
                </c:pt>
                <c:pt idx="439">
                  <c:v>-84.2</c:v>
                </c:pt>
                <c:pt idx="440">
                  <c:v>-84.8</c:v>
                </c:pt>
                <c:pt idx="441">
                  <c:v>-87</c:v>
                </c:pt>
                <c:pt idx="442">
                  <c:v>-88.2</c:v>
                </c:pt>
                <c:pt idx="443">
                  <c:v>-88.2</c:v>
                </c:pt>
                <c:pt idx="444">
                  <c:v>-85.1</c:v>
                </c:pt>
                <c:pt idx="445">
                  <c:v>-87.2</c:v>
                </c:pt>
                <c:pt idx="446">
                  <c:v>-87.8</c:v>
                </c:pt>
                <c:pt idx="447">
                  <c:v>-85.6</c:v>
                </c:pt>
                <c:pt idx="448">
                  <c:v>-85.6</c:v>
                </c:pt>
                <c:pt idx="449">
                  <c:v>-84.2</c:v>
                </c:pt>
                <c:pt idx="450">
                  <c:v>-85</c:v>
                </c:pt>
                <c:pt idx="451">
                  <c:v>-88.2</c:v>
                </c:pt>
                <c:pt idx="452">
                  <c:v>-83.4</c:v>
                </c:pt>
                <c:pt idx="453">
                  <c:v>-88.2</c:v>
                </c:pt>
                <c:pt idx="454">
                  <c:v>-86.8</c:v>
                </c:pt>
                <c:pt idx="455">
                  <c:v>-85.3</c:v>
                </c:pt>
                <c:pt idx="456">
                  <c:v>-88.2</c:v>
                </c:pt>
                <c:pt idx="457">
                  <c:v>-86.7</c:v>
                </c:pt>
                <c:pt idx="458">
                  <c:v>-86.9</c:v>
                </c:pt>
                <c:pt idx="459">
                  <c:v>-88.2</c:v>
                </c:pt>
                <c:pt idx="460">
                  <c:v>-86.8</c:v>
                </c:pt>
                <c:pt idx="461">
                  <c:v>-88.2</c:v>
                </c:pt>
                <c:pt idx="462">
                  <c:v>-87.8</c:v>
                </c:pt>
                <c:pt idx="463">
                  <c:v>-85.2</c:v>
                </c:pt>
                <c:pt idx="464">
                  <c:v>-88.2</c:v>
                </c:pt>
                <c:pt idx="465">
                  <c:v>-87.1</c:v>
                </c:pt>
                <c:pt idx="466">
                  <c:v>-86.5</c:v>
                </c:pt>
                <c:pt idx="467">
                  <c:v>-88.1</c:v>
                </c:pt>
                <c:pt idx="468">
                  <c:v>-88.2</c:v>
                </c:pt>
                <c:pt idx="469">
                  <c:v>-86.1</c:v>
                </c:pt>
                <c:pt idx="470">
                  <c:v>-84</c:v>
                </c:pt>
                <c:pt idx="471">
                  <c:v>-88.2</c:v>
                </c:pt>
                <c:pt idx="472">
                  <c:v>-84.9</c:v>
                </c:pt>
                <c:pt idx="473">
                  <c:v>-88.2</c:v>
                </c:pt>
                <c:pt idx="474">
                  <c:v>-84.1</c:v>
                </c:pt>
                <c:pt idx="475">
                  <c:v>-85.5</c:v>
                </c:pt>
                <c:pt idx="476">
                  <c:v>-88.2</c:v>
                </c:pt>
                <c:pt idx="477">
                  <c:v>-88</c:v>
                </c:pt>
                <c:pt idx="478">
                  <c:v>-86</c:v>
                </c:pt>
                <c:pt idx="479">
                  <c:v>-84.6</c:v>
                </c:pt>
                <c:pt idx="480">
                  <c:v>-88.2</c:v>
                </c:pt>
                <c:pt idx="481">
                  <c:v>-86</c:v>
                </c:pt>
                <c:pt idx="482">
                  <c:v>-87</c:v>
                </c:pt>
                <c:pt idx="483">
                  <c:v>-86.7</c:v>
                </c:pt>
                <c:pt idx="484">
                  <c:v>-84.7</c:v>
                </c:pt>
                <c:pt idx="485">
                  <c:v>-86.2</c:v>
                </c:pt>
                <c:pt idx="486">
                  <c:v>-86.1</c:v>
                </c:pt>
                <c:pt idx="487">
                  <c:v>-88.2</c:v>
                </c:pt>
                <c:pt idx="488">
                  <c:v>-86.5</c:v>
                </c:pt>
                <c:pt idx="489">
                  <c:v>-84.1</c:v>
                </c:pt>
                <c:pt idx="490">
                  <c:v>-86.9</c:v>
                </c:pt>
                <c:pt idx="491">
                  <c:v>-84.1</c:v>
                </c:pt>
                <c:pt idx="492">
                  <c:v>-86.4</c:v>
                </c:pt>
                <c:pt idx="493">
                  <c:v>-86</c:v>
                </c:pt>
                <c:pt idx="494">
                  <c:v>-88.2</c:v>
                </c:pt>
                <c:pt idx="495">
                  <c:v>-85.1</c:v>
                </c:pt>
                <c:pt idx="496">
                  <c:v>-85.5</c:v>
                </c:pt>
                <c:pt idx="497">
                  <c:v>-84.7</c:v>
                </c:pt>
                <c:pt idx="498">
                  <c:v>-87</c:v>
                </c:pt>
                <c:pt idx="499">
                  <c:v>-85.6</c:v>
                </c:pt>
                <c:pt idx="500">
                  <c:v>-86.3</c:v>
                </c:pt>
                <c:pt idx="501">
                  <c:v>-83.6</c:v>
                </c:pt>
                <c:pt idx="502">
                  <c:v>-88.2</c:v>
                </c:pt>
                <c:pt idx="503">
                  <c:v>-87.3</c:v>
                </c:pt>
                <c:pt idx="504">
                  <c:v>-84.6</c:v>
                </c:pt>
                <c:pt idx="505">
                  <c:v>-88.1</c:v>
                </c:pt>
                <c:pt idx="506">
                  <c:v>-87.1</c:v>
                </c:pt>
                <c:pt idx="507">
                  <c:v>-87.2</c:v>
                </c:pt>
                <c:pt idx="508">
                  <c:v>-85.6</c:v>
                </c:pt>
                <c:pt idx="509">
                  <c:v>-85.1</c:v>
                </c:pt>
                <c:pt idx="510">
                  <c:v>-86.1</c:v>
                </c:pt>
                <c:pt idx="511">
                  <c:v>-88.1</c:v>
                </c:pt>
                <c:pt idx="512">
                  <c:v>-85.4</c:v>
                </c:pt>
                <c:pt idx="513">
                  <c:v>-88.1</c:v>
                </c:pt>
                <c:pt idx="514">
                  <c:v>-88.1</c:v>
                </c:pt>
                <c:pt idx="515">
                  <c:v>-88.1</c:v>
                </c:pt>
                <c:pt idx="516">
                  <c:v>-85.9</c:v>
                </c:pt>
                <c:pt idx="517">
                  <c:v>-87.9</c:v>
                </c:pt>
                <c:pt idx="518">
                  <c:v>-83.3</c:v>
                </c:pt>
                <c:pt idx="519">
                  <c:v>-85.2</c:v>
                </c:pt>
                <c:pt idx="520">
                  <c:v>-86.5</c:v>
                </c:pt>
                <c:pt idx="521">
                  <c:v>-87.6</c:v>
                </c:pt>
                <c:pt idx="522">
                  <c:v>-84.7</c:v>
                </c:pt>
                <c:pt idx="523">
                  <c:v>-84.7</c:v>
                </c:pt>
                <c:pt idx="524">
                  <c:v>-86.9</c:v>
                </c:pt>
                <c:pt idx="525">
                  <c:v>-87.4</c:v>
                </c:pt>
                <c:pt idx="526">
                  <c:v>-84.1</c:v>
                </c:pt>
                <c:pt idx="527">
                  <c:v>-85.7</c:v>
                </c:pt>
                <c:pt idx="528">
                  <c:v>-84.9</c:v>
                </c:pt>
                <c:pt idx="529">
                  <c:v>-86.9</c:v>
                </c:pt>
                <c:pt idx="530">
                  <c:v>-88.1</c:v>
                </c:pt>
                <c:pt idx="531">
                  <c:v>-88.1</c:v>
                </c:pt>
                <c:pt idx="532">
                  <c:v>-86.8</c:v>
                </c:pt>
                <c:pt idx="533">
                  <c:v>-83.7</c:v>
                </c:pt>
                <c:pt idx="534">
                  <c:v>-83.8</c:v>
                </c:pt>
                <c:pt idx="535">
                  <c:v>-88.1</c:v>
                </c:pt>
                <c:pt idx="536">
                  <c:v>-88.1</c:v>
                </c:pt>
                <c:pt idx="537">
                  <c:v>-88.1</c:v>
                </c:pt>
                <c:pt idx="538">
                  <c:v>-86.8</c:v>
                </c:pt>
                <c:pt idx="539">
                  <c:v>-85.4</c:v>
                </c:pt>
                <c:pt idx="540">
                  <c:v>-84.8</c:v>
                </c:pt>
                <c:pt idx="541">
                  <c:v>-85.2</c:v>
                </c:pt>
                <c:pt idx="542">
                  <c:v>-87.1</c:v>
                </c:pt>
                <c:pt idx="543">
                  <c:v>-84.8</c:v>
                </c:pt>
                <c:pt idx="544">
                  <c:v>-86.1</c:v>
                </c:pt>
                <c:pt idx="545">
                  <c:v>-85.8</c:v>
                </c:pt>
                <c:pt idx="546">
                  <c:v>-87.2</c:v>
                </c:pt>
                <c:pt idx="547">
                  <c:v>-85.3</c:v>
                </c:pt>
                <c:pt idx="548">
                  <c:v>-85.5</c:v>
                </c:pt>
                <c:pt idx="549">
                  <c:v>-85.3</c:v>
                </c:pt>
                <c:pt idx="550">
                  <c:v>-88.1</c:v>
                </c:pt>
                <c:pt idx="551">
                  <c:v>-85.3</c:v>
                </c:pt>
                <c:pt idx="552">
                  <c:v>-84.4</c:v>
                </c:pt>
                <c:pt idx="553">
                  <c:v>-88.1</c:v>
                </c:pt>
                <c:pt idx="554">
                  <c:v>-87.3</c:v>
                </c:pt>
                <c:pt idx="555">
                  <c:v>-85.4</c:v>
                </c:pt>
                <c:pt idx="556">
                  <c:v>-86.9</c:v>
                </c:pt>
                <c:pt idx="557">
                  <c:v>-88.1</c:v>
                </c:pt>
                <c:pt idx="558">
                  <c:v>-88.1</c:v>
                </c:pt>
                <c:pt idx="559">
                  <c:v>-88.1</c:v>
                </c:pt>
                <c:pt idx="560">
                  <c:v>-88.1</c:v>
                </c:pt>
                <c:pt idx="561">
                  <c:v>-88.1</c:v>
                </c:pt>
                <c:pt idx="562">
                  <c:v>-83.9</c:v>
                </c:pt>
                <c:pt idx="563">
                  <c:v>-85.9</c:v>
                </c:pt>
                <c:pt idx="564">
                  <c:v>-84.7</c:v>
                </c:pt>
                <c:pt idx="565">
                  <c:v>-88.1</c:v>
                </c:pt>
                <c:pt idx="566">
                  <c:v>-88.1</c:v>
                </c:pt>
                <c:pt idx="567">
                  <c:v>-88.1</c:v>
                </c:pt>
                <c:pt idx="568">
                  <c:v>-88.1</c:v>
                </c:pt>
                <c:pt idx="569">
                  <c:v>-87.4</c:v>
                </c:pt>
                <c:pt idx="570">
                  <c:v>-87.8</c:v>
                </c:pt>
                <c:pt idx="571">
                  <c:v>-86.9</c:v>
                </c:pt>
                <c:pt idx="572">
                  <c:v>-86.3</c:v>
                </c:pt>
                <c:pt idx="573">
                  <c:v>-87</c:v>
                </c:pt>
                <c:pt idx="574">
                  <c:v>-86.5</c:v>
                </c:pt>
                <c:pt idx="575">
                  <c:v>-88.1</c:v>
                </c:pt>
                <c:pt idx="576">
                  <c:v>-88.1</c:v>
                </c:pt>
                <c:pt idx="577">
                  <c:v>-86.6</c:v>
                </c:pt>
                <c:pt idx="578">
                  <c:v>-88.1</c:v>
                </c:pt>
                <c:pt idx="579">
                  <c:v>-87.4</c:v>
                </c:pt>
                <c:pt idx="580">
                  <c:v>-85</c:v>
                </c:pt>
                <c:pt idx="581">
                  <c:v>-83.6</c:v>
                </c:pt>
                <c:pt idx="582">
                  <c:v>-88.1</c:v>
                </c:pt>
                <c:pt idx="583">
                  <c:v>-84.3</c:v>
                </c:pt>
                <c:pt idx="584">
                  <c:v>-88.1</c:v>
                </c:pt>
                <c:pt idx="585">
                  <c:v>-88</c:v>
                </c:pt>
                <c:pt idx="586">
                  <c:v>-84.5</c:v>
                </c:pt>
                <c:pt idx="587">
                  <c:v>-85.7</c:v>
                </c:pt>
                <c:pt idx="588">
                  <c:v>-88.1</c:v>
                </c:pt>
                <c:pt idx="589">
                  <c:v>-86.1</c:v>
                </c:pt>
                <c:pt idx="590">
                  <c:v>-86.7</c:v>
                </c:pt>
                <c:pt idx="591">
                  <c:v>-87</c:v>
                </c:pt>
                <c:pt idx="592">
                  <c:v>-88.1</c:v>
                </c:pt>
                <c:pt idx="593">
                  <c:v>-88.1</c:v>
                </c:pt>
                <c:pt idx="594">
                  <c:v>-84.3</c:v>
                </c:pt>
                <c:pt idx="595">
                  <c:v>-85.2</c:v>
                </c:pt>
                <c:pt idx="596">
                  <c:v>-88.1</c:v>
                </c:pt>
                <c:pt idx="597">
                  <c:v>-85.2</c:v>
                </c:pt>
                <c:pt idx="598">
                  <c:v>-88.1</c:v>
                </c:pt>
                <c:pt idx="599">
                  <c:v>-83.9</c:v>
                </c:pt>
                <c:pt idx="600">
                  <c:v>-87</c:v>
                </c:pt>
                <c:pt idx="601">
                  <c:v>-88.1</c:v>
                </c:pt>
                <c:pt idx="602">
                  <c:v>-86.1</c:v>
                </c:pt>
                <c:pt idx="603">
                  <c:v>-85.7</c:v>
                </c:pt>
                <c:pt idx="604">
                  <c:v>-88.1</c:v>
                </c:pt>
                <c:pt idx="605">
                  <c:v>-87.8</c:v>
                </c:pt>
                <c:pt idx="606">
                  <c:v>-88.1</c:v>
                </c:pt>
                <c:pt idx="607">
                  <c:v>-88.1</c:v>
                </c:pt>
                <c:pt idx="608">
                  <c:v>-86.4</c:v>
                </c:pt>
                <c:pt idx="609">
                  <c:v>-84.5</c:v>
                </c:pt>
                <c:pt idx="610">
                  <c:v>-85.5</c:v>
                </c:pt>
                <c:pt idx="611">
                  <c:v>-86</c:v>
                </c:pt>
                <c:pt idx="612">
                  <c:v>-85.2</c:v>
                </c:pt>
                <c:pt idx="613">
                  <c:v>-85.7</c:v>
                </c:pt>
                <c:pt idx="614">
                  <c:v>-87.5</c:v>
                </c:pt>
                <c:pt idx="615">
                  <c:v>-85.1</c:v>
                </c:pt>
                <c:pt idx="616">
                  <c:v>-86.2</c:v>
                </c:pt>
                <c:pt idx="617">
                  <c:v>-86.8</c:v>
                </c:pt>
                <c:pt idx="618">
                  <c:v>-83.9</c:v>
                </c:pt>
                <c:pt idx="619">
                  <c:v>-88.1</c:v>
                </c:pt>
                <c:pt idx="620">
                  <c:v>-88.1</c:v>
                </c:pt>
                <c:pt idx="621">
                  <c:v>-88.1</c:v>
                </c:pt>
                <c:pt idx="622">
                  <c:v>-85.8</c:v>
                </c:pt>
                <c:pt idx="623">
                  <c:v>-88.1</c:v>
                </c:pt>
                <c:pt idx="624">
                  <c:v>-85.8</c:v>
                </c:pt>
                <c:pt idx="625">
                  <c:v>-87.5</c:v>
                </c:pt>
                <c:pt idx="626">
                  <c:v>-84.4</c:v>
                </c:pt>
                <c:pt idx="627">
                  <c:v>-87.2</c:v>
                </c:pt>
                <c:pt idx="628">
                  <c:v>-86.9</c:v>
                </c:pt>
                <c:pt idx="629">
                  <c:v>-84.4</c:v>
                </c:pt>
                <c:pt idx="630">
                  <c:v>-85.2</c:v>
                </c:pt>
                <c:pt idx="631">
                  <c:v>-88.1</c:v>
                </c:pt>
                <c:pt idx="632">
                  <c:v>-86.2</c:v>
                </c:pt>
                <c:pt idx="633">
                  <c:v>-85.5</c:v>
                </c:pt>
                <c:pt idx="634">
                  <c:v>-88.1</c:v>
                </c:pt>
                <c:pt idx="635">
                  <c:v>-88.1</c:v>
                </c:pt>
                <c:pt idx="636">
                  <c:v>-87.3</c:v>
                </c:pt>
                <c:pt idx="637">
                  <c:v>-87.5</c:v>
                </c:pt>
                <c:pt idx="638">
                  <c:v>-83.7</c:v>
                </c:pt>
                <c:pt idx="639">
                  <c:v>-87.2</c:v>
                </c:pt>
                <c:pt idx="640">
                  <c:v>-86.3</c:v>
                </c:pt>
                <c:pt idx="641">
                  <c:v>-86.7</c:v>
                </c:pt>
                <c:pt idx="642">
                  <c:v>-86.7</c:v>
                </c:pt>
                <c:pt idx="643">
                  <c:v>-87.4</c:v>
                </c:pt>
                <c:pt idx="644">
                  <c:v>-85.4</c:v>
                </c:pt>
                <c:pt idx="645">
                  <c:v>-88.1</c:v>
                </c:pt>
                <c:pt idx="646">
                  <c:v>-88.1</c:v>
                </c:pt>
                <c:pt idx="647">
                  <c:v>-85</c:v>
                </c:pt>
                <c:pt idx="648">
                  <c:v>-88</c:v>
                </c:pt>
                <c:pt idx="649">
                  <c:v>-84.4</c:v>
                </c:pt>
                <c:pt idx="650">
                  <c:v>-86.8</c:v>
                </c:pt>
                <c:pt idx="651">
                  <c:v>-86.4</c:v>
                </c:pt>
                <c:pt idx="652">
                  <c:v>-86</c:v>
                </c:pt>
                <c:pt idx="653">
                  <c:v>-88.1</c:v>
                </c:pt>
                <c:pt idx="654">
                  <c:v>-87.3</c:v>
                </c:pt>
                <c:pt idx="655">
                  <c:v>-87.1</c:v>
                </c:pt>
                <c:pt idx="656">
                  <c:v>-88.1</c:v>
                </c:pt>
                <c:pt idx="657">
                  <c:v>-86.2</c:v>
                </c:pt>
                <c:pt idx="658">
                  <c:v>-87.9</c:v>
                </c:pt>
                <c:pt idx="659">
                  <c:v>-83.8</c:v>
                </c:pt>
                <c:pt idx="660">
                  <c:v>-88.1</c:v>
                </c:pt>
                <c:pt idx="661">
                  <c:v>-84.4</c:v>
                </c:pt>
                <c:pt idx="662">
                  <c:v>-85.1</c:v>
                </c:pt>
                <c:pt idx="663">
                  <c:v>-83</c:v>
                </c:pt>
                <c:pt idx="664">
                  <c:v>-84.2</c:v>
                </c:pt>
                <c:pt idx="665">
                  <c:v>-88.1</c:v>
                </c:pt>
                <c:pt idx="666">
                  <c:v>-88.1</c:v>
                </c:pt>
                <c:pt idx="667">
                  <c:v>-88.1</c:v>
                </c:pt>
                <c:pt idx="668">
                  <c:v>-88.1</c:v>
                </c:pt>
                <c:pt idx="669">
                  <c:v>-88.1</c:v>
                </c:pt>
                <c:pt idx="670">
                  <c:v>-85.3</c:v>
                </c:pt>
                <c:pt idx="671">
                  <c:v>-86.1</c:v>
                </c:pt>
                <c:pt idx="672">
                  <c:v>-88.1</c:v>
                </c:pt>
                <c:pt idx="673">
                  <c:v>-85.4</c:v>
                </c:pt>
                <c:pt idx="674">
                  <c:v>-88.1</c:v>
                </c:pt>
                <c:pt idx="675">
                  <c:v>-85.3</c:v>
                </c:pt>
                <c:pt idx="676">
                  <c:v>-83.3</c:v>
                </c:pt>
                <c:pt idx="677">
                  <c:v>-85.2</c:v>
                </c:pt>
                <c:pt idx="678">
                  <c:v>-88.1</c:v>
                </c:pt>
                <c:pt idx="679">
                  <c:v>-85</c:v>
                </c:pt>
                <c:pt idx="680">
                  <c:v>-88</c:v>
                </c:pt>
                <c:pt idx="681">
                  <c:v>-84.7</c:v>
                </c:pt>
                <c:pt idx="682">
                  <c:v>-86.7</c:v>
                </c:pt>
                <c:pt idx="683">
                  <c:v>-88</c:v>
                </c:pt>
                <c:pt idx="684">
                  <c:v>-88</c:v>
                </c:pt>
                <c:pt idx="685">
                  <c:v>-85.7</c:v>
                </c:pt>
                <c:pt idx="686">
                  <c:v>-85.1</c:v>
                </c:pt>
                <c:pt idx="687">
                  <c:v>-88</c:v>
                </c:pt>
                <c:pt idx="688">
                  <c:v>-82.9</c:v>
                </c:pt>
                <c:pt idx="689">
                  <c:v>-87.7</c:v>
                </c:pt>
                <c:pt idx="690">
                  <c:v>-88</c:v>
                </c:pt>
                <c:pt idx="691">
                  <c:v>-87.2</c:v>
                </c:pt>
                <c:pt idx="692">
                  <c:v>-87.8</c:v>
                </c:pt>
                <c:pt idx="693">
                  <c:v>-88</c:v>
                </c:pt>
                <c:pt idx="694">
                  <c:v>-83.4</c:v>
                </c:pt>
                <c:pt idx="695">
                  <c:v>-85.4</c:v>
                </c:pt>
                <c:pt idx="696">
                  <c:v>-86.5</c:v>
                </c:pt>
                <c:pt idx="697">
                  <c:v>-88</c:v>
                </c:pt>
                <c:pt idx="698">
                  <c:v>-87.1</c:v>
                </c:pt>
                <c:pt idx="699">
                  <c:v>-85.9</c:v>
                </c:pt>
                <c:pt idx="700">
                  <c:v>-88</c:v>
                </c:pt>
                <c:pt idx="701">
                  <c:v>-88</c:v>
                </c:pt>
                <c:pt idx="702">
                  <c:v>-88</c:v>
                </c:pt>
                <c:pt idx="703">
                  <c:v>-86.9</c:v>
                </c:pt>
                <c:pt idx="704">
                  <c:v>-84.7</c:v>
                </c:pt>
                <c:pt idx="705">
                  <c:v>-85.1</c:v>
                </c:pt>
                <c:pt idx="706">
                  <c:v>-88</c:v>
                </c:pt>
                <c:pt idx="707">
                  <c:v>-87</c:v>
                </c:pt>
                <c:pt idx="708">
                  <c:v>-88</c:v>
                </c:pt>
                <c:pt idx="709">
                  <c:v>-83.9</c:v>
                </c:pt>
                <c:pt idx="710">
                  <c:v>-88</c:v>
                </c:pt>
                <c:pt idx="711">
                  <c:v>-88</c:v>
                </c:pt>
                <c:pt idx="712">
                  <c:v>-88</c:v>
                </c:pt>
                <c:pt idx="713">
                  <c:v>-88</c:v>
                </c:pt>
                <c:pt idx="714">
                  <c:v>-84.9</c:v>
                </c:pt>
                <c:pt idx="715">
                  <c:v>-86.9</c:v>
                </c:pt>
                <c:pt idx="716">
                  <c:v>-88</c:v>
                </c:pt>
                <c:pt idx="717">
                  <c:v>-88</c:v>
                </c:pt>
                <c:pt idx="718">
                  <c:v>-85.1</c:v>
                </c:pt>
                <c:pt idx="719">
                  <c:v>-88</c:v>
                </c:pt>
                <c:pt idx="720">
                  <c:v>-88</c:v>
                </c:pt>
                <c:pt idx="721">
                  <c:v>-87.3</c:v>
                </c:pt>
                <c:pt idx="722">
                  <c:v>-85.9</c:v>
                </c:pt>
                <c:pt idx="723">
                  <c:v>-88</c:v>
                </c:pt>
                <c:pt idx="724">
                  <c:v>-85.5</c:v>
                </c:pt>
                <c:pt idx="725">
                  <c:v>-86.9</c:v>
                </c:pt>
                <c:pt idx="726">
                  <c:v>-88</c:v>
                </c:pt>
                <c:pt idx="727">
                  <c:v>-85.3</c:v>
                </c:pt>
                <c:pt idx="728">
                  <c:v>-88</c:v>
                </c:pt>
                <c:pt idx="729">
                  <c:v>-83</c:v>
                </c:pt>
                <c:pt idx="730">
                  <c:v>-88</c:v>
                </c:pt>
                <c:pt idx="731">
                  <c:v>-86.3</c:v>
                </c:pt>
                <c:pt idx="732">
                  <c:v>-87.7</c:v>
                </c:pt>
                <c:pt idx="733">
                  <c:v>-88</c:v>
                </c:pt>
                <c:pt idx="734">
                  <c:v>-84.8</c:v>
                </c:pt>
                <c:pt idx="735">
                  <c:v>-88</c:v>
                </c:pt>
                <c:pt idx="736">
                  <c:v>-84.4</c:v>
                </c:pt>
                <c:pt idx="737">
                  <c:v>-88</c:v>
                </c:pt>
                <c:pt idx="738">
                  <c:v>-86.5</c:v>
                </c:pt>
                <c:pt idx="739">
                  <c:v>-86.4</c:v>
                </c:pt>
                <c:pt idx="740">
                  <c:v>-88</c:v>
                </c:pt>
                <c:pt idx="741">
                  <c:v>-88</c:v>
                </c:pt>
                <c:pt idx="742">
                  <c:v>-88</c:v>
                </c:pt>
                <c:pt idx="743">
                  <c:v>-85.3</c:v>
                </c:pt>
                <c:pt idx="744">
                  <c:v>-87.7</c:v>
                </c:pt>
                <c:pt idx="745">
                  <c:v>-88</c:v>
                </c:pt>
                <c:pt idx="746">
                  <c:v>-84.2</c:v>
                </c:pt>
                <c:pt idx="747">
                  <c:v>-85.9</c:v>
                </c:pt>
                <c:pt idx="748">
                  <c:v>-85.8</c:v>
                </c:pt>
                <c:pt idx="749">
                  <c:v>-84.2</c:v>
                </c:pt>
                <c:pt idx="750">
                  <c:v>-88</c:v>
                </c:pt>
                <c:pt idx="751">
                  <c:v>-84.3</c:v>
                </c:pt>
                <c:pt idx="752">
                  <c:v>-88</c:v>
                </c:pt>
                <c:pt idx="753">
                  <c:v>-86.5</c:v>
                </c:pt>
                <c:pt idx="754">
                  <c:v>-88</c:v>
                </c:pt>
                <c:pt idx="755">
                  <c:v>-85.1</c:v>
                </c:pt>
                <c:pt idx="756">
                  <c:v>-88</c:v>
                </c:pt>
                <c:pt idx="757">
                  <c:v>-85.4</c:v>
                </c:pt>
                <c:pt idx="758">
                  <c:v>-88</c:v>
                </c:pt>
                <c:pt idx="759">
                  <c:v>-84.1</c:v>
                </c:pt>
                <c:pt idx="760">
                  <c:v>-86.2</c:v>
                </c:pt>
                <c:pt idx="761">
                  <c:v>-84.4</c:v>
                </c:pt>
                <c:pt idx="762">
                  <c:v>-84.4</c:v>
                </c:pt>
                <c:pt idx="763">
                  <c:v>-85.1</c:v>
                </c:pt>
                <c:pt idx="764">
                  <c:v>-87.5</c:v>
                </c:pt>
                <c:pt idx="765">
                  <c:v>-87.2</c:v>
                </c:pt>
                <c:pt idx="766">
                  <c:v>-88</c:v>
                </c:pt>
                <c:pt idx="767">
                  <c:v>-87.9</c:v>
                </c:pt>
                <c:pt idx="768">
                  <c:v>-86.7</c:v>
                </c:pt>
                <c:pt idx="769">
                  <c:v>-87.9</c:v>
                </c:pt>
                <c:pt idx="770">
                  <c:v>-85.2</c:v>
                </c:pt>
                <c:pt idx="771">
                  <c:v>-87.2</c:v>
                </c:pt>
                <c:pt idx="772">
                  <c:v>-87.3</c:v>
                </c:pt>
                <c:pt idx="773">
                  <c:v>-85.1</c:v>
                </c:pt>
                <c:pt idx="774">
                  <c:v>-82.5</c:v>
                </c:pt>
                <c:pt idx="775">
                  <c:v>-83.8</c:v>
                </c:pt>
                <c:pt idx="776">
                  <c:v>-83.1</c:v>
                </c:pt>
                <c:pt idx="777">
                  <c:v>-87.9</c:v>
                </c:pt>
                <c:pt idx="778">
                  <c:v>-87.9</c:v>
                </c:pt>
                <c:pt idx="779">
                  <c:v>-87.9</c:v>
                </c:pt>
                <c:pt idx="780">
                  <c:v>-85.7</c:v>
                </c:pt>
                <c:pt idx="781">
                  <c:v>-87.9</c:v>
                </c:pt>
                <c:pt idx="782">
                  <c:v>-84.9</c:v>
                </c:pt>
                <c:pt idx="783">
                  <c:v>-85.3</c:v>
                </c:pt>
                <c:pt idx="784">
                  <c:v>-86.3</c:v>
                </c:pt>
                <c:pt idx="785">
                  <c:v>-85.1</c:v>
                </c:pt>
                <c:pt idx="786">
                  <c:v>-87.9</c:v>
                </c:pt>
                <c:pt idx="787">
                  <c:v>-87.9</c:v>
                </c:pt>
                <c:pt idx="788">
                  <c:v>-83.6</c:v>
                </c:pt>
                <c:pt idx="789">
                  <c:v>-85.1</c:v>
                </c:pt>
                <c:pt idx="790">
                  <c:v>-87.9</c:v>
                </c:pt>
                <c:pt idx="791">
                  <c:v>-87.9</c:v>
                </c:pt>
                <c:pt idx="792">
                  <c:v>-86.9</c:v>
                </c:pt>
                <c:pt idx="793">
                  <c:v>-85.7</c:v>
                </c:pt>
                <c:pt idx="794">
                  <c:v>-86.3</c:v>
                </c:pt>
                <c:pt idx="795">
                  <c:v>-86.1</c:v>
                </c:pt>
                <c:pt idx="796">
                  <c:v>-87.9</c:v>
                </c:pt>
                <c:pt idx="797">
                  <c:v>-85.9</c:v>
                </c:pt>
                <c:pt idx="798">
                  <c:v>-87.9</c:v>
                </c:pt>
                <c:pt idx="799">
                  <c:v>-84.2</c:v>
                </c:pt>
                <c:pt idx="800">
                  <c:v>-87.9</c:v>
                </c:pt>
                <c:pt idx="801">
                  <c:v>-87.9</c:v>
                </c:pt>
                <c:pt idx="802">
                  <c:v>-87.9</c:v>
                </c:pt>
                <c:pt idx="803">
                  <c:v>-87.4</c:v>
                </c:pt>
                <c:pt idx="804">
                  <c:v>-87.9</c:v>
                </c:pt>
                <c:pt idx="805">
                  <c:v>-83.6</c:v>
                </c:pt>
                <c:pt idx="806">
                  <c:v>-87.1</c:v>
                </c:pt>
                <c:pt idx="807">
                  <c:v>-87.1</c:v>
                </c:pt>
                <c:pt idx="808">
                  <c:v>-85.5</c:v>
                </c:pt>
                <c:pt idx="809">
                  <c:v>-85.6</c:v>
                </c:pt>
                <c:pt idx="810">
                  <c:v>-87.9</c:v>
                </c:pt>
                <c:pt idx="811">
                  <c:v>-87.9</c:v>
                </c:pt>
                <c:pt idx="812">
                  <c:v>-87.9</c:v>
                </c:pt>
                <c:pt idx="813">
                  <c:v>-87.9</c:v>
                </c:pt>
                <c:pt idx="814">
                  <c:v>-87.8</c:v>
                </c:pt>
                <c:pt idx="815">
                  <c:v>-86.4</c:v>
                </c:pt>
                <c:pt idx="816">
                  <c:v>-85.4</c:v>
                </c:pt>
                <c:pt idx="817">
                  <c:v>-87.9</c:v>
                </c:pt>
                <c:pt idx="818">
                  <c:v>-87.9</c:v>
                </c:pt>
                <c:pt idx="819">
                  <c:v>-87.9</c:v>
                </c:pt>
                <c:pt idx="820">
                  <c:v>-87.8</c:v>
                </c:pt>
                <c:pt idx="821">
                  <c:v>-86.6</c:v>
                </c:pt>
                <c:pt idx="822">
                  <c:v>-86.2</c:v>
                </c:pt>
                <c:pt idx="823">
                  <c:v>-87.8</c:v>
                </c:pt>
                <c:pt idx="824">
                  <c:v>-87.8</c:v>
                </c:pt>
                <c:pt idx="825">
                  <c:v>-85.9</c:v>
                </c:pt>
                <c:pt idx="826">
                  <c:v>-86.5</c:v>
                </c:pt>
                <c:pt idx="827">
                  <c:v>-83.1</c:v>
                </c:pt>
                <c:pt idx="828">
                  <c:v>-84.9</c:v>
                </c:pt>
                <c:pt idx="829">
                  <c:v>-87.8</c:v>
                </c:pt>
                <c:pt idx="830">
                  <c:v>-86.9</c:v>
                </c:pt>
                <c:pt idx="831">
                  <c:v>-86.1</c:v>
                </c:pt>
                <c:pt idx="832">
                  <c:v>-87.8</c:v>
                </c:pt>
                <c:pt idx="833">
                  <c:v>-87.8</c:v>
                </c:pt>
                <c:pt idx="834">
                  <c:v>-87.2</c:v>
                </c:pt>
                <c:pt idx="835">
                  <c:v>-84.9</c:v>
                </c:pt>
                <c:pt idx="836">
                  <c:v>-84</c:v>
                </c:pt>
                <c:pt idx="837">
                  <c:v>-86.4</c:v>
                </c:pt>
                <c:pt idx="838">
                  <c:v>-87.8</c:v>
                </c:pt>
                <c:pt idx="839">
                  <c:v>-87.8</c:v>
                </c:pt>
                <c:pt idx="840">
                  <c:v>-87.8</c:v>
                </c:pt>
                <c:pt idx="841">
                  <c:v>-85.5</c:v>
                </c:pt>
                <c:pt idx="842">
                  <c:v>-87.8</c:v>
                </c:pt>
                <c:pt idx="843">
                  <c:v>-87.8</c:v>
                </c:pt>
                <c:pt idx="844">
                  <c:v>-85.9</c:v>
                </c:pt>
                <c:pt idx="845">
                  <c:v>-85.8</c:v>
                </c:pt>
                <c:pt idx="846">
                  <c:v>-85.1</c:v>
                </c:pt>
                <c:pt idx="847">
                  <c:v>-87.8</c:v>
                </c:pt>
                <c:pt idx="848">
                  <c:v>-87.8</c:v>
                </c:pt>
                <c:pt idx="849">
                  <c:v>-86.2</c:v>
                </c:pt>
                <c:pt idx="850">
                  <c:v>-82.7</c:v>
                </c:pt>
                <c:pt idx="851">
                  <c:v>-82.4</c:v>
                </c:pt>
                <c:pt idx="852">
                  <c:v>-85.3</c:v>
                </c:pt>
                <c:pt idx="853">
                  <c:v>-85.9</c:v>
                </c:pt>
                <c:pt idx="854">
                  <c:v>-84.6</c:v>
                </c:pt>
                <c:pt idx="855">
                  <c:v>-87.7</c:v>
                </c:pt>
                <c:pt idx="856">
                  <c:v>-87.3</c:v>
                </c:pt>
                <c:pt idx="857">
                  <c:v>-87.7</c:v>
                </c:pt>
                <c:pt idx="858">
                  <c:v>-87.7</c:v>
                </c:pt>
                <c:pt idx="859">
                  <c:v>-86.9</c:v>
                </c:pt>
                <c:pt idx="860">
                  <c:v>-87.7</c:v>
                </c:pt>
                <c:pt idx="861">
                  <c:v>-87.7</c:v>
                </c:pt>
                <c:pt idx="862">
                  <c:v>-87.7</c:v>
                </c:pt>
                <c:pt idx="863">
                  <c:v>-85</c:v>
                </c:pt>
                <c:pt idx="864">
                  <c:v>-87.7</c:v>
                </c:pt>
                <c:pt idx="865">
                  <c:v>-86.3</c:v>
                </c:pt>
                <c:pt idx="866">
                  <c:v>-87.7</c:v>
                </c:pt>
                <c:pt idx="867">
                  <c:v>-85.7</c:v>
                </c:pt>
                <c:pt idx="868">
                  <c:v>-87.7</c:v>
                </c:pt>
                <c:pt idx="869">
                  <c:v>-85.2</c:v>
                </c:pt>
                <c:pt idx="870">
                  <c:v>-87.7</c:v>
                </c:pt>
                <c:pt idx="871">
                  <c:v>-87.7</c:v>
                </c:pt>
                <c:pt idx="872">
                  <c:v>-86.3</c:v>
                </c:pt>
                <c:pt idx="873">
                  <c:v>-84.1</c:v>
                </c:pt>
                <c:pt idx="874">
                  <c:v>-85.8</c:v>
                </c:pt>
                <c:pt idx="875">
                  <c:v>-87.7</c:v>
                </c:pt>
                <c:pt idx="876">
                  <c:v>-86.8</c:v>
                </c:pt>
                <c:pt idx="877">
                  <c:v>-85.4</c:v>
                </c:pt>
                <c:pt idx="878">
                  <c:v>-87.7</c:v>
                </c:pt>
                <c:pt idx="879">
                  <c:v>-85.2</c:v>
                </c:pt>
                <c:pt idx="880">
                  <c:v>-85.9</c:v>
                </c:pt>
                <c:pt idx="881">
                  <c:v>-85.7</c:v>
                </c:pt>
                <c:pt idx="882">
                  <c:v>-85.4</c:v>
                </c:pt>
                <c:pt idx="883">
                  <c:v>-83.3</c:v>
                </c:pt>
                <c:pt idx="884">
                  <c:v>-85.8</c:v>
                </c:pt>
                <c:pt idx="885">
                  <c:v>-87.7</c:v>
                </c:pt>
                <c:pt idx="886">
                  <c:v>-87.4</c:v>
                </c:pt>
                <c:pt idx="887">
                  <c:v>-85.9</c:v>
                </c:pt>
                <c:pt idx="888">
                  <c:v>-87.7</c:v>
                </c:pt>
                <c:pt idx="889">
                  <c:v>-84.4</c:v>
                </c:pt>
                <c:pt idx="890">
                  <c:v>-84.6</c:v>
                </c:pt>
                <c:pt idx="891">
                  <c:v>-87</c:v>
                </c:pt>
                <c:pt idx="892">
                  <c:v>-87.7</c:v>
                </c:pt>
                <c:pt idx="893">
                  <c:v>-86.7</c:v>
                </c:pt>
                <c:pt idx="894">
                  <c:v>-85</c:v>
                </c:pt>
                <c:pt idx="895">
                  <c:v>-87.7</c:v>
                </c:pt>
                <c:pt idx="896">
                  <c:v>-86.4</c:v>
                </c:pt>
                <c:pt idx="897">
                  <c:v>-87.7</c:v>
                </c:pt>
                <c:pt idx="898">
                  <c:v>-87.7</c:v>
                </c:pt>
                <c:pt idx="899">
                  <c:v>-87.7</c:v>
                </c:pt>
                <c:pt idx="900">
                  <c:v>-84.8</c:v>
                </c:pt>
                <c:pt idx="901">
                  <c:v>-84.8</c:v>
                </c:pt>
                <c:pt idx="902">
                  <c:v>-84.1</c:v>
                </c:pt>
                <c:pt idx="903">
                  <c:v>-83.6</c:v>
                </c:pt>
                <c:pt idx="904">
                  <c:v>-87.7</c:v>
                </c:pt>
                <c:pt idx="905">
                  <c:v>-86.5</c:v>
                </c:pt>
                <c:pt idx="906">
                  <c:v>-85</c:v>
                </c:pt>
                <c:pt idx="907">
                  <c:v>-86.3</c:v>
                </c:pt>
                <c:pt idx="908">
                  <c:v>-86.2</c:v>
                </c:pt>
                <c:pt idx="909">
                  <c:v>-86.1</c:v>
                </c:pt>
                <c:pt idx="910">
                  <c:v>-86.2</c:v>
                </c:pt>
                <c:pt idx="911">
                  <c:v>-87.5</c:v>
                </c:pt>
                <c:pt idx="912">
                  <c:v>-87.7</c:v>
                </c:pt>
                <c:pt idx="913">
                  <c:v>-85.2</c:v>
                </c:pt>
                <c:pt idx="914">
                  <c:v>-87.7</c:v>
                </c:pt>
                <c:pt idx="915">
                  <c:v>-84.4</c:v>
                </c:pt>
                <c:pt idx="916">
                  <c:v>-86.5</c:v>
                </c:pt>
                <c:pt idx="917">
                  <c:v>-85.7</c:v>
                </c:pt>
                <c:pt idx="918">
                  <c:v>-87.7</c:v>
                </c:pt>
                <c:pt idx="919">
                  <c:v>-87.7</c:v>
                </c:pt>
                <c:pt idx="920">
                  <c:v>-87.7</c:v>
                </c:pt>
                <c:pt idx="921">
                  <c:v>-85.8</c:v>
                </c:pt>
                <c:pt idx="922">
                  <c:v>-84.3</c:v>
                </c:pt>
                <c:pt idx="923">
                  <c:v>-87.7</c:v>
                </c:pt>
                <c:pt idx="924">
                  <c:v>-84.1</c:v>
                </c:pt>
                <c:pt idx="925">
                  <c:v>-86.6</c:v>
                </c:pt>
                <c:pt idx="926">
                  <c:v>-86.8</c:v>
                </c:pt>
                <c:pt idx="927">
                  <c:v>-84.8</c:v>
                </c:pt>
                <c:pt idx="928">
                  <c:v>-83.1</c:v>
                </c:pt>
                <c:pt idx="929">
                  <c:v>-85.3</c:v>
                </c:pt>
                <c:pt idx="930">
                  <c:v>-86.5</c:v>
                </c:pt>
                <c:pt idx="931">
                  <c:v>-87.3</c:v>
                </c:pt>
                <c:pt idx="932">
                  <c:v>-86.8</c:v>
                </c:pt>
                <c:pt idx="933">
                  <c:v>-86.6</c:v>
                </c:pt>
                <c:pt idx="934">
                  <c:v>-85.5</c:v>
                </c:pt>
                <c:pt idx="935">
                  <c:v>-87.7</c:v>
                </c:pt>
                <c:pt idx="936">
                  <c:v>-86.2</c:v>
                </c:pt>
                <c:pt idx="937">
                  <c:v>-87.7</c:v>
                </c:pt>
                <c:pt idx="938">
                  <c:v>-87.7</c:v>
                </c:pt>
                <c:pt idx="939">
                  <c:v>-87.7</c:v>
                </c:pt>
                <c:pt idx="940">
                  <c:v>-85.8</c:v>
                </c:pt>
                <c:pt idx="941">
                  <c:v>-87.7</c:v>
                </c:pt>
                <c:pt idx="942">
                  <c:v>-87.6</c:v>
                </c:pt>
                <c:pt idx="943">
                  <c:v>-87.6</c:v>
                </c:pt>
                <c:pt idx="944">
                  <c:v>-87.6</c:v>
                </c:pt>
                <c:pt idx="945">
                  <c:v>-87.6</c:v>
                </c:pt>
                <c:pt idx="946">
                  <c:v>-87.6</c:v>
                </c:pt>
                <c:pt idx="947">
                  <c:v>-84.3</c:v>
                </c:pt>
                <c:pt idx="948">
                  <c:v>-84.8</c:v>
                </c:pt>
                <c:pt idx="949">
                  <c:v>-85.7</c:v>
                </c:pt>
                <c:pt idx="950">
                  <c:v>-87.6</c:v>
                </c:pt>
                <c:pt idx="951">
                  <c:v>-86.7</c:v>
                </c:pt>
                <c:pt idx="952">
                  <c:v>-85.2</c:v>
                </c:pt>
                <c:pt idx="953">
                  <c:v>-84.9</c:v>
                </c:pt>
                <c:pt idx="954">
                  <c:v>-86.1</c:v>
                </c:pt>
                <c:pt idx="955">
                  <c:v>-86</c:v>
                </c:pt>
                <c:pt idx="956">
                  <c:v>-87.6</c:v>
                </c:pt>
                <c:pt idx="957">
                  <c:v>-87.6</c:v>
                </c:pt>
                <c:pt idx="958">
                  <c:v>-87.6</c:v>
                </c:pt>
                <c:pt idx="959">
                  <c:v>-83.4</c:v>
                </c:pt>
                <c:pt idx="960">
                  <c:v>-85.7</c:v>
                </c:pt>
                <c:pt idx="961">
                  <c:v>-86.5</c:v>
                </c:pt>
                <c:pt idx="962">
                  <c:v>-86.6</c:v>
                </c:pt>
                <c:pt idx="963">
                  <c:v>-87.6</c:v>
                </c:pt>
                <c:pt idx="964">
                  <c:v>-85</c:v>
                </c:pt>
                <c:pt idx="965">
                  <c:v>-87.6</c:v>
                </c:pt>
                <c:pt idx="966">
                  <c:v>-87.6</c:v>
                </c:pt>
                <c:pt idx="967">
                  <c:v>-87.6</c:v>
                </c:pt>
                <c:pt idx="968">
                  <c:v>-87.6</c:v>
                </c:pt>
                <c:pt idx="969">
                  <c:v>-86.4</c:v>
                </c:pt>
                <c:pt idx="970">
                  <c:v>-87.6</c:v>
                </c:pt>
                <c:pt idx="971">
                  <c:v>-87.1</c:v>
                </c:pt>
                <c:pt idx="972">
                  <c:v>-85.3</c:v>
                </c:pt>
                <c:pt idx="973">
                  <c:v>-85.3</c:v>
                </c:pt>
                <c:pt idx="974">
                  <c:v>-85</c:v>
                </c:pt>
                <c:pt idx="975">
                  <c:v>-87.1</c:v>
                </c:pt>
                <c:pt idx="976">
                  <c:v>-84.9</c:v>
                </c:pt>
                <c:pt idx="977">
                  <c:v>-87.6</c:v>
                </c:pt>
                <c:pt idx="978">
                  <c:v>-84.1</c:v>
                </c:pt>
                <c:pt idx="979">
                  <c:v>-84.6</c:v>
                </c:pt>
                <c:pt idx="980">
                  <c:v>-85.2</c:v>
                </c:pt>
                <c:pt idx="981">
                  <c:v>-87.6</c:v>
                </c:pt>
                <c:pt idx="982">
                  <c:v>-85.6</c:v>
                </c:pt>
                <c:pt idx="983">
                  <c:v>-87.3</c:v>
                </c:pt>
                <c:pt idx="984">
                  <c:v>-86.1</c:v>
                </c:pt>
                <c:pt idx="985">
                  <c:v>-87.6</c:v>
                </c:pt>
                <c:pt idx="986">
                  <c:v>-84.3</c:v>
                </c:pt>
                <c:pt idx="987">
                  <c:v>-87.6</c:v>
                </c:pt>
                <c:pt idx="988">
                  <c:v>-87.6</c:v>
                </c:pt>
                <c:pt idx="989">
                  <c:v>-85.2</c:v>
                </c:pt>
                <c:pt idx="990">
                  <c:v>-87.6</c:v>
                </c:pt>
                <c:pt idx="991">
                  <c:v>-83.6</c:v>
                </c:pt>
                <c:pt idx="992">
                  <c:v>-85.2</c:v>
                </c:pt>
                <c:pt idx="993">
                  <c:v>-87.6</c:v>
                </c:pt>
                <c:pt idx="994">
                  <c:v>-87.5</c:v>
                </c:pt>
                <c:pt idx="995">
                  <c:v>-84.5</c:v>
                </c:pt>
                <c:pt idx="996">
                  <c:v>-85.7</c:v>
                </c:pt>
                <c:pt idx="997">
                  <c:v>-85.7</c:v>
                </c:pt>
                <c:pt idx="998">
                  <c:v>-85.1</c:v>
                </c:pt>
                <c:pt idx="999">
                  <c:v>-85.4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B!$H$1:$H$4</c:f>
              <c:strCache>
                <c:ptCount val="1"/>
                <c:pt idx="0">
                  <c:v>B3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B!$G$5:$G$1004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B!$H$5:$H$1004</c:f>
              <c:numCache>
                <c:formatCode>0.00E+00</c:formatCode>
                <c:ptCount val="1000"/>
                <c:pt idx="0">
                  <c:v>-82.3</c:v>
                </c:pt>
                <c:pt idx="1">
                  <c:v>-83.7</c:v>
                </c:pt>
                <c:pt idx="2">
                  <c:v>-83</c:v>
                </c:pt>
                <c:pt idx="3">
                  <c:v>-84.1</c:v>
                </c:pt>
                <c:pt idx="4">
                  <c:v>-82.8</c:v>
                </c:pt>
                <c:pt idx="5">
                  <c:v>-82.8</c:v>
                </c:pt>
                <c:pt idx="6">
                  <c:v>-84.4</c:v>
                </c:pt>
                <c:pt idx="7">
                  <c:v>-82.8</c:v>
                </c:pt>
                <c:pt idx="8">
                  <c:v>-83.9</c:v>
                </c:pt>
                <c:pt idx="9">
                  <c:v>-82.9</c:v>
                </c:pt>
                <c:pt idx="10">
                  <c:v>-84.1</c:v>
                </c:pt>
                <c:pt idx="11">
                  <c:v>-84.4</c:v>
                </c:pt>
                <c:pt idx="12">
                  <c:v>-83.3</c:v>
                </c:pt>
                <c:pt idx="13">
                  <c:v>-83.8</c:v>
                </c:pt>
                <c:pt idx="14">
                  <c:v>-82.2</c:v>
                </c:pt>
                <c:pt idx="15">
                  <c:v>-82.5</c:v>
                </c:pt>
                <c:pt idx="16">
                  <c:v>-83.8</c:v>
                </c:pt>
                <c:pt idx="17">
                  <c:v>-82.7</c:v>
                </c:pt>
                <c:pt idx="18">
                  <c:v>-83.9</c:v>
                </c:pt>
                <c:pt idx="19">
                  <c:v>-84.7</c:v>
                </c:pt>
                <c:pt idx="20">
                  <c:v>-85.1</c:v>
                </c:pt>
                <c:pt idx="21">
                  <c:v>-84.7</c:v>
                </c:pt>
                <c:pt idx="22">
                  <c:v>-82.4</c:v>
                </c:pt>
                <c:pt idx="23">
                  <c:v>-82.6</c:v>
                </c:pt>
                <c:pt idx="24">
                  <c:v>-83.3</c:v>
                </c:pt>
                <c:pt idx="25">
                  <c:v>-85.4</c:v>
                </c:pt>
                <c:pt idx="26">
                  <c:v>-85.3</c:v>
                </c:pt>
                <c:pt idx="27">
                  <c:v>-83.5</c:v>
                </c:pt>
                <c:pt idx="28">
                  <c:v>-83.8</c:v>
                </c:pt>
                <c:pt idx="29">
                  <c:v>-83.4</c:v>
                </c:pt>
                <c:pt idx="30">
                  <c:v>-82.8</c:v>
                </c:pt>
                <c:pt idx="31">
                  <c:v>-82.1</c:v>
                </c:pt>
                <c:pt idx="32">
                  <c:v>-83.7</c:v>
                </c:pt>
                <c:pt idx="33">
                  <c:v>-84.4</c:v>
                </c:pt>
                <c:pt idx="34">
                  <c:v>-84.5</c:v>
                </c:pt>
                <c:pt idx="35">
                  <c:v>-84.4</c:v>
                </c:pt>
                <c:pt idx="36">
                  <c:v>-84.2</c:v>
                </c:pt>
                <c:pt idx="37">
                  <c:v>-83.9</c:v>
                </c:pt>
                <c:pt idx="38">
                  <c:v>-84.8</c:v>
                </c:pt>
                <c:pt idx="39">
                  <c:v>-82.5</c:v>
                </c:pt>
                <c:pt idx="40">
                  <c:v>-82.1</c:v>
                </c:pt>
                <c:pt idx="41">
                  <c:v>-83.4</c:v>
                </c:pt>
                <c:pt idx="42">
                  <c:v>-84.4</c:v>
                </c:pt>
                <c:pt idx="43">
                  <c:v>-82.1</c:v>
                </c:pt>
                <c:pt idx="44">
                  <c:v>-85.5</c:v>
                </c:pt>
                <c:pt idx="45">
                  <c:v>-83.5</c:v>
                </c:pt>
                <c:pt idx="46">
                  <c:v>-83.8</c:v>
                </c:pt>
                <c:pt idx="47">
                  <c:v>-82.7</c:v>
                </c:pt>
                <c:pt idx="48">
                  <c:v>-84.3</c:v>
                </c:pt>
                <c:pt idx="49">
                  <c:v>-83.8</c:v>
                </c:pt>
                <c:pt idx="50">
                  <c:v>-83.2</c:v>
                </c:pt>
                <c:pt idx="51">
                  <c:v>-82.9</c:v>
                </c:pt>
                <c:pt idx="52">
                  <c:v>-82.5</c:v>
                </c:pt>
                <c:pt idx="53">
                  <c:v>-83.7</c:v>
                </c:pt>
                <c:pt idx="54">
                  <c:v>-84.8</c:v>
                </c:pt>
                <c:pt idx="55">
                  <c:v>-83.1</c:v>
                </c:pt>
                <c:pt idx="56">
                  <c:v>-83</c:v>
                </c:pt>
                <c:pt idx="57">
                  <c:v>-82.4</c:v>
                </c:pt>
                <c:pt idx="58">
                  <c:v>-81.900000000000006</c:v>
                </c:pt>
                <c:pt idx="59">
                  <c:v>-82.4</c:v>
                </c:pt>
                <c:pt idx="60">
                  <c:v>-82.2</c:v>
                </c:pt>
                <c:pt idx="61">
                  <c:v>-84.2</c:v>
                </c:pt>
                <c:pt idx="62">
                  <c:v>-82.6</c:v>
                </c:pt>
                <c:pt idx="63">
                  <c:v>-86.6</c:v>
                </c:pt>
                <c:pt idx="64">
                  <c:v>-83.8</c:v>
                </c:pt>
                <c:pt idx="65">
                  <c:v>-83.1</c:v>
                </c:pt>
                <c:pt idx="66">
                  <c:v>-83.6</c:v>
                </c:pt>
                <c:pt idx="67">
                  <c:v>-83.8</c:v>
                </c:pt>
                <c:pt idx="68">
                  <c:v>-84.5</c:v>
                </c:pt>
                <c:pt idx="69">
                  <c:v>-84.3</c:v>
                </c:pt>
                <c:pt idx="70">
                  <c:v>-83.8</c:v>
                </c:pt>
                <c:pt idx="71">
                  <c:v>-83.3</c:v>
                </c:pt>
                <c:pt idx="72">
                  <c:v>-82.7</c:v>
                </c:pt>
                <c:pt idx="73">
                  <c:v>-84.5</c:v>
                </c:pt>
                <c:pt idx="74">
                  <c:v>-81.5</c:v>
                </c:pt>
                <c:pt idx="75">
                  <c:v>-83</c:v>
                </c:pt>
                <c:pt idx="76">
                  <c:v>-81.2</c:v>
                </c:pt>
                <c:pt idx="77">
                  <c:v>-83.4</c:v>
                </c:pt>
                <c:pt idx="78">
                  <c:v>-84.4</c:v>
                </c:pt>
                <c:pt idx="79">
                  <c:v>-83.3</c:v>
                </c:pt>
                <c:pt idx="80">
                  <c:v>-83.9</c:v>
                </c:pt>
                <c:pt idx="81">
                  <c:v>-83.4</c:v>
                </c:pt>
                <c:pt idx="82">
                  <c:v>-83</c:v>
                </c:pt>
                <c:pt idx="83">
                  <c:v>-82.8</c:v>
                </c:pt>
                <c:pt idx="84">
                  <c:v>-82.3</c:v>
                </c:pt>
                <c:pt idx="85">
                  <c:v>-84.2</c:v>
                </c:pt>
                <c:pt idx="86">
                  <c:v>-84</c:v>
                </c:pt>
                <c:pt idx="87">
                  <c:v>-83.6</c:v>
                </c:pt>
                <c:pt idx="88">
                  <c:v>-82.2</c:v>
                </c:pt>
                <c:pt idx="89">
                  <c:v>-83.7</c:v>
                </c:pt>
                <c:pt idx="90">
                  <c:v>-84.1</c:v>
                </c:pt>
                <c:pt idx="91">
                  <c:v>-82.2</c:v>
                </c:pt>
                <c:pt idx="92">
                  <c:v>-83.5</c:v>
                </c:pt>
                <c:pt idx="93">
                  <c:v>-82.9</c:v>
                </c:pt>
                <c:pt idx="94">
                  <c:v>-84.1</c:v>
                </c:pt>
                <c:pt idx="95">
                  <c:v>-84.2</c:v>
                </c:pt>
                <c:pt idx="96">
                  <c:v>-83.1</c:v>
                </c:pt>
                <c:pt idx="97">
                  <c:v>-81.8</c:v>
                </c:pt>
                <c:pt idx="98">
                  <c:v>-86</c:v>
                </c:pt>
                <c:pt idx="99">
                  <c:v>-83.3</c:v>
                </c:pt>
                <c:pt idx="100">
                  <c:v>-84.8</c:v>
                </c:pt>
                <c:pt idx="101">
                  <c:v>-84.6</c:v>
                </c:pt>
                <c:pt idx="102">
                  <c:v>-81.8</c:v>
                </c:pt>
                <c:pt idx="103">
                  <c:v>-82.2</c:v>
                </c:pt>
                <c:pt idx="104">
                  <c:v>-82.7</c:v>
                </c:pt>
                <c:pt idx="105">
                  <c:v>-81.900000000000006</c:v>
                </c:pt>
                <c:pt idx="106">
                  <c:v>-84</c:v>
                </c:pt>
                <c:pt idx="107">
                  <c:v>-84</c:v>
                </c:pt>
                <c:pt idx="108">
                  <c:v>-82.5</c:v>
                </c:pt>
                <c:pt idx="109">
                  <c:v>-83.4</c:v>
                </c:pt>
                <c:pt idx="110">
                  <c:v>-84.3</c:v>
                </c:pt>
                <c:pt idx="111">
                  <c:v>-83.9</c:v>
                </c:pt>
                <c:pt idx="112">
                  <c:v>-83.4</c:v>
                </c:pt>
                <c:pt idx="113">
                  <c:v>-83.7</c:v>
                </c:pt>
                <c:pt idx="114">
                  <c:v>-84.7</c:v>
                </c:pt>
                <c:pt idx="115">
                  <c:v>-84.1</c:v>
                </c:pt>
                <c:pt idx="116">
                  <c:v>-83</c:v>
                </c:pt>
                <c:pt idx="117">
                  <c:v>-83</c:v>
                </c:pt>
                <c:pt idx="118">
                  <c:v>-83.1</c:v>
                </c:pt>
                <c:pt idx="119">
                  <c:v>-84.3</c:v>
                </c:pt>
                <c:pt idx="120">
                  <c:v>-84</c:v>
                </c:pt>
                <c:pt idx="121">
                  <c:v>-84.1</c:v>
                </c:pt>
                <c:pt idx="122">
                  <c:v>-82.8</c:v>
                </c:pt>
                <c:pt idx="123">
                  <c:v>-84.1</c:v>
                </c:pt>
                <c:pt idx="124">
                  <c:v>-82.8</c:v>
                </c:pt>
                <c:pt idx="125">
                  <c:v>-84.1</c:v>
                </c:pt>
                <c:pt idx="126">
                  <c:v>-84.4</c:v>
                </c:pt>
                <c:pt idx="127">
                  <c:v>-83.9</c:v>
                </c:pt>
                <c:pt idx="128">
                  <c:v>-82.6</c:v>
                </c:pt>
                <c:pt idx="129">
                  <c:v>-82.9</c:v>
                </c:pt>
                <c:pt idx="130">
                  <c:v>-85.4</c:v>
                </c:pt>
                <c:pt idx="131">
                  <c:v>-83.5</c:v>
                </c:pt>
                <c:pt idx="132">
                  <c:v>-82.6</c:v>
                </c:pt>
                <c:pt idx="133">
                  <c:v>-84.7</c:v>
                </c:pt>
                <c:pt idx="134">
                  <c:v>-85.2</c:v>
                </c:pt>
                <c:pt idx="135">
                  <c:v>-84.7</c:v>
                </c:pt>
                <c:pt idx="136">
                  <c:v>-82.8</c:v>
                </c:pt>
                <c:pt idx="137">
                  <c:v>-82.5</c:v>
                </c:pt>
                <c:pt idx="138">
                  <c:v>-83.6</c:v>
                </c:pt>
                <c:pt idx="139">
                  <c:v>-83.1</c:v>
                </c:pt>
                <c:pt idx="140">
                  <c:v>-82.5</c:v>
                </c:pt>
                <c:pt idx="141">
                  <c:v>-82.8</c:v>
                </c:pt>
                <c:pt idx="142">
                  <c:v>-85.4</c:v>
                </c:pt>
                <c:pt idx="143">
                  <c:v>-85.6</c:v>
                </c:pt>
                <c:pt idx="144">
                  <c:v>-83</c:v>
                </c:pt>
                <c:pt idx="145">
                  <c:v>-83.5</c:v>
                </c:pt>
                <c:pt idx="146">
                  <c:v>-83.9</c:v>
                </c:pt>
                <c:pt idx="147">
                  <c:v>-85.4</c:v>
                </c:pt>
                <c:pt idx="148">
                  <c:v>-84.6</c:v>
                </c:pt>
                <c:pt idx="149">
                  <c:v>-81.8</c:v>
                </c:pt>
                <c:pt idx="150">
                  <c:v>-83.2</c:v>
                </c:pt>
                <c:pt idx="151">
                  <c:v>-83.4</c:v>
                </c:pt>
                <c:pt idx="152">
                  <c:v>-86</c:v>
                </c:pt>
                <c:pt idx="153">
                  <c:v>-83.5</c:v>
                </c:pt>
                <c:pt idx="154">
                  <c:v>-84.9</c:v>
                </c:pt>
                <c:pt idx="155">
                  <c:v>-86.4</c:v>
                </c:pt>
                <c:pt idx="156">
                  <c:v>-81.900000000000006</c:v>
                </c:pt>
                <c:pt idx="157">
                  <c:v>-83.3</c:v>
                </c:pt>
                <c:pt idx="158">
                  <c:v>-83.8</c:v>
                </c:pt>
                <c:pt idx="159">
                  <c:v>-84.6</c:v>
                </c:pt>
                <c:pt idx="160">
                  <c:v>-84.6</c:v>
                </c:pt>
                <c:pt idx="161">
                  <c:v>-84.1</c:v>
                </c:pt>
                <c:pt idx="162">
                  <c:v>-85.9</c:v>
                </c:pt>
                <c:pt idx="163">
                  <c:v>-83.9</c:v>
                </c:pt>
                <c:pt idx="164">
                  <c:v>-84.4</c:v>
                </c:pt>
                <c:pt idx="165">
                  <c:v>-83.3</c:v>
                </c:pt>
                <c:pt idx="166">
                  <c:v>-83.5</c:v>
                </c:pt>
                <c:pt idx="167">
                  <c:v>-84.3</c:v>
                </c:pt>
                <c:pt idx="168">
                  <c:v>-83.9</c:v>
                </c:pt>
                <c:pt idx="169">
                  <c:v>-83.5</c:v>
                </c:pt>
                <c:pt idx="170">
                  <c:v>-82.6</c:v>
                </c:pt>
                <c:pt idx="171">
                  <c:v>-82.8</c:v>
                </c:pt>
                <c:pt idx="172">
                  <c:v>-83.6</c:v>
                </c:pt>
                <c:pt idx="173">
                  <c:v>-82.2</c:v>
                </c:pt>
                <c:pt idx="174">
                  <c:v>-83</c:v>
                </c:pt>
                <c:pt idx="175">
                  <c:v>-84.1</c:v>
                </c:pt>
                <c:pt idx="176">
                  <c:v>-85.2</c:v>
                </c:pt>
                <c:pt idx="177">
                  <c:v>-84.8</c:v>
                </c:pt>
                <c:pt idx="178">
                  <c:v>-84.7</c:v>
                </c:pt>
                <c:pt idx="179">
                  <c:v>-82.9</c:v>
                </c:pt>
                <c:pt idx="180">
                  <c:v>-82.8</c:v>
                </c:pt>
                <c:pt idx="181">
                  <c:v>-83.1</c:v>
                </c:pt>
                <c:pt idx="182">
                  <c:v>-82.4</c:v>
                </c:pt>
                <c:pt idx="183">
                  <c:v>-85</c:v>
                </c:pt>
                <c:pt idx="184">
                  <c:v>-83.1</c:v>
                </c:pt>
                <c:pt idx="185">
                  <c:v>-83.5</c:v>
                </c:pt>
                <c:pt idx="186">
                  <c:v>-84.8</c:v>
                </c:pt>
                <c:pt idx="187">
                  <c:v>-82.5</c:v>
                </c:pt>
                <c:pt idx="188">
                  <c:v>-84.6</c:v>
                </c:pt>
                <c:pt idx="189">
                  <c:v>-83.7</c:v>
                </c:pt>
                <c:pt idx="190">
                  <c:v>-83.6</c:v>
                </c:pt>
                <c:pt idx="191">
                  <c:v>-82.3</c:v>
                </c:pt>
                <c:pt idx="192">
                  <c:v>-83</c:v>
                </c:pt>
                <c:pt idx="193">
                  <c:v>-82.3</c:v>
                </c:pt>
                <c:pt idx="194">
                  <c:v>-81.400000000000006</c:v>
                </c:pt>
                <c:pt idx="195">
                  <c:v>-83.4</c:v>
                </c:pt>
                <c:pt idx="196">
                  <c:v>-82.6</c:v>
                </c:pt>
                <c:pt idx="197">
                  <c:v>-84.2</c:v>
                </c:pt>
                <c:pt idx="198">
                  <c:v>-82.9</c:v>
                </c:pt>
                <c:pt idx="199">
                  <c:v>-83.7</c:v>
                </c:pt>
                <c:pt idx="200">
                  <c:v>-84.2</c:v>
                </c:pt>
                <c:pt idx="201">
                  <c:v>-83</c:v>
                </c:pt>
                <c:pt idx="202">
                  <c:v>-84.2</c:v>
                </c:pt>
                <c:pt idx="203">
                  <c:v>-81.599999999999994</c:v>
                </c:pt>
                <c:pt idx="204">
                  <c:v>-82.7</c:v>
                </c:pt>
                <c:pt idx="205">
                  <c:v>-82.6</c:v>
                </c:pt>
                <c:pt idx="206">
                  <c:v>-84.8</c:v>
                </c:pt>
                <c:pt idx="207">
                  <c:v>-83.5</c:v>
                </c:pt>
                <c:pt idx="208">
                  <c:v>-83.4</c:v>
                </c:pt>
                <c:pt idx="209">
                  <c:v>-86.7</c:v>
                </c:pt>
                <c:pt idx="210">
                  <c:v>-83.4</c:v>
                </c:pt>
                <c:pt idx="211">
                  <c:v>-82.7</c:v>
                </c:pt>
                <c:pt idx="212">
                  <c:v>-82.7</c:v>
                </c:pt>
                <c:pt idx="213">
                  <c:v>-85.4</c:v>
                </c:pt>
                <c:pt idx="214">
                  <c:v>-83.3</c:v>
                </c:pt>
                <c:pt idx="215">
                  <c:v>-84.8</c:v>
                </c:pt>
                <c:pt idx="216">
                  <c:v>-84.1</c:v>
                </c:pt>
                <c:pt idx="217">
                  <c:v>-83.5</c:v>
                </c:pt>
                <c:pt idx="218">
                  <c:v>-83.4</c:v>
                </c:pt>
                <c:pt idx="219">
                  <c:v>-83.2</c:v>
                </c:pt>
                <c:pt idx="220">
                  <c:v>-85.7</c:v>
                </c:pt>
                <c:pt idx="221">
                  <c:v>-83.1</c:v>
                </c:pt>
                <c:pt idx="222">
                  <c:v>-84.7</c:v>
                </c:pt>
                <c:pt idx="223">
                  <c:v>-82.7</c:v>
                </c:pt>
                <c:pt idx="224">
                  <c:v>-83.5</c:v>
                </c:pt>
                <c:pt idx="225">
                  <c:v>-83</c:v>
                </c:pt>
                <c:pt idx="226">
                  <c:v>-83.7</c:v>
                </c:pt>
                <c:pt idx="227">
                  <c:v>-83</c:v>
                </c:pt>
                <c:pt idx="228">
                  <c:v>-81.599999999999994</c:v>
                </c:pt>
                <c:pt idx="229">
                  <c:v>-84.1</c:v>
                </c:pt>
                <c:pt idx="230">
                  <c:v>-84.1</c:v>
                </c:pt>
                <c:pt idx="231">
                  <c:v>-83.7</c:v>
                </c:pt>
                <c:pt idx="232">
                  <c:v>-83.7</c:v>
                </c:pt>
                <c:pt idx="233">
                  <c:v>-82.3</c:v>
                </c:pt>
                <c:pt idx="234">
                  <c:v>-83.1</c:v>
                </c:pt>
                <c:pt idx="235">
                  <c:v>-84.1</c:v>
                </c:pt>
                <c:pt idx="236">
                  <c:v>-84.1</c:v>
                </c:pt>
                <c:pt idx="237">
                  <c:v>-84.5</c:v>
                </c:pt>
                <c:pt idx="238">
                  <c:v>-83.1</c:v>
                </c:pt>
                <c:pt idx="239">
                  <c:v>-83.6</c:v>
                </c:pt>
                <c:pt idx="240">
                  <c:v>-84.2</c:v>
                </c:pt>
                <c:pt idx="241">
                  <c:v>-83.4</c:v>
                </c:pt>
                <c:pt idx="242">
                  <c:v>-82.9</c:v>
                </c:pt>
                <c:pt idx="243">
                  <c:v>-83.1</c:v>
                </c:pt>
                <c:pt idx="244">
                  <c:v>-83</c:v>
                </c:pt>
                <c:pt idx="245">
                  <c:v>-83.4</c:v>
                </c:pt>
                <c:pt idx="246">
                  <c:v>-83.5</c:v>
                </c:pt>
                <c:pt idx="247">
                  <c:v>-82.5</c:v>
                </c:pt>
                <c:pt idx="248">
                  <c:v>-84.2</c:v>
                </c:pt>
                <c:pt idx="249">
                  <c:v>-83.5</c:v>
                </c:pt>
                <c:pt idx="250">
                  <c:v>-83.2</c:v>
                </c:pt>
                <c:pt idx="251">
                  <c:v>-83.6</c:v>
                </c:pt>
                <c:pt idx="252">
                  <c:v>-84.6</c:v>
                </c:pt>
                <c:pt idx="253">
                  <c:v>-85.2</c:v>
                </c:pt>
                <c:pt idx="254">
                  <c:v>-84.4</c:v>
                </c:pt>
                <c:pt idx="255">
                  <c:v>-83.4</c:v>
                </c:pt>
                <c:pt idx="256">
                  <c:v>-85.2</c:v>
                </c:pt>
                <c:pt idx="257">
                  <c:v>-83.2</c:v>
                </c:pt>
                <c:pt idx="258">
                  <c:v>-83.3</c:v>
                </c:pt>
                <c:pt idx="259">
                  <c:v>-82.6</c:v>
                </c:pt>
                <c:pt idx="260">
                  <c:v>-84.5</c:v>
                </c:pt>
                <c:pt idx="261">
                  <c:v>-85</c:v>
                </c:pt>
                <c:pt idx="262">
                  <c:v>-84.8</c:v>
                </c:pt>
                <c:pt idx="263">
                  <c:v>-83.1</c:v>
                </c:pt>
                <c:pt idx="264">
                  <c:v>-82.6</c:v>
                </c:pt>
                <c:pt idx="265">
                  <c:v>-83.1</c:v>
                </c:pt>
                <c:pt idx="266">
                  <c:v>-82.9</c:v>
                </c:pt>
                <c:pt idx="267">
                  <c:v>-84.8</c:v>
                </c:pt>
                <c:pt idx="268">
                  <c:v>-83.2</c:v>
                </c:pt>
                <c:pt idx="269">
                  <c:v>-85.2</c:v>
                </c:pt>
                <c:pt idx="270">
                  <c:v>-82.3</c:v>
                </c:pt>
                <c:pt idx="271">
                  <c:v>-85.5</c:v>
                </c:pt>
                <c:pt idx="272">
                  <c:v>-85.4</c:v>
                </c:pt>
                <c:pt idx="273">
                  <c:v>-84.3</c:v>
                </c:pt>
                <c:pt idx="274">
                  <c:v>-84</c:v>
                </c:pt>
                <c:pt idx="275">
                  <c:v>-82.4</c:v>
                </c:pt>
                <c:pt idx="276">
                  <c:v>-83.1</c:v>
                </c:pt>
                <c:pt idx="277">
                  <c:v>-83.4</c:v>
                </c:pt>
                <c:pt idx="278">
                  <c:v>-82.3</c:v>
                </c:pt>
                <c:pt idx="279">
                  <c:v>-82.4</c:v>
                </c:pt>
                <c:pt idx="280">
                  <c:v>-83.2</c:v>
                </c:pt>
                <c:pt idx="281">
                  <c:v>-82.1</c:v>
                </c:pt>
                <c:pt idx="282">
                  <c:v>-83.6</c:v>
                </c:pt>
                <c:pt idx="283">
                  <c:v>-83.4</c:v>
                </c:pt>
                <c:pt idx="284">
                  <c:v>-83.2</c:v>
                </c:pt>
                <c:pt idx="285">
                  <c:v>-82.3</c:v>
                </c:pt>
                <c:pt idx="286">
                  <c:v>-83.6</c:v>
                </c:pt>
                <c:pt idx="287">
                  <c:v>-84</c:v>
                </c:pt>
                <c:pt idx="288">
                  <c:v>-83.9</c:v>
                </c:pt>
                <c:pt idx="289">
                  <c:v>-83.7</c:v>
                </c:pt>
                <c:pt idx="290">
                  <c:v>-85.8</c:v>
                </c:pt>
                <c:pt idx="291">
                  <c:v>-82.7</c:v>
                </c:pt>
                <c:pt idx="292">
                  <c:v>-83.3</c:v>
                </c:pt>
                <c:pt idx="293">
                  <c:v>-87.3</c:v>
                </c:pt>
                <c:pt idx="294">
                  <c:v>-82.3</c:v>
                </c:pt>
                <c:pt idx="295">
                  <c:v>-83.8</c:v>
                </c:pt>
                <c:pt idx="296">
                  <c:v>-84.8</c:v>
                </c:pt>
                <c:pt idx="297">
                  <c:v>-83.8</c:v>
                </c:pt>
                <c:pt idx="298">
                  <c:v>-82.5</c:v>
                </c:pt>
                <c:pt idx="299">
                  <c:v>-81.8</c:v>
                </c:pt>
                <c:pt idx="300">
                  <c:v>-83.7</c:v>
                </c:pt>
                <c:pt idx="301">
                  <c:v>-83.5</c:v>
                </c:pt>
                <c:pt idx="302">
                  <c:v>-83</c:v>
                </c:pt>
                <c:pt idx="303">
                  <c:v>-83.3</c:v>
                </c:pt>
                <c:pt idx="304">
                  <c:v>-82.7</c:v>
                </c:pt>
                <c:pt idx="305">
                  <c:v>-84.5</c:v>
                </c:pt>
                <c:pt idx="306">
                  <c:v>-83.1</c:v>
                </c:pt>
                <c:pt idx="307">
                  <c:v>-82.7</c:v>
                </c:pt>
                <c:pt idx="308">
                  <c:v>-82.7</c:v>
                </c:pt>
                <c:pt idx="309">
                  <c:v>-82.4</c:v>
                </c:pt>
                <c:pt idx="310">
                  <c:v>-82.1</c:v>
                </c:pt>
                <c:pt idx="311">
                  <c:v>-84.3</c:v>
                </c:pt>
                <c:pt idx="312">
                  <c:v>-83.3</c:v>
                </c:pt>
                <c:pt idx="313">
                  <c:v>-82.9</c:v>
                </c:pt>
                <c:pt idx="314">
                  <c:v>-83.3</c:v>
                </c:pt>
                <c:pt idx="315">
                  <c:v>-82.6</c:v>
                </c:pt>
                <c:pt idx="316">
                  <c:v>-84.5</c:v>
                </c:pt>
                <c:pt idx="317">
                  <c:v>-84.5</c:v>
                </c:pt>
                <c:pt idx="318">
                  <c:v>-82.3</c:v>
                </c:pt>
                <c:pt idx="319">
                  <c:v>-83</c:v>
                </c:pt>
                <c:pt idx="320">
                  <c:v>-83.9</c:v>
                </c:pt>
                <c:pt idx="321">
                  <c:v>-85</c:v>
                </c:pt>
                <c:pt idx="322">
                  <c:v>-83.1</c:v>
                </c:pt>
                <c:pt idx="323">
                  <c:v>-83.3</c:v>
                </c:pt>
                <c:pt idx="324">
                  <c:v>-83.2</c:v>
                </c:pt>
                <c:pt idx="325">
                  <c:v>-83.6</c:v>
                </c:pt>
                <c:pt idx="326">
                  <c:v>-83.9</c:v>
                </c:pt>
                <c:pt idx="327">
                  <c:v>-83.4</c:v>
                </c:pt>
                <c:pt idx="328">
                  <c:v>-82.8</c:v>
                </c:pt>
                <c:pt idx="329">
                  <c:v>-82.4</c:v>
                </c:pt>
                <c:pt idx="330">
                  <c:v>-84.1</c:v>
                </c:pt>
                <c:pt idx="331">
                  <c:v>-83.3</c:v>
                </c:pt>
                <c:pt idx="332">
                  <c:v>-81.5</c:v>
                </c:pt>
                <c:pt idx="333">
                  <c:v>-84.8</c:v>
                </c:pt>
                <c:pt idx="334">
                  <c:v>-84.7</c:v>
                </c:pt>
                <c:pt idx="335">
                  <c:v>-83.5</c:v>
                </c:pt>
                <c:pt idx="336">
                  <c:v>-83.9</c:v>
                </c:pt>
                <c:pt idx="337">
                  <c:v>-83.2</c:v>
                </c:pt>
                <c:pt idx="338">
                  <c:v>-82.7</c:v>
                </c:pt>
                <c:pt idx="339">
                  <c:v>-82.4</c:v>
                </c:pt>
                <c:pt idx="340">
                  <c:v>-81.8</c:v>
                </c:pt>
                <c:pt idx="341">
                  <c:v>-83.3</c:v>
                </c:pt>
                <c:pt idx="342">
                  <c:v>-84.6</c:v>
                </c:pt>
                <c:pt idx="343">
                  <c:v>-84</c:v>
                </c:pt>
                <c:pt idx="344">
                  <c:v>-83.5</c:v>
                </c:pt>
                <c:pt idx="345">
                  <c:v>-85.6</c:v>
                </c:pt>
                <c:pt idx="346">
                  <c:v>-81.900000000000006</c:v>
                </c:pt>
                <c:pt idx="347">
                  <c:v>-84.2</c:v>
                </c:pt>
                <c:pt idx="348">
                  <c:v>-83.1</c:v>
                </c:pt>
                <c:pt idx="349">
                  <c:v>-84.4</c:v>
                </c:pt>
                <c:pt idx="350">
                  <c:v>-84.1</c:v>
                </c:pt>
                <c:pt idx="351">
                  <c:v>-83.8</c:v>
                </c:pt>
                <c:pt idx="352">
                  <c:v>-83.2</c:v>
                </c:pt>
                <c:pt idx="353">
                  <c:v>-84.5</c:v>
                </c:pt>
                <c:pt idx="354">
                  <c:v>-83.3</c:v>
                </c:pt>
                <c:pt idx="355">
                  <c:v>-83.4</c:v>
                </c:pt>
                <c:pt idx="356">
                  <c:v>-84.7</c:v>
                </c:pt>
                <c:pt idx="357">
                  <c:v>-82.8</c:v>
                </c:pt>
                <c:pt idx="358">
                  <c:v>-84</c:v>
                </c:pt>
                <c:pt idx="359">
                  <c:v>-83.1</c:v>
                </c:pt>
                <c:pt idx="360">
                  <c:v>-83.6</c:v>
                </c:pt>
                <c:pt idx="361">
                  <c:v>-83.9</c:v>
                </c:pt>
                <c:pt idx="362">
                  <c:v>-82.5</c:v>
                </c:pt>
                <c:pt idx="363">
                  <c:v>-86</c:v>
                </c:pt>
                <c:pt idx="364">
                  <c:v>-82.8</c:v>
                </c:pt>
                <c:pt idx="365">
                  <c:v>-82.1</c:v>
                </c:pt>
                <c:pt idx="366">
                  <c:v>-86.2</c:v>
                </c:pt>
                <c:pt idx="367">
                  <c:v>-84</c:v>
                </c:pt>
                <c:pt idx="368">
                  <c:v>-82.4</c:v>
                </c:pt>
                <c:pt idx="369">
                  <c:v>-83.4</c:v>
                </c:pt>
                <c:pt idx="370">
                  <c:v>-82.5</c:v>
                </c:pt>
                <c:pt idx="371">
                  <c:v>-82.6</c:v>
                </c:pt>
                <c:pt idx="372">
                  <c:v>-84.5</c:v>
                </c:pt>
                <c:pt idx="373">
                  <c:v>-83.2</c:v>
                </c:pt>
                <c:pt idx="374">
                  <c:v>-84.1</c:v>
                </c:pt>
                <c:pt idx="375">
                  <c:v>-81.900000000000006</c:v>
                </c:pt>
                <c:pt idx="376">
                  <c:v>-84.3</c:v>
                </c:pt>
                <c:pt idx="377">
                  <c:v>-85.5</c:v>
                </c:pt>
                <c:pt idx="378">
                  <c:v>-82.5</c:v>
                </c:pt>
                <c:pt idx="379">
                  <c:v>-84.1</c:v>
                </c:pt>
                <c:pt idx="380">
                  <c:v>-82.5</c:v>
                </c:pt>
                <c:pt idx="381">
                  <c:v>-84.1</c:v>
                </c:pt>
                <c:pt idx="382">
                  <c:v>-82.8</c:v>
                </c:pt>
                <c:pt idx="383">
                  <c:v>-83.9</c:v>
                </c:pt>
                <c:pt idx="384">
                  <c:v>-84.2</c:v>
                </c:pt>
                <c:pt idx="385">
                  <c:v>-84.7</c:v>
                </c:pt>
                <c:pt idx="386">
                  <c:v>-82.1</c:v>
                </c:pt>
                <c:pt idx="387">
                  <c:v>-82.8</c:v>
                </c:pt>
                <c:pt idx="388">
                  <c:v>-83.6</c:v>
                </c:pt>
                <c:pt idx="389">
                  <c:v>-82.3</c:v>
                </c:pt>
                <c:pt idx="390">
                  <c:v>-83.5</c:v>
                </c:pt>
                <c:pt idx="391">
                  <c:v>-83.6</c:v>
                </c:pt>
                <c:pt idx="392">
                  <c:v>-78.8</c:v>
                </c:pt>
                <c:pt idx="393">
                  <c:v>-55.3</c:v>
                </c:pt>
                <c:pt idx="394">
                  <c:v>-55</c:v>
                </c:pt>
                <c:pt idx="395">
                  <c:v>-52</c:v>
                </c:pt>
                <c:pt idx="396">
                  <c:v>-52.3</c:v>
                </c:pt>
                <c:pt idx="397">
                  <c:v>-82.1</c:v>
                </c:pt>
                <c:pt idx="398">
                  <c:v>-83.3</c:v>
                </c:pt>
                <c:pt idx="399">
                  <c:v>-83.4</c:v>
                </c:pt>
                <c:pt idx="400">
                  <c:v>-82.1</c:v>
                </c:pt>
                <c:pt idx="401">
                  <c:v>-82.1</c:v>
                </c:pt>
                <c:pt idx="402">
                  <c:v>-84.5</c:v>
                </c:pt>
                <c:pt idx="403">
                  <c:v>-83.4</c:v>
                </c:pt>
                <c:pt idx="404">
                  <c:v>-82.8</c:v>
                </c:pt>
                <c:pt idx="405">
                  <c:v>-83.2</c:v>
                </c:pt>
                <c:pt idx="406">
                  <c:v>-82.2</c:v>
                </c:pt>
                <c:pt idx="407">
                  <c:v>-84.2</c:v>
                </c:pt>
                <c:pt idx="408">
                  <c:v>-83</c:v>
                </c:pt>
                <c:pt idx="409">
                  <c:v>-84.9</c:v>
                </c:pt>
                <c:pt idx="410">
                  <c:v>-83.1</c:v>
                </c:pt>
                <c:pt idx="411">
                  <c:v>-81.5</c:v>
                </c:pt>
                <c:pt idx="412">
                  <c:v>-82.5</c:v>
                </c:pt>
                <c:pt idx="413">
                  <c:v>-82.5</c:v>
                </c:pt>
                <c:pt idx="414">
                  <c:v>-83.4</c:v>
                </c:pt>
                <c:pt idx="415">
                  <c:v>-82.9</c:v>
                </c:pt>
                <c:pt idx="416">
                  <c:v>-83</c:v>
                </c:pt>
                <c:pt idx="417">
                  <c:v>-82</c:v>
                </c:pt>
                <c:pt idx="418">
                  <c:v>-82.2</c:v>
                </c:pt>
                <c:pt idx="419">
                  <c:v>-82.8</c:v>
                </c:pt>
                <c:pt idx="420">
                  <c:v>-82.9</c:v>
                </c:pt>
                <c:pt idx="421">
                  <c:v>-82.5</c:v>
                </c:pt>
                <c:pt idx="422">
                  <c:v>-82.9</c:v>
                </c:pt>
                <c:pt idx="423">
                  <c:v>-83</c:v>
                </c:pt>
                <c:pt idx="424">
                  <c:v>-81.5</c:v>
                </c:pt>
                <c:pt idx="425">
                  <c:v>-83.1</c:v>
                </c:pt>
                <c:pt idx="426">
                  <c:v>-84.7</c:v>
                </c:pt>
                <c:pt idx="427">
                  <c:v>-82.8</c:v>
                </c:pt>
                <c:pt idx="428">
                  <c:v>-84.9</c:v>
                </c:pt>
                <c:pt idx="429">
                  <c:v>-85.6</c:v>
                </c:pt>
                <c:pt idx="430">
                  <c:v>-82.8</c:v>
                </c:pt>
                <c:pt idx="431">
                  <c:v>-82.7</c:v>
                </c:pt>
                <c:pt idx="432">
                  <c:v>-84.9</c:v>
                </c:pt>
                <c:pt idx="433">
                  <c:v>-82.3</c:v>
                </c:pt>
                <c:pt idx="434">
                  <c:v>-82.8</c:v>
                </c:pt>
                <c:pt idx="435">
                  <c:v>-84</c:v>
                </c:pt>
                <c:pt idx="436">
                  <c:v>-85.3</c:v>
                </c:pt>
                <c:pt idx="437">
                  <c:v>-82.8</c:v>
                </c:pt>
                <c:pt idx="438">
                  <c:v>-82.6</c:v>
                </c:pt>
                <c:pt idx="439">
                  <c:v>-82.9</c:v>
                </c:pt>
                <c:pt idx="440">
                  <c:v>-82.9</c:v>
                </c:pt>
                <c:pt idx="441">
                  <c:v>-83.5</c:v>
                </c:pt>
                <c:pt idx="442">
                  <c:v>-82.5</c:v>
                </c:pt>
                <c:pt idx="443">
                  <c:v>-81.8</c:v>
                </c:pt>
                <c:pt idx="444">
                  <c:v>-85</c:v>
                </c:pt>
                <c:pt idx="445">
                  <c:v>-85.5</c:v>
                </c:pt>
                <c:pt idx="446">
                  <c:v>-83.6</c:v>
                </c:pt>
                <c:pt idx="447">
                  <c:v>-83.3</c:v>
                </c:pt>
                <c:pt idx="448">
                  <c:v>-83.9</c:v>
                </c:pt>
                <c:pt idx="449">
                  <c:v>-82.3</c:v>
                </c:pt>
                <c:pt idx="450">
                  <c:v>-83.2</c:v>
                </c:pt>
                <c:pt idx="451">
                  <c:v>-83.2</c:v>
                </c:pt>
                <c:pt idx="452">
                  <c:v>-81.599999999999994</c:v>
                </c:pt>
                <c:pt idx="453">
                  <c:v>-82.8</c:v>
                </c:pt>
                <c:pt idx="454">
                  <c:v>-83.1</c:v>
                </c:pt>
                <c:pt idx="455">
                  <c:v>-82.9</c:v>
                </c:pt>
                <c:pt idx="456">
                  <c:v>-83.1</c:v>
                </c:pt>
                <c:pt idx="457">
                  <c:v>-83.5</c:v>
                </c:pt>
                <c:pt idx="458">
                  <c:v>-84.6</c:v>
                </c:pt>
                <c:pt idx="459">
                  <c:v>-82</c:v>
                </c:pt>
                <c:pt idx="460">
                  <c:v>-83</c:v>
                </c:pt>
                <c:pt idx="461">
                  <c:v>-83.5</c:v>
                </c:pt>
                <c:pt idx="462">
                  <c:v>-83.4</c:v>
                </c:pt>
                <c:pt idx="463">
                  <c:v>-82.8</c:v>
                </c:pt>
                <c:pt idx="464">
                  <c:v>-81.3</c:v>
                </c:pt>
                <c:pt idx="465">
                  <c:v>-83.2</c:v>
                </c:pt>
                <c:pt idx="466">
                  <c:v>-84.2</c:v>
                </c:pt>
                <c:pt idx="467">
                  <c:v>-82.6</c:v>
                </c:pt>
                <c:pt idx="468">
                  <c:v>-83.4</c:v>
                </c:pt>
                <c:pt idx="469">
                  <c:v>-82.7</c:v>
                </c:pt>
                <c:pt idx="470">
                  <c:v>-84.1</c:v>
                </c:pt>
                <c:pt idx="471">
                  <c:v>-83.2</c:v>
                </c:pt>
                <c:pt idx="472">
                  <c:v>-84.3</c:v>
                </c:pt>
                <c:pt idx="473">
                  <c:v>-84.1</c:v>
                </c:pt>
                <c:pt idx="474">
                  <c:v>-83.6</c:v>
                </c:pt>
                <c:pt idx="475">
                  <c:v>-82.9</c:v>
                </c:pt>
                <c:pt idx="476">
                  <c:v>-85.3</c:v>
                </c:pt>
                <c:pt idx="477">
                  <c:v>-81.599999999999994</c:v>
                </c:pt>
                <c:pt idx="478">
                  <c:v>-83.2</c:v>
                </c:pt>
                <c:pt idx="479">
                  <c:v>-85.7</c:v>
                </c:pt>
                <c:pt idx="480">
                  <c:v>-82.1</c:v>
                </c:pt>
                <c:pt idx="481">
                  <c:v>-82.5</c:v>
                </c:pt>
                <c:pt idx="482">
                  <c:v>-85.1</c:v>
                </c:pt>
                <c:pt idx="483">
                  <c:v>-82</c:v>
                </c:pt>
                <c:pt idx="484">
                  <c:v>-81.900000000000006</c:v>
                </c:pt>
                <c:pt idx="485">
                  <c:v>-84.5</c:v>
                </c:pt>
                <c:pt idx="486">
                  <c:v>-83.7</c:v>
                </c:pt>
                <c:pt idx="487">
                  <c:v>-81.8</c:v>
                </c:pt>
                <c:pt idx="488">
                  <c:v>-82.2</c:v>
                </c:pt>
                <c:pt idx="489">
                  <c:v>-82.4</c:v>
                </c:pt>
                <c:pt idx="490">
                  <c:v>-82.7</c:v>
                </c:pt>
                <c:pt idx="491">
                  <c:v>-83.5</c:v>
                </c:pt>
                <c:pt idx="492">
                  <c:v>-84.8</c:v>
                </c:pt>
                <c:pt idx="493">
                  <c:v>-83.5</c:v>
                </c:pt>
                <c:pt idx="494">
                  <c:v>-85.2</c:v>
                </c:pt>
                <c:pt idx="495">
                  <c:v>-83.5</c:v>
                </c:pt>
                <c:pt idx="496">
                  <c:v>-82.6</c:v>
                </c:pt>
                <c:pt idx="497">
                  <c:v>-82.4</c:v>
                </c:pt>
                <c:pt idx="498">
                  <c:v>-82.7</c:v>
                </c:pt>
                <c:pt idx="499">
                  <c:v>-81.7</c:v>
                </c:pt>
                <c:pt idx="500">
                  <c:v>-83.4</c:v>
                </c:pt>
                <c:pt idx="501">
                  <c:v>-84.9</c:v>
                </c:pt>
                <c:pt idx="502">
                  <c:v>-83</c:v>
                </c:pt>
                <c:pt idx="503">
                  <c:v>-82.4</c:v>
                </c:pt>
                <c:pt idx="504">
                  <c:v>-85.9</c:v>
                </c:pt>
                <c:pt idx="505">
                  <c:v>-83</c:v>
                </c:pt>
                <c:pt idx="506">
                  <c:v>-83.8</c:v>
                </c:pt>
                <c:pt idx="507">
                  <c:v>-84.4</c:v>
                </c:pt>
                <c:pt idx="508">
                  <c:v>-84.8</c:v>
                </c:pt>
                <c:pt idx="509">
                  <c:v>-84</c:v>
                </c:pt>
                <c:pt idx="510">
                  <c:v>-81.900000000000006</c:v>
                </c:pt>
                <c:pt idx="511">
                  <c:v>-82</c:v>
                </c:pt>
                <c:pt idx="512">
                  <c:v>-82.1</c:v>
                </c:pt>
                <c:pt idx="513">
                  <c:v>-83.2</c:v>
                </c:pt>
                <c:pt idx="514">
                  <c:v>-82.5</c:v>
                </c:pt>
                <c:pt idx="515">
                  <c:v>-81.7</c:v>
                </c:pt>
                <c:pt idx="516">
                  <c:v>-83.9</c:v>
                </c:pt>
                <c:pt idx="517">
                  <c:v>-83.3</c:v>
                </c:pt>
                <c:pt idx="518">
                  <c:v>-84.3</c:v>
                </c:pt>
                <c:pt idx="519">
                  <c:v>-83.1</c:v>
                </c:pt>
                <c:pt idx="520">
                  <c:v>-82.4</c:v>
                </c:pt>
                <c:pt idx="521">
                  <c:v>-83</c:v>
                </c:pt>
                <c:pt idx="522">
                  <c:v>-82.7</c:v>
                </c:pt>
                <c:pt idx="523">
                  <c:v>-82.1</c:v>
                </c:pt>
                <c:pt idx="524">
                  <c:v>-83.6</c:v>
                </c:pt>
                <c:pt idx="525">
                  <c:v>-81.5</c:v>
                </c:pt>
                <c:pt idx="526">
                  <c:v>-83.6</c:v>
                </c:pt>
                <c:pt idx="527">
                  <c:v>-83.6</c:v>
                </c:pt>
                <c:pt idx="528">
                  <c:v>-83.3</c:v>
                </c:pt>
                <c:pt idx="529">
                  <c:v>-82.9</c:v>
                </c:pt>
                <c:pt idx="530">
                  <c:v>-82.5</c:v>
                </c:pt>
                <c:pt idx="531">
                  <c:v>-84.8</c:v>
                </c:pt>
                <c:pt idx="532">
                  <c:v>-82.5</c:v>
                </c:pt>
                <c:pt idx="533">
                  <c:v>-82.3</c:v>
                </c:pt>
                <c:pt idx="534">
                  <c:v>-83.7</c:v>
                </c:pt>
                <c:pt idx="535">
                  <c:v>-83.4</c:v>
                </c:pt>
                <c:pt idx="536">
                  <c:v>-82.3</c:v>
                </c:pt>
                <c:pt idx="537">
                  <c:v>-83.2</c:v>
                </c:pt>
                <c:pt idx="538">
                  <c:v>-83.3</c:v>
                </c:pt>
                <c:pt idx="539">
                  <c:v>-83</c:v>
                </c:pt>
                <c:pt idx="540">
                  <c:v>-82.3</c:v>
                </c:pt>
                <c:pt idx="541">
                  <c:v>-83.3</c:v>
                </c:pt>
                <c:pt idx="542">
                  <c:v>-83.7</c:v>
                </c:pt>
                <c:pt idx="543">
                  <c:v>-84</c:v>
                </c:pt>
                <c:pt idx="544">
                  <c:v>-81.5</c:v>
                </c:pt>
                <c:pt idx="545">
                  <c:v>-83.3</c:v>
                </c:pt>
                <c:pt idx="546">
                  <c:v>-83.5</c:v>
                </c:pt>
                <c:pt idx="547">
                  <c:v>-83.2</c:v>
                </c:pt>
                <c:pt idx="548">
                  <c:v>-83.2</c:v>
                </c:pt>
                <c:pt idx="549">
                  <c:v>-82.9</c:v>
                </c:pt>
                <c:pt idx="550">
                  <c:v>-83.6</c:v>
                </c:pt>
                <c:pt idx="551">
                  <c:v>-81.8</c:v>
                </c:pt>
                <c:pt idx="552">
                  <c:v>-83.4</c:v>
                </c:pt>
                <c:pt idx="553">
                  <c:v>-82</c:v>
                </c:pt>
                <c:pt idx="554">
                  <c:v>-84</c:v>
                </c:pt>
                <c:pt idx="555">
                  <c:v>-82.9</c:v>
                </c:pt>
                <c:pt idx="556">
                  <c:v>-83.1</c:v>
                </c:pt>
                <c:pt idx="557">
                  <c:v>-84.1</c:v>
                </c:pt>
                <c:pt idx="558">
                  <c:v>-84</c:v>
                </c:pt>
                <c:pt idx="559">
                  <c:v>-84</c:v>
                </c:pt>
                <c:pt idx="560">
                  <c:v>-82.5</c:v>
                </c:pt>
                <c:pt idx="561">
                  <c:v>-84.1</c:v>
                </c:pt>
                <c:pt idx="562">
                  <c:v>-83.4</c:v>
                </c:pt>
                <c:pt idx="563">
                  <c:v>-81.8</c:v>
                </c:pt>
                <c:pt idx="564">
                  <c:v>-83.5</c:v>
                </c:pt>
                <c:pt idx="565">
                  <c:v>-83.6</c:v>
                </c:pt>
                <c:pt idx="566">
                  <c:v>-82.4</c:v>
                </c:pt>
                <c:pt idx="567">
                  <c:v>-82.6</c:v>
                </c:pt>
                <c:pt idx="568">
                  <c:v>-83.9</c:v>
                </c:pt>
                <c:pt idx="569">
                  <c:v>-82.9</c:v>
                </c:pt>
                <c:pt idx="570">
                  <c:v>-83.7</c:v>
                </c:pt>
                <c:pt idx="571">
                  <c:v>-82.7</c:v>
                </c:pt>
                <c:pt idx="572">
                  <c:v>-83.6</c:v>
                </c:pt>
                <c:pt idx="573">
                  <c:v>-82.5</c:v>
                </c:pt>
                <c:pt idx="574">
                  <c:v>-83.5</c:v>
                </c:pt>
                <c:pt idx="575">
                  <c:v>-84.1</c:v>
                </c:pt>
                <c:pt idx="576">
                  <c:v>-82.4</c:v>
                </c:pt>
                <c:pt idx="577">
                  <c:v>-81.900000000000006</c:v>
                </c:pt>
                <c:pt idx="578">
                  <c:v>-83.5</c:v>
                </c:pt>
                <c:pt idx="579">
                  <c:v>-82.3</c:v>
                </c:pt>
                <c:pt idx="580">
                  <c:v>-82.8</c:v>
                </c:pt>
                <c:pt idx="581">
                  <c:v>-82.6</c:v>
                </c:pt>
                <c:pt idx="582">
                  <c:v>-83</c:v>
                </c:pt>
                <c:pt idx="583">
                  <c:v>-82.8</c:v>
                </c:pt>
                <c:pt idx="584">
                  <c:v>-83.4</c:v>
                </c:pt>
                <c:pt idx="585">
                  <c:v>-81.7</c:v>
                </c:pt>
                <c:pt idx="586">
                  <c:v>-82.8</c:v>
                </c:pt>
                <c:pt idx="587">
                  <c:v>-83.6</c:v>
                </c:pt>
                <c:pt idx="588">
                  <c:v>-84.1</c:v>
                </c:pt>
                <c:pt idx="589">
                  <c:v>-83.4</c:v>
                </c:pt>
                <c:pt idx="590">
                  <c:v>-82.2</c:v>
                </c:pt>
                <c:pt idx="591">
                  <c:v>-83.4</c:v>
                </c:pt>
                <c:pt idx="592">
                  <c:v>-83.3</c:v>
                </c:pt>
                <c:pt idx="593">
                  <c:v>-84.3</c:v>
                </c:pt>
                <c:pt idx="594">
                  <c:v>-85.7</c:v>
                </c:pt>
                <c:pt idx="595">
                  <c:v>-84.1</c:v>
                </c:pt>
                <c:pt idx="596">
                  <c:v>-83.2</c:v>
                </c:pt>
                <c:pt idx="597">
                  <c:v>-83.2</c:v>
                </c:pt>
                <c:pt idx="598">
                  <c:v>-84.2</c:v>
                </c:pt>
                <c:pt idx="599">
                  <c:v>-82.9</c:v>
                </c:pt>
                <c:pt idx="600">
                  <c:v>-83.1</c:v>
                </c:pt>
                <c:pt idx="601">
                  <c:v>-83.2</c:v>
                </c:pt>
                <c:pt idx="602">
                  <c:v>-80.900000000000006</c:v>
                </c:pt>
                <c:pt idx="603">
                  <c:v>-83.3</c:v>
                </c:pt>
                <c:pt idx="604">
                  <c:v>-82.3</c:v>
                </c:pt>
                <c:pt idx="605">
                  <c:v>-83.6</c:v>
                </c:pt>
                <c:pt idx="606">
                  <c:v>-82.2</c:v>
                </c:pt>
                <c:pt idx="607">
                  <c:v>-82.6</c:v>
                </c:pt>
                <c:pt idx="608">
                  <c:v>-82.4</c:v>
                </c:pt>
                <c:pt idx="609">
                  <c:v>-82.6</c:v>
                </c:pt>
                <c:pt idx="610">
                  <c:v>-83.1</c:v>
                </c:pt>
                <c:pt idx="611">
                  <c:v>-84.3</c:v>
                </c:pt>
                <c:pt idx="612">
                  <c:v>-82.5</c:v>
                </c:pt>
                <c:pt idx="613">
                  <c:v>-82.6</c:v>
                </c:pt>
                <c:pt idx="614">
                  <c:v>-82.7</c:v>
                </c:pt>
                <c:pt idx="615">
                  <c:v>-85</c:v>
                </c:pt>
                <c:pt idx="616">
                  <c:v>-84.2</c:v>
                </c:pt>
                <c:pt idx="617">
                  <c:v>-84.4</c:v>
                </c:pt>
                <c:pt idx="618">
                  <c:v>-81.5</c:v>
                </c:pt>
                <c:pt idx="619">
                  <c:v>-82</c:v>
                </c:pt>
                <c:pt idx="620">
                  <c:v>-82.9</c:v>
                </c:pt>
                <c:pt idx="621">
                  <c:v>-83.7</c:v>
                </c:pt>
                <c:pt idx="622">
                  <c:v>-82.8</c:v>
                </c:pt>
                <c:pt idx="623">
                  <c:v>-82.6</c:v>
                </c:pt>
                <c:pt idx="624">
                  <c:v>-84.3</c:v>
                </c:pt>
                <c:pt idx="625">
                  <c:v>-82.4</c:v>
                </c:pt>
                <c:pt idx="626">
                  <c:v>-83</c:v>
                </c:pt>
                <c:pt idx="627">
                  <c:v>-83.1</c:v>
                </c:pt>
                <c:pt idx="628">
                  <c:v>-83.3</c:v>
                </c:pt>
                <c:pt idx="629">
                  <c:v>-84</c:v>
                </c:pt>
                <c:pt idx="630">
                  <c:v>-83.8</c:v>
                </c:pt>
                <c:pt idx="631">
                  <c:v>-82.7</c:v>
                </c:pt>
                <c:pt idx="632">
                  <c:v>-83.2</c:v>
                </c:pt>
                <c:pt idx="633">
                  <c:v>-82</c:v>
                </c:pt>
                <c:pt idx="634">
                  <c:v>-84.2</c:v>
                </c:pt>
                <c:pt idx="635">
                  <c:v>-83.5</c:v>
                </c:pt>
                <c:pt idx="636">
                  <c:v>-83.9</c:v>
                </c:pt>
                <c:pt idx="637">
                  <c:v>-85.5</c:v>
                </c:pt>
                <c:pt idx="638">
                  <c:v>-84.5</c:v>
                </c:pt>
                <c:pt idx="639">
                  <c:v>-82.8</c:v>
                </c:pt>
                <c:pt idx="640">
                  <c:v>-84.7</c:v>
                </c:pt>
                <c:pt idx="641">
                  <c:v>-82</c:v>
                </c:pt>
                <c:pt idx="642">
                  <c:v>-83.7</c:v>
                </c:pt>
                <c:pt idx="643">
                  <c:v>-82.8</c:v>
                </c:pt>
                <c:pt idx="644">
                  <c:v>-85.2</c:v>
                </c:pt>
                <c:pt idx="645">
                  <c:v>-83.3</c:v>
                </c:pt>
                <c:pt idx="646">
                  <c:v>-85.2</c:v>
                </c:pt>
                <c:pt idx="647">
                  <c:v>-82.5</c:v>
                </c:pt>
                <c:pt idx="648">
                  <c:v>-83.6</c:v>
                </c:pt>
                <c:pt idx="649">
                  <c:v>-83.7</c:v>
                </c:pt>
                <c:pt idx="650">
                  <c:v>-83</c:v>
                </c:pt>
                <c:pt idx="651">
                  <c:v>-82.5</c:v>
                </c:pt>
                <c:pt idx="652">
                  <c:v>-82.7</c:v>
                </c:pt>
                <c:pt idx="653">
                  <c:v>-83.3</c:v>
                </c:pt>
                <c:pt idx="654">
                  <c:v>-82.4</c:v>
                </c:pt>
                <c:pt idx="655">
                  <c:v>-83.7</c:v>
                </c:pt>
                <c:pt idx="656">
                  <c:v>-82.6</c:v>
                </c:pt>
                <c:pt idx="657">
                  <c:v>-83.9</c:v>
                </c:pt>
                <c:pt idx="658">
                  <c:v>-85.4</c:v>
                </c:pt>
                <c:pt idx="659">
                  <c:v>-82.9</c:v>
                </c:pt>
                <c:pt idx="660">
                  <c:v>-83</c:v>
                </c:pt>
                <c:pt idx="661">
                  <c:v>-83.4</c:v>
                </c:pt>
                <c:pt idx="662">
                  <c:v>-82.8</c:v>
                </c:pt>
                <c:pt idx="663">
                  <c:v>-83.9</c:v>
                </c:pt>
                <c:pt idx="664">
                  <c:v>-82.4</c:v>
                </c:pt>
                <c:pt idx="665">
                  <c:v>-82.9</c:v>
                </c:pt>
                <c:pt idx="666">
                  <c:v>-82.7</c:v>
                </c:pt>
                <c:pt idx="667">
                  <c:v>-83.1</c:v>
                </c:pt>
                <c:pt idx="668">
                  <c:v>-83.4</c:v>
                </c:pt>
                <c:pt idx="669">
                  <c:v>-82.8</c:v>
                </c:pt>
                <c:pt idx="670">
                  <c:v>-83.9</c:v>
                </c:pt>
                <c:pt idx="671">
                  <c:v>-84.9</c:v>
                </c:pt>
                <c:pt idx="672">
                  <c:v>-85.1</c:v>
                </c:pt>
                <c:pt idx="673">
                  <c:v>-83.2</c:v>
                </c:pt>
                <c:pt idx="674">
                  <c:v>-81.7</c:v>
                </c:pt>
                <c:pt idx="675">
                  <c:v>-83.1</c:v>
                </c:pt>
                <c:pt idx="676">
                  <c:v>-82.3</c:v>
                </c:pt>
                <c:pt idx="677">
                  <c:v>-82.2</c:v>
                </c:pt>
                <c:pt idx="678">
                  <c:v>-84.1</c:v>
                </c:pt>
                <c:pt idx="679">
                  <c:v>-84.5</c:v>
                </c:pt>
                <c:pt idx="680">
                  <c:v>-82.1</c:v>
                </c:pt>
                <c:pt idx="681">
                  <c:v>-83.8</c:v>
                </c:pt>
                <c:pt idx="682">
                  <c:v>-82.5</c:v>
                </c:pt>
                <c:pt idx="683">
                  <c:v>-83.2</c:v>
                </c:pt>
                <c:pt idx="684">
                  <c:v>-82.9</c:v>
                </c:pt>
                <c:pt idx="685">
                  <c:v>-83.3</c:v>
                </c:pt>
                <c:pt idx="686">
                  <c:v>-83.4</c:v>
                </c:pt>
                <c:pt idx="687">
                  <c:v>-83.3</c:v>
                </c:pt>
                <c:pt idx="688">
                  <c:v>-82.8</c:v>
                </c:pt>
                <c:pt idx="689">
                  <c:v>-85.2</c:v>
                </c:pt>
                <c:pt idx="690">
                  <c:v>-82.2</c:v>
                </c:pt>
                <c:pt idx="691">
                  <c:v>-85.8</c:v>
                </c:pt>
                <c:pt idx="692">
                  <c:v>-82.4</c:v>
                </c:pt>
                <c:pt idx="693">
                  <c:v>-81.900000000000006</c:v>
                </c:pt>
                <c:pt idx="694">
                  <c:v>-82.6</c:v>
                </c:pt>
                <c:pt idx="695">
                  <c:v>-83.3</c:v>
                </c:pt>
                <c:pt idx="696">
                  <c:v>-83.6</c:v>
                </c:pt>
                <c:pt idx="697">
                  <c:v>-86</c:v>
                </c:pt>
                <c:pt idx="698">
                  <c:v>-83.4</c:v>
                </c:pt>
                <c:pt idx="699">
                  <c:v>-85.2</c:v>
                </c:pt>
                <c:pt idx="700">
                  <c:v>-82.7</c:v>
                </c:pt>
                <c:pt idx="701">
                  <c:v>-81.900000000000006</c:v>
                </c:pt>
                <c:pt idx="702">
                  <c:v>-82.8</c:v>
                </c:pt>
                <c:pt idx="703">
                  <c:v>-83.4</c:v>
                </c:pt>
                <c:pt idx="704">
                  <c:v>-84.1</c:v>
                </c:pt>
                <c:pt idx="705">
                  <c:v>-84.1</c:v>
                </c:pt>
                <c:pt idx="706">
                  <c:v>-85</c:v>
                </c:pt>
                <c:pt idx="707">
                  <c:v>-82.3</c:v>
                </c:pt>
                <c:pt idx="708">
                  <c:v>-83</c:v>
                </c:pt>
                <c:pt idx="709">
                  <c:v>-82</c:v>
                </c:pt>
                <c:pt idx="710">
                  <c:v>-82.6</c:v>
                </c:pt>
                <c:pt idx="711">
                  <c:v>-83.5</c:v>
                </c:pt>
                <c:pt idx="712">
                  <c:v>-82.6</c:v>
                </c:pt>
                <c:pt idx="713">
                  <c:v>-83.6</c:v>
                </c:pt>
                <c:pt idx="714">
                  <c:v>-82.6</c:v>
                </c:pt>
                <c:pt idx="715">
                  <c:v>-82.9</c:v>
                </c:pt>
                <c:pt idx="716">
                  <c:v>-84.5</c:v>
                </c:pt>
                <c:pt idx="717">
                  <c:v>-82</c:v>
                </c:pt>
                <c:pt idx="718">
                  <c:v>-83.8</c:v>
                </c:pt>
                <c:pt idx="719">
                  <c:v>-82.5</c:v>
                </c:pt>
                <c:pt idx="720">
                  <c:v>-83.4</c:v>
                </c:pt>
                <c:pt idx="721">
                  <c:v>-82.5</c:v>
                </c:pt>
                <c:pt idx="722">
                  <c:v>-82.5</c:v>
                </c:pt>
                <c:pt idx="723">
                  <c:v>-84.1</c:v>
                </c:pt>
                <c:pt idx="724">
                  <c:v>-84.3</c:v>
                </c:pt>
                <c:pt idx="725">
                  <c:v>-81.5</c:v>
                </c:pt>
                <c:pt idx="726">
                  <c:v>-83.8</c:v>
                </c:pt>
                <c:pt idx="727">
                  <c:v>-84.6</c:v>
                </c:pt>
                <c:pt idx="728">
                  <c:v>-83.5</c:v>
                </c:pt>
                <c:pt idx="729">
                  <c:v>-86</c:v>
                </c:pt>
                <c:pt idx="730">
                  <c:v>-83.4</c:v>
                </c:pt>
                <c:pt idx="731">
                  <c:v>-83.5</c:v>
                </c:pt>
                <c:pt idx="732">
                  <c:v>-85.9</c:v>
                </c:pt>
                <c:pt idx="733">
                  <c:v>-85.1</c:v>
                </c:pt>
                <c:pt idx="734">
                  <c:v>-84.5</c:v>
                </c:pt>
                <c:pt idx="735">
                  <c:v>-83.1</c:v>
                </c:pt>
                <c:pt idx="736">
                  <c:v>-84.5</c:v>
                </c:pt>
                <c:pt idx="737">
                  <c:v>-85.1</c:v>
                </c:pt>
                <c:pt idx="738">
                  <c:v>-83.1</c:v>
                </c:pt>
                <c:pt idx="739">
                  <c:v>-83.1</c:v>
                </c:pt>
                <c:pt idx="740">
                  <c:v>-81.7</c:v>
                </c:pt>
                <c:pt idx="741">
                  <c:v>-83.7</c:v>
                </c:pt>
                <c:pt idx="742">
                  <c:v>-84</c:v>
                </c:pt>
                <c:pt idx="743">
                  <c:v>-82.1</c:v>
                </c:pt>
                <c:pt idx="744">
                  <c:v>-82.6</c:v>
                </c:pt>
                <c:pt idx="745">
                  <c:v>-85</c:v>
                </c:pt>
                <c:pt idx="746">
                  <c:v>-82.4</c:v>
                </c:pt>
                <c:pt idx="747">
                  <c:v>-83.1</c:v>
                </c:pt>
                <c:pt idx="748">
                  <c:v>-84.3</c:v>
                </c:pt>
                <c:pt idx="749">
                  <c:v>-82.5</c:v>
                </c:pt>
                <c:pt idx="750">
                  <c:v>-83.4</c:v>
                </c:pt>
                <c:pt idx="751">
                  <c:v>-82.4</c:v>
                </c:pt>
                <c:pt idx="752">
                  <c:v>-82.4</c:v>
                </c:pt>
                <c:pt idx="753">
                  <c:v>-85.2</c:v>
                </c:pt>
                <c:pt idx="754">
                  <c:v>-82.7</c:v>
                </c:pt>
                <c:pt idx="755">
                  <c:v>-82.8</c:v>
                </c:pt>
                <c:pt idx="756">
                  <c:v>-84.2</c:v>
                </c:pt>
                <c:pt idx="757">
                  <c:v>-84.2</c:v>
                </c:pt>
                <c:pt idx="758">
                  <c:v>-84.8</c:v>
                </c:pt>
                <c:pt idx="759">
                  <c:v>-83.3</c:v>
                </c:pt>
                <c:pt idx="760">
                  <c:v>-83.6</c:v>
                </c:pt>
                <c:pt idx="761">
                  <c:v>-83.9</c:v>
                </c:pt>
                <c:pt idx="762">
                  <c:v>-84.4</c:v>
                </c:pt>
                <c:pt idx="763">
                  <c:v>-83.1</c:v>
                </c:pt>
                <c:pt idx="764">
                  <c:v>-82.1</c:v>
                </c:pt>
                <c:pt idx="765">
                  <c:v>-82.8</c:v>
                </c:pt>
                <c:pt idx="766">
                  <c:v>-82.9</c:v>
                </c:pt>
                <c:pt idx="767">
                  <c:v>-82</c:v>
                </c:pt>
                <c:pt idx="768">
                  <c:v>-81.7</c:v>
                </c:pt>
                <c:pt idx="769">
                  <c:v>-84.1</c:v>
                </c:pt>
                <c:pt idx="770">
                  <c:v>-82.4</c:v>
                </c:pt>
                <c:pt idx="771">
                  <c:v>-82.4</c:v>
                </c:pt>
                <c:pt idx="772">
                  <c:v>-84.4</c:v>
                </c:pt>
                <c:pt idx="773">
                  <c:v>-82.9</c:v>
                </c:pt>
                <c:pt idx="774">
                  <c:v>-81.7</c:v>
                </c:pt>
                <c:pt idx="775">
                  <c:v>-82.4</c:v>
                </c:pt>
                <c:pt idx="776">
                  <c:v>-85.1</c:v>
                </c:pt>
                <c:pt idx="777">
                  <c:v>-81.400000000000006</c:v>
                </c:pt>
                <c:pt idx="778">
                  <c:v>-82.5</c:v>
                </c:pt>
                <c:pt idx="779">
                  <c:v>-84.3</c:v>
                </c:pt>
                <c:pt idx="780">
                  <c:v>-82.7</c:v>
                </c:pt>
                <c:pt idx="781">
                  <c:v>-82.9</c:v>
                </c:pt>
                <c:pt idx="782">
                  <c:v>-83.6</c:v>
                </c:pt>
                <c:pt idx="783">
                  <c:v>-83.2</c:v>
                </c:pt>
                <c:pt idx="784">
                  <c:v>-85.6</c:v>
                </c:pt>
                <c:pt idx="785">
                  <c:v>-84.2</c:v>
                </c:pt>
                <c:pt idx="786">
                  <c:v>-82.2</c:v>
                </c:pt>
                <c:pt idx="787">
                  <c:v>-82.6</c:v>
                </c:pt>
                <c:pt idx="788">
                  <c:v>-83</c:v>
                </c:pt>
                <c:pt idx="789">
                  <c:v>-83.5</c:v>
                </c:pt>
                <c:pt idx="790">
                  <c:v>-83.1</c:v>
                </c:pt>
                <c:pt idx="791">
                  <c:v>-83.5</c:v>
                </c:pt>
                <c:pt idx="792">
                  <c:v>-83.8</c:v>
                </c:pt>
                <c:pt idx="793">
                  <c:v>-83.7</c:v>
                </c:pt>
                <c:pt idx="794">
                  <c:v>-86.1</c:v>
                </c:pt>
                <c:pt idx="795">
                  <c:v>-82.5</c:v>
                </c:pt>
                <c:pt idx="796">
                  <c:v>-83.8</c:v>
                </c:pt>
                <c:pt idx="797">
                  <c:v>-84</c:v>
                </c:pt>
                <c:pt idx="798">
                  <c:v>-82.1</c:v>
                </c:pt>
                <c:pt idx="799">
                  <c:v>-82.2</c:v>
                </c:pt>
                <c:pt idx="800">
                  <c:v>-83.4</c:v>
                </c:pt>
                <c:pt idx="801">
                  <c:v>-82.7</c:v>
                </c:pt>
                <c:pt idx="802">
                  <c:v>-82.7</c:v>
                </c:pt>
                <c:pt idx="803">
                  <c:v>-82.5</c:v>
                </c:pt>
                <c:pt idx="804">
                  <c:v>-82.1</c:v>
                </c:pt>
                <c:pt idx="805">
                  <c:v>-83.2</c:v>
                </c:pt>
                <c:pt idx="806">
                  <c:v>-83.5</c:v>
                </c:pt>
                <c:pt idx="807">
                  <c:v>-83.6</c:v>
                </c:pt>
                <c:pt idx="808">
                  <c:v>-83.1</c:v>
                </c:pt>
                <c:pt idx="809">
                  <c:v>-81.7</c:v>
                </c:pt>
                <c:pt idx="810">
                  <c:v>-83.8</c:v>
                </c:pt>
                <c:pt idx="811">
                  <c:v>-82.6</c:v>
                </c:pt>
                <c:pt idx="812">
                  <c:v>-82.4</c:v>
                </c:pt>
                <c:pt idx="813">
                  <c:v>-82.1</c:v>
                </c:pt>
                <c:pt idx="814">
                  <c:v>-82.3</c:v>
                </c:pt>
                <c:pt idx="815">
                  <c:v>-82.4</c:v>
                </c:pt>
                <c:pt idx="816">
                  <c:v>-83.4</c:v>
                </c:pt>
                <c:pt idx="817">
                  <c:v>-82.8</c:v>
                </c:pt>
                <c:pt idx="818">
                  <c:v>-83.7</c:v>
                </c:pt>
                <c:pt idx="819">
                  <c:v>-82.2</c:v>
                </c:pt>
                <c:pt idx="820">
                  <c:v>-84.9</c:v>
                </c:pt>
                <c:pt idx="821">
                  <c:v>-83.7</c:v>
                </c:pt>
                <c:pt idx="822">
                  <c:v>-83.3</c:v>
                </c:pt>
                <c:pt idx="823">
                  <c:v>-83.5</c:v>
                </c:pt>
                <c:pt idx="824">
                  <c:v>-84.2</c:v>
                </c:pt>
                <c:pt idx="825">
                  <c:v>-82</c:v>
                </c:pt>
                <c:pt idx="826">
                  <c:v>-83.3</c:v>
                </c:pt>
                <c:pt idx="827">
                  <c:v>-82.7</c:v>
                </c:pt>
                <c:pt idx="828">
                  <c:v>-83.7</c:v>
                </c:pt>
                <c:pt idx="829">
                  <c:v>-83.2</c:v>
                </c:pt>
                <c:pt idx="830">
                  <c:v>-83.9</c:v>
                </c:pt>
                <c:pt idx="831">
                  <c:v>-82.9</c:v>
                </c:pt>
                <c:pt idx="832">
                  <c:v>-81.900000000000006</c:v>
                </c:pt>
                <c:pt idx="833">
                  <c:v>-81.8</c:v>
                </c:pt>
                <c:pt idx="834">
                  <c:v>-83.5</c:v>
                </c:pt>
                <c:pt idx="835">
                  <c:v>-83.3</c:v>
                </c:pt>
                <c:pt idx="836">
                  <c:v>-83</c:v>
                </c:pt>
                <c:pt idx="837">
                  <c:v>-83.3</c:v>
                </c:pt>
                <c:pt idx="838">
                  <c:v>-83</c:v>
                </c:pt>
                <c:pt idx="839">
                  <c:v>-83.2</c:v>
                </c:pt>
                <c:pt idx="840">
                  <c:v>-83.8</c:v>
                </c:pt>
                <c:pt idx="841">
                  <c:v>-83.3</c:v>
                </c:pt>
                <c:pt idx="842">
                  <c:v>-83.5</c:v>
                </c:pt>
                <c:pt idx="843">
                  <c:v>-83.7</c:v>
                </c:pt>
                <c:pt idx="844">
                  <c:v>-82.5</c:v>
                </c:pt>
                <c:pt idx="845">
                  <c:v>-83.4</c:v>
                </c:pt>
                <c:pt idx="846">
                  <c:v>-82.7</c:v>
                </c:pt>
                <c:pt idx="847">
                  <c:v>-83.2</c:v>
                </c:pt>
                <c:pt idx="848">
                  <c:v>-83.7</c:v>
                </c:pt>
                <c:pt idx="849">
                  <c:v>-82.4</c:v>
                </c:pt>
                <c:pt idx="850">
                  <c:v>-83</c:v>
                </c:pt>
                <c:pt idx="851">
                  <c:v>-83.9</c:v>
                </c:pt>
                <c:pt idx="852">
                  <c:v>-80.7</c:v>
                </c:pt>
                <c:pt idx="853">
                  <c:v>-82.5</c:v>
                </c:pt>
                <c:pt idx="854">
                  <c:v>-82.9</c:v>
                </c:pt>
                <c:pt idx="855">
                  <c:v>-82.2</c:v>
                </c:pt>
                <c:pt idx="856">
                  <c:v>-81.900000000000006</c:v>
                </c:pt>
                <c:pt idx="857">
                  <c:v>-81.099999999999994</c:v>
                </c:pt>
                <c:pt idx="858">
                  <c:v>-83</c:v>
                </c:pt>
                <c:pt idx="859">
                  <c:v>-83.7</c:v>
                </c:pt>
                <c:pt idx="860">
                  <c:v>-83.5</c:v>
                </c:pt>
                <c:pt idx="861">
                  <c:v>-85.2</c:v>
                </c:pt>
                <c:pt idx="862">
                  <c:v>-82.9</c:v>
                </c:pt>
                <c:pt idx="863">
                  <c:v>-82.5</c:v>
                </c:pt>
                <c:pt idx="864">
                  <c:v>-84.9</c:v>
                </c:pt>
                <c:pt idx="865">
                  <c:v>-82.4</c:v>
                </c:pt>
                <c:pt idx="866">
                  <c:v>-80.599999999999994</c:v>
                </c:pt>
                <c:pt idx="867">
                  <c:v>-84.1</c:v>
                </c:pt>
                <c:pt idx="868">
                  <c:v>-81.400000000000006</c:v>
                </c:pt>
                <c:pt idx="869">
                  <c:v>-82.8</c:v>
                </c:pt>
                <c:pt idx="870">
                  <c:v>-82.1</c:v>
                </c:pt>
                <c:pt idx="871">
                  <c:v>-83.8</c:v>
                </c:pt>
                <c:pt idx="872">
                  <c:v>-84.5</c:v>
                </c:pt>
                <c:pt idx="873">
                  <c:v>-84.8</c:v>
                </c:pt>
                <c:pt idx="874">
                  <c:v>-84</c:v>
                </c:pt>
                <c:pt idx="875">
                  <c:v>-83.4</c:v>
                </c:pt>
                <c:pt idx="876">
                  <c:v>-81.900000000000006</c:v>
                </c:pt>
                <c:pt idx="877">
                  <c:v>-82.1</c:v>
                </c:pt>
                <c:pt idx="878">
                  <c:v>-83.6</c:v>
                </c:pt>
                <c:pt idx="879">
                  <c:v>-82.1</c:v>
                </c:pt>
                <c:pt idx="880">
                  <c:v>-83</c:v>
                </c:pt>
                <c:pt idx="881">
                  <c:v>-82.8</c:v>
                </c:pt>
                <c:pt idx="882">
                  <c:v>-84.2</c:v>
                </c:pt>
                <c:pt idx="883">
                  <c:v>-83.5</c:v>
                </c:pt>
                <c:pt idx="884">
                  <c:v>-83.1</c:v>
                </c:pt>
                <c:pt idx="885">
                  <c:v>-83.5</c:v>
                </c:pt>
                <c:pt idx="886">
                  <c:v>-82.8</c:v>
                </c:pt>
                <c:pt idx="887">
                  <c:v>-83.1</c:v>
                </c:pt>
                <c:pt idx="888">
                  <c:v>-82.7</c:v>
                </c:pt>
                <c:pt idx="889">
                  <c:v>-82.7</c:v>
                </c:pt>
                <c:pt idx="890">
                  <c:v>-82</c:v>
                </c:pt>
                <c:pt idx="891">
                  <c:v>-81.5</c:v>
                </c:pt>
                <c:pt idx="892">
                  <c:v>-83.4</c:v>
                </c:pt>
                <c:pt idx="893">
                  <c:v>-82.8</c:v>
                </c:pt>
                <c:pt idx="894">
                  <c:v>-83.5</c:v>
                </c:pt>
                <c:pt idx="895">
                  <c:v>-83.7</c:v>
                </c:pt>
                <c:pt idx="896">
                  <c:v>-84.6</c:v>
                </c:pt>
                <c:pt idx="897">
                  <c:v>-83.1</c:v>
                </c:pt>
                <c:pt idx="898">
                  <c:v>-83.9</c:v>
                </c:pt>
                <c:pt idx="899">
                  <c:v>-82.4</c:v>
                </c:pt>
                <c:pt idx="900">
                  <c:v>-81.8</c:v>
                </c:pt>
                <c:pt idx="901">
                  <c:v>-81.099999999999994</c:v>
                </c:pt>
                <c:pt idx="902">
                  <c:v>-81.900000000000006</c:v>
                </c:pt>
                <c:pt idx="903">
                  <c:v>-82.7</c:v>
                </c:pt>
                <c:pt idx="904">
                  <c:v>-82.8</c:v>
                </c:pt>
                <c:pt idx="905">
                  <c:v>-82.6</c:v>
                </c:pt>
                <c:pt idx="906">
                  <c:v>-84.7</c:v>
                </c:pt>
                <c:pt idx="907">
                  <c:v>-82.2</c:v>
                </c:pt>
                <c:pt idx="908">
                  <c:v>-81.7</c:v>
                </c:pt>
                <c:pt idx="909">
                  <c:v>-81.2</c:v>
                </c:pt>
                <c:pt idx="910">
                  <c:v>-83.5</c:v>
                </c:pt>
                <c:pt idx="911">
                  <c:v>-84.9</c:v>
                </c:pt>
                <c:pt idx="912">
                  <c:v>-81.900000000000006</c:v>
                </c:pt>
                <c:pt idx="913">
                  <c:v>-82.1</c:v>
                </c:pt>
                <c:pt idx="914">
                  <c:v>-85.8</c:v>
                </c:pt>
                <c:pt idx="915">
                  <c:v>-81.8</c:v>
                </c:pt>
                <c:pt idx="916">
                  <c:v>-82.5</c:v>
                </c:pt>
                <c:pt idx="917">
                  <c:v>-83.3</c:v>
                </c:pt>
                <c:pt idx="918">
                  <c:v>-82.2</c:v>
                </c:pt>
                <c:pt idx="919">
                  <c:v>-83.8</c:v>
                </c:pt>
                <c:pt idx="920">
                  <c:v>-83.7</c:v>
                </c:pt>
                <c:pt idx="921">
                  <c:v>-84.4</c:v>
                </c:pt>
                <c:pt idx="922">
                  <c:v>-83.9</c:v>
                </c:pt>
                <c:pt idx="923">
                  <c:v>-81.400000000000006</c:v>
                </c:pt>
                <c:pt idx="924">
                  <c:v>-83.4</c:v>
                </c:pt>
                <c:pt idx="925">
                  <c:v>-81.900000000000006</c:v>
                </c:pt>
                <c:pt idx="926">
                  <c:v>-84.1</c:v>
                </c:pt>
                <c:pt idx="927">
                  <c:v>-83.4</c:v>
                </c:pt>
                <c:pt idx="928">
                  <c:v>-84</c:v>
                </c:pt>
                <c:pt idx="929">
                  <c:v>-82</c:v>
                </c:pt>
                <c:pt idx="930">
                  <c:v>-81.900000000000006</c:v>
                </c:pt>
                <c:pt idx="931">
                  <c:v>-83.3</c:v>
                </c:pt>
                <c:pt idx="932">
                  <c:v>-83.7</c:v>
                </c:pt>
                <c:pt idx="933">
                  <c:v>-84</c:v>
                </c:pt>
                <c:pt idx="934">
                  <c:v>-86.4</c:v>
                </c:pt>
                <c:pt idx="935">
                  <c:v>-82.5</c:v>
                </c:pt>
                <c:pt idx="936">
                  <c:v>-84</c:v>
                </c:pt>
                <c:pt idx="937">
                  <c:v>-83.7</c:v>
                </c:pt>
                <c:pt idx="938">
                  <c:v>-82.7</c:v>
                </c:pt>
                <c:pt idx="939">
                  <c:v>-83.6</c:v>
                </c:pt>
                <c:pt idx="940">
                  <c:v>-82.2</c:v>
                </c:pt>
                <c:pt idx="941">
                  <c:v>-83.6</c:v>
                </c:pt>
                <c:pt idx="942">
                  <c:v>-81.7</c:v>
                </c:pt>
                <c:pt idx="943">
                  <c:v>-82.7</c:v>
                </c:pt>
                <c:pt idx="944">
                  <c:v>-84.2</c:v>
                </c:pt>
                <c:pt idx="945">
                  <c:v>-82.7</c:v>
                </c:pt>
                <c:pt idx="946">
                  <c:v>-84.2</c:v>
                </c:pt>
                <c:pt idx="947">
                  <c:v>-83.7</c:v>
                </c:pt>
                <c:pt idx="948">
                  <c:v>-83.4</c:v>
                </c:pt>
                <c:pt idx="949">
                  <c:v>-84.2</c:v>
                </c:pt>
                <c:pt idx="950">
                  <c:v>-83.7</c:v>
                </c:pt>
                <c:pt idx="951">
                  <c:v>-84.3</c:v>
                </c:pt>
                <c:pt idx="952">
                  <c:v>-84.1</c:v>
                </c:pt>
                <c:pt idx="953">
                  <c:v>-82.8</c:v>
                </c:pt>
                <c:pt idx="954">
                  <c:v>-83</c:v>
                </c:pt>
                <c:pt idx="955">
                  <c:v>-85.1</c:v>
                </c:pt>
                <c:pt idx="956">
                  <c:v>-82.6</c:v>
                </c:pt>
                <c:pt idx="957">
                  <c:v>-82.1</c:v>
                </c:pt>
                <c:pt idx="958">
                  <c:v>-83.8</c:v>
                </c:pt>
                <c:pt idx="959">
                  <c:v>-81.5</c:v>
                </c:pt>
                <c:pt idx="960">
                  <c:v>-81.5</c:v>
                </c:pt>
                <c:pt idx="961">
                  <c:v>-83.7</c:v>
                </c:pt>
                <c:pt idx="962">
                  <c:v>-82.2</c:v>
                </c:pt>
                <c:pt idx="963">
                  <c:v>-81.3</c:v>
                </c:pt>
                <c:pt idx="964">
                  <c:v>-83.3</c:v>
                </c:pt>
                <c:pt idx="965">
                  <c:v>-82.2</c:v>
                </c:pt>
                <c:pt idx="966">
                  <c:v>-81.2</c:v>
                </c:pt>
                <c:pt idx="967">
                  <c:v>-84.7</c:v>
                </c:pt>
                <c:pt idx="968">
                  <c:v>-83.8</c:v>
                </c:pt>
                <c:pt idx="969">
                  <c:v>-82.4</c:v>
                </c:pt>
                <c:pt idx="970">
                  <c:v>-82.3</c:v>
                </c:pt>
                <c:pt idx="971">
                  <c:v>-82.2</c:v>
                </c:pt>
                <c:pt idx="972">
                  <c:v>-82.7</c:v>
                </c:pt>
                <c:pt idx="973">
                  <c:v>-82.4</c:v>
                </c:pt>
                <c:pt idx="974">
                  <c:v>-84</c:v>
                </c:pt>
                <c:pt idx="975">
                  <c:v>-82.3</c:v>
                </c:pt>
                <c:pt idx="976">
                  <c:v>-83.1</c:v>
                </c:pt>
                <c:pt idx="977">
                  <c:v>-83</c:v>
                </c:pt>
                <c:pt idx="978">
                  <c:v>-82.9</c:v>
                </c:pt>
                <c:pt idx="979">
                  <c:v>-84.1</c:v>
                </c:pt>
                <c:pt idx="980">
                  <c:v>-81.7</c:v>
                </c:pt>
                <c:pt idx="981">
                  <c:v>-82.8</c:v>
                </c:pt>
                <c:pt idx="982">
                  <c:v>-82.8</c:v>
                </c:pt>
                <c:pt idx="983">
                  <c:v>-82.6</c:v>
                </c:pt>
                <c:pt idx="984">
                  <c:v>-82.5</c:v>
                </c:pt>
                <c:pt idx="985">
                  <c:v>-84.1</c:v>
                </c:pt>
                <c:pt idx="986">
                  <c:v>-82.7</c:v>
                </c:pt>
                <c:pt idx="987">
                  <c:v>-82.4</c:v>
                </c:pt>
                <c:pt idx="988">
                  <c:v>-83.4</c:v>
                </c:pt>
                <c:pt idx="989">
                  <c:v>-83.8</c:v>
                </c:pt>
                <c:pt idx="990">
                  <c:v>-84.1</c:v>
                </c:pt>
                <c:pt idx="991">
                  <c:v>-81.599999999999994</c:v>
                </c:pt>
                <c:pt idx="992">
                  <c:v>-83.8</c:v>
                </c:pt>
                <c:pt idx="993">
                  <c:v>-82.9</c:v>
                </c:pt>
                <c:pt idx="994">
                  <c:v>-84.7</c:v>
                </c:pt>
                <c:pt idx="995">
                  <c:v>-82.6</c:v>
                </c:pt>
                <c:pt idx="996">
                  <c:v>-82.8</c:v>
                </c:pt>
                <c:pt idx="997">
                  <c:v>-82.1</c:v>
                </c:pt>
                <c:pt idx="998">
                  <c:v>-82.7</c:v>
                </c:pt>
                <c:pt idx="999">
                  <c:v>-82.4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B!$K$1:$K$5</c:f>
              <c:strCache>
                <c:ptCount val="1"/>
                <c:pt idx="0">
                  <c:v>B5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B!$J$6:$J$1005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B!$K$6:$K$1005</c:f>
              <c:numCache>
                <c:formatCode>0.00E+00</c:formatCode>
                <c:ptCount val="1000"/>
                <c:pt idx="0">
                  <c:v>-85.8</c:v>
                </c:pt>
                <c:pt idx="1">
                  <c:v>-85.7</c:v>
                </c:pt>
                <c:pt idx="2">
                  <c:v>-88</c:v>
                </c:pt>
                <c:pt idx="3">
                  <c:v>-88</c:v>
                </c:pt>
                <c:pt idx="4">
                  <c:v>-88</c:v>
                </c:pt>
                <c:pt idx="5">
                  <c:v>-88</c:v>
                </c:pt>
                <c:pt idx="6">
                  <c:v>-85.9</c:v>
                </c:pt>
                <c:pt idx="7">
                  <c:v>-88</c:v>
                </c:pt>
                <c:pt idx="8">
                  <c:v>-88</c:v>
                </c:pt>
                <c:pt idx="9">
                  <c:v>-88</c:v>
                </c:pt>
                <c:pt idx="10">
                  <c:v>-88</c:v>
                </c:pt>
                <c:pt idx="11">
                  <c:v>-88</c:v>
                </c:pt>
                <c:pt idx="12">
                  <c:v>-84.2</c:v>
                </c:pt>
                <c:pt idx="13">
                  <c:v>-88</c:v>
                </c:pt>
                <c:pt idx="14">
                  <c:v>-88</c:v>
                </c:pt>
                <c:pt idx="15">
                  <c:v>-86.2</c:v>
                </c:pt>
                <c:pt idx="16">
                  <c:v>-86.9</c:v>
                </c:pt>
                <c:pt idx="17">
                  <c:v>-87.9</c:v>
                </c:pt>
                <c:pt idx="18">
                  <c:v>-88</c:v>
                </c:pt>
                <c:pt idx="19">
                  <c:v>-83.4</c:v>
                </c:pt>
                <c:pt idx="20">
                  <c:v>-84.3</c:v>
                </c:pt>
                <c:pt idx="21">
                  <c:v>-87.4</c:v>
                </c:pt>
                <c:pt idx="22">
                  <c:v>-88.1</c:v>
                </c:pt>
                <c:pt idx="23">
                  <c:v>-86.7</c:v>
                </c:pt>
                <c:pt idx="24">
                  <c:v>-87.3</c:v>
                </c:pt>
                <c:pt idx="25">
                  <c:v>-85.6</c:v>
                </c:pt>
                <c:pt idx="26">
                  <c:v>-87.2</c:v>
                </c:pt>
                <c:pt idx="27">
                  <c:v>-86.9</c:v>
                </c:pt>
                <c:pt idx="28">
                  <c:v>-88.1</c:v>
                </c:pt>
                <c:pt idx="29">
                  <c:v>-88.1</c:v>
                </c:pt>
                <c:pt idx="30">
                  <c:v>-86.9</c:v>
                </c:pt>
                <c:pt idx="31">
                  <c:v>-88.1</c:v>
                </c:pt>
                <c:pt idx="32">
                  <c:v>-88.1</c:v>
                </c:pt>
                <c:pt idx="33">
                  <c:v>-86.9</c:v>
                </c:pt>
                <c:pt idx="34">
                  <c:v>-86.7</c:v>
                </c:pt>
                <c:pt idx="35">
                  <c:v>-87.7</c:v>
                </c:pt>
                <c:pt idx="36">
                  <c:v>-87</c:v>
                </c:pt>
                <c:pt idx="37">
                  <c:v>-88.1</c:v>
                </c:pt>
                <c:pt idx="38">
                  <c:v>-83.2</c:v>
                </c:pt>
                <c:pt idx="39">
                  <c:v>-88.1</c:v>
                </c:pt>
                <c:pt idx="40">
                  <c:v>-84.1</c:v>
                </c:pt>
                <c:pt idx="41">
                  <c:v>-87.3</c:v>
                </c:pt>
                <c:pt idx="42">
                  <c:v>-88.1</c:v>
                </c:pt>
                <c:pt idx="43">
                  <c:v>-88.1</c:v>
                </c:pt>
                <c:pt idx="44">
                  <c:v>-85.5</c:v>
                </c:pt>
                <c:pt idx="45">
                  <c:v>-84.1</c:v>
                </c:pt>
                <c:pt idx="46">
                  <c:v>-85.9</c:v>
                </c:pt>
                <c:pt idx="47">
                  <c:v>-85.7</c:v>
                </c:pt>
                <c:pt idx="48">
                  <c:v>-87.9</c:v>
                </c:pt>
                <c:pt idx="49">
                  <c:v>-88.1</c:v>
                </c:pt>
                <c:pt idx="50">
                  <c:v>-83.9</c:v>
                </c:pt>
                <c:pt idx="51">
                  <c:v>-86.9</c:v>
                </c:pt>
                <c:pt idx="52">
                  <c:v>-87.6</c:v>
                </c:pt>
                <c:pt idx="53">
                  <c:v>-83.6</c:v>
                </c:pt>
                <c:pt idx="54">
                  <c:v>-88.1</c:v>
                </c:pt>
                <c:pt idx="55">
                  <c:v>-86</c:v>
                </c:pt>
                <c:pt idx="56">
                  <c:v>-88.1</c:v>
                </c:pt>
                <c:pt idx="57">
                  <c:v>-85.5</c:v>
                </c:pt>
                <c:pt idx="58">
                  <c:v>-85.9</c:v>
                </c:pt>
                <c:pt idx="59">
                  <c:v>-88.1</c:v>
                </c:pt>
                <c:pt idx="60">
                  <c:v>-83.7</c:v>
                </c:pt>
                <c:pt idx="61">
                  <c:v>-87.8</c:v>
                </c:pt>
                <c:pt idx="62">
                  <c:v>-86.8</c:v>
                </c:pt>
                <c:pt idx="63">
                  <c:v>-84.9</c:v>
                </c:pt>
                <c:pt idx="64">
                  <c:v>-88.1</c:v>
                </c:pt>
                <c:pt idx="65">
                  <c:v>-88.1</c:v>
                </c:pt>
                <c:pt idx="66">
                  <c:v>-88.1</c:v>
                </c:pt>
                <c:pt idx="67">
                  <c:v>-88.1</c:v>
                </c:pt>
                <c:pt idx="68">
                  <c:v>-85.4</c:v>
                </c:pt>
                <c:pt idx="69">
                  <c:v>-88</c:v>
                </c:pt>
                <c:pt idx="70">
                  <c:v>-87.7</c:v>
                </c:pt>
                <c:pt idx="71">
                  <c:v>-88.1</c:v>
                </c:pt>
                <c:pt idx="72">
                  <c:v>-84.6</c:v>
                </c:pt>
                <c:pt idx="73">
                  <c:v>-85.9</c:v>
                </c:pt>
                <c:pt idx="74">
                  <c:v>-84.8</c:v>
                </c:pt>
                <c:pt idx="75">
                  <c:v>-88.2</c:v>
                </c:pt>
                <c:pt idx="76">
                  <c:v>-88.2</c:v>
                </c:pt>
                <c:pt idx="77">
                  <c:v>-88.2</c:v>
                </c:pt>
                <c:pt idx="78">
                  <c:v>-88.2</c:v>
                </c:pt>
                <c:pt idx="79">
                  <c:v>-87.4</c:v>
                </c:pt>
                <c:pt idx="80">
                  <c:v>-88.2</c:v>
                </c:pt>
                <c:pt idx="81">
                  <c:v>-86.1</c:v>
                </c:pt>
                <c:pt idx="82">
                  <c:v>-88.2</c:v>
                </c:pt>
                <c:pt idx="83">
                  <c:v>-88.2</c:v>
                </c:pt>
                <c:pt idx="84">
                  <c:v>-86.5</c:v>
                </c:pt>
                <c:pt idx="85">
                  <c:v>-88.2</c:v>
                </c:pt>
                <c:pt idx="86">
                  <c:v>-87.2</c:v>
                </c:pt>
                <c:pt idx="87">
                  <c:v>-88.2</c:v>
                </c:pt>
                <c:pt idx="88">
                  <c:v>-88.2</c:v>
                </c:pt>
                <c:pt idx="89">
                  <c:v>-88.2</c:v>
                </c:pt>
                <c:pt idx="90">
                  <c:v>-87</c:v>
                </c:pt>
                <c:pt idx="91">
                  <c:v>-88.2</c:v>
                </c:pt>
                <c:pt idx="92">
                  <c:v>-83.8</c:v>
                </c:pt>
                <c:pt idx="93">
                  <c:v>-88.2</c:v>
                </c:pt>
                <c:pt idx="94">
                  <c:v>-86.8</c:v>
                </c:pt>
                <c:pt idx="95">
                  <c:v>-88.2</c:v>
                </c:pt>
                <c:pt idx="96">
                  <c:v>-88.2</c:v>
                </c:pt>
                <c:pt idx="97">
                  <c:v>-88.2</c:v>
                </c:pt>
                <c:pt idx="98">
                  <c:v>-87.5</c:v>
                </c:pt>
                <c:pt idx="99">
                  <c:v>-87.8</c:v>
                </c:pt>
                <c:pt idx="100">
                  <c:v>-88.2</c:v>
                </c:pt>
                <c:pt idx="101">
                  <c:v>-88.2</c:v>
                </c:pt>
                <c:pt idx="102">
                  <c:v>-86.8</c:v>
                </c:pt>
                <c:pt idx="103">
                  <c:v>-88.2</c:v>
                </c:pt>
                <c:pt idx="104">
                  <c:v>-88.2</c:v>
                </c:pt>
                <c:pt idx="105">
                  <c:v>-84.2</c:v>
                </c:pt>
                <c:pt idx="106">
                  <c:v>-88</c:v>
                </c:pt>
                <c:pt idx="107">
                  <c:v>-88.2</c:v>
                </c:pt>
                <c:pt idx="108">
                  <c:v>-87.1</c:v>
                </c:pt>
                <c:pt idx="109">
                  <c:v>-88.1</c:v>
                </c:pt>
                <c:pt idx="110">
                  <c:v>-88.2</c:v>
                </c:pt>
                <c:pt idx="111">
                  <c:v>-84.7</c:v>
                </c:pt>
                <c:pt idx="112">
                  <c:v>-85.1</c:v>
                </c:pt>
                <c:pt idx="113">
                  <c:v>-86.1</c:v>
                </c:pt>
                <c:pt idx="114">
                  <c:v>-86.5</c:v>
                </c:pt>
                <c:pt idx="115">
                  <c:v>-85.9</c:v>
                </c:pt>
                <c:pt idx="116">
                  <c:v>-85.7</c:v>
                </c:pt>
                <c:pt idx="117">
                  <c:v>-88.2</c:v>
                </c:pt>
                <c:pt idx="118">
                  <c:v>-88.2</c:v>
                </c:pt>
                <c:pt idx="119">
                  <c:v>-85.9</c:v>
                </c:pt>
                <c:pt idx="120">
                  <c:v>-86.6</c:v>
                </c:pt>
                <c:pt idx="121">
                  <c:v>-85.7</c:v>
                </c:pt>
                <c:pt idx="122">
                  <c:v>-88.2</c:v>
                </c:pt>
                <c:pt idx="123">
                  <c:v>-85.4</c:v>
                </c:pt>
                <c:pt idx="124">
                  <c:v>-88.2</c:v>
                </c:pt>
                <c:pt idx="125">
                  <c:v>-88.2</c:v>
                </c:pt>
                <c:pt idx="126">
                  <c:v>-85.9</c:v>
                </c:pt>
                <c:pt idx="127">
                  <c:v>-88.2</c:v>
                </c:pt>
                <c:pt idx="128">
                  <c:v>-87.3</c:v>
                </c:pt>
                <c:pt idx="129">
                  <c:v>-87.7</c:v>
                </c:pt>
                <c:pt idx="130">
                  <c:v>-85</c:v>
                </c:pt>
                <c:pt idx="131">
                  <c:v>-88.2</c:v>
                </c:pt>
                <c:pt idx="132">
                  <c:v>-88.2</c:v>
                </c:pt>
                <c:pt idx="133">
                  <c:v>-88.2</c:v>
                </c:pt>
                <c:pt idx="134">
                  <c:v>-85.7</c:v>
                </c:pt>
                <c:pt idx="135">
                  <c:v>-88.2</c:v>
                </c:pt>
                <c:pt idx="136">
                  <c:v>-85</c:v>
                </c:pt>
                <c:pt idx="137">
                  <c:v>-86.2</c:v>
                </c:pt>
                <c:pt idx="138">
                  <c:v>-85.6</c:v>
                </c:pt>
                <c:pt idx="139">
                  <c:v>-88.2</c:v>
                </c:pt>
                <c:pt idx="140">
                  <c:v>-88.2</c:v>
                </c:pt>
                <c:pt idx="141">
                  <c:v>-86.5</c:v>
                </c:pt>
                <c:pt idx="142">
                  <c:v>-88.2</c:v>
                </c:pt>
                <c:pt idx="143">
                  <c:v>-88.2</c:v>
                </c:pt>
                <c:pt idx="144">
                  <c:v>-88.2</c:v>
                </c:pt>
                <c:pt idx="145">
                  <c:v>-88.2</c:v>
                </c:pt>
                <c:pt idx="146">
                  <c:v>-85</c:v>
                </c:pt>
                <c:pt idx="147">
                  <c:v>-87.7</c:v>
                </c:pt>
                <c:pt idx="148">
                  <c:v>-88.2</c:v>
                </c:pt>
                <c:pt idx="149">
                  <c:v>-88.2</c:v>
                </c:pt>
                <c:pt idx="150">
                  <c:v>-86.8</c:v>
                </c:pt>
                <c:pt idx="151">
                  <c:v>-87</c:v>
                </c:pt>
                <c:pt idx="152">
                  <c:v>-88.2</c:v>
                </c:pt>
                <c:pt idx="153">
                  <c:v>-88.2</c:v>
                </c:pt>
                <c:pt idx="154">
                  <c:v>-88.2</c:v>
                </c:pt>
                <c:pt idx="155">
                  <c:v>-88.2</c:v>
                </c:pt>
                <c:pt idx="156">
                  <c:v>-86.8</c:v>
                </c:pt>
                <c:pt idx="157">
                  <c:v>-84.4</c:v>
                </c:pt>
                <c:pt idx="158">
                  <c:v>-88.2</c:v>
                </c:pt>
                <c:pt idx="159">
                  <c:v>-87</c:v>
                </c:pt>
                <c:pt idx="160">
                  <c:v>-85.9</c:v>
                </c:pt>
                <c:pt idx="161">
                  <c:v>-88.2</c:v>
                </c:pt>
                <c:pt idx="162">
                  <c:v>-86.3</c:v>
                </c:pt>
                <c:pt idx="163">
                  <c:v>-87.9</c:v>
                </c:pt>
                <c:pt idx="164">
                  <c:v>-88.2</c:v>
                </c:pt>
                <c:pt idx="165">
                  <c:v>-88.2</c:v>
                </c:pt>
                <c:pt idx="166">
                  <c:v>-88.2</c:v>
                </c:pt>
                <c:pt idx="167">
                  <c:v>-88.2</c:v>
                </c:pt>
                <c:pt idx="168">
                  <c:v>-87.5</c:v>
                </c:pt>
                <c:pt idx="169">
                  <c:v>-88.2</c:v>
                </c:pt>
                <c:pt idx="170">
                  <c:v>-88.2</c:v>
                </c:pt>
                <c:pt idx="171">
                  <c:v>-88.2</c:v>
                </c:pt>
                <c:pt idx="172">
                  <c:v>-88.2</c:v>
                </c:pt>
                <c:pt idx="173">
                  <c:v>-84.8</c:v>
                </c:pt>
                <c:pt idx="174">
                  <c:v>-86.3</c:v>
                </c:pt>
                <c:pt idx="175">
                  <c:v>-87.1</c:v>
                </c:pt>
                <c:pt idx="176">
                  <c:v>-86.5</c:v>
                </c:pt>
                <c:pt idx="177">
                  <c:v>-88.2</c:v>
                </c:pt>
                <c:pt idx="178">
                  <c:v>-84.9</c:v>
                </c:pt>
                <c:pt idx="179">
                  <c:v>-84.2</c:v>
                </c:pt>
                <c:pt idx="180">
                  <c:v>-88.2</c:v>
                </c:pt>
                <c:pt idx="181">
                  <c:v>-88.2</c:v>
                </c:pt>
                <c:pt idx="182">
                  <c:v>-88.2</c:v>
                </c:pt>
                <c:pt idx="183">
                  <c:v>-88.2</c:v>
                </c:pt>
                <c:pt idx="184">
                  <c:v>-86</c:v>
                </c:pt>
                <c:pt idx="185">
                  <c:v>-88.2</c:v>
                </c:pt>
                <c:pt idx="186">
                  <c:v>-88.1</c:v>
                </c:pt>
                <c:pt idx="187">
                  <c:v>-87.5</c:v>
                </c:pt>
                <c:pt idx="188">
                  <c:v>-88.2</c:v>
                </c:pt>
                <c:pt idx="189">
                  <c:v>-88.2</c:v>
                </c:pt>
                <c:pt idx="190">
                  <c:v>-88.2</c:v>
                </c:pt>
                <c:pt idx="191">
                  <c:v>-88.2</c:v>
                </c:pt>
                <c:pt idx="192">
                  <c:v>-85.1</c:v>
                </c:pt>
                <c:pt idx="193">
                  <c:v>-88.1</c:v>
                </c:pt>
                <c:pt idx="194">
                  <c:v>-88</c:v>
                </c:pt>
                <c:pt idx="195">
                  <c:v>-88.2</c:v>
                </c:pt>
                <c:pt idx="196">
                  <c:v>-88.2</c:v>
                </c:pt>
                <c:pt idx="197">
                  <c:v>-88.2</c:v>
                </c:pt>
                <c:pt idx="198">
                  <c:v>-88.2</c:v>
                </c:pt>
                <c:pt idx="199">
                  <c:v>-86.4</c:v>
                </c:pt>
                <c:pt idx="200">
                  <c:v>-88.2</c:v>
                </c:pt>
                <c:pt idx="201">
                  <c:v>-88.2</c:v>
                </c:pt>
                <c:pt idx="202">
                  <c:v>-85.9</c:v>
                </c:pt>
                <c:pt idx="203">
                  <c:v>-86.8</c:v>
                </c:pt>
                <c:pt idx="204">
                  <c:v>-88.2</c:v>
                </c:pt>
                <c:pt idx="205">
                  <c:v>-88.2</c:v>
                </c:pt>
                <c:pt idx="206">
                  <c:v>-88.2</c:v>
                </c:pt>
                <c:pt idx="207">
                  <c:v>-88.2</c:v>
                </c:pt>
                <c:pt idx="208">
                  <c:v>-85.7</c:v>
                </c:pt>
                <c:pt idx="209">
                  <c:v>-88.2</c:v>
                </c:pt>
                <c:pt idx="210">
                  <c:v>-85.9</c:v>
                </c:pt>
                <c:pt idx="211">
                  <c:v>-87.8</c:v>
                </c:pt>
                <c:pt idx="212">
                  <c:v>-85.9</c:v>
                </c:pt>
                <c:pt idx="213">
                  <c:v>-86.6</c:v>
                </c:pt>
                <c:pt idx="214">
                  <c:v>-85.2</c:v>
                </c:pt>
                <c:pt idx="215">
                  <c:v>-86.8</c:v>
                </c:pt>
                <c:pt idx="216">
                  <c:v>-88.2</c:v>
                </c:pt>
                <c:pt idx="217">
                  <c:v>-88.2</c:v>
                </c:pt>
                <c:pt idx="218">
                  <c:v>-87.8</c:v>
                </c:pt>
                <c:pt idx="219">
                  <c:v>-84.8</c:v>
                </c:pt>
                <c:pt idx="220">
                  <c:v>-87.5</c:v>
                </c:pt>
                <c:pt idx="221">
                  <c:v>-83.9</c:v>
                </c:pt>
                <c:pt idx="222">
                  <c:v>-84.1</c:v>
                </c:pt>
                <c:pt idx="223">
                  <c:v>-88.2</c:v>
                </c:pt>
                <c:pt idx="224">
                  <c:v>-86.7</c:v>
                </c:pt>
                <c:pt idx="225">
                  <c:v>-88.2</c:v>
                </c:pt>
                <c:pt idx="226">
                  <c:v>-88.2</c:v>
                </c:pt>
                <c:pt idx="227">
                  <c:v>-88.2</c:v>
                </c:pt>
                <c:pt idx="228">
                  <c:v>-87.4</c:v>
                </c:pt>
                <c:pt idx="229">
                  <c:v>-86.4</c:v>
                </c:pt>
                <c:pt idx="230">
                  <c:v>-87.7</c:v>
                </c:pt>
                <c:pt idx="231">
                  <c:v>-88.2</c:v>
                </c:pt>
                <c:pt idx="232">
                  <c:v>-86.6</c:v>
                </c:pt>
                <c:pt idx="233">
                  <c:v>-88.2</c:v>
                </c:pt>
                <c:pt idx="234">
                  <c:v>-86.6</c:v>
                </c:pt>
                <c:pt idx="235">
                  <c:v>-88.2</c:v>
                </c:pt>
                <c:pt idx="236">
                  <c:v>-88.2</c:v>
                </c:pt>
                <c:pt idx="237">
                  <c:v>-86.1</c:v>
                </c:pt>
                <c:pt idx="238">
                  <c:v>-88.2</c:v>
                </c:pt>
                <c:pt idx="239">
                  <c:v>-85.5</c:v>
                </c:pt>
                <c:pt idx="240">
                  <c:v>-88.2</c:v>
                </c:pt>
                <c:pt idx="241">
                  <c:v>-88.2</c:v>
                </c:pt>
                <c:pt idx="242">
                  <c:v>-88.2</c:v>
                </c:pt>
                <c:pt idx="243">
                  <c:v>-86.5</c:v>
                </c:pt>
                <c:pt idx="244">
                  <c:v>-88.2</c:v>
                </c:pt>
                <c:pt idx="245">
                  <c:v>-88.2</c:v>
                </c:pt>
                <c:pt idx="246">
                  <c:v>-88.2</c:v>
                </c:pt>
                <c:pt idx="247">
                  <c:v>-88.2</c:v>
                </c:pt>
                <c:pt idx="248">
                  <c:v>-85.3</c:v>
                </c:pt>
                <c:pt idx="249">
                  <c:v>-85.2</c:v>
                </c:pt>
                <c:pt idx="250">
                  <c:v>-86.1</c:v>
                </c:pt>
                <c:pt idx="251">
                  <c:v>-86.7</c:v>
                </c:pt>
                <c:pt idx="252">
                  <c:v>-83.9</c:v>
                </c:pt>
                <c:pt idx="253">
                  <c:v>-86.7</c:v>
                </c:pt>
                <c:pt idx="254">
                  <c:v>-87.8</c:v>
                </c:pt>
                <c:pt idx="255">
                  <c:v>-86.6</c:v>
                </c:pt>
                <c:pt idx="256">
                  <c:v>-88.2</c:v>
                </c:pt>
                <c:pt idx="257">
                  <c:v>-85.4</c:v>
                </c:pt>
                <c:pt idx="258">
                  <c:v>-88.2</c:v>
                </c:pt>
                <c:pt idx="259">
                  <c:v>-84.7</c:v>
                </c:pt>
                <c:pt idx="260">
                  <c:v>-88.2</c:v>
                </c:pt>
                <c:pt idx="261">
                  <c:v>-87.4</c:v>
                </c:pt>
                <c:pt idx="262">
                  <c:v>-88.2</c:v>
                </c:pt>
                <c:pt idx="263">
                  <c:v>-88.2</c:v>
                </c:pt>
                <c:pt idx="264">
                  <c:v>-88.2</c:v>
                </c:pt>
                <c:pt idx="265">
                  <c:v>-84.5</c:v>
                </c:pt>
                <c:pt idx="266">
                  <c:v>-84</c:v>
                </c:pt>
                <c:pt idx="267">
                  <c:v>-88.2</c:v>
                </c:pt>
                <c:pt idx="268">
                  <c:v>-85.4</c:v>
                </c:pt>
                <c:pt idx="269">
                  <c:v>-84.4</c:v>
                </c:pt>
                <c:pt idx="270">
                  <c:v>-88.2</c:v>
                </c:pt>
                <c:pt idx="271">
                  <c:v>-85.5</c:v>
                </c:pt>
                <c:pt idx="272">
                  <c:v>-88.2</c:v>
                </c:pt>
                <c:pt idx="273">
                  <c:v>-86.5</c:v>
                </c:pt>
                <c:pt idx="274">
                  <c:v>-88.2</c:v>
                </c:pt>
                <c:pt idx="275">
                  <c:v>-88.2</c:v>
                </c:pt>
                <c:pt idx="276">
                  <c:v>-86.7</c:v>
                </c:pt>
                <c:pt idx="277">
                  <c:v>-86.7</c:v>
                </c:pt>
                <c:pt idx="278">
                  <c:v>-88.2</c:v>
                </c:pt>
                <c:pt idx="279">
                  <c:v>-88.2</c:v>
                </c:pt>
                <c:pt idx="280">
                  <c:v>-84.6</c:v>
                </c:pt>
                <c:pt idx="281">
                  <c:v>-87.1</c:v>
                </c:pt>
                <c:pt idx="282">
                  <c:v>-85</c:v>
                </c:pt>
                <c:pt idx="283">
                  <c:v>-86</c:v>
                </c:pt>
                <c:pt idx="284">
                  <c:v>-87.7</c:v>
                </c:pt>
                <c:pt idx="285">
                  <c:v>-86.9</c:v>
                </c:pt>
                <c:pt idx="286">
                  <c:v>-88</c:v>
                </c:pt>
                <c:pt idx="287">
                  <c:v>-83.5</c:v>
                </c:pt>
                <c:pt idx="288">
                  <c:v>-88.2</c:v>
                </c:pt>
                <c:pt idx="289">
                  <c:v>-88.2</c:v>
                </c:pt>
                <c:pt idx="290">
                  <c:v>-85.9</c:v>
                </c:pt>
                <c:pt idx="291">
                  <c:v>-88.2</c:v>
                </c:pt>
                <c:pt idx="292">
                  <c:v>-88.3</c:v>
                </c:pt>
                <c:pt idx="293">
                  <c:v>-87.7</c:v>
                </c:pt>
                <c:pt idx="294">
                  <c:v>-86.5</c:v>
                </c:pt>
                <c:pt idx="295">
                  <c:v>-85.8</c:v>
                </c:pt>
                <c:pt idx="296">
                  <c:v>-88.3</c:v>
                </c:pt>
                <c:pt idx="297">
                  <c:v>-88.3</c:v>
                </c:pt>
                <c:pt idx="298">
                  <c:v>-88.2</c:v>
                </c:pt>
                <c:pt idx="299">
                  <c:v>-88.3</c:v>
                </c:pt>
                <c:pt idx="300">
                  <c:v>-86.6</c:v>
                </c:pt>
                <c:pt idx="301">
                  <c:v>-87.7</c:v>
                </c:pt>
                <c:pt idx="302">
                  <c:v>-88.3</c:v>
                </c:pt>
                <c:pt idx="303">
                  <c:v>-87.3</c:v>
                </c:pt>
                <c:pt idx="304">
                  <c:v>-88.3</c:v>
                </c:pt>
                <c:pt idx="305">
                  <c:v>-88.3</c:v>
                </c:pt>
                <c:pt idx="306">
                  <c:v>-85.1</c:v>
                </c:pt>
                <c:pt idx="307">
                  <c:v>-85.3</c:v>
                </c:pt>
                <c:pt idx="308">
                  <c:v>-84.8</c:v>
                </c:pt>
                <c:pt idx="309">
                  <c:v>-85.8</c:v>
                </c:pt>
                <c:pt idx="310">
                  <c:v>-88.1</c:v>
                </c:pt>
                <c:pt idx="311">
                  <c:v>-87.6</c:v>
                </c:pt>
                <c:pt idx="312">
                  <c:v>-86.5</c:v>
                </c:pt>
                <c:pt idx="313">
                  <c:v>-88.3</c:v>
                </c:pt>
                <c:pt idx="314">
                  <c:v>-86.1</c:v>
                </c:pt>
                <c:pt idx="315">
                  <c:v>-84.2</c:v>
                </c:pt>
                <c:pt idx="316">
                  <c:v>-86.4</c:v>
                </c:pt>
                <c:pt idx="317">
                  <c:v>-88.3</c:v>
                </c:pt>
                <c:pt idx="318">
                  <c:v>-88.3</c:v>
                </c:pt>
                <c:pt idx="319">
                  <c:v>-88.3</c:v>
                </c:pt>
                <c:pt idx="320">
                  <c:v>-88.3</c:v>
                </c:pt>
                <c:pt idx="321">
                  <c:v>-84.8</c:v>
                </c:pt>
                <c:pt idx="322">
                  <c:v>-85.4</c:v>
                </c:pt>
                <c:pt idx="323">
                  <c:v>-87.1</c:v>
                </c:pt>
                <c:pt idx="324">
                  <c:v>-88.3</c:v>
                </c:pt>
                <c:pt idx="325">
                  <c:v>-87.9</c:v>
                </c:pt>
                <c:pt idx="326">
                  <c:v>-86.1</c:v>
                </c:pt>
                <c:pt idx="327">
                  <c:v>-86.3</c:v>
                </c:pt>
                <c:pt idx="328">
                  <c:v>-88.3</c:v>
                </c:pt>
                <c:pt idx="329">
                  <c:v>-84.2</c:v>
                </c:pt>
                <c:pt idx="330">
                  <c:v>-85.9</c:v>
                </c:pt>
                <c:pt idx="331">
                  <c:v>-88.3</c:v>
                </c:pt>
                <c:pt idx="332">
                  <c:v>-87.3</c:v>
                </c:pt>
                <c:pt idx="333">
                  <c:v>-88.1</c:v>
                </c:pt>
                <c:pt idx="334">
                  <c:v>-87.3</c:v>
                </c:pt>
                <c:pt idx="335">
                  <c:v>-87.1</c:v>
                </c:pt>
                <c:pt idx="336">
                  <c:v>-86.5</c:v>
                </c:pt>
                <c:pt idx="337">
                  <c:v>-88</c:v>
                </c:pt>
                <c:pt idx="338">
                  <c:v>-88.3</c:v>
                </c:pt>
                <c:pt idx="339">
                  <c:v>-86.9</c:v>
                </c:pt>
                <c:pt idx="340">
                  <c:v>-88.3</c:v>
                </c:pt>
                <c:pt idx="341">
                  <c:v>-88.3</c:v>
                </c:pt>
                <c:pt idx="342">
                  <c:v>-88.3</c:v>
                </c:pt>
                <c:pt idx="343">
                  <c:v>-87</c:v>
                </c:pt>
                <c:pt idx="344">
                  <c:v>-86.7</c:v>
                </c:pt>
                <c:pt idx="345">
                  <c:v>-88.3</c:v>
                </c:pt>
                <c:pt idx="346">
                  <c:v>-87.7</c:v>
                </c:pt>
                <c:pt idx="347">
                  <c:v>-88.3</c:v>
                </c:pt>
                <c:pt idx="348">
                  <c:v>-88.3</c:v>
                </c:pt>
                <c:pt idx="349">
                  <c:v>-88.3</c:v>
                </c:pt>
                <c:pt idx="350">
                  <c:v>-86.7</c:v>
                </c:pt>
                <c:pt idx="351">
                  <c:v>-86</c:v>
                </c:pt>
                <c:pt idx="352">
                  <c:v>-86.2</c:v>
                </c:pt>
                <c:pt idx="353">
                  <c:v>-84.3</c:v>
                </c:pt>
                <c:pt idx="354">
                  <c:v>-88.3</c:v>
                </c:pt>
                <c:pt idx="355">
                  <c:v>-87.1</c:v>
                </c:pt>
                <c:pt idx="356">
                  <c:v>-88.3</c:v>
                </c:pt>
                <c:pt idx="357">
                  <c:v>-88.1</c:v>
                </c:pt>
                <c:pt idx="358">
                  <c:v>-86.5</c:v>
                </c:pt>
                <c:pt idx="359">
                  <c:v>-85.5</c:v>
                </c:pt>
                <c:pt idx="360">
                  <c:v>-88.3</c:v>
                </c:pt>
                <c:pt idx="361">
                  <c:v>-88.3</c:v>
                </c:pt>
                <c:pt idx="362">
                  <c:v>-86.7</c:v>
                </c:pt>
                <c:pt idx="363">
                  <c:v>-88.3</c:v>
                </c:pt>
                <c:pt idx="364">
                  <c:v>-88.3</c:v>
                </c:pt>
                <c:pt idx="365">
                  <c:v>-88.3</c:v>
                </c:pt>
                <c:pt idx="366">
                  <c:v>-88.3</c:v>
                </c:pt>
                <c:pt idx="367">
                  <c:v>-86.8</c:v>
                </c:pt>
                <c:pt idx="368">
                  <c:v>-87.9</c:v>
                </c:pt>
                <c:pt idx="369">
                  <c:v>-87.6</c:v>
                </c:pt>
                <c:pt idx="370">
                  <c:v>-87.9</c:v>
                </c:pt>
                <c:pt idx="371">
                  <c:v>-88.3</c:v>
                </c:pt>
                <c:pt idx="372">
                  <c:v>-85.3</c:v>
                </c:pt>
                <c:pt idx="373">
                  <c:v>-86.3</c:v>
                </c:pt>
                <c:pt idx="374">
                  <c:v>-83.3</c:v>
                </c:pt>
                <c:pt idx="375">
                  <c:v>-88</c:v>
                </c:pt>
                <c:pt idx="376">
                  <c:v>-85.1</c:v>
                </c:pt>
                <c:pt idx="377">
                  <c:v>-86.8</c:v>
                </c:pt>
                <c:pt idx="378">
                  <c:v>-88.3</c:v>
                </c:pt>
                <c:pt idx="379">
                  <c:v>-88.3</c:v>
                </c:pt>
                <c:pt idx="380">
                  <c:v>-88.3</c:v>
                </c:pt>
                <c:pt idx="381">
                  <c:v>-84.6</c:v>
                </c:pt>
                <c:pt idx="382">
                  <c:v>-84.9</c:v>
                </c:pt>
                <c:pt idx="383">
                  <c:v>-87.3</c:v>
                </c:pt>
                <c:pt idx="384">
                  <c:v>-86.9</c:v>
                </c:pt>
                <c:pt idx="385">
                  <c:v>-88.3</c:v>
                </c:pt>
                <c:pt idx="386">
                  <c:v>-85.3</c:v>
                </c:pt>
                <c:pt idx="387">
                  <c:v>-88.3</c:v>
                </c:pt>
                <c:pt idx="388">
                  <c:v>-87.2</c:v>
                </c:pt>
                <c:pt idx="389">
                  <c:v>-86.4</c:v>
                </c:pt>
                <c:pt idx="390">
                  <c:v>-88.3</c:v>
                </c:pt>
                <c:pt idx="391">
                  <c:v>-86.7</c:v>
                </c:pt>
                <c:pt idx="392">
                  <c:v>-86.5</c:v>
                </c:pt>
                <c:pt idx="393">
                  <c:v>-87.6</c:v>
                </c:pt>
                <c:pt idx="394">
                  <c:v>-85.6</c:v>
                </c:pt>
                <c:pt idx="395">
                  <c:v>-83.5</c:v>
                </c:pt>
                <c:pt idx="396">
                  <c:v>-88.3</c:v>
                </c:pt>
                <c:pt idx="397">
                  <c:v>-88.3</c:v>
                </c:pt>
                <c:pt idx="398">
                  <c:v>-88.1</c:v>
                </c:pt>
                <c:pt idx="399">
                  <c:v>-88.3</c:v>
                </c:pt>
                <c:pt idx="400">
                  <c:v>-85.3</c:v>
                </c:pt>
                <c:pt idx="401">
                  <c:v>-88.2</c:v>
                </c:pt>
                <c:pt idx="402">
                  <c:v>-87.3</c:v>
                </c:pt>
                <c:pt idx="403">
                  <c:v>-85.7</c:v>
                </c:pt>
                <c:pt idx="404">
                  <c:v>-88.3</c:v>
                </c:pt>
                <c:pt idx="405">
                  <c:v>-88.3</c:v>
                </c:pt>
                <c:pt idx="406">
                  <c:v>-88.3</c:v>
                </c:pt>
                <c:pt idx="407">
                  <c:v>-87.7</c:v>
                </c:pt>
                <c:pt idx="408">
                  <c:v>-87.4</c:v>
                </c:pt>
                <c:pt idx="409">
                  <c:v>-88.3</c:v>
                </c:pt>
                <c:pt idx="410">
                  <c:v>-88.3</c:v>
                </c:pt>
                <c:pt idx="411">
                  <c:v>-84.7</c:v>
                </c:pt>
                <c:pt idx="412">
                  <c:v>-85.6</c:v>
                </c:pt>
                <c:pt idx="413">
                  <c:v>-88.3</c:v>
                </c:pt>
                <c:pt idx="414">
                  <c:v>-85.7</c:v>
                </c:pt>
                <c:pt idx="415">
                  <c:v>-87.6</c:v>
                </c:pt>
                <c:pt idx="416">
                  <c:v>-88.3</c:v>
                </c:pt>
                <c:pt idx="417">
                  <c:v>-87.1</c:v>
                </c:pt>
                <c:pt idx="418">
                  <c:v>-85.8</c:v>
                </c:pt>
                <c:pt idx="419">
                  <c:v>-88.3</c:v>
                </c:pt>
                <c:pt idx="420">
                  <c:v>-85.2</c:v>
                </c:pt>
                <c:pt idx="421">
                  <c:v>-88.3</c:v>
                </c:pt>
                <c:pt idx="422">
                  <c:v>-87.7</c:v>
                </c:pt>
                <c:pt idx="423">
                  <c:v>-87.1</c:v>
                </c:pt>
                <c:pt idx="424">
                  <c:v>-88.3</c:v>
                </c:pt>
                <c:pt idx="425">
                  <c:v>-88.3</c:v>
                </c:pt>
                <c:pt idx="426">
                  <c:v>-88.3</c:v>
                </c:pt>
                <c:pt idx="427">
                  <c:v>-86.3</c:v>
                </c:pt>
                <c:pt idx="428">
                  <c:v>-88.3</c:v>
                </c:pt>
                <c:pt idx="429">
                  <c:v>-86.7</c:v>
                </c:pt>
                <c:pt idx="430">
                  <c:v>-88.3</c:v>
                </c:pt>
                <c:pt idx="431">
                  <c:v>-87</c:v>
                </c:pt>
                <c:pt idx="432">
                  <c:v>-88.2</c:v>
                </c:pt>
                <c:pt idx="433">
                  <c:v>-86.9</c:v>
                </c:pt>
                <c:pt idx="434">
                  <c:v>-85.7</c:v>
                </c:pt>
                <c:pt idx="435">
                  <c:v>-88.2</c:v>
                </c:pt>
                <c:pt idx="436">
                  <c:v>-88.2</c:v>
                </c:pt>
                <c:pt idx="437">
                  <c:v>-86.1</c:v>
                </c:pt>
                <c:pt idx="438">
                  <c:v>-86.5</c:v>
                </c:pt>
                <c:pt idx="439">
                  <c:v>-86.2</c:v>
                </c:pt>
                <c:pt idx="440">
                  <c:v>-88.2</c:v>
                </c:pt>
                <c:pt idx="441">
                  <c:v>-88.2</c:v>
                </c:pt>
                <c:pt idx="442">
                  <c:v>-86.6</c:v>
                </c:pt>
                <c:pt idx="443">
                  <c:v>-82.9</c:v>
                </c:pt>
                <c:pt idx="444">
                  <c:v>-86.7</c:v>
                </c:pt>
                <c:pt idx="445">
                  <c:v>-88.1</c:v>
                </c:pt>
                <c:pt idx="446">
                  <c:v>-87.3</c:v>
                </c:pt>
                <c:pt idx="447">
                  <c:v>-88.2</c:v>
                </c:pt>
                <c:pt idx="448">
                  <c:v>-87.9</c:v>
                </c:pt>
                <c:pt idx="449">
                  <c:v>-84.8</c:v>
                </c:pt>
                <c:pt idx="450">
                  <c:v>-86.3</c:v>
                </c:pt>
                <c:pt idx="451">
                  <c:v>-86.8</c:v>
                </c:pt>
                <c:pt idx="452">
                  <c:v>-86.4</c:v>
                </c:pt>
                <c:pt idx="453">
                  <c:v>-88.2</c:v>
                </c:pt>
                <c:pt idx="454">
                  <c:v>-88.2</c:v>
                </c:pt>
                <c:pt idx="455">
                  <c:v>-88.2</c:v>
                </c:pt>
                <c:pt idx="456">
                  <c:v>-87.2</c:v>
                </c:pt>
                <c:pt idx="457">
                  <c:v>-88.2</c:v>
                </c:pt>
                <c:pt idx="458">
                  <c:v>-88.2</c:v>
                </c:pt>
                <c:pt idx="459">
                  <c:v>-88.2</c:v>
                </c:pt>
                <c:pt idx="460">
                  <c:v>-88.2</c:v>
                </c:pt>
                <c:pt idx="461">
                  <c:v>-86</c:v>
                </c:pt>
                <c:pt idx="462">
                  <c:v>-86.6</c:v>
                </c:pt>
                <c:pt idx="463">
                  <c:v>-88.2</c:v>
                </c:pt>
                <c:pt idx="464">
                  <c:v>-74.5</c:v>
                </c:pt>
                <c:pt idx="465">
                  <c:v>-65.099999999999994</c:v>
                </c:pt>
                <c:pt idx="466">
                  <c:v>-62</c:v>
                </c:pt>
                <c:pt idx="467">
                  <c:v>-60.7</c:v>
                </c:pt>
                <c:pt idx="468">
                  <c:v>-71.3</c:v>
                </c:pt>
                <c:pt idx="469">
                  <c:v>-86.6</c:v>
                </c:pt>
                <c:pt idx="470">
                  <c:v>-85.6</c:v>
                </c:pt>
                <c:pt idx="471">
                  <c:v>-83</c:v>
                </c:pt>
                <c:pt idx="472">
                  <c:v>-85.7</c:v>
                </c:pt>
                <c:pt idx="473">
                  <c:v>-88.2</c:v>
                </c:pt>
                <c:pt idx="474">
                  <c:v>-86.3</c:v>
                </c:pt>
                <c:pt idx="475">
                  <c:v>-87.1</c:v>
                </c:pt>
                <c:pt idx="476">
                  <c:v>-88.2</c:v>
                </c:pt>
                <c:pt idx="477">
                  <c:v>-84.2</c:v>
                </c:pt>
                <c:pt idx="478">
                  <c:v>-88.2</c:v>
                </c:pt>
                <c:pt idx="479">
                  <c:v>-86</c:v>
                </c:pt>
                <c:pt idx="480">
                  <c:v>-87.5</c:v>
                </c:pt>
                <c:pt idx="481">
                  <c:v>-85.5</c:v>
                </c:pt>
                <c:pt idx="482">
                  <c:v>-88.1</c:v>
                </c:pt>
                <c:pt idx="483">
                  <c:v>-86.5</c:v>
                </c:pt>
                <c:pt idx="484">
                  <c:v>-88.1</c:v>
                </c:pt>
                <c:pt idx="485">
                  <c:v>-88.2</c:v>
                </c:pt>
                <c:pt idx="486">
                  <c:v>-88.2</c:v>
                </c:pt>
                <c:pt idx="487">
                  <c:v>-85.6</c:v>
                </c:pt>
                <c:pt idx="488">
                  <c:v>-88.2</c:v>
                </c:pt>
                <c:pt idx="489">
                  <c:v>-88.2</c:v>
                </c:pt>
                <c:pt idx="490">
                  <c:v>-87</c:v>
                </c:pt>
                <c:pt idx="491">
                  <c:v>-88.2</c:v>
                </c:pt>
                <c:pt idx="492">
                  <c:v>-84.2</c:v>
                </c:pt>
                <c:pt idx="493">
                  <c:v>-88.2</c:v>
                </c:pt>
                <c:pt idx="494">
                  <c:v>-86.1</c:v>
                </c:pt>
                <c:pt idx="495">
                  <c:v>-88.2</c:v>
                </c:pt>
                <c:pt idx="496">
                  <c:v>-86.2</c:v>
                </c:pt>
                <c:pt idx="497">
                  <c:v>-88.2</c:v>
                </c:pt>
                <c:pt idx="498">
                  <c:v>-87.9</c:v>
                </c:pt>
                <c:pt idx="499">
                  <c:v>-88.2</c:v>
                </c:pt>
                <c:pt idx="500">
                  <c:v>-86.5</c:v>
                </c:pt>
                <c:pt idx="501">
                  <c:v>-87.4</c:v>
                </c:pt>
                <c:pt idx="502">
                  <c:v>-87.5</c:v>
                </c:pt>
                <c:pt idx="503">
                  <c:v>-87.3</c:v>
                </c:pt>
                <c:pt idx="504">
                  <c:v>-86</c:v>
                </c:pt>
                <c:pt idx="505">
                  <c:v>-88.1</c:v>
                </c:pt>
                <c:pt idx="506">
                  <c:v>-86.6</c:v>
                </c:pt>
                <c:pt idx="507">
                  <c:v>-88.1</c:v>
                </c:pt>
                <c:pt idx="508">
                  <c:v>-88.1</c:v>
                </c:pt>
                <c:pt idx="509">
                  <c:v>-85.1</c:v>
                </c:pt>
                <c:pt idx="510">
                  <c:v>-88.1</c:v>
                </c:pt>
                <c:pt idx="511">
                  <c:v>-88.1</c:v>
                </c:pt>
                <c:pt idx="512">
                  <c:v>-85.6</c:v>
                </c:pt>
                <c:pt idx="513">
                  <c:v>-86.2</c:v>
                </c:pt>
                <c:pt idx="514">
                  <c:v>-88.1</c:v>
                </c:pt>
                <c:pt idx="515">
                  <c:v>-87.6</c:v>
                </c:pt>
                <c:pt idx="516">
                  <c:v>-88.1</c:v>
                </c:pt>
                <c:pt idx="517">
                  <c:v>-88.1</c:v>
                </c:pt>
                <c:pt idx="518">
                  <c:v>-86.7</c:v>
                </c:pt>
                <c:pt idx="519">
                  <c:v>-88.1</c:v>
                </c:pt>
                <c:pt idx="520">
                  <c:v>-88.1</c:v>
                </c:pt>
                <c:pt idx="521">
                  <c:v>-88.1</c:v>
                </c:pt>
                <c:pt idx="522">
                  <c:v>-86.8</c:v>
                </c:pt>
                <c:pt idx="523">
                  <c:v>-85.5</c:v>
                </c:pt>
                <c:pt idx="524">
                  <c:v>-88.1</c:v>
                </c:pt>
                <c:pt idx="525">
                  <c:v>-88.1</c:v>
                </c:pt>
                <c:pt idx="526">
                  <c:v>-86.2</c:v>
                </c:pt>
                <c:pt idx="527">
                  <c:v>-88.1</c:v>
                </c:pt>
                <c:pt idx="528">
                  <c:v>-83.4</c:v>
                </c:pt>
                <c:pt idx="529">
                  <c:v>-86.9</c:v>
                </c:pt>
                <c:pt idx="530">
                  <c:v>-85.8</c:v>
                </c:pt>
                <c:pt idx="531">
                  <c:v>-87.5</c:v>
                </c:pt>
                <c:pt idx="532">
                  <c:v>-86.6</c:v>
                </c:pt>
                <c:pt idx="533">
                  <c:v>-86.1</c:v>
                </c:pt>
                <c:pt idx="534">
                  <c:v>-88.1</c:v>
                </c:pt>
                <c:pt idx="535">
                  <c:v>-88.1</c:v>
                </c:pt>
                <c:pt idx="536">
                  <c:v>-88.1</c:v>
                </c:pt>
                <c:pt idx="537">
                  <c:v>-88.1</c:v>
                </c:pt>
                <c:pt idx="538">
                  <c:v>-86.5</c:v>
                </c:pt>
                <c:pt idx="539">
                  <c:v>-86.1</c:v>
                </c:pt>
                <c:pt idx="540">
                  <c:v>-88.1</c:v>
                </c:pt>
                <c:pt idx="541">
                  <c:v>-87.4</c:v>
                </c:pt>
                <c:pt idx="542">
                  <c:v>-88.1</c:v>
                </c:pt>
                <c:pt idx="543">
                  <c:v>-87.9</c:v>
                </c:pt>
                <c:pt idx="544">
                  <c:v>-88.1</c:v>
                </c:pt>
                <c:pt idx="545">
                  <c:v>-84.5</c:v>
                </c:pt>
                <c:pt idx="546">
                  <c:v>-88</c:v>
                </c:pt>
                <c:pt idx="547">
                  <c:v>-85.1</c:v>
                </c:pt>
                <c:pt idx="548">
                  <c:v>-88.1</c:v>
                </c:pt>
                <c:pt idx="549">
                  <c:v>-88</c:v>
                </c:pt>
                <c:pt idx="550">
                  <c:v>-87.9</c:v>
                </c:pt>
                <c:pt idx="551">
                  <c:v>-88.1</c:v>
                </c:pt>
                <c:pt idx="552">
                  <c:v>-88.1</c:v>
                </c:pt>
                <c:pt idx="553">
                  <c:v>-84</c:v>
                </c:pt>
                <c:pt idx="554">
                  <c:v>-83.8</c:v>
                </c:pt>
                <c:pt idx="555">
                  <c:v>-84.7</c:v>
                </c:pt>
                <c:pt idx="556">
                  <c:v>-86.9</c:v>
                </c:pt>
                <c:pt idx="557">
                  <c:v>-88.1</c:v>
                </c:pt>
                <c:pt idx="558">
                  <c:v>-88.1</c:v>
                </c:pt>
                <c:pt idx="559">
                  <c:v>-88.1</c:v>
                </c:pt>
                <c:pt idx="560">
                  <c:v>-86.3</c:v>
                </c:pt>
                <c:pt idx="561">
                  <c:v>-87.6</c:v>
                </c:pt>
                <c:pt idx="562">
                  <c:v>-85.9</c:v>
                </c:pt>
                <c:pt idx="563">
                  <c:v>-86.4</c:v>
                </c:pt>
                <c:pt idx="564">
                  <c:v>-84.4</c:v>
                </c:pt>
                <c:pt idx="565">
                  <c:v>-88.1</c:v>
                </c:pt>
                <c:pt idx="566">
                  <c:v>-85.2</c:v>
                </c:pt>
                <c:pt idx="567">
                  <c:v>-88.1</c:v>
                </c:pt>
                <c:pt idx="568">
                  <c:v>-87.3</c:v>
                </c:pt>
                <c:pt idx="569">
                  <c:v>-87.2</c:v>
                </c:pt>
                <c:pt idx="570">
                  <c:v>-88.1</c:v>
                </c:pt>
                <c:pt idx="571">
                  <c:v>-84.6</c:v>
                </c:pt>
                <c:pt idx="572">
                  <c:v>-85.2</c:v>
                </c:pt>
                <c:pt idx="573">
                  <c:v>-88.1</c:v>
                </c:pt>
                <c:pt idx="574">
                  <c:v>-85.9</c:v>
                </c:pt>
                <c:pt idx="575">
                  <c:v>-85.8</c:v>
                </c:pt>
                <c:pt idx="576">
                  <c:v>-85.2</c:v>
                </c:pt>
                <c:pt idx="577">
                  <c:v>-88</c:v>
                </c:pt>
                <c:pt idx="578">
                  <c:v>-88.1</c:v>
                </c:pt>
                <c:pt idx="579">
                  <c:v>-88.1</c:v>
                </c:pt>
                <c:pt idx="580">
                  <c:v>-87.7</c:v>
                </c:pt>
                <c:pt idx="581">
                  <c:v>-88.1</c:v>
                </c:pt>
                <c:pt idx="582">
                  <c:v>-88.1</c:v>
                </c:pt>
                <c:pt idx="583">
                  <c:v>-88.1</c:v>
                </c:pt>
                <c:pt idx="584">
                  <c:v>-85.6</c:v>
                </c:pt>
                <c:pt idx="585">
                  <c:v>-84.1</c:v>
                </c:pt>
                <c:pt idx="586">
                  <c:v>-85.8</c:v>
                </c:pt>
                <c:pt idx="587">
                  <c:v>-88</c:v>
                </c:pt>
                <c:pt idx="588">
                  <c:v>-84</c:v>
                </c:pt>
                <c:pt idx="589">
                  <c:v>-83.6</c:v>
                </c:pt>
                <c:pt idx="590">
                  <c:v>-83.9</c:v>
                </c:pt>
                <c:pt idx="591">
                  <c:v>-88.1</c:v>
                </c:pt>
                <c:pt idx="592">
                  <c:v>-88.1</c:v>
                </c:pt>
                <c:pt idx="593">
                  <c:v>-87.2</c:v>
                </c:pt>
                <c:pt idx="594">
                  <c:v>-88</c:v>
                </c:pt>
                <c:pt idx="595">
                  <c:v>-87.9</c:v>
                </c:pt>
                <c:pt idx="596">
                  <c:v>-88.1</c:v>
                </c:pt>
                <c:pt idx="597">
                  <c:v>-88.1</c:v>
                </c:pt>
                <c:pt idx="598">
                  <c:v>-86.9</c:v>
                </c:pt>
                <c:pt idx="599">
                  <c:v>-88.1</c:v>
                </c:pt>
                <c:pt idx="600">
                  <c:v>-86.2</c:v>
                </c:pt>
                <c:pt idx="601">
                  <c:v>-83.7</c:v>
                </c:pt>
                <c:pt idx="602">
                  <c:v>-88.1</c:v>
                </c:pt>
                <c:pt idx="603">
                  <c:v>-88.1</c:v>
                </c:pt>
                <c:pt idx="604">
                  <c:v>-87</c:v>
                </c:pt>
                <c:pt idx="605">
                  <c:v>-82.9</c:v>
                </c:pt>
                <c:pt idx="606">
                  <c:v>-87.9</c:v>
                </c:pt>
                <c:pt idx="607">
                  <c:v>-88.1</c:v>
                </c:pt>
                <c:pt idx="608">
                  <c:v>-87.2</c:v>
                </c:pt>
                <c:pt idx="609">
                  <c:v>-86.2</c:v>
                </c:pt>
                <c:pt idx="610">
                  <c:v>-87.2</c:v>
                </c:pt>
                <c:pt idx="611">
                  <c:v>-88.1</c:v>
                </c:pt>
                <c:pt idx="612">
                  <c:v>-86</c:v>
                </c:pt>
                <c:pt idx="613">
                  <c:v>-88.1</c:v>
                </c:pt>
                <c:pt idx="614">
                  <c:v>-87.7</c:v>
                </c:pt>
                <c:pt idx="615">
                  <c:v>-88.1</c:v>
                </c:pt>
                <c:pt idx="616">
                  <c:v>-88.1</c:v>
                </c:pt>
                <c:pt idx="617">
                  <c:v>-88.1</c:v>
                </c:pt>
                <c:pt idx="618">
                  <c:v>-88.1</c:v>
                </c:pt>
                <c:pt idx="619">
                  <c:v>-85</c:v>
                </c:pt>
                <c:pt idx="620">
                  <c:v>-88.1</c:v>
                </c:pt>
                <c:pt idx="621">
                  <c:v>-88.1</c:v>
                </c:pt>
                <c:pt idx="622">
                  <c:v>-88.1</c:v>
                </c:pt>
                <c:pt idx="623">
                  <c:v>-88.1</c:v>
                </c:pt>
                <c:pt idx="624">
                  <c:v>-88.1</c:v>
                </c:pt>
                <c:pt idx="625">
                  <c:v>-86.2</c:v>
                </c:pt>
                <c:pt idx="626">
                  <c:v>-86.2</c:v>
                </c:pt>
                <c:pt idx="627">
                  <c:v>-86</c:v>
                </c:pt>
                <c:pt idx="628">
                  <c:v>-85.7</c:v>
                </c:pt>
                <c:pt idx="629">
                  <c:v>-87.2</c:v>
                </c:pt>
                <c:pt idx="630">
                  <c:v>-84.6</c:v>
                </c:pt>
                <c:pt idx="631">
                  <c:v>-85.5</c:v>
                </c:pt>
                <c:pt idx="632">
                  <c:v>-84.5</c:v>
                </c:pt>
                <c:pt idx="633">
                  <c:v>-87.1</c:v>
                </c:pt>
                <c:pt idx="634">
                  <c:v>-88.1</c:v>
                </c:pt>
                <c:pt idx="635">
                  <c:v>-88.1</c:v>
                </c:pt>
                <c:pt idx="636">
                  <c:v>-88.1</c:v>
                </c:pt>
                <c:pt idx="637">
                  <c:v>-84.1</c:v>
                </c:pt>
                <c:pt idx="638">
                  <c:v>-86.5</c:v>
                </c:pt>
                <c:pt idx="639">
                  <c:v>-88.1</c:v>
                </c:pt>
                <c:pt idx="640">
                  <c:v>-84.2</c:v>
                </c:pt>
                <c:pt idx="641">
                  <c:v>-88.1</c:v>
                </c:pt>
                <c:pt idx="642">
                  <c:v>-88.1</c:v>
                </c:pt>
                <c:pt idx="643">
                  <c:v>-83.3</c:v>
                </c:pt>
                <c:pt idx="644">
                  <c:v>-85.9</c:v>
                </c:pt>
                <c:pt idx="645">
                  <c:v>-87.9</c:v>
                </c:pt>
                <c:pt idx="646">
                  <c:v>-88.1</c:v>
                </c:pt>
                <c:pt idx="647">
                  <c:v>-86.1</c:v>
                </c:pt>
                <c:pt idx="648">
                  <c:v>-88.1</c:v>
                </c:pt>
                <c:pt idx="649">
                  <c:v>-85</c:v>
                </c:pt>
                <c:pt idx="650">
                  <c:v>-87.2</c:v>
                </c:pt>
                <c:pt idx="651">
                  <c:v>-88.1</c:v>
                </c:pt>
                <c:pt idx="652">
                  <c:v>-88.1</c:v>
                </c:pt>
                <c:pt idx="653">
                  <c:v>-87.4</c:v>
                </c:pt>
                <c:pt idx="654">
                  <c:v>-88.1</c:v>
                </c:pt>
                <c:pt idx="655">
                  <c:v>-87.9</c:v>
                </c:pt>
                <c:pt idx="656">
                  <c:v>-88.1</c:v>
                </c:pt>
                <c:pt idx="657">
                  <c:v>-82.3</c:v>
                </c:pt>
                <c:pt idx="658">
                  <c:v>-88.1</c:v>
                </c:pt>
                <c:pt idx="659">
                  <c:v>-87.7</c:v>
                </c:pt>
                <c:pt idx="660">
                  <c:v>-86.4</c:v>
                </c:pt>
                <c:pt idx="661">
                  <c:v>-88.1</c:v>
                </c:pt>
                <c:pt idx="662">
                  <c:v>-88.1</c:v>
                </c:pt>
                <c:pt idx="663">
                  <c:v>-88.1</c:v>
                </c:pt>
                <c:pt idx="664">
                  <c:v>-88.1</c:v>
                </c:pt>
                <c:pt idx="665">
                  <c:v>-87.3</c:v>
                </c:pt>
                <c:pt idx="666">
                  <c:v>-88.1</c:v>
                </c:pt>
                <c:pt idx="667">
                  <c:v>-88</c:v>
                </c:pt>
                <c:pt idx="668">
                  <c:v>-86.4</c:v>
                </c:pt>
                <c:pt idx="669">
                  <c:v>-87.6</c:v>
                </c:pt>
                <c:pt idx="670">
                  <c:v>-85.4</c:v>
                </c:pt>
                <c:pt idx="671">
                  <c:v>-88.1</c:v>
                </c:pt>
                <c:pt idx="672">
                  <c:v>-85</c:v>
                </c:pt>
                <c:pt idx="673">
                  <c:v>-85.6</c:v>
                </c:pt>
                <c:pt idx="674">
                  <c:v>-88.1</c:v>
                </c:pt>
                <c:pt idx="675">
                  <c:v>-88.1</c:v>
                </c:pt>
                <c:pt idx="676">
                  <c:v>-87.3</c:v>
                </c:pt>
                <c:pt idx="677">
                  <c:v>-88.1</c:v>
                </c:pt>
                <c:pt idx="678">
                  <c:v>-86.4</c:v>
                </c:pt>
                <c:pt idx="679">
                  <c:v>-85.6</c:v>
                </c:pt>
                <c:pt idx="680">
                  <c:v>-88</c:v>
                </c:pt>
                <c:pt idx="681">
                  <c:v>-86.8</c:v>
                </c:pt>
                <c:pt idx="682">
                  <c:v>-86.4</c:v>
                </c:pt>
                <c:pt idx="683">
                  <c:v>-86.3</c:v>
                </c:pt>
                <c:pt idx="684">
                  <c:v>-88</c:v>
                </c:pt>
                <c:pt idx="685">
                  <c:v>-87.1</c:v>
                </c:pt>
                <c:pt idx="686">
                  <c:v>-85.2</c:v>
                </c:pt>
                <c:pt idx="687">
                  <c:v>-88</c:v>
                </c:pt>
                <c:pt idx="688">
                  <c:v>-86.3</c:v>
                </c:pt>
                <c:pt idx="689">
                  <c:v>-83.7</c:v>
                </c:pt>
                <c:pt idx="690">
                  <c:v>-86.4</c:v>
                </c:pt>
                <c:pt idx="691">
                  <c:v>-85.2</c:v>
                </c:pt>
                <c:pt idx="692">
                  <c:v>-88</c:v>
                </c:pt>
                <c:pt idx="693">
                  <c:v>-87.3</c:v>
                </c:pt>
                <c:pt idx="694">
                  <c:v>-86</c:v>
                </c:pt>
                <c:pt idx="695">
                  <c:v>-83</c:v>
                </c:pt>
                <c:pt idx="696">
                  <c:v>-83.6</c:v>
                </c:pt>
                <c:pt idx="697">
                  <c:v>-86.1</c:v>
                </c:pt>
                <c:pt idx="698">
                  <c:v>-88</c:v>
                </c:pt>
                <c:pt idx="699">
                  <c:v>-88</c:v>
                </c:pt>
                <c:pt idx="700">
                  <c:v>-88</c:v>
                </c:pt>
                <c:pt idx="701">
                  <c:v>-83.6</c:v>
                </c:pt>
                <c:pt idx="702">
                  <c:v>-88</c:v>
                </c:pt>
                <c:pt idx="703">
                  <c:v>-88</c:v>
                </c:pt>
                <c:pt idx="704">
                  <c:v>-88</c:v>
                </c:pt>
                <c:pt idx="705">
                  <c:v>-83.7</c:v>
                </c:pt>
                <c:pt idx="706">
                  <c:v>-88</c:v>
                </c:pt>
                <c:pt idx="707">
                  <c:v>-88</c:v>
                </c:pt>
                <c:pt idx="708">
                  <c:v>-88</c:v>
                </c:pt>
                <c:pt idx="709">
                  <c:v>-85.6</c:v>
                </c:pt>
                <c:pt idx="710">
                  <c:v>-88</c:v>
                </c:pt>
                <c:pt idx="711">
                  <c:v>-84.5</c:v>
                </c:pt>
                <c:pt idx="712">
                  <c:v>-87.2</c:v>
                </c:pt>
                <c:pt idx="713">
                  <c:v>-87.1</c:v>
                </c:pt>
                <c:pt idx="714">
                  <c:v>-87.9</c:v>
                </c:pt>
                <c:pt idx="715">
                  <c:v>-86.6</c:v>
                </c:pt>
                <c:pt idx="716">
                  <c:v>-85.9</c:v>
                </c:pt>
                <c:pt idx="717">
                  <c:v>-88</c:v>
                </c:pt>
                <c:pt idx="718">
                  <c:v>-88</c:v>
                </c:pt>
                <c:pt idx="719">
                  <c:v>-88</c:v>
                </c:pt>
                <c:pt idx="720">
                  <c:v>-86.7</c:v>
                </c:pt>
                <c:pt idx="721">
                  <c:v>-88</c:v>
                </c:pt>
                <c:pt idx="722">
                  <c:v>-88</c:v>
                </c:pt>
                <c:pt idx="723">
                  <c:v>-86.2</c:v>
                </c:pt>
                <c:pt idx="724">
                  <c:v>-84.8</c:v>
                </c:pt>
                <c:pt idx="725">
                  <c:v>-88</c:v>
                </c:pt>
                <c:pt idx="726">
                  <c:v>-84.6</c:v>
                </c:pt>
                <c:pt idx="727">
                  <c:v>-85.9</c:v>
                </c:pt>
                <c:pt idx="728">
                  <c:v>-88</c:v>
                </c:pt>
                <c:pt idx="729">
                  <c:v>-88</c:v>
                </c:pt>
                <c:pt idx="730">
                  <c:v>-88</c:v>
                </c:pt>
                <c:pt idx="731">
                  <c:v>-88</c:v>
                </c:pt>
                <c:pt idx="732">
                  <c:v>-84.1</c:v>
                </c:pt>
                <c:pt idx="733">
                  <c:v>-84.1</c:v>
                </c:pt>
                <c:pt idx="734">
                  <c:v>-87.8</c:v>
                </c:pt>
                <c:pt idx="735">
                  <c:v>-88</c:v>
                </c:pt>
                <c:pt idx="736">
                  <c:v>-87.7</c:v>
                </c:pt>
                <c:pt idx="737">
                  <c:v>-88</c:v>
                </c:pt>
                <c:pt idx="738">
                  <c:v>-87.1</c:v>
                </c:pt>
                <c:pt idx="739">
                  <c:v>-87.6</c:v>
                </c:pt>
                <c:pt idx="740">
                  <c:v>-88</c:v>
                </c:pt>
                <c:pt idx="741">
                  <c:v>-86.6</c:v>
                </c:pt>
                <c:pt idx="742">
                  <c:v>-86.5</c:v>
                </c:pt>
                <c:pt idx="743">
                  <c:v>-85.2</c:v>
                </c:pt>
                <c:pt idx="744">
                  <c:v>-88</c:v>
                </c:pt>
                <c:pt idx="745">
                  <c:v>-85.7</c:v>
                </c:pt>
                <c:pt idx="746">
                  <c:v>-84.5</c:v>
                </c:pt>
                <c:pt idx="747">
                  <c:v>-87.4</c:v>
                </c:pt>
                <c:pt idx="748">
                  <c:v>-85.4</c:v>
                </c:pt>
                <c:pt idx="749">
                  <c:v>-86.8</c:v>
                </c:pt>
                <c:pt idx="750">
                  <c:v>-88</c:v>
                </c:pt>
                <c:pt idx="751">
                  <c:v>-88</c:v>
                </c:pt>
                <c:pt idx="752">
                  <c:v>-83.9</c:v>
                </c:pt>
                <c:pt idx="753">
                  <c:v>-87.9</c:v>
                </c:pt>
                <c:pt idx="754">
                  <c:v>-88</c:v>
                </c:pt>
                <c:pt idx="755">
                  <c:v>-84.1</c:v>
                </c:pt>
                <c:pt idx="756">
                  <c:v>-85.8</c:v>
                </c:pt>
                <c:pt idx="757">
                  <c:v>-88</c:v>
                </c:pt>
                <c:pt idx="758">
                  <c:v>-86.8</c:v>
                </c:pt>
                <c:pt idx="759">
                  <c:v>-88</c:v>
                </c:pt>
                <c:pt idx="760">
                  <c:v>-86.7</c:v>
                </c:pt>
                <c:pt idx="761">
                  <c:v>-86</c:v>
                </c:pt>
                <c:pt idx="762">
                  <c:v>-85.9</c:v>
                </c:pt>
                <c:pt idx="763">
                  <c:v>-87.5</c:v>
                </c:pt>
                <c:pt idx="764">
                  <c:v>-87.1</c:v>
                </c:pt>
                <c:pt idx="765">
                  <c:v>-86</c:v>
                </c:pt>
                <c:pt idx="766">
                  <c:v>-88</c:v>
                </c:pt>
                <c:pt idx="767">
                  <c:v>-87.9</c:v>
                </c:pt>
                <c:pt idx="768">
                  <c:v>-86.7</c:v>
                </c:pt>
                <c:pt idx="769">
                  <c:v>-84.6</c:v>
                </c:pt>
                <c:pt idx="770">
                  <c:v>-87.9</c:v>
                </c:pt>
                <c:pt idx="771">
                  <c:v>-86.5</c:v>
                </c:pt>
                <c:pt idx="772">
                  <c:v>-86.7</c:v>
                </c:pt>
                <c:pt idx="773">
                  <c:v>-87.9</c:v>
                </c:pt>
                <c:pt idx="774">
                  <c:v>-87.9</c:v>
                </c:pt>
                <c:pt idx="775">
                  <c:v>-87.9</c:v>
                </c:pt>
                <c:pt idx="776">
                  <c:v>-87.9</c:v>
                </c:pt>
                <c:pt idx="777">
                  <c:v>-87.9</c:v>
                </c:pt>
                <c:pt idx="778">
                  <c:v>-86.8</c:v>
                </c:pt>
                <c:pt idx="779">
                  <c:v>-87.9</c:v>
                </c:pt>
                <c:pt idx="780">
                  <c:v>-87.9</c:v>
                </c:pt>
                <c:pt idx="781">
                  <c:v>-87.9</c:v>
                </c:pt>
                <c:pt idx="782">
                  <c:v>-84.8</c:v>
                </c:pt>
                <c:pt idx="783">
                  <c:v>-86</c:v>
                </c:pt>
                <c:pt idx="784">
                  <c:v>-85.4</c:v>
                </c:pt>
                <c:pt idx="785">
                  <c:v>-87.9</c:v>
                </c:pt>
                <c:pt idx="786">
                  <c:v>-87.4</c:v>
                </c:pt>
                <c:pt idx="787">
                  <c:v>-87.9</c:v>
                </c:pt>
                <c:pt idx="788">
                  <c:v>-87.9</c:v>
                </c:pt>
                <c:pt idx="789">
                  <c:v>-87.9</c:v>
                </c:pt>
                <c:pt idx="790">
                  <c:v>-87.9</c:v>
                </c:pt>
                <c:pt idx="791">
                  <c:v>-85</c:v>
                </c:pt>
                <c:pt idx="792">
                  <c:v>-87.9</c:v>
                </c:pt>
                <c:pt idx="793">
                  <c:v>-86.2</c:v>
                </c:pt>
                <c:pt idx="794">
                  <c:v>-87.9</c:v>
                </c:pt>
                <c:pt idx="795">
                  <c:v>-87.9</c:v>
                </c:pt>
                <c:pt idx="796">
                  <c:v>-86.5</c:v>
                </c:pt>
                <c:pt idx="797">
                  <c:v>-87.9</c:v>
                </c:pt>
                <c:pt idx="798">
                  <c:v>-84.5</c:v>
                </c:pt>
                <c:pt idx="799">
                  <c:v>-87.9</c:v>
                </c:pt>
                <c:pt idx="800">
                  <c:v>-87.9</c:v>
                </c:pt>
                <c:pt idx="801">
                  <c:v>-85</c:v>
                </c:pt>
                <c:pt idx="802">
                  <c:v>-85.4</c:v>
                </c:pt>
                <c:pt idx="803">
                  <c:v>-85.8</c:v>
                </c:pt>
                <c:pt idx="804">
                  <c:v>-84.8</c:v>
                </c:pt>
                <c:pt idx="805">
                  <c:v>-86.5</c:v>
                </c:pt>
                <c:pt idx="806">
                  <c:v>-87.9</c:v>
                </c:pt>
                <c:pt idx="807">
                  <c:v>-87.6</c:v>
                </c:pt>
                <c:pt idx="808">
                  <c:v>-86.7</c:v>
                </c:pt>
                <c:pt idx="809">
                  <c:v>-84.8</c:v>
                </c:pt>
                <c:pt idx="810">
                  <c:v>-87.9</c:v>
                </c:pt>
                <c:pt idx="811">
                  <c:v>-87.4</c:v>
                </c:pt>
                <c:pt idx="812">
                  <c:v>-87.9</c:v>
                </c:pt>
                <c:pt idx="813">
                  <c:v>-87.9</c:v>
                </c:pt>
                <c:pt idx="814">
                  <c:v>-87.9</c:v>
                </c:pt>
                <c:pt idx="815">
                  <c:v>-87.9</c:v>
                </c:pt>
                <c:pt idx="816">
                  <c:v>-87.9</c:v>
                </c:pt>
                <c:pt idx="817">
                  <c:v>-87.6</c:v>
                </c:pt>
                <c:pt idx="818">
                  <c:v>-86.3</c:v>
                </c:pt>
                <c:pt idx="819">
                  <c:v>-87.1</c:v>
                </c:pt>
                <c:pt idx="820">
                  <c:v>-87</c:v>
                </c:pt>
                <c:pt idx="821">
                  <c:v>-87.1</c:v>
                </c:pt>
                <c:pt idx="822">
                  <c:v>-86.6</c:v>
                </c:pt>
                <c:pt idx="823">
                  <c:v>-87.8</c:v>
                </c:pt>
                <c:pt idx="824">
                  <c:v>-87.1</c:v>
                </c:pt>
                <c:pt idx="825">
                  <c:v>-87.8</c:v>
                </c:pt>
                <c:pt idx="826">
                  <c:v>-86</c:v>
                </c:pt>
                <c:pt idx="827">
                  <c:v>-85.1</c:v>
                </c:pt>
                <c:pt idx="828">
                  <c:v>-87.8</c:v>
                </c:pt>
                <c:pt idx="829">
                  <c:v>-86.2</c:v>
                </c:pt>
                <c:pt idx="830">
                  <c:v>-87.8</c:v>
                </c:pt>
                <c:pt idx="831">
                  <c:v>-86.4</c:v>
                </c:pt>
                <c:pt idx="832">
                  <c:v>-87.6</c:v>
                </c:pt>
                <c:pt idx="833">
                  <c:v>-87.8</c:v>
                </c:pt>
                <c:pt idx="834">
                  <c:v>-87.8</c:v>
                </c:pt>
                <c:pt idx="835">
                  <c:v>-87.8</c:v>
                </c:pt>
                <c:pt idx="836">
                  <c:v>-84.6</c:v>
                </c:pt>
                <c:pt idx="837">
                  <c:v>-87.8</c:v>
                </c:pt>
                <c:pt idx="838">
                  <c:v>-87.5</c:v>
                </c:pt>
                <c:pt idx="839">
                  <c:v>-87.8</c:v>
                </c:pt>
                <c:pt idx="840">
                  <c:v>-85.2</c:v>
                </c:pt>
                <c:pt idx="841">
                  <c:v>-87.8</c:v>
                </c:pt>
                <c:pt idx="842">
                  <c:v>-87.8</c:v>
                </c:pt>
                <c:pt idx="843">
                  <c:v>-87.4</c:v>
                </c:pt>
                <c:pt idx="844">
                  <c:v>-86.6</c:v>
                </c:pt>
                <c:pt idx="845">
                  <c:v>-86.7</c:v>
                </c:pt>
                <c:pt idx="846">
                  <c:v>-87.8</c:v>
                </c:pt>
                <c:pt idx="847">
                  <c:v>-87.8</c:v>
                </c:pt>
                <c:pt idx="848">
                  <c:v>-87.7</c:v>
                </c:pt>
                <c:pt idx="849">
                  <c:v>-87.8</c:v>
                </c:pt>
                <c:pt idx="850">
                  <c:v>-86.8</c:v>
                </c:pt>
                <c:pt idx="851">
                  <c:v>-86</c:v>
                </c:pt>
                <c:pt idx="852">
                  <c:v>-86.6</c:v>
                </c:pt>
                <c:pt idx="853">
                  <c:v>-85.6</c:v>
                </c:pt>
                <c:pt idx="854">
                  <c:v>-86.7</c:v>
                </c:pt>
                <c:pt idx="855">
                  <c:v>-84.3</c:v>
                </c:pt>
                <c:pt idx="856">
                  <c:v>-85.2</c:v>
                </c:pt>
                <c:pt idx="857">
                  <c:v>-87.7</c:v>
                </c:pt>
                <c:pt idx="858">
                  <c:v>-86.9</c:v>
                </c:pt>
                <c:pt idx="859">
                  <c:v>-86</c:v>
                </c:pt>
                <c:pt idx="860">
                  <c:v>-87.7</c:v>
                </c:pt>
                <c:pt idx="861">
                  <c:v>-87.7</c:v>
                </c:pt>
                <c:pt idx="862">
                  <c:v>-86.3</c:v>
                </c:pt>
                <c:pt idx="863">
                  <c:v>-84.5</c:v>
                </c:pt>
                <c:pt idx="864">
                  <c:v>-84.8</c:v>
                </c:pt>
                <c:pt idx="865">
                  <c:v>-87.6</c:v>
                </c:pt>
                <c:pt idx="866">
                  <c:v>-87.7</c:v>
                </c:pt>
                <c:pt idx="867">
                  <c:v>-82.4</c:v>
                </c:pt>
                <c:pt idx="868">
                  <c:v>-83.6</c:v>
                </c:pt>
                <c:pt idx="869">
                  <c:v>-85.9</c:v>
                </c:pt>
                <c:pt idx="870">
                  <c:v>-82</c:v>
                </c:pt>
                <c:pt idx="871">
                  <c:v>-87.7</c:v>
                </c:pt>
                <c:pt idx="872">
                  <c:v>-85</c:v>
                </c:pt>
                <c:pt idx="873">
                  <c:v>-84.5</c:v>
                </c:pt>
                <c:pt idx="874">
                  <c:v>-87.7</c:v>
                </c:pt>
                <c:pt idx="875">
                  <c:v>-83.2</c:v>
                </c:pt>
                <c:pt idx="876">
                  <c:v>-86.8</c:v>
                </c:pt>
                <c:pt idx="877">
                  <c:v>-86</c:v>
                </c:pt>
                <c:pt idx="878">
                  <c:v>-87.7</c:v>
                </c:pt>
                <c:pt idx="879">
                  <c:v>-87.7</c:v>
                </c:pt>
                <c:pt idx="880">
                  <c:v>-84.4</c:v>
                </c:pt>
                <c:pt idx="881">
                  <c:v>-87.7</c:v>
                </c:pt>
                <c:pt idx="882">
                  <c:v>-87.7</c:v>
                </c:pt>
                <c:pt idx="883">
                  <c:v>-85.5</c:v>
                </c:pt>
                <c:pt idx="884">
                  <c:v>-87.7</c:v>
                </c:pt>
                <c:pt idx="885">
                  <c:v>-87.7</c:v>
                </c:pt>
                <c:pt idx="886">
                  <c:v>-86.9</c:v>
                </c:pt>
                <c:pt idx="887">
                  <c:v>-86.1</c:v>
                </c:pt>
                <c:pt idx="888">
                  <c:v>-87.1</c:v>
                </c:pt>
                <c:pt idx="889">
                  <c:v>-85.5</c:v>
                </c:pt>
                <c:pt idx="890">
                  <c:v>-87.7</c:v>
                </c:pt>
                <c:pt idx="891">
                  <c:v>-86.8</c:v>
                </c:pt>
                <c:pt idx="892">
                  <c:v>-87.7</c:v>
                </c:pt>
                <c:pt idx="893">
                  <c:v>-83.9</c:v>
                </c:pt>
                <c:pt idx="894">
                  <c:v>-87.7</c:v>
                </c:pt>
                <c:pt idx="895">
                  <c:v>-87.7</c:v>
                </c:pt>
                <c:pt idx="896">
                  <c:v>-87.7</c:v>
                </c:pt>
                <c:pt idx="897">
                  <c:v>-85.1</c:v>
                </c:pt>
                <c:pt idx="898">
                  <c:v>-86</c:v>
                </c:pt>
                <c:pt idx="899">
                  <c:v>-84.6</c:v>
                </c:pt>
                <c:pt idx="900">
                  <c:v>-87.1</c:v>
                </c:pt>
                <c:pt idx="901">
                  <c:v>-87.7</c:v>
                </c:pt>
                <c:pt idx="902">
                  <c:v>-87.7</c:v>
                </c:pt>
                <c:pt idx="903">
                  <c:v>-87.7</c:v>
                </c:pt>
                <c:pt idx="904">
                  <c:v>-87.7</c:v>
                </c:pt>
                <c:pt idx="905">
                  <c:v>-84.7</c:v>
                </c:pt>
                <c:pt idx="906">
                  <c:v>-85.3</c:v>
                </c:pt>
                <c:pt idx="907">
                  <c:v>-86</c:v>
                </c:pt>
                <c:pt idx="908">
                  <c:v>-86.1</c:v>
                </c:pt>
                <c:pt idx="909">
                  <c:v>-87.7</c:v>
                </c:pt>
                <c:pt idx="910">
                  <c:v>-87.7</c:v>
                </c:pt>
                <c:pt idx="911">
                  <c:v>-87.7</c:v>
                </c:pt>
                <c:pt idx="912">
                  <c:v>-86.2</c:v>
                </c:pt>
                <c:pt idx="913">
                  <c:v>-85.6</c:v>
                </c:pt>
                <c:pt idx="914">
                  <c:v>-87.7</c:v>
                </c:pt>
                <c:pt idx="915">
                  <c:v>-86.1</c:v>
                </c:pt>
                <c:pt idx="916">
                  <c:v>-87.7</c:v>
                </c:pt>
                <c:pt idx="917">
                  <c:v>-83.2</c:v>
                </c:pt>
                <c:pt idx="918">
                  <c:v>-85.5</c:v>
                </c:pt>
                <c:pt idx="919">
                  <c:v>-87.7</c:v>
                </c:pt>
                <c:pt idx="920">
                  <c:v>-87.7</c:v>
                </c:pt>
                <c:pt idx="921">
                  <c:v>-87.7</c:v>
                </c:pt>
                <c:pt idx="922">
                  <c:v>-87.7</c:v>
                </c:pt>
                <c:pt idx="923">
                  <c:v>-87.6</c:v>
                </c:pt>
                <c:pt idx="924">
                  <c:v>-86.7</c:v>
                </c:pt>
                <c:pt idx="925">
                  <c:v>-85.3</c:v>
                </c:pt>
                <c:pt idx="926">
                  <c:v>-85.4</c:v>
                </c:pt>
                <c:pt idx="927">
                  <c:v>-85.5</c:v>
                </c:pt>
                <c:pt idx="928">
                  <c:v>-86.4</c:v>
                </c:pt>
                <c:pt idx="929">
                  <c:v>-87.7</c:v>
                </c:pt>
                <c:pt idx="930">
                  <c:v>-87.7</c:v>
                </c:pt>
                <c:pt idx="931">
                  <c:v>-87.7</c:v>
                </c:pt>
                <c:pt idx="932">
                  <c:v>-86.8</c:v>
                </c:pt>
                <c:pt idx="933">
                  <c:v>-87.3</c:v>
                </c:pt>
                <c:pt idx="934">
                  <c:v>-83.4</c:v>
                </c:pt>
                <c:pt idx="935">
                  <c:v>-87.7</c:v>
                </c:pt>
                <c:pt idx="936">
                  <c:v>-87.7</c:v>
                </c:pt>
                <c:pt idx="937">
                  <c:v>-86.6</c:v>
                </c:pt>
                <c:pt idx="938">
                  <c:v>-87.7</c:v>
                </c:pt>
                <c:pt idx="939">
                  <c:v>-87.3</c:v>
                </c:pt>
                <c:pt idx="940">
                  <c:v>-84.5</c:v>
                </c:pt>
                <c:pt idx="941">
                  <c:v>-84.7</c:v>
                </c:pt>
                <c:pt idx="942">
                  <c:v>-87.6</c:v>
                </c:pt>
                <c:pt idx="943">
                  <c:v>-87</c:v>
                </c:pt>
                <c:pt idx="944">
                  <c:v>-87.6</c:v>
                </c:pt>
                <c:pt idx="945">
                  <c:v>-87</c:v>
                </c:pt>
                <c:pt idx="946">
                  <c:v>-87.6</c:v>
                </c:pt>
                <c:pt idx="947">
                  <c:v>-86.9</c:v>
                </c:pt>
                <c:pt idx="948">
                  <c:v>-87</c:v>
                </c:pt>
                <c:pt idx="949">
                  <c:v>-87.6</c:v>
                </c:pt>
                <c:pt idx="950">
                  <c:v>-87.6</c:v>
                </c:pt>
                <c:pt idx="951">
                  <c:v>-87.6</c:v>
                </c:pt>
                <c:pt idx="952">
                  <c:v>-83.8</c:v>
                </c:pt>
                <c:pt idx="953">
                  <c:v>-84.6</c:v>
                </c:pt>
                <c:pt idx="954">
                  <c:v>-85.3</c:v>
                </c:pt>
                <c:pt idx="955">
                  <c:v>-83.4</c:v>
                </c:pt>
                <c:pt idx="956">
                  <c:v>-87</c:v>
                </c:pt>
                <c:pt idx="957">
                  <c:v>-86.4</c:v>
                </c:pt>
                <c:pt idx="958">
                  <c:v>-87.6</c:v>
                </c:pt>
                <c:pt idx="959">
                  <c:v>-86.2</c:v>
                </c:pt>
                <c:pt idx="960">
                  <c:v>-87.6</c:v>
                </c:pt>
                <c:pt idx="961">
                  <c:v>-85</c:v>
                </c:pt>
                <c:pt idx="962">
                  <c:v>-85.4</c:v>
                </c:pt>
                <c:pt idx="963">
                  <c:v>-87.6</c:v>
                </c:pt>
                <c:pt idx="964">
                  <c:v>-87.6</c:v>
                </c:pt>
                <c:pt idx="965">
                  <c:v>-84.4</c:v>
                </c:pt>
                <c:pt idx="966">
                  <c:v>-87.6</c:v>
                </c:pt>
                <c:pt idx="967">
                  <c:v>-87.1</c:v>
                </c:pt>
                <c:pt idx="968">
                  <c:v>-86.6</c:v>
                </c:pt>
                <c:pt idx="969">
                  <c:v>-87.6</c:v>
                </c:pt>
                <c:pt idx="970">
                  <c:v>-87.6</c:v>
                </c:pt>
                <c:pt idx="971">
                  <c:v>-87.6</c:v>
                </c:pt>
                <c:pt idx="972">
                  <c:v>-87.6</c:v>
                </c:pt>
                <c:pt idx="973">
                  <c:v>-87.6</c:v>
                </c:pt>
                <c:pt idx="974">
                  <c:v>-87.6</c:v>
                </c:pt>
                <c:pt idx="975">
                  <c:v>-87.6</c:v>
                </c:pt>
                <c:pt idx="976">
                  <c:v>-83.7</c:v>
                </c:pt>
                <c:pt idx="977">
                  <c:v>-87.6</c:v>
                </c:pt>
                <c:pt idx="978">
                  <c:v>-87.6</c:v>
                </c:pt>
                <c:pt idx="979">
                  <c:v>-86.7</c:v>
                </c:pt>
                <c:pt idx="980">
                  <c:v>-85.5</c:v>
                </c:pt>
                <c:pt idx="981">
                  <c:v>-87.3</c:v>
                </c:pt>
                <c:pt idx="982">
                  <c:v>-85.7</c:v>
                </c:pt>
                <c:pt idx="983">
                  <c:v>-87.6</c:v>
                </c:pt>
                <c:pt idx="984">
                  <c:v>-87.6</c:v>
                </c:pt>
                <c:pt idx="985">
                  <c:v>-85.5</c:v>
                </c:pt>
                <c:pt idx="986">
                  <c:v>-87.6</c:v>
                </c:pt>
                <c:pt idx="987">
                  <c:v>-85.7</c:v>
                </c:pt>
                <c:pt idx="988">
                  <c:v>-87.6</c:v>
                </c:pt>
                <c:pt idx="989">
                  <c:v>-85</c:v>
                </c:pt>
                <c:pt idx="990">
                  <c:v>-84.1</c:v>
                </c:pt>
                <c:pt idx="991">
                  <c:v>-87.3</c:v>
                </c:pt>
                <c:pt idx="992">
                  <c:v>-87.6</c:v>
                </c:pt>
                <c:pt idx="993">
                  <c:v>-87.6</c:v>
                </c:pt>
                <c:pt idx="994">
                  <c:v>-85.5</c:v>
                </c:pt>
                <c:pt idx="995">
                  <c:v>-87.3</c:v>
                </c:pt>
                <c:pt idx="996">
                  <c:v>-84.7</c:v>
                </c:pt>
                <c:pt idx="997">
                  <c:v>-85.1</c:v>
                </c:pt>
                <c:pt idx="998">
                  <c:v>-87.5</c:v>
                </c:pt>
                <c:pt idx="999">
                  <c:v>-83.4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B!$N$1:$N$5</c:f>
              <c:strCache>
                <c:ptCount val="1"/>
                <c:pt idx="0">
                  <c:v>B6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B!$M$6:$M$1005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B!$N$6:$N$1005</c:f>
              <c:numCache>
                <c:formatCode>0.00E+00</c:formatCode>
                <c:ptCount val="1000"/>
                <c:pt idx="0">
                  <c:v>-86</c:v>
                </c:pt>
                <c:pt idx="1">
                  <c:v>-83.4</c:v>
                </c:pt>
                <c:pt idx="2">
                  <c:v>-82.5</c:v>
                </c:pt>
                <c:pt idx="3">
                  <c:v>-83.9</c:v>
                </c:pt>
                <c:pt idx="4">
                  <c:v>-83.4</c:v>
                </c:pt>
                <c:pt idx="5">
                  <c:v>-85.1</c:v>
                </c:pt>
                <c:pt idx="6">
                  <c:v>-83.2</c:v>
                </c:pt>
                <c:pt idx="7">
                  <c:v>-84.5</c:v>
                </c:pt>
                <c:pt idx="8">
                  <c:v>-86.6</c:v>
                </c:pt>
                <c:pt idx="9">
                  <c:v>-85.2</c:v>
                </c:pt>
                <c:pt idx="10">
                  <c:v>-86.8</c:v>
                </c:pt>
                <c:pt idx="11">
                  <c:v>-82.2</c:v>
                </c:pt>
                <c:pt idx="12">
                  <c:v>-84.3</c:v>
                </c:pt>
                <c:pt idx="13">
                  <c:v>-84</c:v>
                </c:pt>
                <c:pt idx="14">
                  <c:v>-85.3</c:v>
                </c:pt>
                <c:pt idx="15">
                  <c:v>-82.5</c:v>
                </c:pt>
                <c:pt idx="16">
                  <c:v>-83.1</c:v>
                </c:pt>
                <c:pt idx="17">
                  <c:v>-82.8</c:v>
                </c:pt>
                <c:pt idx="18">
                  <c:v>-83.2</c:v>
                </c:pt>
                <c:pt idx="19">
                  <c:v>-83.9</c:v>
                </c:pt>
                <c:pt idx="20">
                  <c:v>-84.8</c:v>
                </c:pt>
                <c:pt idx="21">
                  <c:v>-83.1</c:v>
                </c:pt>
                <c:pt idx="22">
                  <c:v>-84.6</c:v>
                </c:pt>
                <c:pt idx="23">
                  <c:v>-88.1</c:v>
                </c:pt>
                <c:pt idx="24">
                  <c:v>-88.1</c:v>
                </c:pt>
                <c:pt idx="25">
                  <c:v>-83.8</c:v>
                </c:pt>
                <c:pt idx="26">
                  <c:v>-86.2</c:v>
                </c:pt>
                <c:pt idx="27">
                  <c:v>-85.4</c:v>
                </c:pt>
                <c:pt idx="28">
                  <c:v>-83.5</c:v>
                </c:pt>
                <c:pt idx="29">
                  <c:v>-83.2</c:v>
                </c:pt>
                <c:pt idx="30">
                  <c:v>-83.6</c:v>
                </c:pt>
                <c:pt idx="31">
                  <c:v>-82.4</c:v>
                </c:pt>
                <c:pt idx="32">
                  <c:v>-84.2</c:v>
                </c:pt>
                <c:pt idx="33">
                  <c:v>-83.1</c:v>
                </c:pt>
                <c:pt idx="34">
                  <c:v>-84</c:v>
                </c:pt>
                <c:pt idx="35">
                  <c:v>-84.1</c:v>
                </c:pt>
                <c:pt idx="36">
                  <c:v>-83.6</c:v>
                </c:pt>
                <c:pt idx="37">
                  <c:v>-82.2</c:v>
                </c:pt>
                <c:pt idx="38">
                  <c:v>-83.7</c:v>
                </c:pt>
                <c:pt idx="39">
                  <c:v>-83.9</c:v>
                </c:pt>
                <c:pt idx="40">
                  <c:v>-84</c:v>
                </c:pt>
                <c:pt idx="41">
                  <c:v>-84.7</c:v>
                </c:pt>
                <c:pt idx="42">
                  <c:v>-83.6</c:v>
                </c:pt>
                <c:pt idx="43">
                  <c:v>-81.099999999999994</c:v>
                </c:pt>
                <c:pt idx="44">
                  <c:v>-83.8</c:v>
                </c:pt>
                <c:pt idx="45">
                  <c:v>-85.2</c:v>
                </c:pt>
                <c:pt idx="46">
                  <c:v>-86.2</c:v>
                </c:pt>
                <c:pt idx="47">
                  <c:v>-85.5</c:v>
                </c:pt>
                <c:pt idx="48">
                  <c:v>-85.1</c:v>
                </c:pt>
                <c:pt idx="49">
                  <c:v>-83.5</c:v>
                </c:pt>
                <c:pt idx="50">
                  <c:v>-84.9</c:v>
                </c:pt>
                <c:pt idx="51">
                  <c:v>-83.4</c:v>
                </c:pt>
                <c:pt idx="52">
                  <c:v>-84.7</c:v>
                </c:pt>
                <c:pt idx="53">
                  <c:v>-86</c:v>
                </c:pt>
                <c:pt idx="54">
                  <c:v>-83.1</c:v>
                </c:pt>
                <c:pt idx="55">
                  <c:v>-86</c:v>
                </c:pt>
                <c:pt idx="56">
                  <c:v>-84.5</c:v>
                </c:pt>
                <c:pt idx="57">
                  <c:v>-83.2</c:v>
                </c:pt>
                <c:pt idx="58">
                  <c:v>-84.2</c:v>
                </c:pt>
                <c:pt idx="59">
                  <c:v>-81.900000000000006</c:v>
                </c:pt>
                <c:pt idx="60">
                  <c:v>-83.8</c:v>
                </c:pt>
                <c:pt idx="61">
                  <c:v>-83.9</c:v>
                </c:pt>
                <c:pt idx="62">
                  <c:v>-83.4</c:v>
                </c:pt>
                <c:pt idx="63">
                  <c:v>-82.7</c:v>
                </c:pt>
                <c:pt idx="64">
                  <c:v>-84.6</c:v>
                </c:pt>
                <c:pt idx="65">
                  <c:v>-84.3</c:v>
                </c:pt>
                <c:pt idx="66">
                  <c:v>-83.5</c:v>
                </c:pt>
                <c:pt idx="67">
                  <c:v>-83.8</c:v>
                </c:pt>
                <c:pt idx="68">
                  <c:v>-83</c:v>
                </c:pt>
                <c:pt idx="69">
                  <c:v>-83.4</c:v>
                </c:pt>
                <c:pt idx="70">
                  <c:v>-86.3</c:v>
                </c:pt>
                <c:pt idx="71">
                  <c:v>-83.6</c:v>
                </c:pt>
                <c:pt idx="72">
                  <c:v>-83.2</c:v>
                </c:pt>
                <c:pt idx="73">
                  <c:v>-83.5</c:v>
                </c:pt>
                <c:pt idx="74">
                  <c:v>-87</c:v>
                </c:pt>
                <c:pt idx="75">
                  <c:v>-85.2</c:v>
                </c:pt>
                <c:pt idx="76">
                  <c:v>-83</c:v>
                </c:pt>
                <c:pt idx="77">
                  <c:v>-83.2</c:v>
                </c:pt>
                <c:pt idx="78">
                  <c:v>-83.6</c:v>
                </c:pt>
                <c:pt idx="79">
                  <c:v>-82.6</c:v>
                </c:pt>
                <c:pt idx="80">
                  <c:v>-84.5</c:v>
                </c:pt>
                <c:pt idx="81">
                  <c:v>-84.2</c:v>
                </c:pt>
                <c:pt idx="82">
                  <c:v>-84.4</c:v>
                </c:pt>
                <c:pt idx="83">
                  <c:v>-83.7</c:v>
                </c:pt>
                <c:pt idx="84">
                  <c:v>-83.3</c:v>
                </c:pt>
                <c:pt idx="85">
                  <c:v>-83.2</c:v>
                </c:pt>
                <c:pt idx="86">
                  <c:v>-84.2</c:v>
                </c:pt>
                <c:pt idx="87">
                  <c:v>-82.8</c:v>
                </c:pt>
                <c:pt idx="88">
                  <c:v>-84.6</c:v>
                </c:pt>
                <c:pt idx="89">
                  <c:v>-83.5</c:v>
                </c:pt>
                <c:pt idx="90">
                  <c:v>-84.3</c:v>
                </c:pt>
                <c:pt idx="91">
                  <c:v>-83.4</c:v>
                </c:pt>
                <c:pt idx="92">
                  <c:v>-83.9</c:v>
                </c:pt>
                <c:pt idx="93">
                  <c:v>-86.1</c:v>
                </c:pt>
                <c:pt idx="94">
                  <c:v>-83.6</c:v>
                </c:pt>
                <c:pt idx="95">
                  <c:v>-85.7</c:v>
                </c:pt>
                <c:pt idx="96">
                  <c:v>-82.9</c:v>
                </c:pt>
                <c:pt idx="97">
                  <c:v>-85.3</c:v>
                </c:pt>
                <c:pt idx="98">
                  <c:v>-82.5</c:v>
                </c:pt>
                <c:pt idx="99">
                  <c:v>-85.4</c:v>
                </c:pt>
                <c:pt idx="100">
                  <c:v>-85.7</c:v>
                </c:pt>
                <c:pt idx="101">
                  <c:v>-83.4</c:v>
                </c:pt>
                <c:pt idx="102">
                  <c:v>-85.1</c:v>
                </c:pt>
                <c:pt idx="103">
                  <c:v>-82.6</c:v>
                </c:pt>
                <c:pt idx="104">
                  <c:v>-83</c:v>
                </c:pt>
                <c:pt idx="105">
                  <c:v>-83.8</c:v>
                </c:pt>
                <c:pt idx="106">
                  <c:v>-85.9</c:v>
                </c:pt>
                <c:pt idx="107">
                  <c:v>-84.5</c:v>
                </c:pt>
                <c:pt idx="108">
                  <c:v>-82.4</c:v>
                </c:pt>
                <c:pt idx="109">
                  <c:v>-85.6</c:v>
                </c:pt>
                <c:pt idx="110">
                  <c:v>-84.3</c:v>
                </c:pt>
                <c:pt idx="111">
                  <c:v>-83.9</c:v>
                </c:pt>
                <c:pt idx="112">
                  <c:v>-83.8</c:v>
                </c:pt>
                <c:pt idx="113">
                  <c:v>-85</c:v>
                </c:pt>
                <c:pt idx="114">
                  <c:v>-84</c:v>
                </c:pt>
                <c:pt idx="115">
                  <c:v>-83.6</c:v>
                </c:pt>
                <c:pt idx="116">
                  <c:v>-83</c:v>
                </c:pt>
                <c:pt idx="117">
                  <c:v>-83.2</c:v>
                </c:pt>
                <c:pt idx="118">
                  <c:v>-85</c:v>
                </c:pt>
                <c:pt idx="119">
                  <c:v>-83</c:v>
                </c:pt>
                <c:pt idx="120">
                  <c:v>-84.7</c:v>
                </c:pt>
                <c:pt idx="121">
                  <c:v>-83.7</c:v>
                </c:pt>
                <c:pt idx="122">
                  <c:v>-83.2</c:v>
                </c:pt>
                <c:pt idx="123">
                  <c:v>-84.6</c:v>
                </c:pt>
                <c:pt idx="124">
                  <c:v>-85.4</c:v>
                </c:pt>
                <c:pt idx="125">
                  <c:v>-82.7</c:v>
                </c:pt>
                <c:pt idx="126">
                  <c:v>-84.1</c:v>
                </c:pt>
                <c:pt idx="127">
                  <c:v>-86.4</c:v>
                </c:pt>
                <c:pt idx="128">
                  <c:v>-83.5</c:v>
                </c:pt>
                <c:pt idx="129">
                  <c:v>-85.5</c:v>
                </c:pt>
                <c:pt idx="130">
                  <c:v>-84</c:v>
                </c:pt>
                <c:pt idx="131">
                  <c:v>-84.1</c:v>
                </c:pt>
                <c:pt idx="132">
                  <c:v>-84.1</c:v>
                </c:pt>
                <c:pt idx="133">
                  <c:v>-85.3</c:v>
                </c:pt>
                <c:pt idx="134">
                  <c:v>-82.7</c:v>
                </c:pt>
                <c:pt idx="135">
                  <c:v>-85.3</c:v>
                </c:pt>
                <c:pt idx="136">
                  <c:v>-84</c:v>
                </c:pt>
                <c:pt idx="137">
                  <c:v>-85.4</c:v>
                </c:pt>
                <c:pt idx="138">
                  <c:v>-85.2</c:v>
                </c:pt>
                <c:pt idx="139">
                  <c:v>-84.1</c:v>
                </c:pt>
                <c:pt idx="140">
                  <c:v>-84.6</c:v>
                </c:pt>
                <c:pt idx="141">
                  <c:v>-84</c:v>
                </c:pt>
                <c:pt idx="142">
                  <c:v>-82.3</c:v>
                </c:pt>
                <c:pt idx="143">
                  <c:v>-85</c:v>
                </c:pt>
                <c:pt idx="144">
                  <c:v>-85.6</c:v>
                </c:pt>
                <c:pt idx="145">
                  <c:v>-82.9</c:v>
                </c:pt>
                <c:pt idx="146">
                  <c:v>-86</c:v>
                </c:pt>
                <c:pt idx="147">
                  <c:v>-85.3</c:v>
                </c:pt>
                <c:pt idx="148">
                  <c:v>-82.6</c:v>
                </c:pt>
                <c:pt idx="149">
                  <c:v>-82.8</c:v>
                </c:pt>
                <c:pt idx="150">
                  <c:v>-82.8</c:v>
                </c:pt>
                <c:pt idx="151">
                  <c:v>-85</c:v>
                </c:pt>
                <c:pt idx="152">
                  <c:v>-84.4</c:v>
                </c:pt>
                <c:pt idx="153">
                  <c:v>-84.1</c:v>
                </c:pt>
                <c:pt idx="154">
                  <c:v>-83.9</c:v>
                </c:pt>
                <c:pt idx="155">
                  <c:v>-86.1</c:v>
                </c:pt>
                <c:pt idx="156">
                  <c:v>-81.099999999999994</c:v>
                </c:pt>
                <c:pt idx="157">
                  <c:v>-83.7</c:v>
                </c:pt>
                <c:pt idx="158">
                  <c:v>-83</c:v>
                </c:pt>
                <c:pt idx="159">
                  <c:v>-86</c:v>
                </c:pt>
                <c:pt idx="160">
                  <c:v>-83.3</c:v>
                </c:pt>
                <c:pt idx="161">
                  <c:v>-83.6</c:v>
                </c:pt>
                <c:pt idx="162">
                  <c:v>-83.7</c:v>
                </c:pt>
                <c:pt idx="163">
                  <c:v>-83.8</c:v>
                </c:pt>
                <c:pt idx="164">
                  <c:v>-83.3</c:v>
                </c:pt>
                <c:pt idx="165">
                  <c:v>-84.6</c:v>
                </c:pt>
                <c:pt idx="166">
                  <c:v>-85.8</c:v>
                </c:pt>
                <c:pt idx="167">
                  <c:v>-84.3</c:v>
                </c:pt>
                <c:pt idx="168">
                  <c:v>-84.1</c:v>
                </c:pt>
                <c:pt idx="169">
                  <c:v>-84.2</c:v>
                </c:pt>
                <c:pt idx="170">
                  <c:v>-85.3</c:v>
                </c:pt>
                <c:pt idx="171">
                  <c:v>-86.1</c:v>
                </c:pt>
                <c:pt idx="172">
                  <c:v>-82.9</c:v>
                </c:pt>
                <c:pt idx="173">
                  <c:v>-84.9</c:v>
                </c:pt>
                <c:pt idx="174">
                  <c:v>-83.7</c:v>
                </c:pt>
                <c:pt idx="175">
                  <c:v>-82.3</c:v>
                </c:pt>
                <c:pt idx="176">
                  <c:v>-85</c:v>
                </c:pt>
                <c:pt idx="177">
                  <c:v>-83.8</c:v>
                </c:pt>
                <c:pt idx="178">
                  <c:v>-84.3</c:v>
                </c:pt>
                <c:pt idx="179">
                  <c:v>-84.4</c:v>
                </c:pt>
                <c:pt idx="180">
                  <c:v>-85.4</c:v>
                </c:pt>
                <c:pt idx="181">
                  <c:v>-83</c:v>
                </c:pt>
                <c:pt idx="182">
                  <c:v>-82.7</c:v>
                </c:pt>
                <c:pt idx="183">
                  <c:v>-83.5</c:v>
                </c:pt>
                <c:pt idx="184">
                  <c:v>-82.9</c:v>
                </c:pt>
                <c:pt idx="185">
                  <c:v>-85</c:v>
                </c:pt>
                <c:pt idx="186">
                  <c:v>-83.3</c:v>
                </c:pt>
                <c:pt idx="187">
                  <c:v>-83</c:v>
                </c:pt>
                <c:pt idx="188">
                  <c:v>-84.3</c:v>
                </c:pt>
                <c:pt idx="189">
                  <c:v>-84.6</c:v>
                </c:pt>
                <c:pt idx="190">
                  <c:v>-82.6</c:v>
                </c:pt>
                <c:pt idx="191">
                  <c:v>-84.6</c:v>
                </c:pt>
                <c:pt idx="192">
                  <c:v>-82.2</c:v>
                </c:pt>
                <c:pt idx="193">
                  <c:v>-82.9</c:v>
                </c:pt>
                <c:pt idx="194">
                  <c:v>-84.8</c:v>
                </c:pt>
                <c:pt idx="195">
                  <c:v>-83.5</c:v>
                </c:pt>
                <c:pt idx="196">
                  <c:v>-82.2</c:v>
                </c:pt>
                <c:pt idx="197">
                  <c:v>-83.2</c:v>
                </c:pt>
                <c:pt idx="198">
                  <c:v>-81.599999999999994</c:v>
                </c:pt>
                <c:pt idx="199">
                  <c:v>-83.5</c:v>
                </c:pt>
                <c:pt idx="200">
                  <c:v>-85.2</c:v>
                </c:pt>
                <c:pt idx="201">
                  <c:v>-82.9</c:v>
                </c:pt>
                <c:pt idx="202">
                  <c:v>-83.5</c:v>
                </c:pt>
                <c:pt idx="203">
                  <c:v>-82.2</c:v>
                </c:pt>
                <c:pt idx="204">
                  <c:v>-84.3</c:v>
                </c:pt>
                <c:pt idx="205">
                  <c:v>-83.6</c:v>
                </c:pt>
                <c:pt idx="206">
                  <c:v>-83.6</c:v>
                </c:pt>
                <c:pt idx="207">
                  <c:v>-81.900000000000006</c:v>
                </c:pt>
                <c:pt idx="208">
                  <c:v>-84.1</c:v>
                </c:pt>
                <c:pt idx="209">
                  <c:v>-82.1</c:v>
                </c:pt>
                <c:pt idx="210">
                  <c:v>-86.5</c:v>
                </c:pt>
                <c:pt idx="211">
                  <c:v>-83.2</c:v>
                </c:pt>
                <c:pt idx="212">
                  <c:v>-83.3</c:v>
                </c:pt>
                <c:pt idx="213">
                  <c:v>-85.9</c:v>
                </c:pt>
                <c:pt idx="214">
                  <c:v>-84.4</c:v>
                </c:pt>
                <c:pt idx="215">
                  <c:v>-84.8</c:v>
                </c:pt>
                <c:pt idx="216">
                  <c:v>-82.3</c:v>
                </c:pt>
                <c:pt idx="217">
                  <c:v>-84.2</c:v>
                </c:pt>
                <c:pt idx="218">
                  <c:v>-82.9</c:v>
                </c:pt>
                <c:pt idx="219">
                  <c:v>-84.6</c:v>
                </c:pt>
                <c:pt idx="220">
                  <c:v>-84.4</c:v>
                </c:pt>
                <c:pt idx="221">
                  <c:v>-84.4</c:v>
                </c:pt>
                <c:pt idx="222">
                  <c:v>-84.8</c:v>
                </c:pt>
                <c:pt idx="223">
                  <c:v>-82.3</c:v>
                </c:pt>
                <c:pt idx="224">
                  <c:v>-83.4</c:v>
                </c:pt>
                <c:pt idx="225">
                  <c:v>-81.3</c:v>
                </c:pt>
                <c:pt idx="226">
                  <c:v>-85.1</c:v>
                </c:pt>
                <c:pt idx="227">
                  <c:v>-83.6</c:v>
                </c:pt>
                <c:pt idx="228">
                  <c:v>-87.6</c:v>
                </c:pt>
                <c:pt idx="229">
                  <c:v>-83.9</c:v>
                </c:pt>
                <c:pt idx="230">
                  <c:v>-83.3</c:v>
                </c:pt>
                <c:pt idx="231">
                  <c:v>-84.1</c:v>
                </c:pt>
                <c:pt idx="232">
                  <c:v>-84.5</c:v>
                </c:pt>
                <c:pt idx="233">
                  <c:v>-83</c:v>
                </c:pt>
                <c:pt idx="234">
                  <c:v>-82.5</c:v>
                </c:pt>
                <c:pt idx="235">
                  <c:v>-83.2</c:v>
                </c:pt>
                <c:pt idx="236">
                  <c:v>-83.2</c:v>
                </c:pt>
                <c:pt idx="237">
                  <c:v>-84</c:v>
                </c:pt>
                <c:pt idx="238">
                  <c:v>-83.2</c:v>
                </c:pt>
                <c:pt idx="239">
                  <c:v>-83.3</c:v>
                </c:pt>
                <c:pt idx="240">
                  <c:v>-84.7</c:v>
                </c:pt>
                <c:pt idx="241">
                  <c:v>-83.2</c:v>
                </c:pt>
                <c:pt idx="242">
                  <c:v>-85.2</c:v>
                </c:pt>
                <c:pt idx="243">
                  <c:v>-82.7</c:v>
                </c:pt>
                <c:pt idx="244">
                  <c:v>-86.6</c:v>
                </c:pt>
                <c:pt idx="245">
                  <c:v>-85</c:v>
                </c:pt>
                <c:pt idx="246">
                  <c:v>-82.7</c:v>
                </c:pt>
                <c:pt idx="247">
                  <c:v>-83</c:v>
                </c:pt>
                <c:pt idx="248">
                  <c:v>-84</c:v>
                </c:pt>
                <c:pt idx="249">
                  <c:v>-83.5</c:v>
                </c:pt>
                <c:pt idx="250">
                  <c:v>-82.8</c:v>
                </c:pt>
                <c:pt idx="251">
                  <c:v>-84.4</c:v>
                </c:pt>
                <c:pt idx="252">
                  <c:v>-85.1</c:v>
                </c:pt>
                <c:pt idx="253">
                  <c:v>-85</c:v>
                </c:pt>
                <c:pt idx="254">
                  <c:v>-84.5</c:v>
                </c:pt>
                <c:pt idx="255">
                  <c:v>-84.3</c:v>
                </c:pt>
                <c:pt idx="256">
                  <c:v>-86</c:v>
                </c:pt>
                <c:pt idx="257">
                  <c:v>-83</c:v>
                </c:pt>
                <c:pt idx="258">
                  <c:v>-83.4</c:v>
                </c:pt>
                <c:pt idx="259">
                  <c:v>-85.5</c:v>
                </c:pt>
                <c:pt idx="260">
                  <c:v>-83.7</c:v>
                </c:pt>
                <c:pt idx="261">
                  <c:v>-82.7</c:v>
                </c:pt>
                <c:pt idx="262">
                  <c:v>-85.1</c:v>
                </c:pt>
                <c:pt idx="263">
                  <c:v>-83.2</c:v>
                </c:pt>
                <c:pt idx="264">
                  <c:v>-83.5</c:v>
                </c:pt>
                <c:pt idx="265">
                  <c:v>-84.8</c:v>
                </c:pt>
                <c:pt idx="266">
                  <c:v>-85.7</c:v>
                </c:pt>
                <c:pt idx="267">
                  <c:v>-87</c:v>
                </c:pt>
                <c:pt idx="268">
                  <c:v>-84.2</c:v>
                </c:pt>
                <c:pt idx="269">
                  <c:v>-84.1</c:v>
                </c:pt>
                <c:pt idx="270">
                  <c:v>-85.3</c:v>
                </c:pt>
                <c:pt idx="271">
                  <c:v>-83.1</c:v>
                </c:pt>
                <c:pt idx="272">
                  <c:v>-83.5</c:v>
                </c:pt>
                <c:pt idx="273">
                  <c:v>-83.4</c:v>
                </c:pt>
                <c:pt idx="274">
                  <c:v>-83.4</c:v>
                </c:pt>
                <c:pt idx="275">
                  <c:v>-85.6</c:v>
                </c:pt>
                <c:pt idx="276">
                  <c:v>-85</c:v>
                </c:pt>
                <c:pt idx="277">
                  <c:v>-85</c:v>
                </c:pt>
                <c:pt idx="278">
                  <c:v>-82.6</c:v>
                </c:pt>
                <c:pt idx="279">
                  <c:v>-83.5</c:v>
                </c:pt>
                <c:pt idx="280">
                  <c:v>-82.8</c:v>
                </c:pt>
                <c:pt idx="281">
                  <c:v>-83</c:v>
                </c:pt>
                <c:pt idx="282">
                  <c:v>-84.4</c:v>
                </c:pt>
                <c:pt idx="283">
                  <c:v>-82.9</c:v>
                </c:pt>
                <c:pt idx="284">
                  <c:v>-84.3</c:v>
                </c:pt>
                <c:pt idx="285">
                  <c:v>-84</c:v>
                </c:pt>
                <c:pt idx="286">
                  <c:v>-85.8</c:v>
                </c:pt>
                <c:pt idx="287">
                  <c:v>-83.4</c:v>
                </c:pt>
                <c:pt idx="288">
                  <c:v>-84.6</c:v>
                </c:pt>
                <c:pt idx="289">
                  <c:v>-86.2</c:v>
                </c:pt>
                <c:pt idx="290">
                  <c:v>-82.8</c:v>
                </c:pt>
                <c:pt idx="291">
                  <c:v>-83.6</c:v>
                </c:pt>
                <c:pt idx="292">
                  <c:v>-83.7</c:v>
                </c:pt>
                <c:pt idx="293">
                  <c:v>-84.7</c:v>
                </c:pt>
                <c:pt idx="294">
                  <c:v>-84.2</c:v>
                </c:pt>
                <c:pt idx="295">
                  <c:v>-84.5</c:v>
                </c:pt>
                <c:pt idx="296">
                  <c:v>-83.2</c:v>
                </c:pt>
                <c:pt idx="297">
                  <c:v>-84.9</c:v>
                </c:pt>
                <c:pt idx="298">
                  <c:v>-82.4</c:v>
                </c:pt>
                <c:pt idx="299">
                  <c:v>-82.6</c:v>
                </c:pt>
                <c:pt idx="300">
                  <c:v>-86.7</c:v>
                </c:pt>
                <c:pt idx="301">
                  <c:v>-83.3</c:v>
                </c:pt>
                <c:pt idx="302">
                  <c:v>-84.9</c:v>
                </c:pt>
                <c:pt idx="303">
                  <c:v>-87.2</c:v>
                </c:pt>
                <c:pt idx="304">
                  <c:v>-83.4</c:v>
                </c:pt>
                <c:pt idx="305">
                  <c:v>-83.5</c:v>
                </c:pt>
                <c:pt idx="306">
                  <c:v>-84.5</c:v>
                </c:pt>
                <c:pt idx="307">
                  <c:v>-84.3</c:v>
                </c:pt>
                <c:pt idx="308">
                  <c:v>-84.2</c:v>
                </c:pt>
                <c:pt idx="309">
                  <c:v>-83.4</c:v>
                </c:pt>
                <c:pt idx="310">
                  <c:v>-83.8</c:v>
                </c:pt>
                <c:pt idx="311">
                  <c:v>-83.4</c:v>
                </c:pt>
                <c:pt idx="312">
                  <c:v>-84.1</c:v>
                </c:pt>
                <c:pt idx="313">
                  <c:v>-87.1</c:v>
                </c:pt>
                <c:pt idx="314">
                  <c:v>-83.7</c:v>
                </c:pt>
                <c:pt idx="315">
                  <c:v>-84</c:v>
                </c:pt>
                <c:pt idx="316">
                  <c:v>-84.8</c:v>
                </c:pt>
                <c:pt idx="317">
                  <c:v>-84.1</c:v>
                </c:pt>
                <c:pt idx="318">
                  <c:v>-82.1</c:v>
                </c:pt>
                <c:pt idx="319">
                  <c:v>-85.4</c:v>
                </c:pt>
                <c:pt idx="320">
                  <c:v>-83.4</c:v>
                </c:pt>
                <c:pt idx="321">
                  <c:v>-85.3</c:v>
                </c:pt>
                <c:pt idx="322">
                  <c:v>-82.6</c:v>
                </c:pt>
                <c:pt idx="323">
                  <c:v>-82.3</c:v>
                </c:pt>
                <c:pt idx="324">
                  <c:v>-85.4</c:v>
                </c:pt>
                <c:pt idx="325">
                  <c:v>-84.4</c:v>
                </c:pt>
                <c:pt idx="326">
                  <c:v>-81.3</c:v>
                </c:pt>
                <c:pt idx="327">
                  <c:v>-84.3</c:v>
                </c:pt>
                <c:pt idx="328">
                  <c:v>-84.4</c:v>
                </c:pt>
                <c:pt idx="329">
                  <c:v>-83.5</c:v>
                </c:pt>
                <c:pt idx="330">
                  <c:v>-83.7</c:v>
                </c:pt>
                <c:pt idx="331">
                  <c:v>-85.3</c:v>
                </c:pt>
                <c:pt idx="332">
                  <c:v>-84</c:v>
                </c:pt>
                <c:pt idx="333">
                  <c:v>-83.5</c:v>
                </c:pt>
                <c:pt idx="334">
                  <c:v>-82.8</c:v>
                </c:pt>
                <c:pt idx="335">
                  <c:v>-82.7</c:v>
                </c:pt>
                <c:pt idx="336">
                  <c:v>-85.1</c:v>
                </c:pt>
                <c:pt idx="337">
                  <c:v>-83.2</c:v>
                </c:pt>
                <c:pt idx="338">
                  <c:v>-85.7</c:v>
                </c:pt>
                <c:pt idx="339">
                  <c:v>-86.1</c:v>
                </c:pt>
                <c:pt idx="340">
                  <c:v>-84.4</c:v>
                </c:pt>
                <c:pt idx="341">
                  <c:v>-82.4</c:v>
                </c:pt>
                <c:pt idx="342">
                  <c:v>-84.1</c:v>
                </c:pt>
                <c:pt idx="343">
                  <c:v>-84.7</c:v>
                </c:pt>
                <c:pt idx="344">
                  <c:v>-83.2</c:v>
                </c:pt>
                <c:pt idx="345">
                  <c:v>-82.2</c:v>
                </c:pt>
                <c:pt idx="346">
                  <c:v>-84.1</c:v>
                </c:pt>
                <c:pt idx="347">
                  <c:v>-84.7</c:v>
                </c:pt>
                <c:pt idx="348">
                  <c:v>-83.4</c:v>
                </c:pt>
                <c:pt idx="349">
                  <c:v>-84.1</c:v>
                </c:pt>
                <c:pt idx="350">
                  <c:v>-83.4</c:v>
                </c:pt>
                <c:pt idx="351">
                  <c:v>-84.7</c:v>
                </c:pt>
                <c:pt idx="352">
                  <c:v>-86.2</c:v>
                </c:pt>
                <c:pt idx="353">
                  <c:v>-83</c:v>
                </c:pt>
                <c:pt idx="354">
                  <c:v>-84.7</c:v>
                </c:pt>
                <c:pt idx="355">
                  <c:v>-84.4</c:v>
                </c:pt>
                <c:pt idx="356">
                  <c:v>-82.7</c:v>
                </c:pt>
                <c:pt idx="357">
                  <c:v>-84.3</c:v>
                </c:pt>
                <c:pt idx="358">
                  <c:v>-84.6</c:v>
                </c:pt>
                <c:pt idx="359">
                  <c:v>-83.5</c:v>
                </c:pt>
                <c:pt idx="360">
                  <c:v>-86.7</c:v>
                </c:pt>
                <c:pt idx="361">
                  <c:v>-84.3</c:v>
                </c:pt>
                <c:pt idx="362">
                  <c:v>-83.5</c:v>
                </c:pt>
                <c:pt idx="363">
                  <c:v>-83.9</c:v>
                </c:pt>
                <c:pt idx="364">
                  <c:v>-84.1</c:v>
                </c:pt>
                <c:pt idx="365">
                  <c:v>-82.7</c:v>
                </c:pt>
                <c:pt idx="366">
                  <c:v>-86.2</c:v>
                </c:pt>
                <c:pt idx="367">
                  <c:v>-85.1</c:v>
                </c:pt>
                <c:pt idx="368">
                  <c:v>-83.3</c:v>
                </c:pt>
                <c:pt idx="369">
                  <c:v>-84.8</c:v>
                </c:pt>
                <c:pt idx="370">
                  <c:v>-84.5</c:v>
                </c:pt>
                <c:pt idx="371">
                  <c:v>-87.7</c:v>
                </c:pt>
                <c:pt idx="372">
                  <c:v>-84.6</c:v>
                </c:pt>
                <c:pt idx="373">
                  <c:v>-85.1</c:v>
                </c:pt>
                <c:pt idx="374">
                  <c:v>-87</c:v>
                </c:pt>
                <c:pt idx="375">
                  <c:v>-84.1</c:v>
                </c:pt>
                <c:pt idx="376">
                  <c:v>-85.1</c:v>
                </c:pt>
                <c:pt idx="377">
                  <c:v>-83.9</c:v>
                </c:pt>
                <c:pt idx="378">
                  <c:v>-84.9</c:v>
                </c:pt>
                <c:pt idx="379">
                  <c:v>-82.9</c:v>
                </c:pt>
                <c:pt idx="380">
                  <c:v>-83.9</c:v>
                </c:pt>
                <c:pt idx="381">
                  <c:v>-82.4</c:v>
                </c:pt>
                <c:pt idx="382">
                  <c:v>-86.5</c:v>
                </c:pt>
                <c:pt idx="383">
                  <c:v>-85.2</c:v>
                </c:pt>
                <c:pt idx="384">
                  <c:v>-84.5</c:v>
                </c:pt>
                <c:pt idx="385">
                  <c:v>-83.6</c:v>
                </c:pt>
                <c:pt idx="386">
                  <c:v>-85.1</c:v>
                </c:pt>
                <c:pt idx="387">
                  <c:v>-84.2</c:v>
                </c:pt>
                <c:pt idx="388">
                  <c:v>-84.1</c:v>
                </c:pt>
                <c:pt idx="389">
                  <c:v>-83.5</c:v>
                </c:pt>
                <c:pt idx="390">
                  <c:v>-82.1</c:v>
                </c:pt>
                <c:pt idx="391">
                  <c:v>-83</c:v>
                </c:pt>
                <c:pt idx="392">
                  <c:v>-84.3</c:v>
                </c:pt>
                <c:pt idx="393">
                  <c:v>-84</c:v>
                </c:pt>
                <c:pt idx="394">
                  <c:v>-86.6</c:v>
                </c:pt>
                <c:pt idx="395">
                  <c:v>-85.6</c:v>
                </c:pt>
                <c:pt idx="396">
                  <c:v>-84.4</c:v>
                </c:pt>
                <c:pt idx="397">
                  <c:v>-85.2</c:v>
                </c:pt>
                <c:pt idx="398">
                  <c:v>-82.8</c:v>
                </c:pt>
                <c:pt idx="399">
                  <c:v>-85.2</c:v>
                </c:pt>
                <c:pt idx="400">
                  <c:v>-84.1</c:v>
                </c:pt>
                <c:pt idx="401">
                  <c:v>-83.1</c:v>
                </c:pt>
                <c:pt idx="402">
                  <c:v>-83.9</c:v>
                </c:pt>
                <c:pt idx="403">
                  <c:v>-84.5</c:v>
                </c:pt>
                <c:pt idx="404">
                  <c:v>-84.2</c:v>
                </c:pt>
                <c:pt idx="405">
                  <c:v>-84.4</c:v>
                </c:pt>
                <c:pt idx="406">
                  <c:v>-85.6</c:v>
                </c:pt>
                <c:pt idx="407">
                  <c:v>-83.9</c:v>
                </c:pt>
                <c:pt idx="408">
                  <c:v>-85</c:v>
                </c:pt>
                <c:pt idx="409">
                  <c:v>-83.7</c:v>
                </c:pt>
                <c:pt idx="410">
                  <c:v>-86.2</c:v>
                </c:pt>
                <c:pt idx="411">
                  <c:v>-83.8</c:v>
                </c:pt>
                <c:pt idx="412">
                  <c:v>-85.4</c:v>
                </c:pt>
                <c:pt idx="413">
                  <c:v>-86.4</c:v>
                </c:pt>
                <c:pt idx="414">
                  <c:v>-84.9</c:v>
                </c:pt>
                <c:pt idx="415">
                  <c:v>-84.9</c:v>
                </c:pt>
                <c:pt idx="416">
                  <c:v>-82.4</c:v>
                </c:pt>
                <c:pt idx="417">
                  <c:v>-84.7</c:v>
                </c:pt>
                <c:pt idx="418">
                  <c:v>-85.6</c:v>
                </c:pt>
                <c:pt idx="419">
                  <c:v>-83.9</c:v>
                </c:pt>
                <c:pt idx="420">
                  <c:v>-83.1</c:v>
                </c:pt>
                <c:pt idx="421">
                  <c:v>-85</c:v>
                </c:pt>
                <c:pt idx="422">
                  <c:v>-85.9</c:v>
                </c:pt>
                <c:pt idx="423">
                  <c:v>-84.6</c:v>
                </c:pt>
                <c:pt idx="424">
                  <c:v>-83.5</c:v>
                </c:pt>
                <c:pt idx="425">
                  <c:v>-83.9</c:v>
                </c:pt>
                <c:pt idx="426">
                  <c:v>-85.9</c:v>
                </c:pt>
                <c:pt idx="427">
                  <c:v>-84.7</c:v>
                </c:pt>
                <c:pt idx="428">
                  <c:v>-85.1</c:v>
                </c:pt>
                <c:pt idx="429">
                  <c:v>-85.6</c:v>
                </c:pt>
                <c:pt idx="430">
                  <c:v>-84.8</c:v>
                </c:pt>
                <c:pt idx="431">
                  <c:v>-83.9</c:v>
                </c:pt>
                <c:pt idx="432">
                  <c:v>-83</c:v>
                </c:pt>
                <c:pt idx="433">
                  <c:v>-82.9</c:v>
                </c:pt>
                <c:pt idx="434">
                  <c:v>-83.6</c:v>
                </c:pt>
                <c:pt idx="435">
                  <c:v>-85.1</c:v>
                </c:pt>
                <c:pt idx="436">
                  <c:v>-84.9</c:v>
                </c:pt>
                <c:pt idx="437">
                  <c:v>-84.8</c:v>
                </c:pt>
                <c:pt idx="438">
                  <c:v>-83.9</c:v>
                </c:pt>
                <c:pt idx="439">
                  <c:v>-83.7</c:v>
                </c:pt>
                <c:pt idx="440">
                  <c:v>-82.5</c:v>
                </c:pt>
                <c:pt idx="441">
                  <c:v>-84.4</c:v>
                </c:pt>
                <c:pt idx="442">
                  <c:v>-83.9</c:v>
                </c:pt>
                <c:pt idx="443">
                  <c:v>-84.1</c:v>
                </c:pt>
                <c:pt idx="444">
                  <c:v>-82.8</c:v>
                </c:pt>
                <c:pt idx="445">
                  <c:v>-84.4</c:v>
                </c:pt>
                <c:pt idx="446">
                  <c:v>-83.8</c:v>
                </c:pt>
                <c:pt idx="447">
                  <c:v>-84.7</c:v>
                </c:pt>
                <c:pt idx="448">
                  <c:v>-83.6</c:v>
                </c:pt>
                <c:pt idx="449">
                  <c:v>-85.8</c:v>
                </c:pt>
                <c:pt idx="450">
                  <c:v>-84.7</c:v>
                </c:pt>
                <c:pt idx="451">
                  <c:v>-87.7</c:v>
                </c:pt>
                <c:pt idx="452">
                  <c:v>-84.4</c:v>
                </c:pt>
                <c:pt idx="453">
                  <c:v>-84.1</c:v>
                </c:pt>
                <c:pt idx="454">
                  <c:v>-83</c:v>
                </c:pt>
                <c:pt idx="455">
                  <c:v>-82.5</c:v>
                </c:pt>
                <c:pt idx="456">
                  <c:v>-82.2</c:v>
                </c:pt>
                <c:pt idx="457">
                  <c:v>-86.2</c:v>
                </c:pt>
                <c:pt idx="458">
                  <c:v>-85.5</c:v>
                </c:pt>
                <c:pt idx="459">
                  <c:v>-82.4</c:v>
                </c:pt>
                <c:pt idx="460">
                  <c:v>-84.1</c:v>
                </c:pt>
                <c:pt idx="461">
                  <c:v>-83.8</c:v>
                </c:pt>
                <c:pt idx="462">
                  <c:v>-84.1</c:v>
                </c:pt>
                <c:pt idx="463">
                  <c:v>-81.400000000000006</c:v>
                </c:pt>
                <c:pt idx="464">
                  <c:v>-82.3</c:v>
                </c:pt>
                <c:pt idx="465">
                  <c:v>-84.1</c:v>
                </c:pt>
                <c:pt idx="466">
                  <c:v>-84.9</c:v>
                </c:pt>
                <c:pt idx="467">
                  <c:v>-83</c:v>
                </c:pt>
                <c:pt idx="468">
                  <c:v>-84.7</c:v>
                </c:pt>
                <c:pt idx="469">
                  <c:v>-83</c:v>
                </c:pt>
                <c:pt idx="470">
                  <c:v>-84.6</c:v>
                </c:pt>
                <c:pt idx="471">
                  <c:v>-82.8</c:v>
                </c:pt>
                <c:pt idx="472">
                  <c:v>-83.9</c:v>
                </c:pt>
                <c:pt idx="473">
                  <c:v>-83.3</c:v>
                </c:pt>
                <c:pt idx="474">
                  <c:v>-84.6</c:v>
                </c:pt>
                <c:pt idx="475">
                  <c:v>-83.6</c:v>
                </c:pt>
                <c:pt idx="476">
                  <c:v>-84.9</c:v>
                </c:pt>
                <c:pt idx="477">
                  <c:v>-83.6</c:v>
                </c:pt>
                <c:pt idx="478">
                  <c:v>-83</c:v>
                </c:pt>
                <c:pt idx="479">
                  <c:v>-82.9</c:v>
                </c:pt>
                <c:pt idx="480">
                  <c:v>-82</c:v>
                </c:pt>
                <c:pt idx="481">
                  <c:v>-84</c:v>
                </c:pt>
                <c:pt idx="482">
                  <c:v>-82.5</c:v>
                </c:pt>
                <c:pt idx="483">
                  <c:v>-84.3</c:v>
                </c:pt>
                <c:pt idx="484">
                  <c:v>-85.2</c:v>
                </c:pt>
                <c:pt idx="485">
                  <c:v>-83.3</c:v>
                </c:pt>
                <c:pt idx="486">
                  <c:v>-83.5</c:v>
                </c:pt>
                <c:pt idx="487">
                  <c:v>-83.4</c:v>
                </c:pt>
                <c:pt idx="488">
                  <c:v>-83.6</c:v>
                </c:pt>
                <c:pt idx="489">
                  <c:v>-84.9</c:v>
                </c:pt>
                <c:pt idx="490">
                  <c:v>-83.4</c:v>
                </c:pt>
                <c:pt idx="491">
                  <c:v>-87</c:v>
                </c:pt>
                <c:pt idx="492">
                  <c:v>-83.2</c:v>
                </c:pt>
                <c:pt idx="493">
                  <c:v>-82.7</c:v>
                </c:pt>
                <c:pt idx="494">
                  <c:v>-83.5</c:v>
                </c:pt>
                <c:pt idx="495">
                  <c:v>-85.1</c:v>
                </c:pt>
                <c:pt idx="496">
                  <c:v>-85</c:v>
                </c:pt>
                <c:pt idx="497">
                  <c:v>-83.9</c:v>
                </c:pt>
                <c:pt idx="498">
                  <c:v>-84.4</c:v>
                </c:pt>
                <c:pt idx="499">
                  <c:v>-84.3</c:v>
                </c:pt>
                <c:pt idx="500">
                  <c:v>-77.2</c:v>
                </c:pt>
                <c:pt idx="501">
                  <c:v>-58.1</c:v>
                </c:pt>
                <c:pt idx="502">
                  <c:v>-58.6</c:v>
                </c:pt>
                <c:pt idx="503">
                  <c:v>-55.6</c:v>
                </c:pt>
                <c:pt idx="504">
                  <c:v>-54.6</c:v>
                </c:pt>
                <c:pt idx="505">
                  <c:v>-67</c:v>
                </c:pt>
                <c:pt idx="506">
                  <c:v>-83.4</c:v>
                </c:pt>
                <c:pt idx="507">
                  <c:v>-82.8</c:v>
                </c:pt>
                <c:pt idx="508">
                  <c:v>-84.3</c:v>
                </c:pt>
                <c:pt idx="509">
                  <c:v>-82.9</c:v>
                </c:pt>
                <c:pt idx="510">
                  <c:v>-82.3</c:v>
                </c:pt>
                <c:pt idx="511">
                  <c:v>-83.5</c:v>
                </c:pt>
                <c:pt idx="512">
                  <c:v>-83.3</c:v>
                </c:pt>
                <c:pt idx="513">
                  <c:v>-86.1</c:v>
                </c:pt>
                <c:pt idx="514">
                  <c:v>-84.1</c:v>
                </c:pt>
                <c:pt idx="515">
                  <c:v>-82.8</c:v>
                </c:pt>
                <c:pt idx="516">
                  <c:v>-84.2</c:v>
                </c:pt>
                <c:pt idx="517">
                  <c:v>-84.4</c:v>
                </c:pt>
                <c:pt idx="518">
                  <c:v>-82.2</c:v>
                </c:pt>
                <c:pt idx="519">
                  <c:v>-83.3</c:v>
                </c:pt>
                <c:pt idx="520">
                  <c:v>-83.8</c:v>
                </c:pt>
                <c:pt idx="521">
                  <c:v>-84.4</c:v>
                </c:pt>
                <c:pt idx="522">
                  <c:v>-85.1</c:v>
                </c:pt>
                <c:pt idx="523">
                  <c:v>-83</c:v>
                </c:pt>
                <c:pt idx="524">
                  <c:v>-84.4</c:v>
                </c:pt>
                <c:pt idx="525">
                  <c:v>-84.8</c:v>
                </c:pt>
                <c:pt idx="526">
                  <c:v>-84.1</c:v>
                </c:pt>
                <c:pt idx="527">
                  <c:v>-84.6</c:v>
                </c:pt>
                <c:pt idx="528">
                  <c:v>-84.1</c:v>
                </c:pt>
                <c:pt idx="529">
                  <c:v>-83.6</c:v>
                </c:pt>
                <c:pt idx="530">
                  <c:v>-83.4</c:v>
                </c:pt>
                <c:pt idx="531">
                  <c:v>-85.4</c:v>
                </c:pt>
                <c:pt idx="532">
                  <c:v>-85.4</c:v>
                </c:pt>
                <c:pt idx="533">
                  <c:v>-84.1</c:v>
                </c:pt>
                <c:pt idx="534">
                  <c:v>-83.3</c:v>
                </c:pt>
                <c:pt idx="535">
                  <c:v>-83.2</c:v>
                </c:pt>
                <c:pt idx="536">
                  <c:v>-83.1</c:v>
                </c:pt>
                <c:pt idx="537">
                  <c:v>-84.2</c:v>
                </c:pt>
                <c:pt idx="538">
                  <c:v>-83.5</c:v>
                </c:pt>
                <c:pt idx="539">
                  <c:v>-82.7</c:v>
                </c:pt>
                <c:pt idx="540">
                  <c:v>-84</c:v>
                </c:pt>
                <c:pt idx="541">
                  <c:v>-84.8</c:v>
                </c:pt>
                <c:pt idx="542">
                  <c:v>-84.2</c:v>
                </c:pt>
                <c:pt idx="543">
                  <c:v>-84.1</c:v>
                </c:pt>
                <c:pt idx="544">
                  <c:v>-82.4</c:v>
                </c:pt>
                <c:pt idx="545">
                  <c:v>-83.2</c:v>
                </c:pt>
                <c:pt idx="546">
                  <c:v>-83.8</c:v>
                </c:pt>
                <c:pt idx="547">
                  <c:v>-84.1</c:v>
                </c:pt>
                <c:pt idx="548">
                  <c:v>-82.9</c:v>
                </c:pt>
                <c:pt idx="549">
                  <c:v>-85.8</c:v>
                </c:pt>
                <c:pt idx="550">
                  <c:v>-85</c:v>
                </c:pt>
                <c:pt idx="551">
                  <c:v>-83.7</c:v>
                </c:pt>
                <c:pt idx="552">
                  <c:v>-84.1</c:v>
                </c:pt>
                <c:pt idx="553">
                  <c:v>-85.1</c:v>
                </c:pt>
                <c:pt idx="554">
                  <c:v>-84.6</c:v>
                </c:pt>
                <c:pt idx="555">
                  <c:v>-83.4</c:v>
                </c:pt>
                <c:pt idx="556">
                  <c:v>-83</c:v>
                </c:pt>
                <c:pt idx="557">
                  <c:v>-83</c:v>
                </c:pt>
                <c:pt idx="558">
                  <c:v>-84.1</c:v>
                </c:pt>
                <c:pt idx="559">
                  <c:v>-84.3</c:v>
                </c:pt>
                <c:pt idx="560">
                  <c:v>-82.9</c:v>
                </c:pt>
                <c:pt idx="561">
                  <c:v>-85.2</c:v>
                </c:pt>
                <c:pt idx="562">
                  <c:v>-83.7</c:v>
                </c:pt>
                <c:pt idx="563">
                  <c:v>-87.6</c:v>
                </c:pt>
                <c:pt idx="564">
                  <c:v>-85.2</c:v>
                </c:pt>
                <c:pt idx="565">
                  <c:v>-83.6</c:v>
                </c:pt>
                <c:pt idx="566">
                  <c:v>-84.2</c:v>
                </c:pt>
                <c:pt idx="567">
                  <c:v>-85.2</c:v>
                </c:pt>
                <c:pt idx="568">
                  <c:v>-83.2</c:v>
                </c:pt>
                <c:pt idx="569">
                  <c:v>-83.4</c:v>
                </c:pt>
                <c:pt idx="570">
                  <c:v>-82.7</c:v>
                </c:pt>
                <c:pt idx="571">
                  <c:v>-82.8</c:v>
                </c:pt>
                <c:pt idx="572">
                  <c:v>-83.8</c:v>
                </c:pt>
                <c:pt idx="573">
                  <c:v>-84.8</c:v>
                </c:pt>
                <c:pt idx="574">
                  <c:v>-84.7</c:v>
                </c:pt>
                <c:pt idx="575">
                  <c:v>-85.2</c:v>
                </c:pt>
                <c:pt idx="576">
                  <c:v>-84.4</c:v>
                </c:pt>
                <c:pt idx="577">
                  <c:v>-84</c:v>
                </c:pt>
                <c:pt idx="578">
                  <c:v>-84.8</c:v>
                </c:pt>
                <c:pt idx="579">
                  <c:v>-84.3</c:v>
                </c:pt>
                <c:pt idx="580">
                  <c:v>-84.7</c:v>
                </c:pt>
                <c:pt idx="581">
                  <c:v>-84.9</c:v>
                </c:pt>
                <c:pt idx="582">
                  <c:v>-82.7</c:v>
                </c:pt>
                <c:pt idx="583">
                  <c:v>-84.9</c:v>
                </c:pt>
                <c:pt idx="584">
                  <c:v>-82.3</c:v>
                </c:pt>
                <c:pt idx="585">
                  <c:v>-81.900000000000006</c:v>
                </c:pt>
                <c:pt idx="586">
                  <c:v>-86.7</c:v>
                </c:pt>
                <c:pt idx="587">
                  <c:v>-85.5</c:v>
                </c:pt>
                <c:pt idx="588">
                  <c:v>-82.3</c:v>
                </c:pt>
                <c:pt idx="589">
                  <c:v>-82.4</c:v>
                </c:pt>
                <c:pt idx="590">
                  <c:v>-82.5</c:v>
                </c:pt>
                <c:pt idx="591">
                  <c:v>-81.7</c:v>
                </c:pt>
                <c:pt idx="592">
                  <c:v>-82.7</c:v>
                </c:pt>
                <c:pt idx="593">
                  <c:v>-83.3</c:v>
                </c:pt>
                <c:pt idx="594">
                  <c:v>-84.1</c:v>
                </c:pt>
                <c:pt idx="595">
                  <c:v>-82.6</c:v>
                </c:pt>
                <c:pt idx="596">
                  <c:v>-83.9</c:v>
                </c:pt>
                <c:pt idx="597">
                  <c:v>-82.7</c:v>
                </c:pt>
                <c:pt idx="598">
                  <c:v>-83.2</c:v>
                </c:pt>
                <c:pt idx="599">
                  <c:v>-84.5</c:v>
                </c:pt>
                <c:pt idx="600">
                  <c:v>-84.4</c:v>
                </c:pt>
                <c:pt idx="601">
                  <c:v>-82.9</c:v>
                </c:pt>
                <c:pt idx="602">
                  <c:v>-84.2</c:v>
                </c:pt>
                <c:pt idx="603">
                  <c:v>-83</c:v>
                </c:pt>
                <c:pt idx="604">
                  <c:v>-85.7</c:v>
                </c:pt>
                <c:pt idx="605">
                  <c:v>-82.6</c:v>
                </c:pt>
                <c:pt idx="606">
                  <c:v>-82.3</c:v>
                </c:pt>
                <c:pt idx="607">
                  <c:v>-83</c:v>
                </c:pt>
                <c:pt idx="608">
                  <c:v>-83.4</c:v>
                </c:pt>
                <c:pt idx="609">
                  <c:v>-82.9</c:v>
                </c:pt>
                <c:pt idx="610">
                  <c:v>-84.1</c:v>
                </c:pt>
                <c:pt idx="611">
                  <c:v>-82</c:v>
                </c:pt>
                <c:pt idx="612">
                  <c:v>-85.3</c:v>
                </c:pt>
                <c:pt idx="613">
                  <c:v>-83.1</c:v>
                </c:pt>
                <c:pt idx="614">
                  <c:v>-83.7</c:v>
                </c:pt>
                <c:pt idx="615">
                  <c:v>-85.2</c:v>
                </c:pt>
                <c:pt idx="616">
                  <c:v>-85.5</c:v>
                </c:pt>
                <c:pt idx="617">
                  <c:v>-82.9</c:v>
                </c:pt>
                <c:pt idx="618">
                  <c:v>-87.3</c:v>
                </c:pt>
                <c:pt idx="619">
                  <c:v>-85</c:v>
                </c:pt>
                <c:pt idx="620">
                  <c:v>-84.9</c:v>
                </c:pt>
                <c:pt idx="621">
                  <c:v>-83.5</c:v>
                </c:pt>
                <c:pt idx="622">
                  <c:v>-85.1</c:v>
                </c:pt>
                <c:pt idx="623">
                  <c:v>-83.7</c:v>
                </c:pt>
                <c:pt idx="624">
                  <c:v>-83</c:v>
                </c:pt>
                <c:pt idx="625">
                  <c:v>-82.5</c:v>
                </c:pt>
                <c:pt idx="626">
                  <c:v>-85.3</c:v>
                </c:pt>
                <c:pt idx="627">
                  <c:v>-83.6</c:v>
                </c:pt>
                <c:pt idx="628">
                  <c:v>-84.1</c:v>
                </c:pt>
                <c:pt idx="629">
                  <c:v>-82.4</c:v>
                </c:pt>
                <c:pt idx="630">
                  <c:v>-84.2</c:v>
                </c:pt>
                <c:pt idx="631">
                  <c:v>-84.1</c:v>
                </c:pt>
                <c:pt idx="632">
                  <c:v>-84.1</c:v>
                </c:pt>
                <c:pt idx="633">
                  <c:v>-84.3</c:v>
                </c:pt>
                <c:pt idx="634">
                  <c:v>-85.1</c:v>
                </c:pt>
                <c:pt idx="635">
                  <c:v>-81.5</c:v>
                </c:pt>
                <c:pt idx="636">
                  <c:v>-83.4</c:v>
                </c:pt>
                <c:pt idx="637">
                  <c:v>-84.7</c:v>
                </c:pt>
                <c:pt idx="638">
                  <c:v>-85.5</c:v>
                </c:pt>
                <c:pt idx="639">
                  <c:v>-84.6</c:v>
                </c:pt>
                <c:pt idx="640">
                  <c:v>-82.2</c:v>
                </c:pt>
                <c:pt idx="641">
                  <c:v>-84.4</c:v>
                </c:pt>
                <c:pt idx="642">
                  <c:v>-84</c:v>
                </c:pt>
                <c:pt idx="643">
                  <c:v>-83.4</c:v>
                </c:pt>
                <c:pt idx="644">
                  <c:v>-86</c:v>
                </c:pt>
                <c:pt idx="645">
                  <c:v>-84.7</c:v>
                </c:pt>
                <c:pt idx="646">
                  <c:v>-84.6</c:v>
                </c:pt>
                <c:pt idx="647">
                  <c:v>-83.5</c:v>
                </c:pt>
                <c:pt idx="648">
                  <c:v>-84.5</c:v>
                </c:pt>
                <c:pt idx="649">
                  <c:v>-82.9</c:v>
                </c:pt>
                <c:pt idx="650">
                  <c:v>-84.2</c:v>
                </c:pt>
                <c:pt idx="651">
                  <c:v>-83</c:v>
                </c:pt>
                <c:pt idx="652">
                  <c:v>-82.6</c:v>
                </c:pt>
                <c:pt idx="653">
                  <c:v>-84.8</c:v>
                </c:pt>
                <c:pt idx="654">
                  <c:v>-84.7</c:v>
                </c:pt>
                <c:pt idx="655">
                  <c:v>-86.7</c:v>
                </c:pt>
                <c:pt idx="656">
                  <c:v>-84.7</c:v>
                </c:pt>
                <c:pt idx="657">
                  <c:v>-84.3</c:v>
                </c:pt>
                <c:pt idx="658">
                  <c:v>-84.9</c:v>
                </c:pt>
                <c:pt idx="659">
                  <c:v>-82.5</c:v>
                </c:pt>
                <c:pt idx="660">
                  <c:v>-88.1</c:v>
                </c:pt>
                <c:pt idx="661">
                  <c:v>-84.6</c:v>
                </c:pt>
                <c:pt idx="662">
                  <c:v>-85</c:v>
                </c:pt>
                <c:pt idx="663">
                  <c:v>-82.9</c:v>
                </c:pt>
                <c:pt idx="664">
                  <c:v>-81.900000000000006</c:v>
                </c:pt>
                <c:pt idx="665">
                  <c:v>-83.5</c:v>
                </c:pt>
                <c:pt idx="666">
                  <c:v>-84.4</c:v>
                </c:pt>
                <c:pt idx="667">
                  <c:v>-83</c:v>
                </c:pt>
                <c:pt idx="668">
                  <c:v>-85.5</c:v>
                </c:pt>
                <c:pt idx="669">
                  <c:v>-83.5</c:v>
                </c:pt>
                <c:pt idx="670">
                  <c:v>-83.7</c:v>
                </c:pt>
                <c:pt idx="671">
                  <c:v>-82</c:v>
                </c:pt>
                <c:pt idx="672">
                  <c:v>-84.5</c:v>
                </c:pt>
                <c:pt idx="673">
                  <c:v>-82.7</c:v>
                </c:pt>
                <c:pt idx="674">
                  <c:v>-82.9</c:v>
                </c:pt>
                <c:pt idx="675">
                  <c:v>-83</c:v>
                </c:pt>
                <c:pt idx="676">
                  <c:v>-84.1</c:v>
                </c:pt>
                <c:pt idx="677">
                  <c:v>-84.5</c:v>
                </c:pt>
                <c:pt idx="678">
                  <c:v>-85.3</c:v>
                </c:pt>
                <c:pt idx="679">
                  <c:v>-83.4</c:v>
                </c:pt>
                <c:pt idx="680">
                  <c:v>-83.2</c:v>
                </c:pt>
                <c:pt idx="681">
                  <c:v>-82.5</c:v>
                </c:pt>
                <c:pt idx="682">
                  <c:v>-84</c:v>
                </c:pt>
                <c:pt idx="683">
                  <c:v>-82.9</c:v>
                </c:pt>
                <c:pt idx="684">
                  <c:v>-84.1</c:v>
                </c:pt>
                <c:pt idx="685">
                  <c:v>-83.6</c:v>
                </c:pt>
                <c:pt idx="686">
                  <c:v>-82</c:v>
                </c:pt>
                <c:pt idx="687">
                  <c:v>-85.2</c:v>
                </c:pt>
                <c:pt idx="688">
                  <c:v>-83.6</c:v>
                </c:pt>
                <c:pt idx="689">
                  <c:v>-85.4</c:v>
                </c:pt>
                <c:pt idx="690">
                  <c:v>-82.8</c:v>
                </c:pt>
                <c:pt idx="691">
                  <c:v>-81.599999999999994</c:v>
                </c:pt>
                <c:pt idx="692">
                  <c:v>-84.1</c:v>
                </c:pt>
                <c:pt idx="693">
                  <c:v>-84.9</c:v>
                </c:pt>
                <c:pt idx="694">
                  <c:v>-84.2</c:v>
                </c:pt>
                <c:pt idx="695">
                  <c:v>-83.2</c:v>
                </c:pt>
                <c:pt idx="696">
                  <c:v>-83</c:v>
                </c:pt>
                <c:pt idx="697">
                  <c:v>-83.2</c:v>
                </c:pt>
                <c:pt idx="698">
                  <c:v>-82.9</c:v>
                </c:pt>
                <c:pt idx="699">
                  <c:v>-84.9</c:v>
                </c:pt>
                <c:pt idx="700">
                  <c:v>-85.4</c:v>
                </c:pt>
                <c:pt idx="701">
                  <c:v>-84.8</c:v>
                </c:pt>
                <c:pt idx="702">
                  <c:v>-82.5</c:v>
                </c:pt>
                <c:pt idx="703">
                  <c:v>-81.900000000000006</c:v>
                </c:pt>
                <c:pt idx="704">
                  <c:v>-84.5</c:v>
                </c:pt>
                <c:pt idx="705">
                  <c:v>-82.4</c:v>
                </c:pt>
                <c:pt idx="706">
                  <c:v>-87.1</c:v>
                </c:pt>
                <c:pt idx="707">
                  <c:v>-85.1</c:v>
                </c:pt>
                <c:pt idx="708">
                  <c:v>-82.8</c:v>
                </c:pt>
                <c:pt idx="709">
                  <c:v>-84.9</c:v>
                </c:pt>
                <c:pt idx="710">
                  <c:v>-82.1</c:v>
                </c:pt>
                <c:pt idx="711">
                  <c:v>-82.4</c:v>
                </c:pt>
                <c:pt idx="712">
                  <c:v>-84</c:v>
                </c:pt>
                <c:pt idx="713">
                  <c:v>-83.1</c:v>
                </c:pt>
                <c:pt idx="714">
                  <c:v>-84</c:v>
                </c:pt>
                <c:pt idx="715">
                  <c:v>-83.9</c:v>
                </c:pt>
                <c:pt idx="716">
                  <c:v>-84.5</c:v>
                </c:pt>
                <c:pt idx="717">
                  <c:v>-83.8</c:v>
                </c:pt>
                <c:pt idx="718">
                  <c:v>-83.1</c:v>
                </c:pt>
                <c:pt idx="719">
                  <c:v>-84.6</c:v>
                </c:pt>
                <c:pt idx="720">
                  <c:v>-83.6</c:v>
                </c:pt>
                <c:pt idx="721">
                  <c:v>-82.5</c:v>
                </c:pt>
                <c:pt idx="722">
                  <c:v>-83.8</c:v>
                </c:pt>
                <c:pt idx="723">
                  <c:v>-83.8</c:v>
                </c:pt>
                <c:pt idx="724">
                  <c:v>-84.1</c:v>
                </c:pt>
                <c:pt idx="725">
                  <c:v>-82.8</c:v>
                </c:pt>
                <c:pt idx="726">
                  <c:v>-84.4</c:v>
                </c:pt>
                <c:pt idx="727">
                  <c:v>-82.9</c:v>
                </c:pt>
                <c:pt idx="728">
                  <c:v>-83.6</c:v>
                </c:pt>
                <c:pt idx="729">
                  <c:v>-83.3</c:v>
                </c:pt>
                <c:pt idx="730">
                  <c:v>-85.4</c:v>
                </c:pt>
                <c:pt idx="731">
                  <c:v>-84.8</c:v>
                </c:pt>
                <c:pt idx="732">
                  <c:v>-83</c:v>
                </c:pt>
                <c:pt idx="733">
                  <c:v>-85.5</c:v>
                </c:pt>
                <c:pt idx="734">
                  <c:v>-83.3</c:v>
                </c:pt>
                <c:pt idx="735">
                  <c:v>-81.900000000000006</c:v>
                </c:pt>
                <c:pt idx="736">
                  <c:v>-82.7</c:v>
                </c:pt>
                <c:pt idx="737">
                  <c:v>-83.8</c:v>
                </c:pt>
                <c:pt idx="738">
                  <c:v>-84.7</c:v>
                </c:pt>
                <c:pt idx="739">
                  <c:v>-83.3</c:v>
                </c:pt>
                <c:pt idx="740">
                  <c:v>-85.1</c:v>
                </c:pt>
                <c:pt idx="741">
                  <c:v>-83.9</c:v>
                </c:pt>
                <c:pt idx="742">
                  <c:v>-83.9</c:v>
                </c:pt>
                <c:pt idx="743">
                  <c:v>-84.5</c:v>
                </c:pt>
                <c:pt idx="744">
                  <c:v>-84.2</c:v>
                </c:pt>
                <c:pt idx="745">
                  <c:v>-82.3</c:v>
                </c:pt>
                <c:pt idx="746">
                  <c:v>-85.4</c:v>
                </c:pt>
                <c:pt idx="747">
                  <c:v>-84.3</c:v>
                </c:pt>
                <c:pt idx="748">
                  <c:v>-84.1</c:v>
                </c:pt>
                <c:pt idx="749">
                  <c:v>-82.4</c:v>
                </c:pt>
                <c:pt idx="750">
                  <c:v>-84.2</c:v>
                </c:pt>
                <c:pt idx="751">
                  <c:v>-83.5</c:v>
                </c:pt>
                <c:pt idx="752">
                  <c:v>-83.4</c:v>
                </c:pt>
                <c:pt idx="753">
                  <c:v>-81.8</c:v>
                </c:pt>
                <c:pt idx="754">
                  <c:v>-84.7</c:v>
                </c:pt>
                <c:pt idx="755">
                  <c:v>-82.8</c:v>
                </c:pt>
                <c:pt idx="756">
                  <c:v>-82.8</c:v>
                </c:pt>
                <c:pt idx="757">
                  <c:v>-84.2</c:v>
                </c:pt>
                <c:pt idx="758">
                  <c:v>-84.2</c:v>
                </c:pt>
                <c:pt idx="759">
                  <c:v>-82.9</c:v>
                </c:pt>
                <c:pt idx="760">
                  <c:v>-82.6</c:v>
                </c:pt>
                <c:pt idx="761">
                  <c:v>-83.5</c:v>
                </c:pt>
                <c:pt idx="762">
                  <c:v>-83.7</c:v>
                </c:pt>
                <c:pt idx="763">
                  <c:v>-82.7</c:v>
                </c:pt>
                <c:pt idx="764">
                  <c:v>-82.6</c:v>
                </c:pt>
                <c:pt idx="765">
                  <c:v>-83.8</c:v>
                </c:pt>
                <c:pt idx="766">
                  <c:v>-82.2</c:v>
                </c:pt>
                <c:pt idx="767">
                  <c:v>-83.3</c:v>
                </c:pt>
                <c:pt idx="768">
                  <c:v>-83.1</c:v>
                </c:pt>
                <c:pt idx="769">
                  <c:v>-82.5</c:v>
                </c:pt>
                <c:pt idx="770">
                  <c:v>-82.2</c:v>
                </c:pt>
                <c:pt idx="771">
                  <c:v>-83.3</c:v>
                </c:pt>
                <c:pt idx="772">
                  <c:v>-83.6</c:v>
                </c:pt>
                <c:pt idx="773">
                  <c:v>-83.9</c:v>
                </c:pt>
                <c:pt idx="774">
                  <c:v>-82.5</c:v>
                </c:pt>
                <c:pt idx="775">
                  <c:v>-85</c:v>
                </c:pt>
                <c:pt idx="776">
                  <c:v>-81</c:v>
                </c:pt>
                <c:pt idx="777">
                  <c:v>-83.2</c:v>
                </c:pt>
                <c:pt idx="778">
                  <c:v>-81.7</c:v>
                </c:pt>
                <c:pt idx="779">
                  <c:v>-83.2</c:v>
                </c:pt>
                <c:pt idx="780">
                  <c:v>-84.3</c:v>
                </c:pt>
                <c:pt idx="781">
                  <c:v>-83.5</c:v>
                </c:pt>
                <c:pt idx="782">
                  <c:v>-85.2</c:v>
                </c:pt>
                <c:pt idx="783">
                  <c:v>-84.6</c:v>
                </c:pt>
                <c:pt idx="784">
                  <c:v>-86</c:v>
                </c:pt>
                <c:pt idx="785">
                  <c:v>-84</c:v>
                </c:pt>
                <c:pt idx="786">
                  <c:v>-84.4</c:v>
                </c:pt>
                <c:pt idx="787">
                  <c:v>-83.6</c:v>
                </c:pt>
                <c:pt idx="788">
                  <c:v>-85.3</c:v>
                </c:pt>
                <c:pt idx="789">
                  <c:v>-85.5</c:v>
                </c:pt>
                <c:pt idx="790">
                  <c:v>-82</c:v>
                </c:pt>
                <c:pt idx="791">
                  <c:v>-82.4</c:v>
                </c:pt>
                <c:pt idx="792">
                  <c:v>-83.6</c:v>
                </c:pt>
                <c:pt idx="793">
                  <c:v>-83.8</c:v>
                </c:pt>
                <c:pt idx="794">
                  <c:v>-84.2</c:v>
                </c:pt>
                <c:pt idx="795">
                  <c:v>-84.8</c:v>
                </c:pt>
                <c:pt idx="796">
                  <c:v>-85.9</c:v>
                </c:pt>
                <c:pt idx="797">
                  <c:v>-84.1</c:v>
                </c:pt>
                <c:pt idx="798">
                  <c:v>-84.2</c:v>
                </c:pt>
                <c:pt idx="799">
                  <c:v>-82.3</c:v>
                </c:pt>
                <c:pt idx="800">
                  <c:v>-85.6</c:v>
                </c:pt>
                <c:pt idx="801">
                  <c:v>-85.2</c:v>
                </c:pt>
                <c:pt idx="802">
                  <c:v>-83.9</c:v>
                </c:pt>
                <c:pt idx="803">
                  <c:v>-82.2</c:v>
                </c:pt>
                <c:pt idx="804">
                  <c:v>-84.3</c:v>
                </c:pt>
                <c:pt idx="805">
                  <c:v>-83.4</c:v>
                </c:pt>
                <c:pt idx="806">
                  <c:v>-83.7</c:v>
                </c:pt>
                <c:pt idx="807">
                  <c:v>-83.7</c:v>
                </c:pt>
                <c:pt idx="808">
                  <c:v>-81</c:v>
                </c:pt>
                <c:pt idx="809">
                  <c:v>-86</c:v>
                </c:pt>
                <c:pt idx="810">
                  <c:v>-84.8</c:v>
                </c:pt>
                <c:pt idx="811">
                  <c:v>-82.3</c:v>
                </c:pt>
                <c:pt idx="812">
                  <c:v>-84.7</c:v>
                </c:pt>
                <c:pt idx="813">
                  <c:v>-81.599999999999994</c:v>
                </c:pt>
                <c:pt idx="814">
                  <c:v>-83.2</c:v>
                </c:pt>
                <c:pt idx="815">
                  <c:v>-82.7</c:v>
                </c:pt>
                <c:pt idx="816">
                  <c:v>-85.7</c:v>
                </c:pt>
                <c:pt idx="817">
                  <c:v>-83</c:v>
                </c:pt>
                <c:pt idx="818">
                  <c:v>-86.5</c:v>
                </c:pt>
                <c:pt idx="819">
                  <c:v>-83.4</c:v>
                </c:pt>
                <c:pt idx="820">
                  <c:v>-83.7</c:v>
                </c:pt>
                <c:pt idx="821">
                  <c:v>-84.3</c:v>
                </c:pt>
                <c:pt idx="822">
                  <c:v>-83.4</c:v>
                </c:pt>
                <c:pt idx="823">
                  <c:v>-82.5</c:v>
                </c:pt>
                <c:pt idx="824">
                  <c:v>-85.2</c:v>
                </c:pt>
                <c:pt idx="825">
                  <c:v>-83.4</c:v>
                </c:pt>
                <c:pt idx="826">
                  <c:v>-83.6</c:v>
                </c:pt>
                <c:pt idx="827">
                  <c:v>-83.3</c:v>
                </c:pt>
                <c:pt idx="828">
                  <c:v>-83.6</c:v>
                </c:pt>
                <c:pt idx="829">
                  <c:v>-82.6</c:v>
                </c:pt>
                <c:pt idx="830">
                  <c:v>-86.3</c:v>
                </c:pt>
                <c:pt idx="831">
                  <c:v>-83.4</c:v>
                </c:pt>
                <c:pt idx="832">
                  <c:v>-82.3</c:v>
                </c:pt>
                <c:pt idx="833">
                  <c:v>-83.9</c:v>
                </c:pt>
                <c:pt idx="834">
                  <c:v>-82.3</c:v>
                </c:pt>
                <c:pt idx="835">
                  <c:v>-83.7</c:v>
                </c:pt>
                <c:pt idx="836">
                  <c:v>-84</c:v>
                </c:pt>
                <c:pt idx="837">
                  <c:v>-84.9</c:v>
                </c:pt>
                <c:pt idx="838">
                  <c:v>-85.7</c:v>
                </c:pt>
                <c:pt idx="839">
                  <c:v>-84.9</c:v>
                </c:pt>
                <c:pt idx="840">
                  <c:v>-82.5</c:v>
                </c:pt>
                <c:pt idx="841">
                  <c:v>-85.3</c:v>
                </c:pt>
                <c:pt idx="842">
                  <c:v>-83.6</c:v>
                </c:pt>
                <c:pt idx="843">
                  <c:v>-82.7</c:v>
                </c:pt>
                <c:pt idx="844">
                  <c:v>-82.5</c:v>
                </c:pt>
                <c:pt idx="845">
                  <c:v>-86</c:v>
                </c:pt>
                <c:pt idx="846">
                  <c:v>-87.8</c:v>
                </c:pt>
                <c:pt idx="847">
                  <c:v>-83.9</c:v>
                </c:pt>
                <c:pt idx="848">
                  <c:v>-83.2</c:v>
                </c:pt>
                <c:pt idx="849">
                  <c:v>-86.1</c:v>
                </c:pt>
                <c:pt idx="850">
                  <c:v>-83.9</c:v>
                </c:pt>
                <c:pt idx="851">
                  <c:v>-82.9</c:v>
                </c:pt>
                <c:pt idx="852">
                  <c:v>-83.2</c:v>
                </c:pt>
                <c:pt idx="853">
                  <c:v>-84.4</c:v>
                </c:pt>
                <c:pt idx="854">
                  <c:v>-83.3</c:v>
                </c:pt>
                <c:pt idx="855">
                  <c:v>-82.6</c:v>
                </c:pt>
                <c:pt idx="856">
                  <c:v>-83.6</c:v>
                </c:pt>
                <c:pt idx="857">
                  <c:v>-83.5</c:v>
                </c:pt>
                <c:pt idx="858">
                  <c:v>-83</c:v>
                </c:pt>
                <c:pt idx="859">
                  <c:v>-82.9</c:v>
                </c:pt>
                <c:pt idx="860">
                  <c:v>-82.8</c:v>
                </c:pt>
                <c:pt idx="861">
                  <c:v>-83.7</c:v>
                </c:pt>
                <c:pt idx="862">
                  <c:v>-81.400000000000006</c:v>
                </c:pt>
                <c:pt idx="863">
                  <c:v>-82.4</c:v>
                </c:pt>
                <c:pt idx="864">
                  <c:v>-84.9</c:v>
                </c:pt>
                <c:pt idx="865">
                  <c:v>-84.5</c:v>
                </c:pt>
                <c:pt idx="866">
                  <c:v>-83.4</c:v>
                </c:pt>
                <c:pt idx="867">
                  <c:v>-85</c:v>
                </c:pt>
                <c:pt idx="868">
                  <c:v>-82.3</c:v>
                </c:pt>
                <c:pt idx="869">
                  <c:v>-83.6</c:v>
                </c:pt>
                <c:pt idx="870">
                  <c:v>-84.8</c:v>
                </c:pt>
                <c:pt idx="871">
                  <c:v>-83.1</c:v>
                </c:pt>
                <c:pt idx="872">
                  <c:v>-83.2</c:v>
                </c:pt>
                <c:pt idx="873">
                  <c:v>-84</c:v>
                </c:pt>
                <c:pt idx="874">
                  <c:v>-82.1</c:v>
                </c:pt>
                <c:pt idx="875">
                  <c:v>-83.3</c:v>
                </c:pt>
                <c:pt idx="876">
                  <c:v>-82.4</c:v>
                </c:pt>
                <c:pt idx="877">
                  <c:v>-82.8</c:v>
                </c:pt>
                <c:pt idx="878">
                  <c:v>-83.8</c:v>
                </c:pt>
                <c:pt idx="879">
                  <c:v>-82.7</c:v>
                </c:pt>
                <c:pt idx="880">
                  <c:v>-83.6</c:v>
                </c:pt>
                <c:pt idx="881">
                  <c:v>-82.6</c:v>
                </c:pt>
                <c:pt idx="882">
                  <c:v>-83.4</c:v>
                </c:pt>
                <c:pt idx="883">
                  <c:v>-83.1</c:v>
                </c:pt>
                <c:pt idx="884">
                  <c:v>-82.8</c:v>
                </c:pt>
                <c:pt idx="885">
                  <c:v>-83.2</c:v>
                </c:pt>
                <c:pt idx="886">
                  <c:v>-84.2</c:v>
                </c:pt>
                <c:pt idx="887">
                  <c:v>-82.7</c:v>
                </c:pt>
                <c:pt idx="888">
                  <c:v>-84.1</c:v>
                </c:pt>
                <c:pt idx="889">
                  <c:v>-83.2</c:v>
                </c:pt>
                <c:pt idx="890">
                  <c:v>-82.9</c:v>
                </c:pt>
                <c:pt idx="891">
                  <c:v>-84.6</c:v>
                </c:pt>
                <c:pt idx="892">
                  <c:v>-85.4</c:v>
                </c:pt>
                <c:pt idx="893">
                  <c:v>-82.6</c:v>
                </c:pt>
                <c:pt idx="894">
                  <c:v>-83</c:v>
                </c:pt>
                <c:pt idx="895">
                  <c:v>-84</c:v>
                </c:pt>
                <c:pt idx="896">
                  <c:v>-83.1</c:v>
                </c:pt>
                <c:pt idx="897">
                  <c:v>-82.5</c:v>
                </c:pt>
                <c:pt idx="898">
                  <c:v>-82.8</c:v>
                </c:pt>
                <c:pt idx="899">
                  <c:v>-82.6</c:v>
                </c:pt>
                <c:pt idx="900">
                  <c:v>-82.3</c:v>
                </c:pt>
                <c:pt idx="901">
                  <c:v>-83.4</c:v>
                </c:pt>
                <c:pt idx="902">
                  <c:v>-83.6</c:v>
                </c:pt>
                <c:pt idx="903">
                  <c:v>-82.6</c:v>
                </c:pt>
                <c:pt idx="904">
                  <c:v>-84.2</c:v>
                </c:pt>
                <c:pt idx="905">
                  <c:v>-85.5</c:v>
                </c:pt>
                <c:pt idx="906">
                  <c:v>-82.5</c:v>
                </c:pt>
                <c:pt idx="907">
                  <c:v>-82.6</c:v>
                </c:pt>
                <c:pt idx="908">
                  <c:v>-84.3</c:v>
                </c:pt>
                <c:pt idx="909">
                  <c:v>-87.5</c:v>
                </c:pt>
                <c:pt idx="910">
                  <c:v>-84.4</c:v>
                </c:pt>
                <c:pt idx="911">
                  <c:v>-82</c:v>
                </c:pt>
                <c:pt idx="912">
                  <c:v>-83.5</c:v>
                </c:pt>
                <c:pt idx="913">
                  <c:v>-84.2</c:v>
                </c:pt>
                <c:pt idx="914">
                  <c:v>-84.1</c:v>
                </c:pt>
                <c:pt idx="915">
                  <c:v>-84.8</c:v>
                </c:pt>
                <c:pt idx="916">
                  <c:v>-83.2</c:v>
                </c:pt>
                <c:pt idx="917">
                  <c:v>-83.7</c:v>
                </c:pt>
                <c:pt idx="918">
                  <c:v>-82.6</c:v>
                </c:pt>
                <c:pt idx="919">
                  <c:v>-85.1</c:v>
                </c:pt>
                <c:pt idx="920">
                  <c:v>-82.4</c:v>
                </c:pt>
                <c:pt idx="921">
                  <c:v>-83.1</c:v>
                </c:pt>
                <c:pt idx="922">
                  <c:v>-84.3</c:v>
                </c:pt>
                <c:pt idx="923">
                  <c:v>-85.1</c:v>
                </c:pt>
                <c:pt idx="924">
                  <c:v>-81.7</c:v>
                </c:pt>
                <c:pt idx="925">
                  <c:v>-82.3</c:v>
                </c:pt>
                <c:pt idx="926">
                  <c:v>-82.6</c:v>
                </c:pt>
                <c:pt idx="927">
                  <c:v>-85.6</c:v>
                </c:pt>
                <c:pt idx="928">
                  <c:v>-85.2</c:v>
                </c:pt>
                <c:pt idx="929">
                  <c:v>-81.900000000000006</c:v>
                </c:pt>
                <c:pt idx="930">
                  <c:v>-84.6</c:v>
                </c:pt>
                <c:pt idx="931">
                  <c:v>-85.3</c:v>
                </c:pt>
                <c:pt idx="932">
                  <c:v>-85.6</c:v>
                </c:pt>
                <c:pt idx="933">
                  <c:v>-84.1</c:v>
                </c:pt>
                <c:pt idx="934">
                  <c:v>-83.1</c:v>
                </c:pt>
                <c:pt idx="935">
                  <c:v>-84.8</c:v>
                </c:pt>
                <c:pt idx="936">
                  <c:v>-82.7</c:v>
                </c:pt>
                <c:pt idx="937">
                  <c:v>-82.1</c:v>
                </c:pt>
                <c:pt idx="938">
                  <c:v>-83.6</c:v>
                </c:pt>
                <c:pt idx="939">
                  <c:v>-82.2</c:v>
                </c:pt>
                <c:pt idx="940">
                  <c:v>-81.5</c:v>
                </c:pt>
                <c:pt idx="941">
                  <c:v>-83.5</c:v>
                </c:pt>
                <c:pt idx="942">
                  <c:v>-84.6</c:v>
                </c:pt>
                <c:pt idx="943">
                  <c:v>-83.6</c:v>
                </c:pt>
                <c:pt idx="944">
                  <c:v>-83</c:v>
                </c:pt>
                <c:pt idx="945">
                  <c:v>-84.2</c:v>
                </c:pt>
                <c:pt idx="946">
                  <c:v>-83.5</c:v>
                </c:pt>
                <c:pt idx="947">
                  <c:v>-83.9</c:v>
                </c:pt>
                <c:pt idx="948">
                  <c:v>-83.1</c:v>
                </c:pt>
                <c:pt idx="949">
                  <c:v>-83.6</c:v>
                </c:pt>
                <c:pt idx="950">
                  <c:v>-83.7</c:v>
                </c:pt>
                <c:pt idx="951">
                  <c:v>-85</c:v>
                </c:pt>
                <c:pt idx="952">
                  <c:v>-84</c:v>
                </c:pt>
                <c:pt idx="953">
                  <c:v>-85.1</c:v>
                </c:pt>
                <c:pt idx="954">
                  <c:v>-84.8</c:v>
                </c:pt>
                <c:pt idx="955">
                  <c:v>-83.5</c:v>
                </c:pt>
                <c:pt idx="956">
                  <c:v>-83.9</c:v>
                </c:pt>
                <c:pt idx="957">
                  <c:v>-82.4</c:v>
                </c:pt>
                <c:pt idx="958">
                  <c:v>-83.4</c:v>
                </c:pt>
                <c:pt idx="959">
                  <c:v>-83.7</c:v>
                </c:pt>
                <c:pt idx="960">
                  <c:v>-83.3</c:v>
                </c:pt>
                <c:pt idx="961">
                  <c:v>-83.7</c:v>
                </c:pt>
                <c:pt idx="962">
                  <c:v>-82.5</c:v>
                </c:pt>
                <c:pt idx="963">
                  <c:v>-84.9</c:v>
                </c:pt>
                <c:pt idx="964">
                  <c:v>-83.4</c:v>
                </c:pt>
                <c:pt idx="965">
                  <c:v>-83.6</c:v>
                </c:pt>
                <c:pt idx="966">
                  <c:v>-83.5</c:v>
                </c:pt>
                <c:pt idx="967">
                  <c:v>-84</c:v>
                </c:pt>
                <c:pt idx="968">
                  <c:v>-82.1</c:v>
                </c:pt>
                <c:pt idx="969">
                  <c:v>-83</c:v>
                </c:pt>
                <c:pt idx="970">
                  <c:v>-83.6</c:v>
                </c:pt>
                <c:pt idx="971">
                  <c:v>-82.2</c:v>
                </c:pt>
                <c:pt idx="972">
                  <c:v>-82.6</c:v>
                </c:pt>
                <c:pt idx="973">
                  <c:v>-81.8</c:v>
                </c:pt>
                <c:pt idx="974">
                  <c:v>-82.6</c:v>
                </c:pt>
                <c:pt idx="975">
                  <c:v>-82.2</c:v>
                </c:pt>
                <c:pt idx="976">
                  <c:v>-83.5</c:v>
                </c:pt>
                <c:pt idx="977">
                  <c:v>-82.2</c:v>
                </c:pt>
                <c:pt idx="978">
                  <c:v>-84.7</c:v>
                </c:pt>
                <c:pt idx="979">
                  <c:v>-83.7</c:v>
                </c:pt>
                <c:pt idx="980">
                  <c:v>-82.4</c:v>
                </c:pt>
                <c:pt idx="981">
                  <c:v>-84.9</c:v>
                </c:pt>
                <c:pt idx="982">
                  <c:v>-83.6</c:v>
                </c:pt>
                <c:pt idx="983">
                  <c:v>-87</c:v>
                </c:pt>
                <c:pt idx="984">
                  <c:v>-84.2</c:v>
                </c:pt>
                <c:pt idx="985">
                  <c:v>-84.3</c:v>
                </c:pt>
                <c:pt idx="986">
                  <c:v>-82.3</c:v>
                </c:pt>
                <c:pt idx="987">
                  <c:v>-82.7</c:v>
                </c:pt>
                <c:pt idx="988">
                  <c:v>-84.4</c:v>
                </c:pt>
                <c:pt idx="989">
                  <c:v>-85.1</c:v>
                </c:pt>
                <c:pt idx="990">
                  <c:v>-82.5</c:v>
                </c:pt>
                <c:pt idx="991">
                  <c:v>-83.5</c:v>
                </c:pt>
                <c:pt idx="992">
                  <c:v>-83</c:v>
                </c:pt>
                <c:pt idx="993">
                  <c:v>-82.2</c:v>
                </c:pt>
                <c:pt idx="994">
                  <c:v>-84</c:v>
                </c:pt>
                <c:pt idx="995">
                  <c:v>-82.8</c:v>
                </c:pt>
                <c:pt idx="996">
                  <c:v>-84.7</c:v>
                </c:pt>
                <c:pt idx="997">
                  <c:v>-82.5</c:v>
                </c:pt>
                <c:pt idx="998">
                  <c:v>-81</c:v>
                </c:pt>
                <c:pt idx="999">
                  <c:v>-83.5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B!$Q$1:$Q$5</c:f>
              <c:strCache>
                <c:ptCount val="1"/>
                <c:pt idx="0">
                  <c:v>B10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B!$P$6:$P$1005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B!$Q$6:$Q$1005</c:f>
              <c:numCache>
                <c:formatCode>0.00E+00</c:formatCode>
                <c:ptCount val="1000"/>
                <c:pt idx="0">
                  <c:v>-88</c:v>
                </c:pt>
                <c:pt idx="1">
                  <c:v>-85.1</c:v>
                </c:pt>
                <c:pt idx="2">
                  <c:v>-85.1</c:v>
                </c:pt>
                <c:pt idx="3">
                  <c:v>-84.8</c:v>
                </c:pt>
                <c:pt idx="4">
                  <c:v>-84.8</c:v>
                </c:pt>
                <c:pt idx="5">
                  <c:v>-86.5</c:v>
                </c:pt>
                <c:pt idx="6">
                  <c:v>-86.5</c:v>
                </c:pt>
                <c:pt idx="7">
                  <c:v>-83.8</c:v>
                </c:pt>
                <c:pt idx="8">
                  <c:v>-83.8</c:v>
                </c:pt>
                <c:pt idx="9">
                  <c:v>-83.9</c:v>
                </c:pt>
                <c:pt idx="10">
                  <c:v>-88</c:v>
                </c:pt>
                <c:pt idx="11">
                  <c:v>-87.5</c:v>
                </c:pt>
                <c:pt idx="12">
                  <c:v>-88</c:v>
                </c:pt>
                <c:pt idx="13">
                  <c:v>-85.9</c:v>
                </c:pt>
                <c:pt idx="14">
                  <c:v>-88</c:v>
                </c:pt>
                <c:pt idx="15">
                  <c:v>-83.4</c:v>
                </c:pt>
                <c:pt idx="16">
                  <c:v>-84.9</c:v>
                </c:pt>
                <c:pt idx="17">
                  <c:v>-87.9</c:v>
                </c:pt>
                <c:pt idx="18">
                  <c:v>-88</c:v>
                </c:pt>
                <c:pt idx="19">
                  <c:v>-83.9</c:v>
                </c:pt>
                <c:pt idx="20">
                  <c:v>-85.7</c:v>
                </c:pt>
                <c:pt idx="21">
                  <c:v>-88.1</c:v>
                </c:pt>
                <c:pt idx="22">
                  <c:v>-86.6</c:v>
                </c:pt>
                <c:pt idx="23">
                  <c:v>-88.1</c:v>
                </c:pt>
                <c:pt idx="24">
                  <c:v>-86.5</c:v>
                </c:pt>
                <c:pt idx="25">
                  <c:v>-88.1</c:v>
                </c:pt>
                <c:pt idx="26">
                  <c:v>-85.6</c:v>
                </c:pt>
                <c:pt idx="27">
                  <c:v>-86</c:v>
                </c:pt>
                <c:pt idx="28">
                  <c:v>-84.9</c:v>
                </c:pt>
                <c:pt idx="29">
                  <c:v>-88.1</c:v>
                </c:pt>
                <c:pt idx="30">
                  <c:v>-86.3</c:v>
                </c:pt>
                <c:pt idx="31">
                  <c:v>-83.6</c:v>
                </c:pt>
                <c:pt idx="32">
                  <c:v>-85.8</c:v>
                </c:pt>
                <c:pt idx="33">
                  <c:v>-88.1</c:v>
                </c:pt>
                <c:pt idx="34">
                  <c:v>-87</c:v>
                </c:pt>
                <c:pt idx="35">
                  <c:v>-85.6</c:v>
                </c:pt>
                <c:pt idx="36">
                  <c:v>-87</c:v>
                </c:pt>
                <c:pt idx="37">
                  <c:v>-86.4</c:v>
                </c:pt>
                <c:pt idx="38">
                  <c:v>-84.9</c:v>
                </c:pt>
                <c:pt idx="39">
                  <c:v>-88.1</c:v>
                </c:pt>
                <c:pt idx="40">
                  <c:v>-87.1</c:v>
                </c:pt>
                <c:pt idx="41">
                  <c:v>-86.7</c:v>
                </c:pt>
                <c:pt idx="42">
                  <c:v>-85.9</c:v>
                </c:pt>
                <c:pt idx="43">
                  <c:v>-88.1</c:v>
                </c:pt>
                <c:pt idx="44">
                  <c:v>-85</c:v>
                </c:pt>
                <c:pt idx="45">
                  <c:v>-87.2</c:v>
                </c:pt>
                <c:pt idx="46">
                  <c:v>-86.1</c:v>
                </c:pt>
                <c:pt idx="47">
                  <c:v>-87.1</c:v>
                </c:pt>
                <c:pt idx="48">
                  <c:v>-87.1</c:v>
                </c:pt>
                <c:pt idx="49">
                  <c:v>-88.1</c:v>
                </c:pt>
                <c:pt idx="50">
                  <c:v>-85</c:v>
                </c:pt>
                <c:pt idx="51">
                  <c:v>-88.1</c:v>
                </c:pt>
                <c:pt idx="52">
                  <c:v>-84.9</c:v>
                </c:pt>
                <c:pt idx="53">
                  <c:v>-88.1</c:v>
                </c:pt>
                <c:pt idx="54">
                  <c:v>-88.1</c:v>
                </c:pt>
                <c:pt idx="55">
                  <c:v>-87.7</c:v>
                </c:pt>
                <c:pt idx="56">
                  <c:v>-86.6</c:v>
                </c:pt>
                <c:pt idx="57">
                  <c:v>-82.3</c:v>
                </c:pt>
                <c:pt idx="58">
                  <c:v>-84</c:v>
                </c:pt>
                <c:pt idx="59">
                  <c:v>-86</c:v>
                </c:pt>
                <c:pt idx="60">
                  <c:v>-85.1</c:v>
                </c:pt>
                <c:pt idx="61">
                  <c:v>-85.5</c:v>
                </c:pt>
                <c:pt idx="62">
                  <c:v>-83.8</c:v>
                </c:pt>
                <c:pt idx="63">
                  <c:v>-85</c:v>
                </c:pt>
                <c:pt idx="64">
                  <c:v>-88.1</c:v>
                </c:pt>
                <c:pt idx="65">
                  <c:v>-88.1</c:v>
                </c:pt>
                <c:pt idx="66">
                  <c:v>-84.5</c:v>
                </c:pt>
                <c:pt idx="67">
                  <c:v>-88.1</c:v>
                </c:pt>
                <c:pt idx="68">
                  <c:v>-88.1</c:v>
                </c:pt>
                <c:pt idx="69">
                  <c:v>-88.1</c:v>
                </c:pt>
                <c:pt idx="70">
                  <c:v>-85.9</c:v>
                </c:pt>
                <c:pt idx="71">
                  <c:v>-84.8</c:v>
                </c:pt>
                <c:pt idx="72">
                  <c:v>-86.9</c:v>
                </c:pt>
                <c:pt idx="73">
                  <c:v>-88.1</c:v>
                </c:pt>
                <c:pt idx="74">
                  <c:v>-88.2</c:v>
                </c:pt>
                <c:pt idx="75">
                  <c:v>-88.2</c:v>
                </c:pt>
                <c:pt idx="76">
                  <c:v>-83.6</c:v>
                </c:pt>
                <c:pt idx="77">
                  <c:v>-88.2</c:v>
                </c:pt>
                <c:pt idx="78">
                  <c:v>-88.2</c:v>
                </c:pt>
                <c:pt idx="79">
                  <c:v>-88.2</c:v>
                </c:pt>
                <c:pt idx="80">
                  <c:v>-88.2</c:v>
                </c:pt>
                <c:pt idx="81">
                  <c:v>-88.2</c:v>
                </c:pt>
                <c:pt idx="82">
                  <c:v>-84.4</c:v>
                </c:pt>
                <c:pt idx="83">
                  <c:v>-87.4</c:v>
                </c:pt>
                <c:pt idx="84">
                  <c:v>-85.2</c:v>
                </c:pt>
                <c:pt idx="85">
                  <c:v>-84.5</c:v>
                </c:pt>
                <c:pt idx="86">
                  <c:v>-87.3</c:v>
                </c:pt>
                <c:pt idx="87">
                  <c:v>-85.3</c:v>
                </c:pt>
                <c:pt idx="88">
                  <c:v>-87.3</c:v>
                </c:pt>
                <c:pt idx="89">
                  <c:v>-88.2</c:v>
                </c:pt>
                <c:pt idx="90">
                  <c:v>-85.3</c:v>
                </c:pt>
                <c:pt idx="91">
                  <c:v>-86</c:v>
                </c:pt>
                <c:pt idx="92">
                  <c:v>-87.5</c:v>
                </c:pt>
                <c:pt idx="93">
                  <c:v>-86.2</c:v>
                </c:pt>
                <c:pt idx="94">
                  <c:v>-86.1</c:v>
                </c:pt>
                <c:pt idx="95">
                  <c:v>-86.5</c:v>
                </c:pt>
                <c:pt idx="96">
                  <c:v>-82.8</c:v>
                </c:pt>
                <c:pt idx="97">
                  <c:v>-83.6</c:v>
                </c:pt>
                <c:pt idx="98">
                  <c:v>-85.6</c:v>
                </c:pt>
                <c:pt idx="99">
                  <c:v>-85.4</c:v>
                </c:pt>
                <c:pt idx="100">
                  <c:v>-86.5</c:v>
                </c:pt>
                <c:pt idx="101">
                  <c:v>-87.6</c:v>
                </c:pt>
                <c:pt idx="102">
                  <c:v>-87.5</c:v>
                </c:pt>
                <c:pt idx="103">
                  <c:v>-86.9</c:v>
                </c:pt>
                <c:pt idx="104">
                  <c:v>-88.2</c:v>
                </c:pt>
                <c:pt idx="105">
                  <c:v>-86.3</c:v>
                </c:pt>
                <c:pt idx="106">
                  <c:v>-88.2</c:v>
                </c:pt>
                <c:pt idx="107">
                  <c:v>-85</c:v>
                </c:pt>
                <c:pt idx="108">
                  <c:v>-85.4</c:v>
                </c:pt>
                <c:pt idx="109">
                  <c:v>-88.2</c:v>
                </c:pt>
                <c:pt idx="110">
                  <c:v>-85</c:v>
                </c:pt>
                <c:pt idx="111">
                  <c:v>-85.8</c:v>
                </c:pt>
                <c:pt idx="112">
                  <c:v>-88.2</c:v>
                </c:pt>
                <c:pt idx="113">
                  <c:v>-88.2</c:v>
                </c:pt>
                <c:pt idx="114">
                  <c:v>-88.2</c:v>
                </c:pt>
                <c:pt idx="115">
                  <c:v>-88.2</c:v>
                </c:pt>
                <c:pt idx="116">
                  <c:v>-86.5</c:v>
                </c:pt>
                <c:pt idx="117">
                  <c:v>-85.8</c:v>
                </c:pt>
                <c:pt idx="118">
                  <c:v>-84.6</c:v>
                </c:pt>
                <c:pt idx="119">
                  <c:v>-86.7</c:v>
                </c:pt>
                <c:pt idx="120">
                  <c:v>-85.2</c:v>
                </c:pt>
                <c:pt idx="121">
                  <c:v>-86.7</c:v>
                </c:pt>
                <c:pt idx="122">
                  <c:v>-84.1</c:v>
                </c:pt>
                <c:pt idx="123">
                  <c:v>-87.2</c:v>
                </c:pt>
                <c:pt idx="124">
                  <c:v>-85.7</c:v>
                </c:pt>
                <c:pt idx="125">
                  <c:v>-87.5</c:v>
                </c:pt>
                <c:pt idx="126">
                  <c:v>-88.2</c:v>
                </c:pt>
                <c:pt idx="127">
                  <c:v>-85.7</c:v>
                </c:pt>
                <c:pt idx="128">
                  <c:v>-86.6</c:v>
                </c:pt>
                <c:pt idx="129">
                  <c:v>-88.2</c:v>
                </c:pt>
                <c:pt idx="130">
                  <c:v>-84.7</c:v>
                </c:pt>
                <c:pt idx="131">
                  <c:v>-84</c:v>
                </c:pt>
                <c:pt idx="132">
                  <c:v>-86.4</c:v>
                </c:pt>
                <c:pt idx="133">
                  <c:v>-84.7</c:v>
                </c:pt>
                <c:pt idx="134">
                  <c:v>-86.7</c:v>
                </c:pt>
                <c:pt idx="135">
                  <c:v>-86.4</c:v>
                </c:pt>
                <c:pt idx="136">
                  <c:v>-88.3</c:v>
                </c:pt>
                <c:pt idx="137">
                  <c:v>-87.1</c:v>
                </c:pt>
                <c:pt idx="138">
                  <c:v>-88.2</c:v>
                </c:pt>
                <c:pt idx="139">
                  <c:v>-85.8</c:v>
                </c:pt>
                <c:pt idx="140">
                  <c:v>-85.8</c:v>
                </c:pt>
                <c:pt idx="141">
                  <c:v>-87.1</c:v>
                </c:pt>
                <c:pt idx="142">
                  <c:v>-86.9</c:v>
                </c:pt>
                <c:pt idx="143">
                  <c:v>-85.9</c:v>
                </c:pt>
                <c:pt idx="144">
                  <c:v>-84.3</c:v>
                </c:pt>
                <c:pt idx="145">
                  <c:v>-86.4</c:v>
                </c:pt>
                <c:pt idx="146">
                  <c:v>-84.9</c:v>
                </c:pt>
                <c:pt idx="147">
                  <c:v>-83.6</c:v>
                </c:pt>
                <c:pt idx="148">
                  <c:v>-83.9</c:v>
                </c:pt>
                <c:pt idx="149">
                  <c:v>-88</c:v>
                </c:pt>
                <c:pt idx="150">
                  <c:v>-87.9</c:v>
                </c:pt>
                <c:pt idx="151">
                  <c:v>-86.8</c:v>
                </c:pt>
                <c:pt idx="152">
                  <c:v>-86.5</c:v>
                </c:pt>
                <c:pt idx="153">
                  <c:v>-88.2</c:v>
                </c:pt>
                <c:pt idx="154">
                  <c:v>-87.1</c:v>
                </c:pt>
                <c:pt idx="155">
                  <c:v>-86.7</c:v>
                </c:pt>
                <c:pt idx="156">
                  <c:v>-83.6</c:v>
                </c:pt>
                <c:pt idx="157">
                  <c:v>-87.5</c:v>
                </c:pt>
                <c:pt idx="158">
                  <c:v>-88.2</c:v>
                </c:pt>
                <c:pt idx="159">
                  <c:v>-85.7</c:v>
                </c:pt>
                <c:pt idx="160">
                  <c:v>-88.2</c:v>
                </c:pt>
                <c:pt idx="161">
                  <c:v>-85.7</c:v>
                </c:pt>
                <c:pt idx="162">
                  <c:v>-88.2</c:v>
                </c:pt>
                <c:pt idx="163">
                  <c:v>-87.2</c:v>
                </c:pt>
                <c:pt idx="164">
                  <c:v>-85.5</c:v>
                </c:pt>
                <c:pt idx="165">
                  <c:v>-88.2</c:v>
                </c:pt>
                <c:pt idx="166">
                  <c:v>-86.7</c:v>
                </c:pt>
                <c:pt idx="167">
                  <c:v>-86</c:v>
                </c:pt>
                <c:pt idx="168">
                  <c:v>-88.2</c:v>
                </c:pt>
                <c:pt idx="169">
                  <c:v>-85.7</c:v>
                </c:pt>
                <c:pt idx="170">
                  <c:v>-85.5</c:v>
                </c:pt>
                <c:pt idx="171">
                  <c:v>-88.2</c:v>
                </c:pt>
                <c:pt idx="172">
                  <c:v>-86.7</c:v>
                </c:pt>
                <c:pt idx="173">
                  <c:v>-85.6</c:v>
                </c:pt>
                <c:pt idx="174">
                  <c:v>-88.2</c:v>
                </c:pt>
                <c:pt idx="175">
                  <c:v>-88.2</c:v>
                </c:pt>
                <c:pt idx="176">
                  <c:v>-88</c:v>
                </c:pt>
                <c:pt idx="177">
                  <c:v>-83.9</c:v>
                </c:pt>
                <c:pt idx="178">
                  <c:v>-85.5</c:v>
                </c:pt>
                <c:pt idx="179">
                  <c:v>-86.8</c:v>
                </c:pt>
                <c:pt idx="180">
                  <c:v>-84.2</c:v>
                </c:pt>
                <c:pt idx="181">
                  <c:v>-85.8</c:v>
                </c:pt>
                <c:pt idx="182">
                  <c:v>-85.2</c:v>
                </c:pt>
                <c:pt idx="183">
                  <c:v>-86.2</c:v>
                </c:pt>
                <c:pt idx="184">
                  <c:v>-88.2</c:v>
                </c:pt>
                <c:pt idx="185">
                  <c:v>-88.1</c:v>
                </c:pt>
                <c:pt idx="186">
                  <c:v>-85.5</c:v>
                </c:pt>
                <c:pt idx="187">
                  <c:v>-88.2</c:v>
                </c:pt>
                <c:pt idx="188">
                  <c:v>-87.5</c:v>
                </c:pt>
                <c:pt idx="189">
                  <c:v>-88.2</c:v>
                </c:pt>
                <c:pt idx="190">
                  <c:v>-88.2</c:v>
                </c:pt>
                <c:pt idx="191">
                  <c:v>-86.3</c:v>
                </c:pt>
                <c:pt idx="192">
                  <c:v>-88.2</c:v>
                </c:pt>
                <c:pt idx="193">
                  <c:v>-87.5</c:v>
                </c:pt>
                <c:pt idx="194">
                  <c:v>-88.2</c:v>
                </c:pt>
                <c:pt idx="195">
                  <c:v>-85.8</c:v>
                </c:pt>
                <c:pt idx="196">
                  <c:v>-88.2</c:v>
                </c:pt>
                <c:pt idx="197">
                  <c:v>-85.9</c:v>
                </c:pt>
                <c:pt idx="198">
                  <c:v>-85.8</c:v>
                </c:pt>
                <c:pt idx="199">
                  <c:v>-88.2</c:v>
                </c:pt>
                <c:pt idx="200">
                  <c:v>-84.7</c:v>
                </c:pt>
                <c:pt idx="201">
                  <c:v>-85.2</c:v>
                </c:pt>
                <c:pt idx="202">
                  <c:v>-85.1</c:v>
                </c:pt>
                <c:pt idx="203">
                  <c:v>-86.8</c:v>
                </c:pt>
                <c:pt idx="204">
                  <c:v>-86.2</c:v>
                </c:pt>
                <c:pt idx="205">
                  <c:v>-88.2</c:v>
                </c:pt>
                <c:pt idx="206">
                  <c:v>-88.2</c:v>
                </c:pt>
                <c:pt idx="207">
                  <c:v>-88.2</c:v>
                </c:pt>
                <c:pt idx="208">
                  <c:v>-88.2</c:v>
                </c:pt>
                <c:pt idx="209">
                  <c:v>-84.8</c:v>
                </c:pt>
                <c:pt idx="210">
                  <c:v>-88.2</c:v>
                </c:pt>
                <c:pt idx="211">
                  <c:v>-88.2</c:v>
                </c:pt>
                <c:pt idx="212">
                  <c:v>-84.8</c:v>
                </c:pt>
                <c:pt idx="213">
                  <c:v>-87.3</c:v>
                </c:pt>
                <c:pt idx="214">
                  <c:v>-87.1</c:v>
                </c:pt>
                <c:pt idx="215">
                  <c:v>-88.2</c:v>
                </c:pt>
                <c:pt idx="216">
                  <c:v>-83.7</c:v>
                </c:pt>
                <c:pt idx="217">
                  <c:v>-86.3</c:v>
                </c:pt>
                <c:pt idx="218">
                  <c:v>-85.8</c:v>
                </c:pt>
                <c:pt idx="219">
                  <c:v>-88.2</c:v>
                </c:pt>
                <c:pt idx="220">
                  <c:v>-86.2</c:v>
                </c:pt>
                <c:pt idx="221">
                  <c:v>-84.6</c:v>
                </c:pt>
                <c:pt idx="222">
                  <c:v>-87.3</c:v>
                </c:pt>
                <c:pt idx="223">
                  <c:v>-86.1</c:v>
                </c:pt>
                <c:pt idx="224">
                  <c:v>-88.2</c:v>
                </c:pt>
                <c:pt idx="225">
                  <c:v>-87.3</c:v>
                </c:pt>
                <c:pt idx="226">
                  <c:v>-88.2</c:v>
                </c:pt>
                <c:pt idx="227">
                  <c:v>-88.2</c:v>
                </c:pt>
                <c:pt idx="228">
                  <c:v>-88.2</c:v>
                </c:pt>
                <c:pt idx="229">
                  <c:v>-88.2</c:v>
                </c:pt>
                <c:pt idx="230">
                  <c:v>-84.7</c:v>
                </c:pt>
                <c:pt idx="231">
                  <c:v>-87.7</c:v>
                </c:pt>
                <c:pt idx="232">
                  <c:v>-86.3</c:v>
                </c:pt>
                <c:pt idx="233">
                  <c:v>-86.2</c:v>
                </c:pt>
                <c:pt idx="234">
                  <c:v>-84.9</c:v>
                </c:pt>
                <c:pt idx="235">
                  <c:v>-84.3</c:v>
                </c:pt>
                <c:pt idx="236">
                  <c:v>-88.2</c:v>
                </c:pt>
                <c:pt idx="237">
                  <c:v>-84</c:v>
                </c:pt>
                <c:pt idx="238">
                  <c:v>-85.4</c:v>
                </c:pt>
                <c:pt idx="239">
                  <c:v>-86.8</c:v>
                </c:pt>
                <c:pt idx="240">
                  <c:v>-85.8</c:v>
                </c:pt>
                <c:pt idx="241">
                  <c:v>-85.6</c:v>
                </c:pt>
                <c:pt idx="242">
                  <c:v>-85</c:v>
                </c:pt>
                <c:pt idx="243">
                  <c:v>-88.2</c:v>
                </c:pt>
                <c:pt idx="244">
                  <c:v>-86.3</c:v>
                </c:pt>
                <c:pt idx="245">
                  <c:v>-88.2</c:v>
                </c:pt>
                <c:pt idx="246">
                  <c:v>-88.2</c:v>
                </c:pt>
                <c:pt idx="247">
                  <c:v>-87.5</c:v>
                </c:pt>
                <c:pt idx="248">
                  <c:v>-85.8</c:v>
                </c:pt>
                <c:pt idx="249">
                  <c:v>-85.9</c:v>
                </c:pt>
                <c:pt idx="250">
                  <c:v>-85</c:v>
                </c:pt>
                <c:pt idx="251">
                  <c:v>-86.9</c:v>
                </c:pt>
                <c:pt idx="252">
                  <c:v>-85.9</c:v>
                </c:pt>
                <c:pt idx="253">
                  <c:v>-87.3</c:v>
                </c:pt>
                <c:pt idx="254">
                  <c:v>-85.4</c:v>
                </c:pt>
                <c:pt idx="255">
                  <c:v>-87</c:v>
                </c:pt>
                <c:pt idx="256">
                  <c:v>-88.2</c:v>
                </c:pt>
                <c:pt idx="257">
                  <c:v>-88.2</c:v>
                </c:pt>
                <c:pt idx="258">
                  <c:v>-85.4</c:v>
                </c:pt>
                <c:pt idx="259">
                  <c:v>-86.7</c:v>
                </c:pt>
                <c:pt idx="260">
                  <c:v>-88.2</c:v>
                </c:pt>
                <c:pt idx="261">
                  <c:v>-86.3</c:v>
                </c:pt>
                <c:pt idx="262">
                  <c:v>-84.8</c:v>
                </c:pt>
                <c:pt idx="263">
                  <c:v>-84.7</c:v>
                </c:pt>
                <c:pt idx="264">
                  <c:v>-85.7</c:v>
                </c:pt>
                <c:pt idx="265">
                  <c:v>-85.5</c:v>
                </c:pt>
                <c:pt idx="266">
                  <c:v>-87.9</c:v>
                </c:pt>
                <c:pt idx="267">
                  <c:v>-88.2</c:v>
                </c:pt>
                <c:pt idx="268">
                  <c:v>-85.2</c:v>
                </c:pt>
                <c:pt idx="269">
                  <c:v>-87.6</c:v>
                </c:pt>
                <c:pt idx="270">
                  <c:v>-87.4</c:v>
                </c:pt>
                <c:pt idx="271">
                  <c:v>-85.1</c:v>
                </c:pt>
                <c:pt idx="272">
                  <c:v>-88.2</c:v>
                </c:pt>
                <c:pt idx="273">
                  <c:v>-88.2</c:v>
                </c:pt>
                <c:pt idx="274">
                  <c:v>-86.7</c:v>
                </c:pt>
                <c:pt idx="275">
                  <c:v>-86.6</c:v>
                </c:pt>
                <c:pt idx="276">
                  <c:v>-85.2</c:v>
                </c:pt>
                <c:pt idx="277">
                  <c:v>-84.4</c:v>
                </c:pt>
                <c:pt idx="278">
                  <c:v>-85.1</c:v>
                </c:pt>
                <c:pt idx="279">
                  <c:v>-85.3</c:v>
                </c:pt>
                <c:pt idx="280">
                  <c:v>-85.8</c:v>
                </c:pt>
                <c:pt idx="281">
                  <c:v>-84.9</c:v>
                </c:pt>
                <c:pt idx="282">
                  <c:v>-88.2</c:v>
                </c:pt>
                <c:pt idx="283">
                  <c:v>-85.4</c:v>
                </c:pt>
                <c:pt idx="284">
                  <c:v>-86.7</c:v>
                </c:pt>
                <c:pt idx="285">
                  <c:v>-87.1</c:v>
                </c:pt>
                <c:pt idx="286">
                  <c:v>-86.3</c:v>
                </c:pt>
                <c:pt idx="287">
                  <c:v>-84.7</c:v>
                </c:pt>
                <c:pt idx="288">
                  <c:v>-84.5</c:v>
                </c:pt>
                <c:pt idx="289">
                  <c:v>-87.8</c:v>
                </c:pt>
                <c:pt idx="290">
                  <c:v>-86.4</c:v>
                </c:pt>
                <c:pt idx="291">
                  <c:v>-87.2</c:v>
                </c:pt>
                <c:pt idx="292">
                  <c:v>-88.3</c:v>
                </c:pt>
                <c:pt idx="293">
                  <c:v>-86.7</c:v>
                </c:pt>
                <c:pt idx="294">
                  <c:v>-86.7</c:v>
                </c:pt>
                <c:pt idx="295">
                  <c:v>-86.7</c:v>
                </c:pt>
                <c:pt idx="296">
                  <c:v>-85.7</c:v>
                </c:pt>
                <c:pt idx="297">
                  <c:v>-85.4</c:v>
                </c:pt>
                <c:pt idx="298">
                  <c:v>-87</c:v>
                </c:pt>
                <c:pt idx="299">
                  <c:v>-83.9</c:v>
                </c:pt>
                <c:pt idx="300">
                  <c:v>-87.8</c:v>
                </c:pt>
                <c:pt idx="301">
                  <c:v>-88.3</c:v>
                </c:pt>
                <c:pt idx="302">
                  <c:v>-88.3</c:v>
                </c:pt>
                <c:pt idx="303">
                  <c:v>-88.3</c:v>
                </c:pt>
                <c:pt idx="304">
                  <c:v>-85.1</c:v>
                </c:pt>
                <c:pt idx="305">
                  <c:v>-86.7</c:v>
                </c:pt>
                <c:pt idx="306">
                  <c:v>-88.3</c:v>
                </c:pt>
                <c:pt idx="307">
                  <c:v>-87.2</c:v>
                </c:pt>
                <c:pt idx="308">
                  <c:v>-88.3</c:v>
                </c:pt>
                <c:pt idx="309">
                  <c:v>-85.7</c:v>
                </c:pt>
                <c:pt idx="310">
                  <c:v>-85</c:v>
                </c:pt>
                <c:pt idx="311">
                  <c:v>-86</c:v>
                </c:pt>
                <c:pt idx="312">
                  <c:v>-85.7</c:v>
                </c:pt>
                <c:pt idx="313">
                  <c:v>-86</c:v>
                </c:pt>
                <c:pt idx="314">
                  <c:v>-85.2</c:v>
                </c:pt>
                <c:pt idx="315">
                  <c:v>-85.8</c:v>
                </c:pt>
                <c:pt idx="316">
                  <c:v>-88.3</c:v>
                </c:pt>
                <c:pt idx="317">
                  <c:v>-84.6</c:v>
                </c:pt>
                <c:pt idx="318">
                  <c:v>-88.3</c:v>
                </c:pt>
                <c:pt idx="319">
                  <c:v>-85.8</c:v>
                </c:pt>
                <c:pt idx="320">
                  <c:v>-88.3</c:v>
                </c:pt>
                <c:pt idx="321">
                  <c:v>-86</c:v>
                </c:pt>
                <c:pt idx="322">
                  <c:v>-86.1</c:v>
                </c:pt>
                <c:pt idx="323">
                  <c:v>-85.5</c:v>
                </c:pt>
                <c:pt idx="324">
                  <c:v>-87.1</c:v>
                </c:pt>
                <c:pt idx="325">
                  <c:v>-83.8</c:v>
                </c:pt>
                <c:pt idx="326">
                  <c:v>-88.3</c:v>
                </c:pt>
                <c:pt idx="327">
                  <c:v>-85</c:v>
                </c:pt>
                <c:pt idx="328">
                  <c:v>-84.6</c:v>
                </c:pt>
                <c:pt idx="329">
                  <c:v>-86.7</c:v>
                </c:pt>
                <c:pt idx="330">
                  <c:v>-87.1</c:v>
                </c:pt>
                <c:pt idx="331">
                  <c:v>-86.9</c:v>
                </c:pt>
                <c:pt idx="332">
                  <c:v>-85.4</c:v>
                </c:pt>
                <c:pt idx="333">
                  <c:v>-86.1</c:v>
                </c:pt>
                <c:pt idx="334">
                  <c:v>-83.4</c:v>
                </c:pt>
                <c:pt idx="335">
                  <c:v>-85.7</c:v>
                </c:pt>
                <c:pt idx="336">
                  <c:v>-88.3</c:v>
                </c:pt>
                <c:pt idx="337">
                  <c:v>-85.1</c:v>
                </c:pt>
                <c:pt idx="338">
                  <c:v>-86.4</c:v>
                </c:pt>
                <c:pt idx="339">
                  <c:v>-85.9</c:v>
                </c:pt>
                <c:pt idx="340">
                  <c:v>-88.3</c:v>
                </c:pt>
                <c:pt idx="341">
                  <c:v>-84.9</c:v>
                </c:pt>
                <c:pt idx="342">
                  <c:v>-86.9</c:v>
                </c:pt>
                <c:pt idx="343">
                  <c:v>-88.3</c:v>
                </c:pt>
                <c:pt idx="344">
                  <c:v>-88.1</c:v>
                </c:pt>
                <c:pt idx="345">
                  <c:v>-88.3</c:v>
                </c:pt>
                <c:pt idx="346">
                  <c:v>-87.4</c:v>
                </c:pt>
                <c:pt idx="347">
                  <c:v>-88.3</c:v>
                </c:pt>
                <c:pt idx="348">
                  <c:v>-85.5</c:v>
                </c:pt>
                <c:pt idx="349">
                  <c:v>-86.7</c:v>
                </c:pt>
                <c:pt idx="350">
                  <c:v>-88.3</c:v>
                </c:pt>
                <c:pt idx="351">
                  <c:v>-88.3</c:v>
                </c:pt>
                <c:pt idx="352">
                  <c:v>-88.3</c:v>
                </c:pt>
                <c:pt idx="353">
                  <c:v>-88.3</c:v>
                </c:pt>
                <c:pt idx="354">
                  <c:v>-88.3</c:v>
                </c:pt>
                <c:pt idx="355">
                  <c:v>-88.3</c:v>
                </c:pt>
                <c:pt idx="356">
                  <c:v>-86.1</c:v>
                </c:pt>
                <c:pt idx="357">
                  <c:v>-82.4</c:v>
                </c:pt>
                <c:pt idx="358">
                  <c:v>-88.2</c:v>
                </c:pt>
                <c:pt idx="359">
                  <c:v>-85.1</c:v>
                </c:pt>
                <c:pt idx="360">
                  <c:v>-86.1</c:v>
                </c:pt>
                <c:pt idx="361">
                  <c:v>-88.3</c:v>
                </c:pt>
                <c:pt idx="362">
                  <c:v>-86.9</c:v>
                </c:pt>
                <c:pt idx="363">
                  <c:v>-88.3</c:v>
                </c:pt>
                <c:pt idx="364">
                  <c:v>-85.2</c:v>
                </c:pt>
                <c:pt idx="365">
                  <c:v>-87.3</c:v>
                </c:pt>
                <c:pt idx="366">
                  <c:v>-84</c:v>
                </c:pt>
                <c:pt idx="367">
                  <c:v>-88.3</c:v>
                </c:pt>
                <c:pt idx="368">
                  <c:v>-84.8</c:v>
                </c:pt>
                <c:pt idx="369">
                  <c:v>-86.5</c:v>
                </c:pt>
                <c:pt idx="370">
                  <c:v>-85.1</c:v>
                </c:pt>
                <c:pt idx="371">
                  <c:v>-86</c:v>
                </c:pt>
                <c:pt idx="372">
                  <c:v>-85.5</c:v>
                </c:pt>
                <c:pt idx="373">
                  <c:v>-88.3</c:v>
                </c:pt>
                <c:pt idx="374">
                  <c:v>-85.3</c:v>
                </c:pt>
                <c:pt idx="375">
                  <c:v>-87.2</c:v>
                </c:pt>
                <c:pt idx="376">
                  <c:v>-87.7</c:v>
                </c:pt>
                <c:pt idx="377">
                  <c:v>-87</c:v>
                </c:pt>
                <c:pt idx="378">
                  <c:v>-88.3</c:v>
                </c:pt>
                <c:pt idx="379">
                  <c:v>-87.8</c:v>
                </c:pt>
                <c:pt idx="380">
                  <c:v>-85.9</c:v>
                </c:pt>
                <c:pt idx="381">
                  <c:v>-86.3</c:v>
                </c:pt>
                <c:pt idx="382">
                  <c:v>-87.8</c:v>
                </c:pt>
                <c:pt idx="383">
                  <c:v>-88.3</c:v>
                </c:pt>
                <c:pt idx="384">
                  <c:v>-88.3</c:v>
                </c:pt>
                <c:pt idx="385">
                  <c:v>-84.6</c:v>
                </c:pt>
                <c:pt idx="386">
                  <c:v>-86.8</c:v>
                </c:pt>
                <c:pt idx="387">
                  <c:v>-87.5</c:v>
                </c:pt>
                <c:pt idx="388">
                  <c:v>-84.6</c:v>
                </c:pt>
                <c:pt idx="389">
                  <c:v>-84.3</c:v>
                </c:pt>
                <c:pt idx="390">
                  <c:v>-88.2</c:v>
                </c:pt>
                <c:pt idx="391">
                  <c:v>-87.9</c:v>
                </c:pt>
                <c:pt idx="392">
                  <c:v>-88.3</c:v>
                </c:pt>
                <c:pt idx="393">
                  <c:v>-85.1</c:v>
                </c:pt>
                <c:pt idx="394">
                  <c:v>-85.4</c:v>
                </c:pt>
                <c:pt idx="395">
                  <c:v>-86.6</c:v>
                </c:pt>
                <c:pt idx="396">
                  <c:v>-86.1</c:v>
                </c:pt>
                <c:pt idx="397">
                  <c:v>-85.4</c:v>
                </c:pt>
                <c:pt idx="398">
                  <c:v>-88.3</c:v>
                </c:pt>
                <c:pt idx="399">
                  <c:v>-87.8</c:v>
                </c:pt>
                <c:pt idx="400">
                  <c:v>-88.1</c:v>
                </c:pt>
                <c:pt idx="401">
                  <c:v>-86.7</c:v>
                </c:pt>
                <c:pt idx="402">
                  <c:v>-87.2</c:v>
                </c:pt>
                <c:pt idx="403">
                  <c:v>-84</c:v>
                </c:pt>
                <c:pt idx="404">
                  <c:v>-87.5</c:v>
                </c:pt>
                <c:pt idx="405">
                  <c:v>-86</c:v>
                </c:pt>
                <c:pt idx="406">
                  <c:v>-87.5</c:v>
                </c:pt>
                <c:pt idx="407">
                  <c:v>-85.9</c:v>
                </c:pt>
                <c:pt idx="408">
                  <c:v>-88.3</c:v>
                </c:pt>
                <c:pt idx="409">
                  <c:v>-87.5</c:v>
                </c:pt>
                <c:pt idx="410">
                  <c:v>-85.1</c:v>
                </c:pt>
                <c:pt idx="411">
                  <c:v>-88.3</c:v>
                </c:pt>
                <c:pt idx="412">
                  <c:v>-82.4</c:v>
                </c:pt>
                <c:pt idx="413">
                  <c:v>-85.9</c:v>
                </c:pt>
                <c:pt idx="414">
                  <c:v>-88.1</c:v>
                </c:pt>
                <c:pt idx="415">
                  <c:v>-86.3</c:v>
                </c:pt>
                <c:pt idx="416">
                  <c:v>-85.2</c:v>
                </c:pt>
                <c:pt idx="417">
                  <c:v>-88.3</c:v>
                </c:pt>
                <c:pt idx="418">
                  <c:v>-84.2</c:v>
                </c:pt>
                <c:pt idx="419">
                  <c:v>-88.3</c:v>
                </c:pt>
                <c:pt idx="420">
                  <c:v>-88.3</c:v>
                </c:pt>
                <c:pt idx="421">
                  <c:v>-86.7</c:v>
                </c:pt>
                <c:pt idx="422">
                  <c:v>-85.4</c:v>
                </c:pt>
                <c:pt idx="423">
                  <c:v>-86.5</c:v>
                </c:pt>
                <c:pt idx="424">
                  <c:v>-87.4</c:v>
                </c:pt>
                <c:pt idx="425">
                  <c:v>-83.9</c:v>
                </c:pt>
                <c:pt idx="426">
                  <c:v>-88.3</c:v>
                </c:pt>
                <c:pt idx="427">
                  <c:v>-88.3</c:v>
                </c:pt>
                <c:pt idx="428">
                  <c:v>-88.3</c:v>
                </c:pt>
                <c:pt idx="429">
                  <c:v>-85.7</c:v>
                </c:pt>
                <c:pt idx="430">
                  <c:v>-88.3</c:v>
                </c:pt>
                <c:pt idx="431">
                  <c:v>-88.3</c:v>
                </c:pt>
                <c:pt idx="432">
                  <c:v>-86.3</c:v>
                </c:pt>
                <c:pt idx="433">
                  <c:v>-85</c:v>
                </c:pt>
                <c:pt idx="434">
                  <c:v>-86.1</c:v>
                </c:pt>
                <c:pt idx="435">
                  <c:v>-85.8</c:v>
                </c:pt>
                <c:pt idx="436">
                  <c:v>-86.6</c:v>
                </c:pt>
                <c:pt idx="437">
                  <c:v>-88.2</c:v>
                </c:pt>
                <c:pt idx="438">
                  <c:v>-84.4</c:v>
                </c:pt>
                <c:pt idx="439">
                  <c:v>-87.3</c:v>
                </c:pt>
                <c:pt idx="440">
                  <c:v>-86.4</c:v>
                </c:pt>
                <c:pt idx="441">
                  <c:v>-86</c:v>
                </c:pt>
                <c:pt idx="442">
                  <c:v>-83.7</c:v>
                </c:pt>
                <c:pt idx="443">
                  <c:v>-86.3</c:v>
                </c:pt>
                <c:pt idx="444">
                  <c:v>-86.7</c:v>
                </c:pt>
                <c:pt idx="445">
                  <c:v>-88.2</c:v>
                </c:pt>
                <c:pt idx="446">
                  <c:v>-87.8</c:v>
                </c:pt>
                <c:pt idx="447">
                  <c:v>-88.2</c:v>
                </c:pt>
                <c:pt idx="448">
                  <c:v>-88.2</c:v>
                </c:pt>
                <c:pt idx="449">
                  <c:v>-86.2</c:v>
                </c:pt>
                <c:pt idx="450">
                  <c:v>-88.2</c:v>
                </c:pt>
                <c:pt idx="451">
                  <c:v>-85.6</c:v>
                </c:pt>
                <c:pt idx="452">
                  <c:v>-82.3</c:v>
                </c:pt>
                <c:pt idx="453">
                  <c:v>-84.4</c:v>
                </c:pt>
                <c:pt idx="454">
                  <c:v>-87.7</c:v>
                </c:pt>
                <c:pt idx="455">
                  <c:v>-83.3</c:v>
                </c:pt>
                <c:pt idx="456">
                  <c:v>-88.2</c:v>
                </c:pt>
                <c:pt idx="457">
                  <c:v>-84</c:v>
                </c:pt>
                <c:pt idx="458">
                  <c:v>-85.6</c:v>
                </c:pt>
                <c:pt idx="459">
                  <c:v>-84.6</c:v>
                </c:pt>
                <c:pt idx="460">
                  <c:v>-86.4</c:v>
                </c:pt>
                <c:pt idx="461">
                  <c:v>-86</c:v>
                </c:pt>
                <c:pt idx="462">
                  <c:v>-86.2</c:v>
                </c:pt>
                <c:pt idx="463">
                  <c:v>-87.4</c:v>
                </c:pt>
                <c:pt idx="464">
                  <c:v>-87</c:v>
                </c:pt>
                <c:pt idx="465">
                  <c:v>-85.9</c:v>
                </c:pt>
                <c:pt idx="466">
                  <c:v>-88.2</c:v>
                </c:pt>
                <c:pt idx="467">
                  <c:v>-87.4</c:v>
                </c:pt>
                <c:pt idx="468">
                  <c:v>-86.2</c:v>
                </c:pt>
                <c:pt idx="469">
                  <c:v>-86</c:v>
                </c:pt>
                <c:pt idx="470">
                  <c:v>-88.2</c:v>
                </c:pt>
                <c:pt idx="471">
                  <c:v>-88.2</c:v>
                </c:pt>
                <c:pt idx="472">
                  <c:v>-88.2</c:v>
                </c:pt>
                <c:pt idx="473">
                  <c:v>-86.5</c:v>
                </c:pt>
                <c:pt idx="474">
                  <c:v>-86.5</c:v>
                </c:pt>
                <c:pt idx="475">
                  <c:v>-88.2</c:v>
                </c:pt>
                <c:pt idx="476">
                  <c:v>-86.7</c:v>
                </c:pt>
                <c:pt idx="477">
                  <c:v>-88.2</c:v>
                </c:pt>
                <c:pt idx="478">
                  <c:v>-87.4</c:v>
                </c:pt>
                <c:pt idx="479">
                  <c:v>-84.8</c:v>
                </c:pt>
                <c:pt idx="480">
                  <c:v>-87.3</c:v>
                </c:pt>
                <c:pt idx="481">
                  <c:v>-88.2</c:v>
                </c:pt>
                <c:pt idx="482">
                  <c:v>-88.2</c:v>
                </c:pt>
                <c:pt idx="483">
                  <c:v>-87</c:v>
                </c:pt>
                <c:pt idx="484">
                  <c:v>-86.9</c:v>
                </c:pt>
                <c:pt idx="485">
                  <c:v>-84.9</c:v>
                </c:pt>
                <c:pt idx="486">
                  <c:v>-84.1</c:v>
                </c:pt>
                <c:pt idx="487">
                  <c:v>-88</c:v>
                </c:pt>
                <c:pt idx="488">
                  <c:v>-85.7</c:v>
                </c:pt>
                <c:pt idx="489">
                  <c:v>-86.4</c:v>
                </c:pt>
                <c:pt idx="490">
                  <c:v>-84.4</c:v>
                </c:pt>
                <c:pt idx="491">
                  <c:v>-85.3</c:v>
                </c:pt>
                <c:pt idx="492">
                  <c:v>-84.2</c:v>
                </c:pt>
                <c:pt idx="493">
                  <c:v>-88.2</c:v>
                </c:pt>
                <c:pt idx="494">
                  <c:v>-87.8</c:v>
                </c:pt>
                <c:pt idx="495">
                  <c:v>-85</c:v>
                </c:pt>
                <c:pt idx="496">
                  <c:v>-83.4</c:v>
                </c:pt>
                <c:pt idx="497">
                  <c:v>-85.9</c:v>
                </c:pt>
                <c:pt idx="498">
                  <c:v>-88.2</c:v>
                </c:pt>
                <c:pt idx="499">
                  <c:v>-85.3</c:v>
                </c:pt>
                <c:pt idx="500">
                  <c:v>-86.4</c:v>
                </c:pt>
                <c:pt idx="501">
                  <c:v>-85.3</c:v>
                </c:pt>
                <c:pt idx="502">
                  <c:v>-87.2</c:v>
                </c:pt>
                <c:pt idx="503">
                  <c:v>-84.4</c:v>
                </c:pt>
                <c:pt idx="504">
                  <c:v>-84.5</c:v>
                </c:pt>
                <c:pt idx="505">
                  <c:v>-87</c:v>
                </c:pt>
                <c:pt idx="506">
                  <c:v>-85.6</c:v>
                </c:pt>
                <c:pt idx="507">
                  <c:v>-85.8</c:v>
                </c:pt>
                <c:pt idx="508">
                  <c:v>-85.4</c:v>
                </c:pt>
                <c:pt idx="509">
                  <c:v>-86.9</c:v>
                </c:pt>
                <c:pt idx="510">
                  <c:v>-84.8</c:v>
                </c:pt>
                <c:pt idx="511">
                  <c:v>-86.3</c:v>
                </c:pt>
                <c:pt idx="512">
                  <c:v>-84</c:v>
                </c:pt>
                <c:pt idx="513">
                  <c:v>-86.8</c:v>
                </c:pt>
                <c:pt idx="514">
                  <c:v>-86.1</c:v>
                </c:pt>
                <c:pt idx="515">
                  <c:v>-86.7</c:v>
                </c:pt>
                <c:pt idx="516">
                  <c:v>-88.1</c:v>
                </c:pt>
                <c:pt idx="517">
                  <c:v>-85.6</c:v>
                </c:pt>
                <c:pt idx="518">
                  <c:v>-87</c:v>
                </c:pt>
                <c:pt idx="519">
                  <c:v>-87</c:v>
                </c:pt>
                <c:pt idx="520">
                  <c:v>-86</c:v>
                </c:pt>
                <c:pt idx="521">
                  <c:v>-84.7</c:v>
                </c:pt>
                <c:pt idx="522">
                  <c:v>-83.7</c:v>
                </c:pt>
                <c:pt idx="523">
                  <c:v>-84.5</c:v>
                </c:pt>
                <c:pt idx="524">
                  <c:v>-87.4</c:v>
                </c:pt>
                <c:pt idx="525">
                  <c:v>-88.1</c:v>
                </c:pt>
                <c:pt idx="526">
                  <c:v>-85.5</c:v>
                </c:pt>
                <c:pt idx="527">
                  <c:v>-87.1</c:v>
                </c:pt>
                <c:pt idx="528">
                  <c:v>-86.7</c:v>
                </c:pt>
                <c:pt idx="529">
                  <c:v>-82.9</c:v>
                </c:pt>
                <c:pt idx="530">
                  <c:v>-84.8</c:v>
                </c:pt>
                <c:pt idx="531">
                  <c:v>-85.1</c:v>
                </c:pt>
                <c:pt idx="532">
                  <c:v>-87.5</c:v>
                </c:pt>
                <c:pt idx="533">
                  <c:v>-85.6</c:v>
                </c:pt>
                <c:pt idx="534">
                  <c:v>-86.6</c:v>
                </c:pt>
                <c:pt idx="535">
                  <c:v>-88.1</c:v>
                </c:pt>
                <c:pt idx="536">
                  <c:v>-84</c:v>
                </c:pt>
                <c:pt idx="537">
                  <c:v>-85.2</c:v>
                </c:pt>
                <c:pt idx="538">
                  <c:v>-88.1</c:v>
                </c:pt>
                <c:pt idx="539">
                  <c:v>-83.9</c:v>
                </c:pt>
                <c:pt idx="540">
                  <c:v>-84.3</c:v>
                </c:pt>
                <c:pt idx="541">
                  <c:v>-86.6</c:v>
                </c:pt>
                <c:pt idx="542">
                  <c:v>-88.1</c:v>
                </c:pt>
                <c:pt idx="543">
                  <c:v>-87.7</c:v>
                </c:pt>
                <c:pt idx="544">
                  <c:v>-85.4</c:v>
                </c:pt>
                <c:pt idx="545">
                  <c:v>-88.1</c:v>
                </c:pt>
                <c:pt idx="546">
                  <c:v>-83.8</c:v>
                </c:pt>
                <c:pt idx="547">
                  <c:v>-88.1</c:v>
                </c:pt>
                <c:pt idx="548">
                  <c:v>-79.3</c:v>
                </c:pt>
                <c:pt idx="549">
                  <c:v>-63.9</c:v>
                </c:pt>
                <c:pt idx="550">
                  <c:v>-61.4</c:v>
                </c:pt>
                <c:pt idx="551">
                  <c:v>-60.5</c:v>
                </c:pt>
                <c:pt idx="552">
                  <c:v>-76.900000000000006</c:v>
                </c:pt>
                <c:pt idx="553">
                  <c:v>-85.8</c:v>
                </c:pt>
                <c:pt idx="554">
                  <c:v>-84.3</c:v>
                </c:pt>
                <c:pt idx="555">
                  <c:v>-86.9</c:v>
                </c:pt>
                <c:pt idx="556">
                  <c:v>-86.6</c:v>
                </c:pt>
                <c:pt idx="557">
                  <c:v>-85.4</c:v>
                </c:pt>
                <c:pt idx="558">
                  <c:v>-86.3</c:v>
                </c:pt>
                <c:pt idx="559">
                  <c:v>-85.5</c:v>
                </c:pt>
                <c:pt idx="560">
                  <c:v>-88.1</c:v>
                </c:pt>
                <c:pt idx="561">
                  <c:v>-83.4</c:v>
                </c:pt>
                <c:pt idx="562">
                  <c:v>-84.7</c:v>
                </c:pt>
                <c:pt idx="563">
                  <c:v>-85.2</c:v>
                </c:pt>
                <c:pt idx="564">
                  <c:v>-86.1</c:v>
                </c:pt>
                <c:pt idx="565">
                  <c:v>-87.7</c:v>
                </c:pt>
                <c:pt idx="566">
                  <c:v>-88.1</c:v>
                </c:pt>
                <c:pt idx="567">
                  <c:v>-88.1</c:v>
                </c:pt>
                <c:pt idx="568">
                  <c:v>-85.7</c:v>
                </c:pt>
                <c:pt idx="569">
                  <c:v>-88.1</c:v>
                </c:pt>
                <c:pt idx="570">
                  <c:v>-88.1</c:v>
                </c:pt>
                <c:pt idx="571">
                  <c:v>-86.3</c:v>
                </c:pt>
                <c:pt idx="572">
                  <c:v>-83.8</c:v>
                </c:pt>
                <c:pt idx="573">
                  <c:v>-84.7</c:v>
                </c:pt>
                <c:pt idx="574">
                  <c:v>-88.1</c:v>
                </c:pt>
                <c:pt idx="575">
                  <c:v>-85.7</c:v>
                </c:pt>
                <c:pt idx="576">
                  <c:v>-85.9</c:v>
                </c:pt>
                <c:pt idx="577">
                  <c:v>-88.1</c:v>
                </c:pt>
                <c:pt idx="578">
                  <c:v>-85.3</c:v>
                </c:pt>
                <c:pt idx="579">
                  <c:v>-84.7</c:v>
                </c:pt>
                <c:pt idx="580">
                  <c:v>-83.9</c:v>
                </c:pt>
                <c:pt idx="581">
                  <c:v>-88.1</c:v>
                </c:pt>
                <c:pt idx="582">
                  <c:v>-86.8</c:v>
                </c:pt>
                <c:pt idx="583">
                  <c:v>-85.9</c:v>
                </c:pt>
                <c:pt idx="584">
                  <c:v>-84.5</c:v>
                </c:pt>
                <c:pt idx="585">
                  <c:v>-88.1</c:v>
                </c:pt>
                <c:pt idx="586">
                  <c:v>-86.2</c:v>
                </c:pt>
                <c:pt idx="587">
                  <c:v>-87.5</c:v>
                </c:pt>
                <c:pt idx="588">
                  <c:v>-86.5</c:v>
                </c:pt>
                <c:pt idx="589">
                  <c:v>-88.1</c:v>
                </c:pt>
                <c:pt idx="590">
                  <c:v>-86.6</c:v>
                </c:pt>
                <c:pt idx="591">
                  <c:v>-87</c:v>
                </c:pt>
                <c:pt idx="592">
                  <c:v>-86.5</c:v>
                </c:pt>
                <c:pt idx="593">
                  <c:v>-85.6</c:v>
                </c:pt>
                <c:pt idx="594">
                  <c:v>-83.9</c:v>
                </c:pt>
                <c:pt idx="595">
                  <c:v>-88</c:v>
                </c:pt>
                <c:pt idx="596">
                  <c:v>-87.8</c:v>
                </c:pt>
                <c:pt idx="597">
                  <c:v>-85.9</c:v>
                </c:pt>
                <c:pt idx="598">
                  <c:v>-88.1</c:v>
                </c:pt>
                <c:pt idx="599">
                  <c:v>-84.7</c:v>
                </c:pt>
                <c:pt idx="600">
                  <c:v>-88.1</c:v>
                </c:pt>
                <c:pt idx="601">
                  <c:v>-85.2</c:v>
                </c:pt>
                <c:pt idx="602">
                  <c:v>-85.9</c:v>
                </c:pt>
                <c:pt idx="603">
                  <c:v>-83.9</c:v>
                </c:pt>
                <c:pt idx="604">
                  <c:v>-87.2</c:v>
                </c:pt>
                <c:pt idx="605">
                  <c:v>-87.2</c:v>
                </c:pt>
                <c:pt idx="606">
                  <c:v>-85.9</c:v>
                </c:pt>
                <c:pt idx="607">
                  <c:v>-87.1</c:v>
                </c:pt>
                <c:pt idx="608">
                  <c:v>-87.2</c:v>
                </c:pt>
                <c:pt idx="609">
                  <c:v>-83.9</c:v>
                </c:pt>
                <c:pt idx="610">
                  <c:v>-83.3</c:v>
                </c:pt>
                <c:pt idx="611">
                  <c:v>-85.2</c:v>
                </c:pt>
                <c:pt idx="612">
                  <c:v>-86.5</c:v>
                </c:pt>
                <c:pt idx="613">
                  <c:v>-86.1</c:v>
                </c:pt>
                <c:pt idx="614">
                  <c:v>-87.4</c:v>
                </c:pt>
                <c:pt idx="615">
                  <c:v>-87.7</c:v>
                </c:pt>
                <c:pt idx="616">
                  <c:v>-86.7</c:v>
                </c:pt>
                <c:pt idx="617">
                  <c:v>-88.1</c:v>
                </c:pt>
                <c:pt idx="618">
                  <c:v>-87</c:v>
                </c:pt>
                <c:pt idx="619">
                  <c:v>-84.7</c:v>
                </c:pt>
                <c:pt idx="620">
                  <c:v>-82.5</c:v>
                </c:pt>
                <c:pt idx="621">
                  <c:v>-86.4</c:v>
                </c:pt>
                <c:pt idx="622">
                  <c:v>-88.1</c:v>
                </c:pt>
                <c:pt idx="623">
                  <c:v>-84.4</c:v>
                </c:pt>
                <c:pt idx="624">
                  <c:v>-86.4</c:v>
                </c:pt>
                <c:pt idx="625">
                  <c:v>-88.1</c:v>
                </c:pt>
                <c:pt idx="626">
                  <c:v>-86.4</c:v>
                </c:pt>
                <c:pt idx="627">
                  <c:v>-88.1</c:v>
                </c:pt>
                <c:pt idx="628">
                  <c:v>-85.3</c:v>
                </c:pt>
                <c:pt idx="629">
                  <c:v>-85.5</c:v>
                </c:pt>
                <c:pt idx="630">
                  <c:v>-87.6</c:v>
                </c:pt>
                <c:pt idx="631">
                  <c:v>-86.1</c:v>
                </c:pt>
                <c:pt idx="632">
                  <c:v>-84.7</c:v>
                </c:pt>
                <c:pt idx="633">
                  <c:v>-85</c:v>
                </c:pt>
                <c:pt idx="634">
                  <c:v>-85.2</c:v>
                </c:pt>
                <c:pt idx="635">
                  <c:v>-85.6</c:v>
                </c:pt>
                <c:pt idx="636">
                  <c:v>-87.5</c:v>
                </c:pt>
                <c:pt idx="637">
                  <c:v>-88.1</c:v>
                </c:pt>
                <c:pt idx="638">
                  <c:v>-87.7</c:v>
                </c:pt>
                <c:pt idx="639">
                  <c:v>-88.1</c:v>
                </c:pt>
                <c:pt idx="640">
                  <c:v>-83.5</c:v>
                </c:pt>
                <c:pt idx="641">
                  <c:v>-85.1</c:v>
                </c:pt>
                <c:pt idx="642">
                  <c:v>-87.1</c:v>
                </c:pt>
                <c:pt idx="643">
                  <c:v>-86.1</c:v>
                </c:pt>
                <c:pt idx="644">
                  <c:v>-88.1</c:v>
                </c:pt>
                <c:pt idx="645">
                  <c:v>-86.9</c:v>
                </c:pt>
                <c:pt idx="646">
                  <c:v>-84.7</c:v>
                </c:pt>
                <c:pt idx="647">
                  <c:v>-84.7</c:v>
                </c:pt>
                <c:pt idx="648">
                  <c:v>-84.3</c:v>
                </c:pt>
                <c:pt idx="649">
                  <c:v>-87.2</c:v>
                </c:pt>
                <c:pt idx="650">
                  <c:v>-83.2</c:v>
                </c:pt>
                <c:pt idx="651">
                  <c:v>-87.5</c:v>
                </c:pt>
                <c:pt idx="652">
                  <c:v>-83.3</c:v>
                </c:pt>
                <c:pt idx="653">
                  <c:v>-84.6</c:v>
                </c:pt>
                <c:pt idx="654">
                  <c:v>-88.1</c:v>
                </c:pt>
                <c:pt idx="655">
                  <c:v>-85.7</c:v>
                </c:pt>
                <c:pt idx="656">
                  <c:v>-84.9</c:v>
                </c:pt>
                <c:pt idx="657">
                  <c:v>-83.4</c:v>
                </c:pt>
                <c:pt idx="658">
                  <c:v>-88.1</c:v>
                </c:pt>
                <c:pt idx="659">
                  <c:v>-84.3</c:v>
                </c:pt>
                <c:pt idx="660">
                  <c:v>-82.6</c:v>
                </c:pt>
                <c:pt idx="661">
                  <c:v>-84.6</c:v>
                </c:pt>
                <c:pt idx="662">
                  <c:v>-88.1</c:v>
                </c:pt>
                <c:pt idx="663">
                  <c:v>-88.1</c:v>
                </c:pt>
                <c:pt idx="664">
                  <c:v>-87.8</c:v>
                </c:pt>
                <c:pt idx="665">
                  <c:v>-84.8</c:v>
                </c:pt>
                <c:pt idx="666">
                  <c:v>-87.8</c:v>
                </c:pt>
                <c:pt idx="667">
                  <c:v>-87.5</c:v>
                </c:pt>
                <c:pt idx="668">
                  <c:v>-84.7</c:v>
                </c:pt>
                <c:pt idx="669">
                  <c:v>-85.8</c:v>
                </c:pt>
                <c:pt idx="670">
                  <c:v>-85.1</c:v>
                </c:pt>
                <c:pt idx="671">
                  <c:v>-88.1</c:v>
                </c:pt>
                <c:pt idx="672">
                  <c:v>-88.1</c:v>
                </c:pt>
                <c:pt idx="673">
                  <c:v>-87.3</c:v>
                </c:pt>
                <c:pt idx="674">
                  <c:v>-84.7</c:v>
                </c:pt>
                <c:pt idx="675">
                  <c:v>-87.3</c:v>
                </c:pt>
                <c:pt idx="676">
                  <c:v>-84.2</c:v>
                </c:pt>
                <c:pt idx="677">
                  <c:v>-84.9</c:v>
                </c:pt>
                <c:pt idx="678">
                  <c:v>-85.7</c:v>
                </c:pt>
                <c:pt idx="679">
                  <c:v>-85.4</c:v>
                </c:pt>
                <c:pt idx="680">
                  <c:v>-85.9</c:v>
                </c:pt>
                <c:pt idx="681">
                  <c:v>-85.8</c:v>
                </c:pt>
                <c:pt idx="682">
                  <c:v>-84.1</c:v>
                </c:pt>
                <c:pt idx="683">
                  <c:v>-84.2</c:v>
                </c:pt>
                <c:pt idx="684">
                  <c:v>-86.2</c:v>
                </c:pt>
                <c:pt idx="685">
                  <c:v>-85.4</c:v>
                </c:pt>
                <c:pt idx="686">
                  <c:v>-86.9</c:v>
                </c:pt>
                <c:pt idx="687">
                  <c:v>-86.5</c:v>
                </c:pt>
                <c:pt idx="688">
                  <c:v>-86.6</c:v>
                </c:pt>
                <c:pt idx="689">
                  <c:v>-86.5</c:v>
                </c:pt>
                <c:pt idx="690">
                  <c:v>-85.1</c:v>
                </c:pt>
                <c:pt idx="691">
                  <c:v>-87.1</c:v>
                </c:pt>
                <c:pt idx="692">
                  <c:v>-88</c:v>
                </c:pt>
                <c:pt idx="693">
                  <c:v>-88</c:v>
                </c:pt>
                <c:pt idx="694">
                  <c:v>-85.2</c:v>
                </c:pt>
                <c:pt idx="695">
                  <c:v>-87.2</c:v>
                </c:pt>
                <c:pt idx="696">
                  <c:v>-88</c:v>
                </c:pt>
                <c:pt idx="697">
                  <c:v>-88</c:v>
                </c:pt>
                <c:pt idx="698">
                  <c:v>-82.9</c:v>
                </c:pt>
                <c:pt idx="699">
                  <c:v>-88</c:v>
                </c:pt>
                <c:pt idx="700">
                  <c:v>-88</c:v>
                </c:pt>
                <c:pt idx="701">
                  <c:v>-86.8</c:v>
                </c:pt>
                <c:pt idx="702">
                  <c:v>-86.7</c:v>
                </c:pt>
                <c:pt idx="703">
                  <c:v>-88</c:v>
                </c:pt>
                <c:pt idx="704">
                  <c:v>-88</c:v>
                </c:pt>
                <c:pt idx="705">
                  <c:v>-88</c:v>
                </c:pt>
                <c:pt idx="706">
                  <c:v>-88</c:v>
                </c:pt>
                <c:pt idx="707">
                  <c:v>-83.9</c:v>
                </c:pt>
                <c:pt idx="708">
                  <c:v>-85.6</c:v>
                </c:pt>
                <c:pt idx="709">
                  <c:v>-84.7</c:v>
                </c:pt>
                <c:pt idx="710">
                  <c:v>-85.8</c:v>
                </c:pt>
                <c:pt idx="711">
                  <c:v>-86.1</c:v>
                </c:pt>
                <c:pt idx="712">
                  <c:v>-86.5</c:v>
                </c:pt>
                <c:pt idx="713">
                  <c:v>-88</c:v>
                </c:pt>
                <c:pt idx="714">
                  <c:v>-87.3</c:v>
                </c:pt>
                <c:pt idx="715">
                  <c:v>-88</c:v>
                </c:pt>
                <c:pt idx="716">
                  <c:v>-88</c:v>
                </c:pt>
                <c:pt idx="717">
                  <c:v>-82.5</c:v>
                </c:pt>
                <c:pt idx="718">
                  <c:v>-86.8</c:v>
                </c:pt>
                <c:pt idx="719">
                  <c:v>-83.4</c:v>
                </c:pt>
                <c:pt idx="720">
                  <c:v>-88</c:v>
                </c:pt>
                <c:pt idx="721">
                  <c:v>-85.5</c:v>
                </c:pt>
                <c:pt idx="722">
                  <c:v>-86.9</c:v>
                </c:pt>
                <c:pt idx="723">
                  <c:v>-87.9</c:v>
                </c:pt>
                <c:pt idx="724">
                  <c:v>-87</c:v>
                </c:pt>
                <c:pt idx="725">
                  <c:v>-84.6</c:v>
                </c:pt>
                <c:pt idx="726">
                  <c:v>-88</c:v>
                </c:pt>
                <c:pt idx="727">
                  <c:v>-82.3</c:v>
                </c:pt>
                <c:pt idx="728">
                  <c:v>-84.4</c:v>
                </c:pt>
                <c:pt idx="729">
                  <c:v>-86.3</c:v>
                </c:pt>
                <c:pt idx="730">
                  <c:v>-88</c:v>
                </c:pt>
                <c:pt idx="731">
                  <c:v>-88</c:v>
                </c:pt>
                <c:pt idx="732">
                  <c:v>-86.3</c:v>
                </c:pt>
                <c:pt idx="733">
                  <c:v>-84.6</c:v>
                </c:pt>
                <c:pt idx="734">
                  <c:v>-88</c:v>
                </c:pt>
                <c:pt idx="735">
                  <c:v>-88</c:v>
                </c:pt>
                <c:pt idx="736">
                  <c:v>-88</c:v>
                </c:pt>
                <c:pt idx="737">
                  <c:v>-88</c:v>
                </c:pt>
                <c:pt idx="738">
                  <c:v>-87.5</c:v>
                </c:pt>
                <c:pt idx="739">
                  <c:v>-85.4</c:v>
                </c:pt>
                <c:pt idx="740">
                  <c:v>-88</c:v>
                </c:pt>
                <c:pt idx="741">
                  <c:v>-84</c:v>
                </c:pt>
                <c:pt idx="742">
                  <c:v>-85.3</c:v>
                </c:pt>
                <c:pt idx="743">
                  <c:v>-85.9</c:v>
                </c:pt>
                <c:pt idx="744">
                  <c:v>-83.1</c:v>
                </c:pt>
                <c:pt idx="745">
                  <c:v>-85.3</c:v>
                </c:pt>
                <c:pt idx="746">
                  <c:v>-86.4</c:v>
                </c:pt>
                <c:pt idx="747">
                  <c:v>-85.9</c:v>
                </c:pt>
                <c:pt idx="748">
                  <c:v>-84.7</c:v>
                </c:pt>
                <c:pt idx="749">
                  <c:v>-87.8</c:v>
                </c:pt>
                <c:pt idx="750">
                  <c:v>-88</c:v>
                </c:pt>
                <c:pt idx="751">
                  <c:v>-83.5</c:v>
                </c:pt>
                <c:pt idx="752">
                  <c:v>-84.5</c:v>
                </c:pt>
                <c:pt idx="753">
                  <c:v>-86.8</c:v>
                </c:pt>
                <c:pt idx="754">
                  <c:v>-85.6</c:v>
                </c:pt>
                <c:pt idx="755">
                  <c:v>-88</c:v>
                </c:pt>
                <c:pt idx="756">
                  <c:v>-88</c:v>
                </c:pt>
                <c:pt idx="757">
                  <c:v>-88</c:v>
                </c:pt>
                <c:pt idx="758">
                  <c:v>-87.7</c:v>
                </c:pt>
                <c:pt idx="759">
                  <c:v>-85.6</c:v>
                </c:pt>
                <c:pt idx="760">
                  <c:v>-88</c:v>
                </c:pt>
                <c:pt idx="761">
                  <c:v>-88</c:v>
                </c:pt>
                <c:pt idx="762">
                  <c:v>-86.7</c:v>
                </c:pt>
                <c:pt idx="763">
                  <c:v>-88</c:v>
                </c:pt>
                <c:pt idx="764">
                  <c:v>-88</c:v>
                </c:pt>
                <c:pt idx="765">
                  <c:v>-88</c:v>
                </c:pt>
                <c:pt idx="766">
                  <c:v>-84</c:v>
                </c:pt>
                <c:pt idx="767">
                  <c:v>-87</c:v>
                </c:pt>
                <c:pt idx="768">
                  <c:v>-83.8</c:v>
                </c:pt>
                <c:pt idx="769">
                  <c:v>-87.9</c:v>
                </c:pt>
                <c:pt idx="770">
                  <c:v>-85.1</c:v>
                </c:pt>
                <c:pt idx="771">
                  <c:v>-84.9</c:v>
                </c:pt>
                <c:pt idx="772">
                  <c:v>-87</c:v>
                </c:pt>
                <c:pt idx="773">
                  <c:v>-85</c:v>
                </c:pt>
                <c:pt idx="774">
                  <c:v>-87.3</c:v>
                </c:pt>
                <c:pt idx="775">
                  <c:v>-83.6</c:v>
                </c:pt>
                <c:pt idx="776">
                  <c:v>-84.2</c:v>
                </c:pt>
                <c:pt idx="777">
                  <c:v>-84</c:v>
                </c:pt>
                <c:pt idx="778">
                  <c:v>-87.3</c:v>
                </c:pt>
                <c:pt idx="779">
                  <c:v>-86.9</c:v>
                </c:pt>
                <c:pt idx="780">
                  <c:v>-87.9</c:v>
                </c:pt>
                <c:pt idx="781">
                  <c:v>-84.9</c:v>
                </c:pt>
                <c:pt idx="782">
                  <c:v>-84.4</c:v>
                </c:pt>
                <c:pt idx="783">
                  <c:v>-86.1</c:v>
                </c:pt>
                <c:pt idx="784">
                  <c:v>-86.8</c:v>
                </c:pt>
                <c:pt idx="785">
                  <c:v>-83.8</c:v>
                </c:pt>
                <c:pt idx="786">
                  <c:v>-87.9</c:v>
                </c:pt>
                <c:pt idx="787">
                  <c:v>-87.4</c:v>
                </c:pt>
                <c:pt idx="788">
                  <c:v>-87.9</c:v>
                </c:pt>
                <c:pt idx="789">
                  <c:v>-84.1</c:v>
                </c:pt>
                <c:pt idx="790">
                  <c:v>-87.9</c:v>
                </c:pt>
                <c:pt idx="791">
                  <c:v>-84.9</c:v>
                </c:pt>
                <c:pt idx="792">
                  <c:v>-84.8</c:v>
                </c:pt>
                <c:pt idx="793">
                  <c:v>-87</c:v>
                </c:pt>
                <c:pt idx="794">
                  <c:v>-82.7</c:v>
                </c:pt>
                <c:pt idx="795">
                  <c:v>-85.5</c:v>
                </c:pt>
                <c:pt idx="796">
                  <c:v>-87.9</c:v>
                </c:pt>
                <c:pt idx="797">
                  <c:v>-85.8</c:v>
                </c:pt>
                <c:pt idx="798">
                  <c:v>-86.5</c:v>
                </c:pt>
                <c:pt idx="799">
                  <c:v>-84.7</c:v>
                </c:pt>
                <c:pt idx="800">
                  <c:v>-84.6</c:v>
                </c:pt>
                <c:pt idx="801">
                  <c:v>-87.9</c:v>
                </c:pt>
                <c:pt idx="802">
                  <c:v>-86.3</c:v>
                </c:pt>
                <c:pt idx="803">
                  <c:v>-87.2</c:v>
                </c:pt>
                <c:pt idx="804">
                  <c:v>-87.8</c:v>
                </c:pt>
                <c:pt idx="805">
                  <c:v>-87.1</c:v>
                </c:pt>
                <c:pt idx="806">
                  <c:v>-84.8</c:v>
                </c:pt>
                <c:pt idx="807">
                  <c:v>-87.2</c:v>
                </c:pt>
                <c:pt idx="808">
                  <c:v>-83.2</c:v>
                </c:pt>
                <c:pt idx="809">
                  <c:v>-86</c:v>
                </c:pt>
                <c:pt idx="810">
                  <c:v>-85.2</c:v>
                </c:pt>
                <c:pt idx="811">
                  <c:v>-85.9</c:v>
                </c:pt>
                <c:pt idx="812">
                  <c:v>-85.7</c:v>
                </c:pt>
                <c:pt idx="813">
                  <c:v>-85.8</c:v>
                </c:pt>
                <c:pt idx="814">
                  <c:v>-84.5</c:v>
                </c:pt>
                <c:pt idx="815">
                  <c:v>-87</c:v>
                </c:pt>
                <c:pt idx="816">
                  <c:v>-87.5</c:v>
                </c:pt>
                <c:pt idx="817">
                  <c:v>-84.1</c:v>
                </c:pt>
                <c:pt idx="818">
                  <c:v>-87.2</c:v>
                </c:pt>
                <c:pt idx="819">
                  <c:v>-85.3</c:v>
                </c:pt>
                <c:pt idx="820">
                  <c:v>-87.8</c:v>
                </c:pt>
                <c:pt idx="821">
                  <c:v>-87.8</c:v>
                </c:pt>
                <c:pt idx="822">
                  <c:v>-85.3</c:v>
                </c:pt>
                <c:pt idx="823">
                  <c:v>-86.5</c:v>
                </c:pt>
                <c:pt idx="824">
                  <c:v>-85.1</c:v>
                </c:pt>
                <c:pt idx="825">
                  <c:v>-83.7</c:v>
                </c:pt>
                <c:pt idx="826">
                  <c:v>-84.8</c:v>
                </c:pt>
                <c:pt idx="827">
                  <c:v>-87.7</c:v>
                </c:pt>
                <c:pt idx="828">
                  <c:v>-85.9</c:v>
                </c:pt>
                <c:pt idx="829">
                  <c:v>-86.3</c:v>
                </c:pt>
                <c:pt idx="830">
                  <c:v>-86.5</c:v>
                </c:pt>
                <c:pt idx="831">
                  <c:v>-85.5</c:v>
                </c:pt>
                <c:pt idx="832">
                  <c:v>-84.8</c:v>
                </c:pt>
                <c:pt idx="833">
                  <c:v>-86.8</c:v>
                </c:pt>
                <c:pt idx="834">
                  <c:v>-84.5</c:v>
                </c:pt>
                <c:pt idx="835">
                  <c:v>-87.8</c:v>
                </c:pt>
                <c:pt idx="836">
                  <c:v>-87.8</c:v>
                </c:pt>
                <c:pt idx="837">
                  <c:v>-87.8</c:v>
                </c:pt>
                <c:pt idx="838">
                  <c:v>-87.8</c:v>
                </c:pt>
                <c:pt idx="839">
                  <c:v>-86</c:v>
                </c:pt>
                <c:pt idx="840">
                  <c:v>-86.4</c:v>
                </c:pt>
                <c:pt idx="841">
                  <c:v>-85.8</c:v>
                </c:pt>
                <c:pt idx="842">
                  <c:v>-85.9</c:v>
                </c:pt>
                <c:pt idx="843">
                  <c:v>-87.3</c:v>
                </c:pt>
                <c:pt idx="844">
                  <c:v>-85.7</c:v>
                </c:pt>
                <c:pt idx="845">
                  <c:v>-84.4</c:v>
                </c:pt>
                <c:pt idx="846">
                  <c:v>-86</c:v>
                </c:pt>
                <c:pt idx="847">
                  <c:v>-84.6</c:v>
                </c:pt>
                <c:pt idx="848">
                  <c:v>-82.6</c:v>
                </c:pt>
                <c:pt idx="849">
                  <c:v>-86</c:v>
                </c:pt>
                <c:pt idx="850">
                  <c:v>-86</c:v>
                </c:pt>
                <c:pt idx="851">
                  <c:v>-86.1</c:v>
                </c:pt>
                <c:pt idx="852">
                  <c:v>-85.1</c:v>
                </c:pt>
                <c:pt idx="853">
                  <c:v>-84.7</c:v>
                </c:pt>
                <c:pt idx="854">
                  <c:v>-87.7</c:v>
                </c:pt>
                <c:pt idx="855">
                  <c:v>-87.7</c:v>
                </c:pt>
                <c:pt idx="856">
                  <c:v>-85.9</c:v>
                </c:pt>
                <c:pt idx="857">
                  <c:v>-84.9</c:v>
                </c:pt>
                <c:pt idx="858">
                  <c:v>-83.5</c:v>
                </c:pt>
                <c:pt idx="859">
                  <c:v>-87.7</c:v>
                </c:pt>
                <c:pt idx="860">
                  <c:v>-87.7</c:v>
                </c:pt>
                <c:pt idx="861">
                  <c:v>-86.9</c:v>
                </c:pt>
                <c:pt idx="862">
                  <c:v>-87.7</c:v>
                </c:pt>
                <c:pt idx="863">
                  <c:v>-87.1</c:v>
                </c:pt>
                <c:pt idx="864">
                  <c:v>-87.4</c:v>
                </c:pt>
                <c:pt idx="865">
                  <c:v>-87.7</c:v>
                </c:pt>
                <c:pt idx="866">
                  <c:v>-87</c:v>
                </c:pt>
                <c:pt idx="867">
                  <c:v>-84.8</c:v>
                </c:pt>
                <c:pt idx="868">
                  <c:v>-85.9</c:v>
                </c:pt>
                <c:pt idx="869">
                  <c:v>-83.6</c:v>
                </c:pt>
                <c:pt idx="870">
                  <c:v>-87.7</c:v>
                </c:pt>
                <c:pt idx="871">
                  <c:v>-85.7</c:v>
                </c:pt>
                <c:pt idx="872">
                  <c:v>-83.8</c:v>
                </c:pt>
                <c:pt idx="873">
                  <c:v>-85.3</c:v>
                </c:pt>
                <c:pt idx="874">
                  <c:v>-85.1</c:v>
                </c:pt>
                <c:pt idx="875">
                  <c:v>-86.9</c:v>
                </c:pt>
                <c:pt idx="876">
                  <c:v>-84.7</c:v>
                </c:pt>
                <c:pt idx="877">
                  <c:v>-83.3</c:v>
                </c:pt>
                <c:pt idx="878">
                  <c:v>-86.4</c:v>
                </c:pt>
                <c:pt idx="879">
                  <c:v>-87.7</c:v>
                </c:pt>
                <c:pt idx="880">
                  <c:v>-85</c:v>
                </c:pt>
                <c:pt idx="881">
                  <c:v>-87.3</c:v>
                </c:pt>
                <c:pt idx="882">
                  <c:v>-87.2</c:v>
                </c:pt>
                <c:pt idx="883">
                  <c:v>-85.1</c:v>
                </c:pt>
                <c:pt idx="884">
                  <c:v>-86.8</c:v>
                </c:pt>
                <c:pt idx="885">
                  <c:v>-87.7</c:v>
                </c:pt>
                <c:pt idx="886">
                  <c:v>-85</c:v>
                </c:pt>
                <c:pt idx="887">
                  <c:v>-84.9</c:v>
                </c:pt>
                <c:pt idx="888">
                  <c:v>-87.6</c:v>
                </c:pt>
                <c:pt idx="889">
                  <c:v>-87.7</c:v>
                </c:pt>
                <c:pt idx="890">
                  <c:v>-85.2</c:v>
                </c:pt>
                <c:pt idx="891">
                  <c:v>-87.7</c:v>
                </c:pt>
                <c:pt idx="892">
                  <c:v>-85.4</c:v>
                </c:pt>
                <c:pt idx="893">
                  <c:v>-87.3</c:v>
                </c:pt>
                <c:pt idx="894">
                  <c:v>-87.3</c:v>
                </c:pt>
                <c:pt idx="895">
                  <c:v>-87.1</c:v>
                </c:pt>
                <c:pt idx="896">
                  <c:v>-86.1</c:v>
                </c:pt>
                <c:pt idx="897">
                  <c:v>-85.9</c:v>
                </c:pt>
                <c:pt idx="898">
                  <c:v>-84.4</c:v>
                </c:pt>
                <c:pt idx="899">
                  <c:v>-87.7</c:v>
                </c:pt>
                <c:pt idx="900">
                  <c:v>-82.9</c:v>
                </c:pt>
                <c:pt idx="901">
                  <c:v>-86</c:v>
                </c:pt>
                <c:pt idx="902">
                  <c:v>-87.7</c:v>
                </c:pt>
                <c:pt idx="903">
                  <c:v>-86</c:v>
                </c:pt>
                <c:pt idx="904">
                  <c:v>-85.4</c:v>
                </c:pt>
                <c:pt idx="905">
                  <c:v>-87.7</c:v>
                </c:pt>
                <c:pt idx="906">
                  <c:v>-86.8</c:v>
                </c:pt>
                <c:pt idx="907">
                  <c:v>-86.8</c:v>
                </c:pt>
                <c:pt idx="908">
                  <c:v>-85.4</c:v>
                </c:pt>
                <c:pt idx="909">
                  <c:v>-85</c:v>
                </c:pt>
                <c:pt idx="910">
                  <c:v>-87.7</c:v>
                </c:pt>
                <c:pt idx="911">
                  <c:v>-84.7</c:v>
                </c:pt>
                <c:pt idx="912">
                  <c:v>-84.8</c:v>
                </c:pt>
                <c:pt idx="913">
                  <c:v>-86.2</c:v>
                </c:pt>
                <c:pt idx="914">
                  <c:v>-86.5</c:v>
                </c:pt>
                <c:pt idx="915">
                  <c:v>-87.7</c:v>
                </c:pt>
                <c:pt idx="916">
                  <c:v>-87.3</c:v>
                </c:pt>
                <c:pt idx="917">
                  <c:v>-86.6</c:v>
                </c:pt>
                <c:pt idx="918">
                  <c:v>-86.1</c:v>
                </c:pt>
                <c:pt idx="919">
                  <c:v>-87.7</c:v>
                </c:pt>
                <c:pt idx="920">
                  <c:v>-86.4</c:v>
                </c:pt>
                <c:pt idx="921">
                  <c:v>-86.9</c:v>
                </c:pt>
                <c:pt idx="922">
                  <c:v>-87.7</c:v>
                </c:pt>
                <c:pt idx="923">
                  <c:v>-87.5</c:v>
                </c:pt>
                <c:pt idx="924">
                  <c:v>-84</c:v>
                </c:pt>
                <c:pt idx="925">
                  <c:v>-85.9</c:v>
                </c:pt>
                <c:pt idx="926">
                  <c:v>-85.5</c:v>
                </c:pt>
                <c:pt idx="927">
                  <c:v>-87.7</c:v>
                </c:pt>
                <c:pt idx="928">
                  <c:v>-87.7</c:v>
                </c:pt>
                <c:pt idx="929">
                  <c:v>-83.1</c:v>
                </c:pt>
                <c:pt idx="930">
                  <c:v>-85.7</c:v>
                </c:pt>
                <c:pt idx="931">
                  <c:v>-83.9</c:v>
                </c:pt>
                <c:pt idx="932">
                  <c:v>-86.6</c:v>
                </c:pt>
                <c:pt idx="933">
                  <c:v>-87.7</c:v>
                </c:pt>
                <c:pt idx="934">
                  <c:v>-83.5</c:v>
                </c:pt>
                <c:pt idx="935">
                  <c:v>-84.8</c:v>
                </c:pt>
                <c:pt idx="936">
                  <c:v>-85.2</c:v>
                </c:pt>
                <c:pt idx="937">
                  <c:v>-85.5</c:v>
                </c:pt>
                <c:pt idx="938">
                  <c:v>-85.5</c:v>
                </c:pt>
                <c:pt idx="939">
                  <c:v>-87.7</c:v>
                </c:pt>
                <c:pt idx="940">
                  <c:v>-84.6</c:v>
                </c:pt>
                <c:pt idx="941">
                  <c:v>-81.7</c:v>
                </c:pt>
                <c:pt idx="942">
                  <c:v>-86.6</c:v>
                </c:pt>
                <c:pt idx="943">
                  <c:v>-85.7</c:v>
                </c:pt>
                <c:pt idx="944">
                  <c:v>-87.6</c:v>
                </c:pt>
                <c:pt idx="945">
                  <c:v>-86.9</c:v>
                </c:pt>
                <c:pt idx="946">
                  <c:v>-82.6</c:v>
                </c:pt>
                <c:pt idx="947">
                  <c:v>-84.6</c:v>
                </c:pt>
                <c:pt idx="948">
                  <c:v>-85.4</c:v>
                </c:pt>
                <c:pt idx="949">
                  <c:v>-85</c:v>
                </c:pt>
                <c:pt idx="950">
                  <c:v>-84.7</c:v>
                </c:pt>
                <c:pt idx="951">
                  <c:v>-87.2</c:v>
                </c:pt>
                <c:pt idx="952">
                  <c:v>-83.7</c:v>
                </c:pt>
                <c:pt idx="953">
                  <c:v>-85.2</c:v>
                </c:pt>
                <c:pt idx="954">
                  <c:v>-86.6</c:v>
                </c:pt>
                <c:pt idx="955">
                  <c:v>-86.9</c:v>
                </c:pt>
                <c:pt idx="956">
                  <c:v>-85.1</c:v>
                </c:pt>
                <c:pt idx="957">
                  <c:v>-84.6</c:v>
                </c:pt>
                <c:pt idx="958">
                  <c:v>-86.4</c:v>
                </c:pt>
                <c:pt idx="959">
                  <c:v>-84.4</c:v>
                </c:pt>
                <c:pt idx="960">
                  <c:v>-87.3</c:v>
                </c:pt>
                <c:pt idx="961">
                  <c:v>-83.8</c:v>
                </c:pt>
                <c:pt idx="962">
                  <c:v>-87.6</c:v>
                </c:pt>
                <c:pt idx="963">
                  <c:v>-83.6</c:v>
                </c:pt>
                <c:pt idx="964">
                  <c:v>-84.2</c:v>
                </c:pt>
                <c:pt idx="965">
                  <c:v>-83.3</c:v>
                </c:pt>
                <c:pt idx="966">
                  <c:v>-83.6</c:v>
                </c:pt>
                <c:pt idx="967">
                  <c:v>-87.6</c:v>
                </c:pt>
                <c:pt idx="968">
                  <c:v>-85</c:v>
                </c:pt>
                <c:pt idx="969">
                  <c:v>-86.4</c:v>
                </c:pt>
                <c:pt idx="970">
                  <c:v>-86.4</c:v>
                </c:pt>
                <c:pt idx="971">
                  <c:v>-83.5</c:v>
                </c:pt>
                <c:pt idx="972">
                  <c:v>-87.6</c:v>
                </c:pt>
                <c:pt idx="973">
                  <c:v>-86.4</c:v>
                </c:pt>
                <c:pt idx="974">
                  <c:v>-87.6</c:v>
                </c:pt>
                <c:pt idx="975">
                  <c:v>-86.7</c:v>
                </c:pt>
                <c:pt idx="976">
                  <c:v>-85.3</c:v>
                </c:pt>
                <c:pt idx="977">
                  <c:v>-85.4</c:v>
                </c:pt>
                <c:pt idx="978">
                  <c:v>-86.9</c:v>
                </c:pt>
                <c:pt idx="979">
                  <c:v>-87.6</c:v>
                </c:pt>
                <c:pt idx="980">
                  <c:v>-87.3</c:v>
                </c:pt>
                <c:pt idx="981">
                  <c:v>-86.9</c:v>
                </c:pt>
                <c:pt idx="982">
                  <c:v>-86</c:v>
                </c:pt>
                <c:pt idx="983">
                  <c:v>-87.6</c:v>
                </c:pt>
                <c:pt idx="984">
                  <c:v>-84.4</c:v>
                </c:pt>
                <c:pt idx="985">
                  <c:v>-86.8</c:v>
                </c:pt>
                <c:pt idx="986">
                  <c:v>-86.5</c:v>
                </c:pt>
                <c:pt idx="987">
                  <c:v>-87.1</c:v>
                </c:pt>
                <c:pt idx="988">
                  <c:v>-86</c:v>
                </c:pt>
                <c:pt idx="989">
                  <c:v>-86.3</c:v>
                </c:pt>
                <c:pt idx="990">
                  <c:v>-84.3</c:v>
                </c:pt>
                <c:pt idx="991">
                  <c:v>-84.7</c:v>
                </c:pt>
                <c:pt idx="992">
                  <c:v>-87.2</c:v>
                </c:pt>
                <c:pt idx="993">
                  <c:v>-86.8</c:v>
                </c:pt>
                <c:pt idx="994">
                  <c:v>-84.5</c:v>
                </c:pt>
                <c:pt idx="995">
                  <c:v>-87.5</c:v>
                </c:pt>
                <c:pt idx="996">
                  <c:v>-87.5</c:v>
                </c:pt>
                <c:pt idx="997">
                  <c:v>-84.1</c:v>
                </c:pt>
                <c:pt idx="998">
                  <c:v>-84.3</c:v>
                </c:pt>
                <c:pt idx="999">
                  <c:v>-84.1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B!$T$1:$T$5</c:f>
              <c:strCache>
                <c:ptCount val="1"/>
                <c:pt idx="0">
                  <c:v>B11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B!$S$6:$S$1005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B!$T$6:$T$1005</c:f>
              <c:numCache>
                <c:formatCode>0.00E+00</c:formatCode>
                <c:ptCount val="1000"/>
                <c:pt idx="0">
                  <c:v>-88</c:v>
                </c:pt>
                <c:pt idx="1">
                  <c:v>-88</c:v>
                </c:pt>
                <c:pt idx="2">
                  <c:v>-88</c:v>
                </c:pt>
                <c:pt idx="3">
                  <c:v>-87.4</c:v>
                </c:pt>
                <c:pt idx="4">
                  <c:v>-87</c:v>
                </c:pt>
                <c:pt idx="5">
                  <c:v>-88</c:v>
                </c:pt>
                <c:pt idx="6">
                  <c:v>-88</c:v>
                </c:pt>
                <c:pt idx="7">
                  <c:v>-88</c:v>
                </c:pt>
                <c:pt idx="8">
                  <c:v>-88</c:v>
                </c:pt>
                <c:pt idx="9">
                  <c:v>-88</c:v>
                </c:pt>
                <c:pt idx="10">
                  <c:v>-88</c:v>
                </c:pt>
                <c:pt idx="11">
                  <c:v>-88</c:v>
                </c:pt>
                <c:pt idx="12">
                  <c:v>-85.9</c:v>
                </c:pt>
                <c:pt idx="13">
                  <c:v>-87.2</c:v>
                </c:pt>
                <c:pt idx="14">
                  <c:v>-88</c:v>
                </c:pt>
                <c:pt idx="15">
                  <c:v>-88</c:v>
                </c:pt>
                <c:pt idx="16">
                  <c:v>-88</c:v>
                </c:pt>
                <c:pt idx="17">
                  <c:v>-88</c:v>
                </c:pt>
                <c:pt idx="18">
                  <c:v>-88</c:v>
                </c:pt>
                <c:pt idx="19">
                  <c:v>-88</c:v>
                </c:pt>
                <c:pt idx="20">
                  <c:v>-88</c:v>
                </c:pt>
                <c:pt idx="21">
                  <c:v>-88.1</c:v>
                </c:pt>
                <c:pt idx="22">
                  <c:v>-88.1</c:v>
                </c:pt>
                <c:pt idx="23">
                  <c:v>-88.1</c:v>
                </c:pt>
                <c:pt idx="24">
                  <c:v>-88.1</c:v>
                </c:pt>
                <c:pt idx="25">
                  <c:v>-88.1</c:v>
                </c:pt>
                <c:pt idx="26">
                  <c:v>-88.1</c:v>
                </c:pt>
                <c:pt idx="27">
                  <c:v>-88.1</c:v>
                </c:pt>
                <c:pt idx="28">
                  <c:v>-88.1</c:v>
                </c:pt>
                <c:pt idx="29">
                  <c:v>-88.1</c:v>
                </c:pt>
                <c:pt idx="30">
                  <c:v>-88.1</c:v>
                </c:pt>
                <c:pt idx="31">
                  <c:v>-86.5</c:v>
                </c:pt>
                <c:pt idx="32">
                  <c:v>-88.1</c:v>
                </c:pt>
                <c:pt idx="33">
                  <c:v>-84.9</c:v>
                </c:pt>
                <c:pt idx="34">
                  <c:v>-85.1</c:v>
                </c:pt>
                <c:pt idx="35">
                  <c:v>-84.5</c:v>
                </c:pt>
                <c:pt idx="36">
                  <c:v>-83.7</c:v>
                </c:pt>
                <c:pt idx="37">
                  <c:v>-84.6</c:v>
                </c:pt>
                <c:pt idx="38">
                  <c:v>-83</c:v>
                </c:pt>
                <c:pt idx="39">
                  <c:v>-83.7</c:v>
                </c:pt>
                <c:pt idx="40">
                  <c:v>-83.7</c:v>
                </c:pt>
                <c:pt idx="41">
                  <c:v>-83.5</c:v>
                </c:pt>
                <c:pt idx="42">
                  <c:v>-83.8</c:v>
                </c:pt>
                <c:pt idx="43">
                  <c:v>-83.8</c:v>
                </c:pt>
                <c:pt idx="44">
                  <c:v>-86.5</c:v>
                </c:pt>
                <c:pt idx="45">
                  <c:v>-85</c:v>
                </c:pt>
                <c:pt idx="46">
                  <c:v>-83.2</c:v>
                </c:pt>
                <c:pt idx="47">
                  <c:v>-83.6</c:v>
                </c:pt>
                <c:pt idx="48">
                  <c:v>-82.7</c:v>
                </c:pt>
                <c:pt idx="49">
                  <c:v>-83.9</c:v>
                </c:pt>
                <c:pt idx="50">
                  <c:v>-82.8</c:v>
                </c:pt>
                <c:pt idx="51">
                  <c:v>-84.6</c:v>
                </c:pt>
                <c:pt idx="52">
                  <c:v>-83.9</c:v>
                </c:pt>
                <c:pt idx="53">
                  <c:v>-83.4</c:v>
                </c:pt>
                <c:pt idx="54">
                  <c:v>-83.7</c:v>
                </c:pt>
                <c:pt idx="55">
                  <c:v>-83</c:v>
                </c:pt>
                <c:pt idx="56">
                  <c:v>-83.4</c:v>
                </c:pt>
                <c:pt idx="57">
                  <c:v>-83.2</c:v>
                </c:pt>
                <c:pt idx="58">
                  <c:v>-85.7</c:v>
                </c:pt>
                <c:pt idx="59">
                  <c:v>-83.3</c:v>
                </c:pt>
                <c:pt idx="60">
                  <c:v>-82.8</c:v>
                </c:pt>
                <c:pt idx="61">
                  <c:v>-83.1</c:v>
                </c:pt>
                <c:pt idx="62">
                  <c:v>-84.2</c:v>
                </c:pt>
                <c:pt idx="63">
                  <c:v>-84.1</c:v>
                </c:pt>
                <c:pt idx="64">
                  <c:v>-86</c:v>
                </c:pt>
                <c:pt idx="65">
                  <c:v>-84.2</c:v>
                </c:pt>
                <c:pt idx="66">
                  <c:v>-82</c:v>
                </c:pt>
                <c:pt idx="67">
                  <c:v>-82.5</c:v>
                </c:pt>
                <c:pt idx="68">
                  <c:v>-83.4</c:v>
                </c:pt>
                <c:pt idx="69">
                  <c:v>-82.7</c:v>
                </c:pt>
                <c:pt idx="70">
                  <c:v>-82.5</c:v>
                </c:pt>
                <c:pt idx="71">
                  <c:v>-83.2</c:v>
                </c:pt>
                <c:pt idx="72">
                  <c:v>-82.7</c:v>
                </c:pt>
                <c:pt idx="73">
                  <c:v>-82.8</c:v>
                </c:pt>
                <c:pt idx="74">
                  <c:v>-82.9</c:v>
                </c:pt>
                <c:pt idx="75">
                  <c:v>-82.7</c:v>
                </c:pt>
                <c:pt idx="76">
                  <c:v>-85.4</c:v>
                </c:pt>
                <c:pt idx="77">
                  <c:v>-84.2</c:v>
                </c:pt>
                <c:pt idx="78">
                  <c:v>-81.900000000000006</c:v>
                </c:pt>
                <c:pt idx="79">
                  <c:v>-85.3</c:v>
                </c:pt>
                <c:pt idx="80">
                  <c:v>-84.5</c:v>
                </c:pt>
                <c:pt idx="81">
                  <c:v>-83.7</c:v>
                </c:pt>
                <c:pt idx="82">
                  <c:v>-83.5</c:v>
                </c:pt>
                <c:pt idx="83">
                  <c:v>-85.7</c:v>
                </c:pt>
                <c:pt idx="84">
                  <c:v>-84.8</c:v>
                </c:pt>
                <c:pt idx="85">
                  <c:v>-83.8</c:v>
                </c:pt>
                <c:pt idx="86">
                  <c:v>-84.1</c:v>
                </c:pt>
                <c:pt idx="87">
                  <c:v>-83</c:v>
                </c:pt>
                <c:pt idx="88">
                  <c:v>-84</c:v>
                </c:pt>
                <c:pt idx="89">
                  <c:v>-85</c:v>
                </c:pt>
                <c:pt idx="90">
                  <c:v>-84.2</c:v>
                </c:pt>
                <c:pt idx="91">
                  <c:v>-83.1</c:v>
                </c:pt>
                <c:pt idx="92">
                  <c:v>-85.4</c:v>
                </c:pt>
                <c:pt idx="93">
                  <c:v>-82.7</c:v>
                </c:pt>
                <c:pt idx="94">
                  <c:v>-82.2</c:v>
                </c:pt>
                <c:pt idx="95">
                  <c:v>-82.8</c:v>
                </c:pt>
                <c:pt idx="96">
                  <c:v>-84.5</c:v>
                </c:pt>
                <c:pt idx="97">
                  <c:v>-83.8</c:v>
                </c:pt>
                <c:pt idx="98">
                  <c:v>-84.9</c:v>
                </c:pt>
                <c:pt idx="99">
                  <c:v>-84.2</c:v>
                </c:pt>
                <c:pt idx="100">
                  <c:v>-83.2</c:v>
                </c:pt>
                <c:pt idx="101">
                  <c:v>-83.2</c:v>
                </c:pt>
                <c:pt idx="102">
                  <c:v>-82.9</c:v>
                </c:pt>
                <c:pt idx="103">
                  <c:v>-84.9</c:v>
                </c:pt>
                <c:pt idx="104">
                  <c:v>-84.4</c:v>
                </c:pt>
                <c:pt idx="105">
                  <c:v>-83.8</c:v>
                </c:pt>
                <c:pt idx="106">
                  <c:v>-83.3</c:v>
                </c:pt>
                <c:pt idx="107">
                  <c:v>-83.5</c:v>
                </c:pt>
                <c:pt idx="108">
                  <c:v>-84.1</c:v>
                </c:pt>
                <c:pt idx="109">
                  <c:v>-83.5</c:v>
                </c:pt>
                <c:pt idx="110">
                  <c:v>-83.5</c:v>
                </c:pt>
                <c:pt idx="111">
                  <c:v>-84.2</c:v>
                </c:pt>
                <c:pt idx="112">
                  <c:v>-82.4</c:v>
                </c:pt>
                <c:pt idx="113">
                  <c:v>-84.4</c:v>
                </c:pt>
                <c:pt idx="114">
                  <c:v>-84</c:v>
                </c:pt>
                <c:pt idx="115">
                  <c:v>-83.1</c:v>
                </c:pt>
                <c:pt idx="116">
                  <c:v>-82.4</c:v>
                </c:pt>
                <c:pt idx="117">
                  <c:v>-83.1</c:v>
                </c:pt>
                <c:pt idx="118">
                  <c:v>-81.7</c:v>
                </c:pt>
                <c:pt idx="119">
                  <c:v>-82.2</c:v>
                </c:pt>
                <c:pt idx="120">
                  <c:v>-85.5</c:v>
                </c:pt>
                <c:pt idx="121">
                  <c:v>-84.4</c:v>
                </c:pt>
                <c:pt idx="122">
                  <c:v>-85</c:v>
                </c:pt>
                <c:pt idx="123">
                  <c:v>-83.7</c:v>
                </c:pt>
                <c:pt idx="124">
                  <c:v>-83.3</c:v>
                </c:pt>
                <c:pt idx="125">
                  <c:v>-86.2</c:v>
                </c:pt>
                <c:pt idx="126">
                  <c:v>-85</c:v>
                </c:pt>
                <c:pt idx="127">
                  <c:v>-83.1</c:v>
                </c:pt>
                <c:pt idx="128">
                  <c:v>-83.3</c:v>
                </c:pt>
                <c:pt idx="129">
                  <c:v>-84.2</c:v>
                </c:pt>
                <c:pt idx="130">
                  <c:v>-84.2</c:v>
                </c:pt>
                <c:pt idx="131">
                  <c:v>-83.3</c:v>
                </c:pt>
                <c:pt idx="132">
                  <c:v>-83.9</c:v>
                </c:pt>
                <c:pt idx="133">
                  <c:v>-83.3</c:v>
                </c:pt>
                <c:pt idx="134">
                  <c:v>-82.2</c:v>
                </c:pt>
                <c:pt idx="135">
                  <c:v>-83</c:v>
                </c:pt>
                <c:pt idx="136">
                  <c:v>-84.3</c:v>
                </c:pt>
                <c:pt idx="137">
                  <c:v>-82.3</c:v>
                </c:pt>
                <c:pt idx="138">
                  <c:v>-83.7</c:v>
                </c:pt>
                <c:pt idx="139">
                  <c:v>-83.1</c:v>
                </c:pt>
                <c:pt idx="140">
                  <c:v>-82.5</c:v>
                </c:pt>
                <c:pt idx="141">
                  <c:v>-83.7</c:v>
                </c:pt>
                <c:pt idx="142">
                  <c:v>-82.7</c:v>
                </c:pt>
                <c:pt idx="143">
                  <c:v>-83.4</c:v>
                </c:pt>
                <c:pt idx="144">
                  <c:v>-83.9</c:v>
                </c:pt>
                <c:pt idx="145">
                  <c:v>-84.4</c:v>
                </c:pt>
                <c:pt idx="146">
                  <c:v>-84.5</c:v>
                </c:pt>
                <c:pt idx="147">
                  <c:v>-83.5</c:v>
                </c:pt>
                <c:pt idx="148">
                  <c:v>-85.4</c:v>
                </c:pt>
                <c:pt idx="149">
                  <c:v>-83.6</c:v>
                </c:pt>
                <c:pt idx="150">
                  <c:v>-83.8</c:v>
                </c:pt>
                <c:pt idx="151">
                  <c:v>-82.7</c:v>
                </c:pt>
                <c:pt idx="152">
                  <c:v>-81.900000000000006</c:v>
                </c:pt>
                <c:pt idx="153">
                  <c:v>-83.5</c:v>
                </c:pt>
                <c:pt idx="154">
                  <c:v>-83.4</c:v>
                </c:pt>
                <c:pt idx="155">
                  <c:v>-82.6</c:v>
                </c:pt>
                <c:pt idx="156">
                  <c:v>-83.1</c:v>
                </c:pt>
                <c:pt idx="157">
                  <c:v>-81.900000000000006</c:v>
                </c:pt>
                <c:pt idx="158">
                  <c:v>-83.9</c:v>
                </c:pt>
                <c:pt idx="159">
                  <c:v>-84.1</c:v>
                </c:pt>
                <c:pt idx="160">
                  <c:v>-84.9</c:v>
                </c:pt>
                <c:pt idx="161">
                  <c:v>-82.8</c:v>
                </c:pt>
                <c:pt idx="162">
                  <c:v>-83.4</c:v>
                </c:pt>
                <c:pt idx="163">
                  <c:v>-84.3</c:v>
                </c:pt>
                <c:pt idx="164">
                  <c:v>-84.6</c:v>
                </c:pt>
                <c:pt idx="165">
                  <c:v>-84.3</c:v>
                </c:pt>
                <c:pt idx="166">
                  <c:v>-84.9</c:v>
                </c:pt>
                <c:pt idx="167">
                  <c:v>-83.9</c:v>
                </c:pt>
                <c:pt idx="168">
                  <c:v>-82.6</c:v>
                </c:pt>
                <c:pt idx="169">
                  <c:v>-82</c:v>
                </c:pt>
                <c:pt idx="170">
                  <c:v>-84.2</c:v>
                </c:pt>
                <c:pt idx="171">
                  <c:v>-83.7</c:v>
                </c:pt>
                <c:pt idx="172">
                  <c:v>-84.2</c:v>
                </c:pt>
                <c:pt idx="173">
                  <c:v>-84.4</c:v>
                </c:pt>
                <c:pt idx="174">
                  <c:v>-83.3</c:v>
                </c:pt>
                <c:pt idx="175">
                  <c:v>-83</c:v>
                </c:pt>
                <c:pt idx="176">
                  <c:v>-82.7</c:v>
                </c:pt>
                <c:pt idx="177">
                  <c:v>-85.4</c:v>
                </c:pt>
                <c:pt idx="178">
                  <c:v>-83</c:v>
                </c:pt>
                <c:pt idx="179">
                  <c:v>-84.3</c:v>
                </c:pt>
                <c:pt idx="180">
                  <c:v>-83.9</c:v>
                </c:pt>
                <c:pt idx="181">
                  <c:v>-83.4</c:v>
                </c:pt>
                <c:pt idx="182">
                  <c:v>-84.2</c:v>
                </c:pt>
                <c:pt idx="183">
                  <c:v>-83.3</c:v>
                </c:pt>
                <c:pt idx="184">
                  <c:v>-83.1</c:v>
                </c:pt>
                <c:pt idx="185">
                  <c:v>-82.7</c:v>
                </c:pt>
                <c:pt idx="186">
                  <c:v>-84.2</c:v>
                </c:pt>
                <c:pt idx="187">
                  <c:v>-83.9</c:v>
                </c:pt>
                <c:pt idx="188">
                  <c:v>-84.4</c:v>
                </c:pt>
                <c:pt idx="189">
                  <c:v>-84.4</c:v>
                </c:pt>
                <c:pt idx="190">
                  <c:v>-84.2</c:v>
                </c:pt>
                <c:pt idx="191">
                  <c:v>-83.4</c:v>
                </c:pt>
                <c:pt idx="192">
                  <c:v>-82.8</c:v>
                </c:pt>
                <c:pt idx="193">
                  <c:v>-82.3</c:v>
                </c:pt>
                <c:pt idx="194">
                  <c:v>-82.5</c:v>
                </c:pt>
                <c:pt idx="195">
                  <c:v>-84.4</c:v>
                </c:pt>
                <c:pt idx="196">
                  <c:v>-83.8</c:v>
                </c:pt>
                <c:pt idx="197">
                  <c:v>-86.1</c:v>
                </c:pt>
                <c:pt idx="198">
                  <c:v>-85</c:v>
                </c:pt>
                <c:pt idx="199">
                  <c:v>-83.3</c:v>
                </c:pt>
                <c:pt idx="200">
                  <c:v>-86</c:v>
                </c:pt>
                <c:pt idx="201">
                  <c:v>-84</c:v>
                </c:pt>
                <c:pt idx="202">
                  <c:v>-83.2</c:v>
                </c:pt>
                <c:pt idx="203">
                  <c:v>-84.9</c:v>
                </c:pt>
                <c:pt idx="204">
                  <c:v>-84.3</c:v>
                </c:pt>
                <c:pt idx="205">
                  <c:v>-83.7</c:v>
                </c:pt>
                <c:pt idx="206">
                  <c:v>-82.6</c:v>
                </c:pt>
                <c:pt idx="207">
                  <c:v>-83.5</c:v>
                </c:pt>
                <c:pt idx="208">
                  <c:v>-84.8</c:v>
                </c:pt>
                <c:pt idx="209">
                  <c:v>-85.3</c:v>
                </c:pt>
                <c:pt idx="210">
                  <c:v>-85.2</c:v>
                </c:pt>
                <c:pt idx="211">
                  <c:v>-85.8</c:v>
                </c:pt>
                <c:pt idx="212">
                  <c:v>-83.2</c:v>
                </c:pt>
                <c:pt idx="213">
                  <c:v>-84</c:v>
                </c:pt>
                <c:pt idx="214">
                  <c:v>-83.8</c:v>
                </c:pt>
                <c:pt idx="215">
                  <c:v>-84.2</c:v>
                </c:pt>
                <c:pt idx="216">
                  <c:v>-81.7</c:v>
                </c:pt>
                <c:pt idx="217">
                  <c:v>-83.9</c:v>
                </c:pt>
                <c:pt idx="218">
                  <c:v>-84.5</c:v>
                </c:pt>
                <c:pt idx="219">
                  <c:v>-84.9</c:v>
                </c:pt>
                <c:pt idx="220">
                  <c:v>-82.1</c:v>
                </c:pt>
                <c:pt idx="221">
                  <c:v>-84</c:v>
                </c:pt>
                <c:pt idx="222">
                  <c:v>-84.9</c:v>
                </c:pt>
                <c:pt idx="223">
                  <c:v>-82.5</c:v>
                </c:pt>
                <c:pt idx="224">
                  <c:v>-83.5</c:v>
                </c:pt>
                <c:pt idx="225">
                  <c:v>-84.3</c:v>
                </c:pt>
                <c:pt idx="226">
                  <c:v>-83.5</c:v>
                </c:pt>
                <c:pt idx="227">
                  <c:v>-84.7</c:v>
                </c:pt>
                <c:pt idx="228">
                  <c:v>-83</c:v>
                </c:pt>
                <c:pt idx="229">
                  <c:v>-88.2</c:v>
                </c:pt>
                <c:pt idx="230">
                  <c:v>-84.7</c:v>
                </c:pt>
                <c:pt idx="231">
                  <c:v>-84.1</c:v>
                </c:pt>
                <c:pt idx="232">
                  <c:v>-84.1</c:v>
                </c:pt>
                <c:pt idx="233">
                  <c:v>-83.7</c:v>
                </c:pt>
                <c:pt idx="234">
                  <c:v>-83.8</c:v>
                </c:pt>
                <c:pt idx="235">
                  <c:v>-85.5</c:v>
                </c:pt>
                <c:pt idx="236">
                  <c:v>-83.5</c:v>
                </c:pt>
                <c:pt idx="237">
                  <c:v>-82.9</c:v>
                </c:pt>
                <c:pt idx="238">
                  <c:v>-84.3</c:v>
                </c:pt>
                <c:pt idx="239">
                  <c:v>-85.2</c:v>
                </c:pt>
                <c:pt idx="240">
                  <c:v>-84.4</c:v>
                </c:pt>
                <c:pt idx="241">
                  <c:v>-83.2</c:v>
                </c:pt>
                <c:pt idx="242">
                  <c:v>-83.7</c:v>
                </c:pt>
                <c:pt idx="243">
                  <c:v>-84.3</c:v>
                </c:pt>
                <c:pt idx="244">
                  <c:v>-83.8</c:v>
                </c:pt>
                <c:pt idx="245">
                  <c:v>-83</c:v>
                </c:pt>
                <c:pt idx="246">
                  <c:v>-83.4</c:v>
                </c:pt>
                <c:pt idx="247">
                  <c:v>-83.8</c:v>
                </c:pt>
                <c:pt idx="248">
                  <c:v>-82.6</c:v>
                </c:pt>
                <c:pt idx="249">
                  <c:v>-82.8</c:v>
                </c:pt>
                <c:pt idx="250">
                  <c:v>-84.9</c:v>
                </c:pt>
                <c:pt idx="251">
                  <c:v>-83.6</c:v>
                </c:pt>
                <c:pt idx="252">
                  <c:v>-84.2</c:v>
                </c:pt>
                <c:pt idx="253">
                  <c:v>-83.7</c:v>
                </c:pt>
                <c:pt idx="254">
                  <c:v>-83.2</c:v>
                </c:pt>
                <c:pt idx="255">
                  <c:v>-82</c:v>
                </c:pt>
                <c:pt idx="256">
                  <c:v>-84</c:v>
                </c:pt>
                <c:pt idx="257">
                  <c:v>-84.6</c:v>
                </c:pt>
                <c:pt idx="258">
                  <c:v>-83.5</c:v>
                </c:pt>
                <c:pt idx="259">
                  <c:v>-83</c:v>
                </c:pt>
                <c:pt idx="260">
                  <c:v>-84.3</c:v>
                </c:pt>
                <c:pt idx="261">
                  <c:v>-85.7</c:v>
                </c:pt>
                <c:pt idx="262">
                  <c:v>-85.6</c:v>
                </c:pt>
                <c:pt idx="263">
                  <c:v>-84.8</c:v>
                </c:pt>
                <c:pt idx="264">
                  <c:v>-84.5</c:v>
                </c:pt>
                <c:pt idx="265">
                  <c:v>-82.8</c:v>
                </c:pt>
                <c:pt idx="266">
                  <c:v>-84.8</c:v>
                </c:pt>
                <c:pt idx="267">
                  <c:v>-82.4</c:v>
                </c:pt>
                <c:pt idx="268">
                  <c:v>-84.6</c:v>
                </c:pt>
                <c:pt idx="269">
                  <c:v>-82.7</c:v>
                </c:pt>
                <c:pt idx="270">
                  <c:v>-84.1</c:v>
                </c:pt>
                <c:pt idx="271">
                  <c:v>-83.8</c:v>
                </c:pt>
                <c:pt idx="272">
                  <c:v>-84.8</c:v>
                </c:pt>
                <c:pt idx="273">
                  <c:v>-83.1</c:v>
                </c:pt>
                <c:pt idx="274">
                  <c:v>-82.5</c:v>
                </c:pt>
                <c:pt idx="275">
                  <c:v>-84.6</c:v>
                </c:pt>
                <c:pt idx="276">
                  <c:v>-84.7</c:v>
                </c:pt>
                <c:pt idx="277">
                  <c:v>-83.4</c:v>
                </c:pt>
                <c:pt idx="278">
                  <c:v>-82.7</c:v>
                </c:pt>
                <c:pt idx="279">
                  <c:v>-83</c:v>
                </c:pt>
                <c:pt idx="280">
                  <c:v>-85.5</c:v>
                </c:pt>
                <c:pt idx="281">
                  <c:v>-83.5</c:v>
                </c:pt>
                <c:pt idx="282">
                  <c:v>-82.4</c:v>
                </c:pt>
                <c:pt idx="283">
                  <c:v>-84</c:v>
                </c:pt>
                <c:pt idx="284">
                  <c:v>-83.8</c:v>
                </c:pt>
                <c:pt idx="285">
                  <c:v>-83.9</c:v>
                </c:pt>
                <c:pt idx="286">
                  <c:v>-83.5</c:v>
                </c:pt>
                <c:pt idx="287">
                  <c:v>-83.9</c:v>
                </c:pt>
                <c:pt idx="288">
                  <c:v>-82</c:v>
                </c:pt>
                <c:pt idx="289">
                  <c:v>-84.2</c:v>
                </c:pt>
                <c:pt idx="290">
                  <c:v>-81.5</c:v>
                </c:pt>
                <c:pt idx="291">
                  <c:v>-83.4</c:v>
                </c:pt>
                <c:pt idx="292">
                  <c:v>-82.9</c:v>
                </c:pt>
                <c:pt idx="293">
                  <c:v>-83.8</c:v>
                </c:pt>
                <c:pt idx="294">
                  <c:v>-84</c:v>
                </c:pt>
                <c:pt idx="295">
                  <c:v>-84.6</c:v>
                </c:pt>
                <c:pt idx="296">
                  <c:v>-85.2</c:v>
                </c:pt>
                <c:pt idx="297">
                  <c:v>-83.2</c:v>
                </c:pt>
                <c:pt idx="298">
                  <c:v>-81.599999999999994</c:v>
                </c:pt>
                <c:pt idx="299">
                  <c:v>-82.8</c:v>
                </c:pt>
                <c:pt idx="300">
                  <c:v>-82.7</c:v>
                </c:pt>
                <c:pt idx="301">
                  <c:v>-82.3</c:v>
                </c:pt>
                <c:pt idx="302">
                  <c:v>-83.4</c:v>
                </c:pt>
                <c:pt idx="303">
                  <c:v>-84</c:v>
                </c:pt>
                <c:pt idx="304">
                  <c:v>-83.6</c:v>
                </c:pt>
                <c:pt idx="305">
                  <c:v>-84.8</c:v>
                </c:pt>
                <c:pt idx="306">
                  <c:v>-83.8</c:v>
                </c:pt>
                <c:pt idx="307">
                  <c:v>-83.2</c:v>
                </c:pt>
                <c:pt idx="308">
                  <c:v>-83.4</c:v>
                </c:pt>
                <c:pt idx="309">
                  <c:v>-83.2</c:v>
                </c:pt>
                <c:pt idx="310">
                  <c:v>-83.9</c:v>
                </c:pt>
                <c:pt idx="311">
                  <c:v>-83.5</c:v>
                </c:pt>
                <c:pt idx="312">
                  <c:v>-82.5</c:v>
                </c:pt>
                <c:pt idx="313">
                  <c:v>-85.2</c:v>
                </c:pt>
                <c:pt idx="314">
                  <c:v>-85.1</c:v>
                </c:pt>
                <c:pt idx="315">
                  <c:v>-82.3</c:v>
                </c:pt>
                <c:pt idx="316">
                  <c:v>-82.2</c:v>
                </c:pt>
                <c:pt idx="317">
                  <c:v>-84.1</c:v>
                </c:pt>
                <c:pt idx="318">
                  <c:v>-84.3</c:v>
                </c:pt>
                <c:pt idx="319">
                  <c:v>-83.5</c:v>
                </c:pt>
                <c:pt idx="320">
                  <c:v>-83.6</c:v>
                </c:pt>
                <c:pt idx="321">
                  <c:v>-84.5</c:v>
                </c:pt>
                <c:pt idx="322">
                  <c:v>-84.8</c:v>
                </c:pt>
                <c:pt idx="323">
                  <c:v>-85</c:v>
                </c:pt>
                <c:pt idx="324">
                  <c:v>-84.8</c:v>
                </c:pt>
                <c:pt idx="325">
                  <c:v>-82.5</c:v>
                </c:pt>
                <c:pt idx="326">
                  <c:v>-82.6</c:v>
                </c:pt>
                <c:pt idx="327">
                  <c:v>-83.6</c:v>
                </c:pt>
                <c:pt idx="328">
                  <c:v>-83.1</c:v>
                </c:pt>
                <c:pt idx="329">
                  <c:v>-83.8</c:v>
                </c:pt>
                <c:pt idx="330">
                  <c:v>-82.5</c:v>
                </c:pt>
                <c:pt idx="331">
                  <c:v>-84.6</c:v>
                </c:pt>
                <c:pt idx="332">
                  <c:v>-83.4</c:v>
                </c:pt>
                <c:pt idx="333">
                  <c:v>-83.6</c:v>
                </c:pt>
                <c:pt idx="334">
                  <c:v>-83</c:v>
                </c:pt>
                <c:pt idx="335">
                  <c:v>-85.4</c:v>
                </c:pt>
                <c:pt idx="336">
                  <c:v>-83.8</c:v>
                </c:pt>
                <c:pt idx="337">
                  <c:v>-83.6</c:v>
                </c:pt>
                <c:pt idx="338">
                  <c:v>-83.3</c:v>
                </c:pt>
                <c:pt idx="339">
                  <c:v>-84.5</c:v>
                </c:pt>
                <c:pt idx="340">
                  <c:v>-82.8</c:v>
                </c:pt>
                <c:pt idx="341">
                  <c:v>-83.3</c:v>
                </c:pt>
                <c:pt idx="342">
                  <c:v>-84.1</c:v>
                </c:pt>
                <c:pt idx="343">
                  <c:v>-85</c:v>
                </c:pt>
                <c:pt idx="344">
                  <c:v>-86</c:v>
                </c:pt>
                <c:pt idx="345">
                  <c:v>-84.3</c:v>
                </c:pt>
                <c:pt idx="346">
                  <c:v>-83.2</c:v>
                </c:pt>
                <c:pt idx="347">
                  <c:v>-83.3</c:v>
                </c:pt>
                <c:pt idx="348">
                  <c:v>-82</c:v>
                </c:pt>
                <c:pt idx="349">
                  <c:v>-85.3</c:v>
                </c:pt>
                <c:pt idx="350">
                  <c:v>-85.2</c:v>
                </c:pt>
                <c:pt idx="351">
                  <c:v>-85.1</c:v>
                </c:pt>
                <c:pt idx="352">
                  <c:v>-82.2</c:v>
                </c:pt>
                <c:pt idx="353">
                  <c:v>-83.6</c:v>
                </c:pt>
                <c:pt idx="354">
                  <c:v>-82.8</c:v>
                </c:pt>
                <c:pt idx="355">
                  <c:v>-83.6</c:v>
                </c:pt>
                <c:pt idx="356">
                  <c:v>-83.3</c:v>
                </c:pt>
                <c:pt idx="357">
                  <c:v>-82.7</c:v>
                </c:pt>
                <c:pt idx="358">
                  <c:v>-84</c:v>
                </c:pt>
                <c:pt idx="359">
                  <c:v>-83.9</c:v>
                </c:pt>
                <c:pt idx="360">
                  <c:v>-84.6</c:v>
                </c:pt>
                <c:pt idx="361">
                  <c:v>-83</c:v>
                </c:pt>
                <c:pt idx="362">
                  <c:v>-85.9</c:v>
                </c:pt>
                <c:pt idx="363">
                  <c:v>-83.5</c:v>
                </c:pt>
                <c:pt idx="364">
                  <c:v>-84.5</c:v>
                </c:pt>
                <c:pt idx="365">
                  <c:v>-85.6</c:v>
                </c:pt>
                <c:pt idx="366">
                  <c:v>-83.3</c:v>
                </c:pt>
                <c:pt idx="367">
                  <c:v>-84.7</c:v>
                </c:pt>
                <c:pt idx="368">
                  <c:v>-84</c:v>
                </c:pt>
                <c:pt idx="369">
                  <c:v>-85.4</c:v>
                </c:pt>
                <c:pt idx="370">
                  <c:v>-86</c:v>
                </c:pt>
                <c:pt idx="371">
                  <c:v>-85</c:v>
                </c:pt>
                <c:pt idx="372">
                  <c:v>-83.6</c:v>
                </c:pt>
                <c:pt idx="373">
                  <c:v>-84.9</c:v>
                </c:pt>
                <c:pt idx="374">
                  <c:v>-83.3</c:v>
                </c:pt>
                <c:pt idx="375">
                  <c:v>-85</c:v>
                </c:pt>
                <c:pt idx="376">
                  <c:v>-83.2</c:v>
                </c:pt>
                <c:pt idx="377">
                  <c:v>-84.2</c:v>
                </c:pt>
                <c:pt idx="378">
                  <c:v>-82.5</c:v>
                </c:pt>
                <c:pt idx="379">
                  <c:v>-84.5</c:v>
                </c:pt>
                <c:pt idx="380">
                  <c:v>-84.1</c:v>
                </c:pt>
                <c:pt idx="381">
                  <c:v>-84.2</c:v>
                </c:pt>
                <c:pt idx="382">
                  <c:v>-84.5</c:v>
                </c:pt>
                <c:pt idx="383">
                  <c:v>-83</c:v>
                </c:pt>
                <c:pt idx="384">
                  <c:v>-83.4</c:v>
                </c:pt>
                <c:pt idx="385">
                  <c:v>-85</c:v>
                </c:pt>
                <c:pt idx="386">
                  <c:v>-83.5</c:v>
                </c:pt>
                <c:pt idx="387">
                  <c:v>-83.7</c:v>
                </c:pt>
                <c:pt idx="388">
                  <c:v>-84.9</c:v>
                </c:pt>
                <c:pt idx="389">
                  <c:v>-83</c:v>
                </c:pt>
                <c:pt idx="390">
                  <c:v>-85.1</c:v>
                </c:pt>
                <c:pt idx="391">
                  <c:v>-83.8</c:v>
                </c:pt>
                <c:pt idx="392">
                  <c:v>-82.9</c:v>
                </c:pt>
                <c:pt idx="393">
                  <c:v>-84.2</c:v>
                </c:pt>
                <c:pt idx="394">
                  <c:v>-82.3</c:v>
                </c:pt>
                <c:pt idx="395">
                  <c:v>-83</c:v>
                </c:pt>
                <c:pt idx="396">
                  <c:v>-83.6</c:v>
                </c:pt>
                <c:pt idx="397">
                  <c:v>-84.9</c:v>
                </c:pt>
                <c:pt idx="398">
                  <c:v>-82.8</c:v>
                </c:pt>
                <c:pt idx="399">
                  <c:v>-85</c:v>
                </c:pt>
                <c:pt idx="400">
                  <c:v>-83.5</c:v>
                </c:pt>
                <c:pt idx="401">
                  <c:v>-86.1</c:v>
                </c:pt>
                <c:pt idx="402">
                  <c:v>-85.3</c:v>
                </c:pt>
                <c:pt idx="403">
                  <c:v>-82.2</c:v>
                </c:pt>
                <c:pt idx="404">
                  <c:v>-84.1</c:v>
                </c:pt>
                <c:pt idx="405">
                  <c:v>-83.1</c:v>
                </c:pt>
                <c:pt idx="406">
                  <c:v>-82.7</c:v>
                </c:pt>
                <c:pt idx="407">
                  <c:v>-82.9</c:v>
                </c:pt>
                <c:pt idx="408">
                  <c:v>-83.4</c:v>
                </c:pt>
                <c:pt idx="409">
                  <c:v>-82.3</c:v>
                </c:pt>
                <c:pt idx="410">
                  <c:v>-83.6</c:v>
                </c:pt>
                <c:pt idx="411">
                  <c:v>-82.9</c:v>
                </c:pt>
                <c:pt idx="412">
                  <c:v>-83</c:v>
                </c:pt>
                <c:pt idx="413">
                  <c:v>-84</c:v>
                </c:pt>
                <c:pt idx="414">
                  <c:v>-85.2</c:v>
                </c:pt>
                <c:pt idx="415">
                  <c:v>-83.9</c:v>
                </c:pt>
                <c:pt idx="416">
                  <c:v>-84.2</c:v>
                </c:pt>
                <c:pt idx="417">
                  <c:v>-84.9</c:v>
                </c:pt>
                <c:pt idx="418">
                  <c:v>-84.3</c:v>
                </c:pt>
                <c:pt idx="419">
                  <c:v>-82.8</c:v>
                </c:pt>
                <c:pt idx="420">
                  <c:v>-82.2</c:v>
                </c:pt>
                <c:pt idx="421">
                  <c:v>-85</c:v>
                </c:pt>
                <c:pt idx="422">
                  <c:v>-82.8</c:v>
                </c:pt>
                <c:pt idx="423">
                  <c:v>-82.8</c:v>
                </c:pt>
                <c:pt idx="424">
                  <c:v>-84.5</c:v>
                </c:pt>
                <c:pt idx="425">
                  <c:v>-83.2</c:v>
                </c:pt>
                <c:pt idx="426">
                  <c:v>-82.3</c:v>
                </c:pt>
                <c:pt idx="427">
                  <c:v>-83.5</c:v>
                </c:pt>
                <c:pt idx="428">
                  <c:v>-82.5</c:v>
                </c:pt>
                <c:pt idx="429">
                  <c:v>-83.8</c:v>
                </c:pt>
                <c:pt idx="430">
                  <c:v>-83.7</c:v>
                </c:pt>
                <c:pt idx="431">
                  <c:v>-87.3</c:v>
                </c:pt>
                <c:pt idx="432">
                  <c:v>-83.5</c:v>
                </c:pt>
                <c:pt idx="433">
                  <c:v>-84.3</c:v>
                </c:pt>
                <c:pt idx="434">
                  <c:v>-82.6</c:v>
                </c:pt>
                <c:pt idx="435">
                  <c:v>-83.2</c:v>
                </c:pt>
                <c:pt idx="436">
                  <c:v>-83.1</c:v>
                </c:pt>
                <c:pt idx="437">
                  <c:v>-83.4</c:v>
                </c:pt>
                <c:pt idx="438">
                  <c:v>-83.9</c:v>
                </c:pt>
                <c:pt idx="439">
                  <c:v>-83.6</c:v>
                </c:pt>
                <c:pt idx="440">
                  <c:v>-83.9</c:v>
                </c:pt>
                <c:pt idx="441">
                  <c:v>-85</c:v>
                </c:pt>
                <c:pt idx="442">
                  <c:v>-85</c:v>
                </c:pt>
                <c:pt idx="443">
                  <c:v>-84.1</c:v>
                </c:pt>
                <c:pt idx="444">
                  <c:v>-83.9</c:v>
                </c:pt>
                <c:pt idx="445">
                  <c:v>-85</c:v>
                </c:pt>
                <c:pt idx="446">
                  <c:v>-83.5</c:v>
                </c:pt>
                <c:pt idx="447">
                  <c:v>-84.9</c:v>
                </c:pt>
                <c:pt idx="448">
                  <c:v>-84.3</c:v>
                </c:pt>
                <c:pt idx="449">
                  <c:v>-83.6</c:v>
                </c:pt>
                <c:pt idx="450">
                  <c:v>-83.8</c:v>
                </c:pt>
                <c:pt idx="451">
                  <c:v>-83.6</c:v>
                </c:pt>
                <c:pt idx="452">
                  <c:v>-83.6</c:v>
                </c:pt>
                <c:pt idx="453">
                  <c:v>-82.5</c:v>
                </c:pt>
                <c:pt idx="454">
                  <c:v>-83</c:v>
                </c:pt>
                <c:pt idx="455">
                  <c:v>-85.4</c:v>
                </c:pt>
                <c:pt idx="456">
                  <c:v>-84.2</c:v>
                </c:pt>
                <c:pt idx="457">
                  <c:v>-86.4</c:v>
                </c:pt>
                <c:pt idx="458">
                  <c:v>-82.8</c:v>
                </c:pt>
                <c:pt idx="459">
                  <c:v>-83.4</c:v>
                </c:pt>
                <c:pt idx="460">
                  <c:v>-85.3</c:v>
                </c:pt>
                <c:pt idx="461">
                  <c:v>-85.5</c:v>
                </c:pt>
                <c:pt idx="462">
                  <c:v>-83.4</c:v>
                </c:pt>
                <c:pt idx="463">
                  <c:v>-85.7</c:v>
                </c:pt>
                <c:pt idx="464">
                  <c:v>-83.6</c:v>
                </c:pt>
                <c:pt idx="465">
                  <c:v>-84.4</c:v>
                </c:pt>
                <c:pt idx="466">
                  <c:v>-81.900000000000006</c:v>
                </c:pt>
                <c:pt idx="467">
                  <c:v>-82.4</c:v>
                </c:pt>
                <c:pt idx="468">
                  <c:v>-86</c:v>
                </c:pt>
                <c:pt idx="469">
                  <c:v>-82.7</c:v>
                </c:pt>
                <c:pt idx="470">
                  <c:v>-83.6</c:v>
                </c:pt>
                <c:pt idx="471">
                  <c:v>-84</c:v>
                </c:pt>
                <c:pt idx="472">
                  <c:v>-84.4</c:v>
                </c:pt>
                <c:pt idx="473">
                  <c:v>-83</c:v>
                </c:pt>
                <c:pt idx="474">
                  <c:v>-84.5</c:v>
                </c:pt>
                <c:pt idx="475">
                  <c:v>-83.9</c:v>
                </c:pt>
                <c:pt idx="476">
                  <c:v>-82.6</c:v>
                </c:pt>
                <c:pt idx="477">
                  <c:v>-82.6</c:v>
                </c:pt>
                <c:pt idx="478">
                  <c:v>-83.2</c:v>
                </c:pt>
                <c:pt idx="479">
                  <c:v>-84.7</c:v>
                </c:pt>
                <c:pt idx="480">
                  <c:v>-82.3</c:v>
                </c:pt>
                <c:pt idx="481">
                  <c:v>-83.9</c:v>
                </c:pt>
                <c:pt idx="482">
                  <c:v>-85.1</c:v>
                </c:pt>
                <c:pt idx="483">
                  <c:v>-83.3</c:v>
                </c:pt>
                <c:pt idx="484">
                  <c:v>-84.2</c:v>
                </c:pt>
                <c:pt idx="485">
                  <c:v>-83.3</c:v>
                </c:pt>
                <c:pt idx="486">
                  <c:v>-82.5</c:v>
                </c:pt>
                <c:pt idx="487">
                  <c:v>-84.5</c:v>
                </c:pt>
                <c:pt idx="488">
                  <c:v>-84</c:v>
                </c:pt>
                <c:pt idx="489">
                  <c:v>-82.1</c:v>
                </c:pt>
                <c:pt idx="490">
                  <c:v>-83.5</c:v>
                </c:pt>
                <c:pt idx="491">
                  <c:v>-84.5</c:v>
                </c:pt>
                <c:pt idx="492">
                  <c:v>-82.9</c:v>
                </c:pt>
                <c:pt idx="493">
                  <c:v>-82.6</c:v>
                </c:pt>
                <c:pt idx="494">
                  <c:v>-84</c:v>
                </c:pt>
                <c:pt idx="495">
                  <c:v>-82.1</c:v>
                </c:pt>
                <c:pt idx="496">
                  <c:v>-84.6</c:v>
                </c:pt>
                <c:pt idx="497">
                  <c:v>-87.4</c:v>
                </c:pt>
                <c:pt idx="498">
                  <c:v>-82.5</c:v>
                </c:pt>
                <c:pt idx="499">
                  <c:v>-83.9</c:v>
                </c:pt>
                <c:pt idx="500">
                  <c:v>-85</c:v>
                </c:pt>
                <c:pt idx="501">
                  <c:v>-83.8</c:v>
                </c:pt>
                <c:pt idx="502">
                  <c:v>-83.9</c:v>
                </c:pt>
                <c:pt idx="503">
                  <c:v>-83.7</c:v>
                </c:pt>
                <c:pt idx="504">
                  <c:v>-84.8</c:v>
                </c:pt>
                <c:pt idx="505">
                  <c:v>-84.2</c:v>
                </c:pt>
                <c:pt idx="506">
                  <c:v>-82.2</c:v>
                </c:pt>
                <c:pt idx="507">
                  <c:v>-83</c:v>
                </c:pt>
                <c:pt idx="508">
                  <c:v>-84.5</c:v>
                </c:pt>
                <c:pt idx="509">
                  <c:v>-84.6</c:v>
                </c:pt>
                <c:pt idx="510">
                  <c:v>-84.3</c:v>
                </c:pt>
                <c:pt idx="511">
                  <c:v>-82.8</c:v>
                </c:pt>
                <c:pt idx="512">
                  <c:v>-83.8</c:v>
                </c:pt>
                <c:pt idx="513">
                  <c:v>-85.3</c:v>
                </c:pt>
                <c:pt idx="514">
                  <c:v>-83</c:v>
                </c:pt>
                <c:pt idx="515">
                  <c:v>-82.2</c:v>
                </c:pt>
                <c:pt idx="516">
                  <c:v>-84.5</c:v>
                </c:pt>
                <c:pt idx="517">
                  <c:v>-82.4</c:v>
                </c:pt>
                <c:pt idx="518">
                  <c:v>-83.1</c:v>
                </c:pt>
                <c:pt idx="519">
                  <c:v>-84</c:v>
                </c:pt>
                <c:pt idx="520">
                  <c:v>-81.900000000000006</c:v>
                </c:pt>
                <c:pt idx="521">
                  <c:v>-82.9</c:v>
                </c:pt>
                <c:pt idx="522">
                  <c:v>-84.9</c:v>
                </c:pt>
                <c:pt idx="523">
                  <c:v>-82.9</c:v>
                </c:pt>
                <c:pt idx="524">
                  <c:v>-83.5</c:v>
                </c:pt>
                <c:pt idx="525">
                  <c:v>-84.1</c:v>
                </c:pt>
                <c:pt idx="526">
                  <c:v>-83</c:v>
                </c:pt>
                <c:pt idx="527">
                  <c:v>-83.7</c:v>
                </c:pt>
                <c:pt idx="528">
                  <c:v>-85</c:v>
                </c:pt>
                <c:pt idx="529">
                  <c:v>-85</c:v>
                </c:pt>
                <c:pt idx="530">
                  <c:v>-82.9</c:v>
                </c:pt>
                <c:pt idx="531">
                  <c:v>-83.7</c:v>
                </c:pt>
                <c:pt idx="532">
                  <c:v>-82.8</c:v>
                </c:pt>
                <c:pt idx="533">
                  <c:v>-85.2</c:v>
                </c:pt>
                <c:pt idx="534">
                  <c:v>-83.5</c:v>
                </c:pt>
                <c:pt idx="535">
                  <c:v>-84</c:v>
                </c:pt>
                <c:pt idx="536">
                  <c:v>-84.6</c:v>
                </c:pt>
                <c:pt idx="537">
                  <c:v>-84.7</c:v>
                </c:pt>
                <c:pt idx="538">
                  <c:v>-84</c:v>
                </c:pt>
                <c:pt idx="539">
                  <c:v>-83.3</c:v>
                </c:pt>
                <c:pt idx="540">
                  <c:v>-82.3</c:v>
                </c:pt>
                <c:pt idx="541">
                  <c:v>-86.6</c:v>
                </c:pt>
                <c:pt idx="542">
                  <c:v>-81.7</c:v>
                </c:pt>
                <c:pt idx="543">
                  <c:v>-83.4</c:v>
                </c:pt>
                <c:pt idx="544">
                  <c:v>-83.6</c:v>
                </c:pt>
                <c:pt idx="545">
                  <c:v>-86.9</c:v>
                </c:pt>
                <c:pt idx="546">
                  <c:v>-83.6</c:v>
                </c:pt>
                <c:pt idx="547">
                  <c:v>-86</c:v>
                </c:pt>
                <c:pt idx="548">
                  <c:v>-82.4</c:v>
                </c:pt>
                <c:pt idx="549">
                  <c:v>-84.4</c:v>
                </c:pt>
                <c:pt idx="550">
                  <c:v>-84</c:v>
                </c:pt>
                <c:pt idx="551">
                  <c:v>-83.3</c:v>
                </c:pt>
                <c:pt idx="552">
                  <c:v>-82.5</c:v>
                </c:pt>
                <c:pt idx="553">
                  <c:v>-82.8</c:v>
                </c:pt>
                <c:pt idx="554">
                  <c:v>-83.5</c:v>
                </c:pt>
                <c:pt idx="555">
                  <c:v>-82.2</c:v>
                </c:pt>
                <c:pt idx="556">
                  <c:v>-84.7</c:v>
                </c:pt>
                <c:pt idx="557">
                  <c:v>-84.2</c:v>
                </c:pt>
                <c:pt idx="558">
                  <c:v>-83.2</c:v>
                </c:pt>
                <c:pt idx="559">
                  <c:v>-82.8</c:v>
                </c:pt>
                <c:pt idx="560">
                  <c:v>-82.7</c:v>
                </c:pt>
                <c:pt idx="561">
                  <c:v>-83.7</c:v>
                </c:pt>
                <c:pt idx="562">
                  <c:v>-84.5</c:v>
                </c:pt>
                <c:pt idx="563">
                  <c:v>-84</c:v>
                </c:pt>
                <c:pt idx="564">
                  <c:v>-82.9</c:v>
                </c:pt>
                <c:pt idx="565">
                  <c:v>-83.6</c:v>
                </c:pt>
                <c:pt idx="566">
                  <c:v>-84.7</c:v>
                </c:pt>
                <c:pt idx="567">
                  <c:v>-85</c:v>
                </c:pt>
                <c:pt idx="568">
                  <c:v>-81.400000000000006</c:v>
                </c:pt>
                <c:pt idx="569">
                  <c:v>-82.7</c:v>
                </c:pt>
                <c:pt idx="570">
                  <c:v>-84.3</c:v>
                </c:pt>
                <c:pt idx="571">
                  <c:v>-83.1</c:v>
                </c:pt>
                <c:pt idx="572">
                  <c:v>-82.3</c:v>
                </c:pt>
                <c:pt idx="573">
                  <c:v>-86.7</c:v>
                </c:pt>
                <c:pt idx="574">
                  <c:v>-83.5</c:v>
                </c:pt>
                <c:pt idx="575">
                  <c:v>-79.900000000000006</c:v>
                </c:pt>
                <c:pt idx="576">
                  <c:v>-62.7</c:v>
                </c:pt>
                <c:pt idx="577">
                  <c:v>-59.9</c:v>
                </c:pt>
                <c:pt idx="578">
                  <c:v>-60.4</c:v>
                </c:pt>
                <c:pt idx="579">
                  <c:v>-84.6</c:v>
                </c:pt>
                <c:pt idx="580">
                  <c:v>-84.7</c:v>
                </c:pt>
                <c:pt idx="581">
                  <c:v>-83.1</c:v>
                </c:pt>
                <c:pt idx="582">
                  <c:v>-83.6</c:v>
                </c:pt>
                <c:pt idx="583">
                  <c:v>-83</c:v>
                </c:pt>
                <c:pt idx="584">
                  <c:v>-83.8</c:v>
                </c:pt>
                <c:pt idx="585">
                  <c:v>-82.9</c:v>
                </c:pt>
                <c:pt idx="586">
                  <c:v>-83.9</c:v>
                </c:pt>
                <c:pt idx="587">
                  <c:v>-83.2</c:v>
                </c:pt>
                <c:pt idx="588">
                  <c:v>-82.3</c:v>
                </c:pt>
                <c:pt idx="589">
                  <c:v>-84.3</c:v>
                </c:pt>
                <c:pt idx="590">
                  <c:v>-83.4</c:v>
                </c:pt>
                <c:pt idx="591">
                  <c:v>-84.4</c:v>
                </c:pt>
                <c:pt idx="592">
                  <c:v>-84.4</c:v>
                </c:pt>
                <c:pt idx="593">
                  <c:v>-86.5</c:v>
                </c:pt>
                <c:pt idx="594">
                  <c:v>-82.9</c:v>
                </c:pt>
                <c:pt idx="595">
                  <c:v>-83.6</c:v>
                </c:pt>
                <c:pt idx="596">
                  <c:v>-84.2</c:v>
                </c:pt>
                <c:pt idx="597">
                  <c:v>-82.6</c:v>
                </c:pt>
                <c:pt idx="598">
                  <c:v>-84.9</c:v>
                </c:pt>
                <c:pt idx="599">
                  <c:v>-82</c:v>
                </c:pt>
                <c:pt idx="600">
                  <c:v>-82.8</c:v>
                </c:pt>
                <c:pt idx="601">
                  <c:v>-82.9</c:v>
                </c:pt>
                <c:pt idx="602">
                  <c:v>-84.1</c:v>
                </c:pt>
                <c:pt idx="603">
                  <c:v>-84</c:v>
                </c:pt>
                <c:pt idx="604">
                  <c:v>-83</c:v>
                </c:pt>
                <c:pt idx="605">
                  <c:v>-84.5</c:v>
                </c:pt>
                <c:pt idx="606">
                  <c:v>-83.8</c:v>
                </c:pt>
                <c:pt idx="607">
                  <c:v>-85.3</c:v>
                </c:pt>
                <c:pt idx="608">
                  <c:v>-83.7</c:v>
                </c:pt>
                <c:pt idx="609">
                  <c:v>-82.3</c:v>
                </c:pt>
                <c:pt idx="610">
                  <c:v>-83.7</c:v>
                </c:pt>
                <c:pt idx="611">
                  <c:v>-84</c:v>
                </c:pt>
                <c:pt idx="612">
                  <c:v>-82.7</c:v>
                </c:pt>
                <c:pt idx="613">
                  <c:v>-82.5</c:v>
                </c:pt>
                <c:pt idx="614">
                  <c:v>-82.7</c:v>
                </c:pt>
                <c:pt idx="615">
                  <c:v>-83.9</c:v>
                </c:pt>
                <c:pt idx="616">
                  <c:v>-82.6</c:v>
                </c:pt>
                <c:pt idx="617">
                  <c:v>-83.2</c:v>
                </c:pt>
                <c:pt idx="618">
                  <c:v>-82.3</c:v>
                </c:pt>
                <c:pt idx="619">
                  <c:v>-82.4</c:v>
                </c:pt>
                <c:pt idx="620">
                  <c:v>-83.2</c:v>
                </c:pt>
                <c:pt idx="621">
                  <c:v>-84.5</c:v>
                </c:pt>
                <c:pt idx="622">
                  <c:v>-82.7</c:v>
                </c:pt>
                <c:pt idx="623">
                  <c:v>-84.1</c:v>
                </c:pt>
                <c:pt idx="624">
                  <c:v>-85.2</c:v>
                </c:pt>
                <c:pt idx="625">
                  <c:v>-84</c:v>
                </c:pt>
                <c:pt idx="626">
                  <c:v>-84</c:v>
                </c:pt>
                <c:pt idx="627">
                  <c:v>-83.3</c:v>
                </c:pt>
                <c:pt idx="628">
                  <c:v>-83.2</c:v>
                </c:pt>
                <c:pt idx="629">
                  <c:v>-83.7</c:v>
                </c:pt>
                <c:pt idx="630">
                  <c:v>-82.5</c:v>
                </c:pt>
                <c:pt idx="631">
                  <c:v>-84.6</c:v>
                </c:pt>
                <c:pt idx="632">
                  <c:v>-82.6</c:v>
                </c:pt>
                <c:pt idx="633">
                  <c:v>-82.6</c:v>
                </c:pt>
                <c:pt idx="634">
                  <c:v>-83.3</c:v>
                </c:pt>
                <c:pt idx="635">
                  <c:v>-83.6</c:v>
                </c:pt>
                <c:pt idx="636">
                  <c:v>-84.7</c:v>
                </c:pt>
                <c:pt idx="637">
                  <c:v>-83.1</c:v>
                </c:pt>
                <c:pt idx="638">
                  <c:v>-84.7</c:v>
                </c:pt>
                <c:pt idx="639">
                  <c:v>-84.2</c:v>
                </c:pt>
                <c:pt idx="640">
                  <c:v>-82.6</c:v>
                </c:pt>
                <c:pt idx="641">
                  <c:v>-82.1</c:v>
                </c:pt>
                <c:pt idx="642">
                  <c:v>-83.2</c:v>
                </c:pt>
                <c:pt idx="643">
                  <c:v>-83.5</c:v>
                </c:pt>
                <c:pt idx="644">
                  <c:v>-83.5</c:v>
                </c:pt>
                <c:pt idx="645">
                  <c:v>-83.4</c:v>
                </c:pt>
                <c:pt idx="646">
                  <c:v>-82.1</c:v>
                </c:pt>
                <c:pt idx="647">
                  <c:v>-82.8</c:v>
                </c:pt>
                <c:pt idx="648">
                  <c:v>-84.6</c:v>
                </c:pt>
                <c:pt idx="649">
                  <c:v>-83.1</c:v>
                </c:pt>
                <c:pt idx="650">
                  <c:v>-83.3</c:v>
                </c:pt>
                <c:pt idx="651">
                  <c:v>-83.7</c:v>
                </c:pt>
                <c:pt idx="652">
                  <c:v>-83</c:v>
                </c:pt>
                <c:pt idx="653">
                  <c:v>-83.4</c:v>
                </c:pt>
                <c:pt idx="654">
                  <c:v>-84</c:v>
                </c:pt>
                <c:pt idx="655">
                  <c:v>-83.2</c:v>
                </c:pt>
                <c:pt idx="656">
                  <c:v>-85.1</c:v>
                </c:pt>
                <c:pt idx="657">
                  <c:v>-85.6</c:v>
                </c:pt>
                <c:pt idx="658">
                  <c:v>-84</c:v>
                </c:pt>
                <c:pt idx="659">
                  <c:v>-84.7</c:v>
                </c:pt>
                <c:pt idx="660">
                  <c:v>-83.1</c:v>
                </c:pt>
                <c:pt idx="661">
                  <c:v>-84</c:v>
                </c:pt>
                <c:pt idx="662">
                  <c:v>-83.2</c:v>
                </c:pt>
                <c:pt idx="663">
                  <c:v>-84.2</c:v>
                </c:pt>
                <c:pt idx="664">
                  <c:v>-82.4</c:v>
                </c:pt>
                <c:pt idx="665">
                  <c:v>-82.6</c:v>
                </c:pt>
                <c:pt idx="666">
                  <c:v>-83.2</c:v>
                </c:pt>
                <c:pt idx="667">
                  <c:v>-86</c:v>
                </c:pt>
                <c:pt idx="668">
                  <c:v>-84.1</c:v>
                </c:pt>
                <c:pt idx="669">
                  <c:v>-83.9</c:v>
                </c:pt>
                <c:pt idx="670">
                  <c:v>-84.8</c:v>
                </c:pt>
                <c:pt idx="671">
                  <c:v>-84.8</c:v>
                </c:pt>
                <c:pt idx="672">
                  <c:v>-83.1</c:v>
                </c:pt>
                <c:pt idx="673">
                  <c:v>-84.5</c:v>
                </c:pt>
                <c:pt idx="674">
                  <c:v>-84.3</c:v>
                </c:pt>
                <c:pt idx="675">
                  <c:v>-83.7</c:v>
                </c:pt>
                <c:pt idx="676">
                  <c:v>-85.9</c:v>
                </c:pt>
                <c:pt idx="677">
                  <c:v>-83.8</c:v>
                </c:pt>
                <c:pt idx="678">
                  <c:v>-83.3</c:v>
                </c:pt>
                <c:pt idx="679">
                  <c:v>-84</c:v>
                </c:pt>
                <c:pt idx="680">
                  <c:v>-83.8</c:v>
                </c:pt>
                <c:pt idx="681">
                  <c:v>-83.8</c:v>
                </c:pt>
                <c:pt idx="682">
                  <c:v>-82.9</c:v>
                </c:pt>
                <c:pt idx="683">
                  <c:v>-83.4</c:v>
                </c:pt>
                <c:pt idx="684">
                  <c:v>-83.7</c:v>
                </c:pt>
                <c:pt idx="685">
                  <c:v>-84.2</c:v>
                </c:pt>
                <c:pt idx="686">
                  <c:v>-83</c:v>
                </c:pt>
                <c:pt idx="687">
                  <c:v>-81.8</c:v>
                </c:pt>
                <c:pt idx="688">
                  <c:v>-82</c:v>
                </c:pt>
                <c:pt idx="689">
                  <c:v>-82.2</c:v>
                </c:pt>
                <c:pt idx="690">
                  <c:v>-82.3</c:v>
                </c:pt>
                <c:pt idx="691">
                  <c:v>-84.2</c:v>
                </c:pt>
                <c:pt idx="692">
                  <c:v>-83.9</c:v>
                </c:pt>
                <c:pt idx="693">
                  <c:v>-82.9</c:v>
                </c:pt>
                <c:pt idx="694">
                  <c:v>-83.3</c:v>
                </c:pt>
                <c:pt idx="695">
                  <c:v>-81.8</c:v>
                </c:pt>
                <c:pt idx="696">
                  <c:v>-85.5</c:v>
                </c:pt>
                <c:pt idx="697">
                  <c:v>-83.9</c:v>
                </c:pt>
                <c:pt idx="698">
                  <c:v>-82.5</c:v>
                </c:pt>
                <c:pt idx="699">
                  <c:v>-84.1</c:v>
                </c:pt>
                <c:pt idx="700">
                  <c:v>-83.2</c:v>
                </c:pt>
                <c:pt idx="701">
                  <c:v>-84</c:v>
                </c:pt>
                <c:pt idx="702">
                  <c:v>-83.7</c:v>
                </c:pt>
                <c:pt idx="703">
                  <c:v>-83.4</c:v>
                </c:pt>
                <c:pt idx="704">
                  <c:v>-85</c:v>
                </c:pt>
                <c:pt idx="705">
                  <c:v>-82.3</c:v>
                </c:pt>
                <c:pt idx="706">
                  <c:v>-82.8</c:v>
                </c:pt>
                <c:pt idx="707">
                  <c:v>-84.3</c:v>
                </c:pt>
                <c:pt idx="708">
                  <c:v>-83.9</c:v>
                </c:pt>
                <c:pt idx="709">
                  <c:v>-84</c:v>
                </c:pt>
                <c:pt idx="710">
                  <c:v>-85.1</c:v>
                </c:pt>
                <c:pt idx="711">
                  <c:v>-84.7</c:v>
                </c:pt>
                <c:pt idx="712">
                  <c:v>-85.3</c:v>
                </c:pt>
                <c:pt idx="713">
                  <c:v>-85.3</c:v>
                </c:pt>
                <c:pt idx="714">
                  <c:v>-85.5</c:v>
                </c:pt>
                <c:pt idx="715">
                  <c:v>-83.4</c:v>
                </c:pt>
                <c:pt idx="716">
                  <c:v>-84.9</c:v>
                </c:pt>
                <c:pt idx="717">
                  <c:v>-81.3</c:v>
                </c:pt>
                <c:pt idx="718">
                  <c:v>-84.8</c:v>
                </c:pt>
                <c:pt idx="719">
                  <c:v>-84.4</c:v>
                </c:pt>
                <c:pt idx="720">
                  <c:v>-83</c:v>
                </c:pt>
                <c:pt idx="721">
                  <c:v>-83.1</c:v>
                </c:pt>
                <c:pt idx="722">
                  <c:v>-83.4</c:v>
                </c:pt>
                <c:pt idx="723">
                  <c:v>-85.9</c:v>
                </c:pt>
                <c:pt idx="724">
                  <c:v>-84.9</c:v>
                </c:pt>
                <c:pt idx="725">
                  <c:v>-84</c:v>
                </c:pt>
                <c:pt idx="726">
                  <c:v>-83.5</c:v>
                </c:pt>
                <c:pt idx="727">
                  <c:v>-84.1</c:v>
                </c:pt>
                <c:pt idx="728">
                  <c:v>-82.6</c:v>
                </c:pt>
                <c:pt idx="729">
                  <c:v>-82.5</c:v>
                </c:pt>
                <c:pt idx="730">
                  <c:v>-84.2</c:v>
                </c:pt>
                <c:pt idx="731">
                  <c:v>-83.4</c:v>
                </c:pt>
                <c:pt idx="732">
                  <c:v>-84.3</c:v>
                </c:pt>
                <c:pt idx="733">
                  <c:v>-84.5</c:v>
                </c:pt>
                <c:pt idx="734">
                  <c:v>-83.7</c:v>
                </c:pt>
                <c:pt idx="735">
                  <c:v>-84.4</c:v>
                </c:pt>
                <c:pt idx="736">
                  <c:v>-84.8</c:v>
                </c:pt>
                <c:pt idx="737">
                  <c:v>-83</c:v>
                </c:pt>
                <c:pt idx="738">
                  <c:v>-85.1</c:v>
                </c:pt>
                <c:pt idx="739">
                  <c:v>-82.7</c:v>
                </c:pt>
                <c:pt idx="740">
                  <c:v>-81.3</c:v>
                </c:pt>
                <c:pt idx="741">
                  <c:v>-84.1</c:v>
                </c:pt>
                <c:pt idx="742">
                  <c:v>-82.5</c:v>
                </c:pt>
                <c:pt idx="743">
                  <c:v>-81.900000000000006</c:v>
                </c:pt>
                <c:pt idx="744">
                  <c:v>-84.4</c:v>
                </c:pt>
                <c:pt idx="745">
                  <c:v>-86</c:v>
                </c:pt>
                <c:pt idx="746">
                  <c:v>-83.3</c:v>
                </c:pt>
                <c:pt idx="747">
                  <c:v>-85.4</c:v>
                </c:pt>
                <c:pt idx="748">
                  <c:v>-83.3</c:v>
                </c:pt>
                <c:pt idx="749">
                  <c:v>-83.1</c:v>
                </c:pt>
                <c:pt idx="750">
                  <c:v>-85.3</c:v>
                </c:pt>
                <c:pt idx="751">
                  <c:v>-82.5</c:v>
                </c:pt>
                <c:pt idx="752">
                  <c:v>-83.8</c:v>
                </c:pt>
                <c:pt idx="753">
                  <c:v>-83.6</c:v>
                </c:pt>
                <c:pt idx="754">
                  <c:v>-83.7</c:v>
                </c:pt>
                <c:pt idx="755">
                  <c:v>-83.4</c:v>
                </c:pt>
                <c:pt idx="756">
                  <c:v>-82.9</c:v>
                </c:pt>
                <c:pt idx="757">
                  <c:v>-82.8</c:v>
                </c:pt>
                <c:pt idx="758">
                  <c:v>-83.4</c:v>
                </c:pt>
                <c:pt idx="759">
                  <c:v>-82.4</c:v>
                </c:pt>
                <c:pt idx="760">
                  <c:v>-83.5</c:v>
                </c:pt>
                <c:pt idx="761">
                  <c:v>-84.2</c:v>
                </c:pt>
                <c:pt idx="762">
                  <c:v>-84.5</c:v>
                </c:pt>
                <c:pt idx="763">
                  <c:v>-84.1</c:v>
                </c:pt>
                <c:pt idx="764">
                  <c:v>-84.2</c:v>
                </c:pt>
                <c:pt idx="765">
                  <c:v>-82.2</c:v>
                </c:pt>
                <c:pt idx="766">
                  <c:v>-82.8</c:v>
                </c:pt>
                <c:pt idx="767">
                  <c:v>-83.4</c:v>
                </c:pt>
                <c:pt idx="768">
                  <c:v>-83.9</c:v>
                </c:pt>
                <c:pt idx="769">
                  <c:v>-83.5</c:v>
                </c:pt>
                <c:pt idx="770">
                  <c:v>-82.9</c:v>
                </c:pt>
                <c:pt idx="771">
                  <c:v>-83.2</c:v>
                </c:pt>
                <c:pt idx="772">
                  <c:v>-83.2</c:v>
                </c:pt>
                <c:pt idx="773">
                  <c:v>-83.5</c:v>
                </c:pt>
                <c:pt idx="774">
                  <c:v>-83.8</c:v>
                </c:pt>
                <c:pt idx="775">
                  <c:v>-83.6</c:v>
                </c:pt>
                <c:pt idx="776">
                  <c:v>-81.3</c:v>
                </c:pt>
                <c:pt idx="777">
                  <c:v>-84.1</c:v>
                </c:pt>
                <c:pt idx="778">
                  <c:v>-83.7</c:v>
                </c:pt>
                <c:pt idx="779">
                  <c:v>-83.5</c:v>
                </c:pt>
                <c:pt idx="780">
                  <c:v>-83.1</c:v>
                </c:pt>
                <c:pt idx="781">
                  <c:v>-83.8</c:v>
                </c:pt>
                <c:pt idx="782">
                  <c:v>-83.7</c:v>
                </c:pt>
                <c:pt idx="783">
                  <c:v>-85.4</c:v>
                </c:pt>
                <c:pt idx="784">
                  <c:v>-82.9</c:v>
                </c:pt>
                <c:pt idx="785">
                  <c:v>-85.4</c:v>
                </c:pt>
                <c:pt idx="786">
                  <c:v>-82.3</c:v>
                </c:pt>
                <c:pt idx="787">
                  <c:v>-84.1</c:v>
                </c:pt>
                <c:pt idx="788">
                  <c:v>-82.8</c:v>
                </c:pt>
                <c:pt idx="789">
                  <c:v>-83.6</c:v>
                </c:pt>
                <c:pt idx="790">
                  <c:v>-85.9</c:v>
                </c:pt>
                <c:pt idx="791">
                  <c:v>-83.9</c:v>
                </c:pt>
                <c:pt idx="792">
                  <c:v>-84.2</c:v>
                </c:pt>
                <c:pt idx="793">
                  <c:v>-82.7</c:v>
                </c:pt>
                <c:pt idx="794">
                  <c:v>-83.4</c:v>
                </c:pt>
                <c:pt idx="795">
                  <c:v>-85.9</c:v>
                </c:pt>
                <c:pt idx="796">
                  <c:v>-82.5</c:v>
                </c:pt>
                <c:pt idx="797">
                  <c:v>-82.9</c:v>
                </c:pt>
                <c:pt idx="798">
                  <c:v>-83.3</c:v>
                </c:pt>
                <c:pt idx="799">
                  <c:v>-83.9</c:v>
                </c:pt>
                <c:pt idx="800">
                  <c:v>-83.2</c:v>
                </c:pt>
                <c:pt idx="801">
                  <c:v>-82.1</c:v>
                </c:pt>
                <c:pt idx="802">
                  <c:v>-84.6</c:v>
                </c:pt>
                <c:pt idx="803">
                  <c:v>-85</c:v>
                </c:pt>
                <c:pt idx="804">
                  <c:v>-82.7</c:v>
                </c:pt>
                <c:pt idx="805">
                  <c:v>-83.1</c:v>
                </c:pt>
                <c:pt idx="806">
                  <c:v>-83.5</c:v>
                </c:pt>
                <c:pt idx="807">
                  <c:v>-82.8</c:v>
                </c:pt>
                <c:pt idx="808">
                  <c:v>-84.7</c:v>
                </c:pt>
                <c:pt idx="809">
                  <c:v>-84.3</c:v>
                </c:pt>
                <c:pt idx="810">
                  <c:v>-81.900000000000006</c:v>
                </c:pt>
                <c:pt idx="811">
                  <c:v>-82.9</c:v>
                </c:pt>
                <c:pt idx="812">
                  <c:v>-83.4</c:v>
                </c:pt>
                <c:pt idx="813">
                  <c:v>-85.6</c:v>
                </c:pt>
                <c:pt idx="814">
                  <c:v>-83.6</c:v>
                </c:pt>
                <c:pt idx="815">
                  <c:v>-82.5</c:v>
                </c:pt>
                <c:pt idx="816">
                  <c:v>-83.6</c:v>
                </c:pt>
                <c:pt idx="817">
                  <c:v>-83.6</c:v>
                </c:pt>
                <c:pt idx="818">
                  <c:v>-83.7</c:v>
                </c:pt>
                <c:pt idx="819">
                  <c:v>-84.3</c:v>
                </c:pt>
                <c:pt idx="820">
                  <c:v>-84.6</c:v>
                </c:pt>
                <c:pt idx="821">
                  <c:v>-84.3</c:v>
                </c:pt>
                <c:pt idx="822">
                  <c:v>-83.1</c:v>
                </c:pt>
                <c:pt idx="823">
                  <c:v>-83.5</c:v>
                </c:pt>
                <c:pt idx="824">
                  <c:v>-85.7</c:v>
                </c:pt>
                <c:pt idx="825">
                  <c:v>-83.6</c:v>
                </c:pt>
                <c:pt idx="826">
                  <c:v>-82.3</c:v>
                </c:pt>
                <c:pt idx="827">
                  <c:v>-84.9</c:v>
                </c:pt>
                <c:pt idx="828">
                  <c:v>-83.5</c:v>
                </c:pt>
                <c:pt idx="829">
                  <c:v>-83</c:v>
                </c:pt>
                <c:pt idx="830">
                  <c:v>-82.6</c:v>
                </c:pt>
                <c:pt idx="831">
                  <c:v>-82.7</c:v>
                </c:pt>
                <c:pt idx="832">
                  <c:v>-82.4</c:v>
                </c:pt>
                <c:pt idx="833">
                  <c:v>-82.2</c:v>
                </c:pt>
                <c:pt idx="834">
                  <c:v>-82.5</c:v>
                </c:pt>
                <c:pt idx="835">
                  <c:v>-84.9</c:v>
                </c:pt>
                <c:pt idx="836">
                  <c:v>-82.1</c:v>
                </c:pt>
                <c:pt idx="837">
                  <c:v>-84.6</c:v>
                </c:pt>
                <c:pt idx="838">
                  <c:v>-82.7</c:v>
                </c:pt>
                <c:pt idx="839">
                  <c:v>-83.7</c:v>
                </c:pt>
                <c:pt idx="840">
                  <c:v>-82.8</c:v>
                </c:pt>
                <c:pt idx="841">
                  <c:v>-82.5</c:v>
                </c:pt>
                <c:pt idx="842">
                  <c:v>-82.5</c:v>
                </c:pt>
                <c:pt idx="843">
                  <c:v>-84.2</c:v>
                </c:pt>
                <c:pt idx="844">
                  <c:v>-85.1</c:v>
                </c:pt>
                <c:pt idx="845">
                  <c:v>-84.3</c:v>
                </c:pt>
                <c:pt idx="846">
                  <c:v>-83.3</c:v>
                </c:pt>
                <c:pt idx="847">
                  <c:v>-84.5</c:v>
                </c:pt>
                <c:pt idx="848">
                  <c:v>-83.2</c:v>
                </c:pt>
                <c:pt idx="849">
                  <c:v>-83.6</c:v>
                </c:pt>
                <c:pt idx="850">
                  <c:v>-83.6</c:v>
                </c:pt>
                <c:pt idx="851">
                  <c:v>-84.8</c:v>
                </c:pt>
                <c:pt idx="852">
                  <c:v>-83.5</c:v>
                </c:pt>
                <c:pt idx="853">
                  <c:v>-84.6</c:v>
                </c:pt>
                <c:pt idx="854">
                  <c:v>-84.9</c:v>
                </c:pt>
                <c:pt idx="855">
                  <c:v>-82.8</c:v>
                </c:pt>
                <c:pt idx="856">
                  <c:v>-83.4</c:v>
                </c:pt>
                <c:pt idx="857">
                  <c:v>-85.2</c:v>
                </c:pt>
                <c:pt idx="858">
                  <c:v>-82.3</c:v>
                </c:pt>
                <c:pt idx="859">
                  <c:v>-84.4</c:v>
                </c:pt>
                <c:pt idx="860">
                  <c:v>-84.7</c:v>
                </c:pt>
                <c:pt idx="861">
                  <c:v>-83.7</c:v>
                </c:pt>
                <c:pt idx="862">
                  <c:v>-82.5</c:v>
                </c:pt>
                <c:pt idx="863">
                  <c:v>-82.9</c:v>
                </c:pt>
                <c:pt idx="864">
                  <c:v>-82.7</c:v>
                </c:pt>
                <c:pt idx="865">
                  <c:v>-82.4</c:v>
                </c:pt>
                <c:pt idx="866">
                  <c:v>-83.3</c:v>
                </c:pt>
                <c:pt idx="867">
                  <c:v>-81.599999999999994</c:v>
                </c:pt>
                <c:pt idx="868">
                  <c:v>-84</c:v>
                </c:pt>
                <c:pt idx="869">
                  <c:v>-82.1</c:v>
                </c:pt>
                <c:pt idx="870">
                  <c:v>-82.8</c:v>
                </c:pt>
                <c:pt idx="871">
                  <c:v>-82.1</c:v>
                </c:pt>
                <c:pt idx="872">
                  <c:v>-81.400000000000006</c:v>
                </c:pt>
                <c:pt idx="873">
                  <c:v>-84.4</c:v>
                </c:pt>
                <c:pt idx="874">
                  <c:v>-82.2</c:v>
                </c:pt>
                <c:pt idx="875">
                  <c:v>-83.2</c:v>
                </c:pt>
                <c:pt idx="876">
                  <c:v>-82.6</c:v>
                </c:pt>
                <c:pt idx="877">
                  <c:v>-82.4</c:v>
                </c:pt>
                <c:pt idx="878">
                  <c:v>-83.1</c:v>
                </c:pt>
                <c:pt idx="879">
                  <c:v>-81.8</c:v>
                </c:pt>
                <c:pt idx="880">
                  <c:v>-82.7</c:v>
                </c:pt>
                <c:pt idx="881">
                  <c:v>-82.7</c:v>
                </c:pt>
                <c:pt idx="882">
                  <c:v>-84.2</c:v>
                </c:pt>
                <c:pt idx="883">
                  <c:v>-81.3</c:v>
                </c:pt>
                <c:pt idx="884">
                  <c:v>-84.5</c:v>
                </c:pt>
                <c:pt idx="885">
                  <c:v>-82.8</c:v>
                </c:pt>
                <c:pt idx="886">
                  <c:v>-82.2</c:v>
                </c:pt>
                <c:pt idx="887">
                  <c:v>-81.599999999999994</c:v>
                </c:pt>
                <c:pt idx="888">
                  <c:v>-81.8</c:v>
                </c:pt>
                <c:pt idx="889">
                  <c:v>-84.7</c:v>
                </c:pt>
                <c:pt idx="890">
                  <c:v>-82.6</c:v>
                </c:pt>
                <c:pt idx="891">
                  <c:v>-82.5</c:v>
                </c:pt>
                <c:pt idx="892">
                  <c:v>-83.3</c:v>
                </c:pt>
                <c:pt idx="893">
                  <c:v>-83</c:v>
                </c:pt>
                <c:pt idx="894">
                  <c:v>-82.9</c:v>
                </c:pt>
                <c:pt idx="895">
                  <c:v>-84.5</c:v>
                </c:pt>
                <c:pt idx="896">
                  <c:v>-81.7</c:v>
                </c:pt>
                <c:pt idx="897">
                  <c:v>-82.6</c:v>
                </c:pt>
                <c:pt idx="898">
                  <c:v>-81</c:v>
                </c:pt>
                <c:pt idx="899">
                  <c:v>-83.8</c:v>
                </c:pt>
                <c:pt idx="900">
                  <c:v>-84.6</c:v>
                </c:pt>
                <c:pt idx="901">
                  <c:v>-83.7</c:v>
                </c:pt>
                <c:pt idx="902">
                  <c:v>-81.599999999999994</c:v>
                </c:pt>
                <c:pt idx="903">
                  <c:v>-82.4</c:v>
                </c:pt>
                <c:pt idx="904">
                  <c:v>-82.4</c:v>
                </c:pt>
                <c:pt idx="905">
                  <c:v>-83.1</c:v>
                </c:pt>
                <c:pt idx="906">
                  <c:v>-82.6</c:v>
                </c:pt>
                <c:pt idx="907">
                  <c:v>-83.1</c:v>
                </c:pt>
                <c:pt idx="908">
                  <c:v>-83.9</c:v>
                </c:pt>
                <c:pt idx="909">
                  <c:v>-80.400000000000006</c:v>
                </c:pt>
                <c:pt idx="910">
                  <c:v>-84.7</c:v>
                </c:pt>
                <c:pt idx="911">
                  <c:v>-82.7</c:v>
                </c:pt>
                <c:pt idx="912">
                  <c:v>-83.2</c:v>
                </c:pt>
                <c:pt idx="913">
                  <c:v>-82.7</c:v>
                </c:pt>
                <c:pt idx="914">
                  <c:v>-84.1</c:v>
                </c:pt>
                <c:pt idx="915">
                  <c:v>-83</c:v>
                </c:pt>
                <c:pt idx="916">
                  <c:v>-82.9</c:v>
                </c:pt>
                <c:pt idx="917">
                  <c:v>-81.900000000000006</c:v>
                </c:pt>
                <c:pt idx="918">
                  <c:v>-84</c:v>
                </c:pt>
                <c:pt idx="919">
                  <c:v>-83.2</c:v>
                </c:pt>
                <c:pt idx="920">
                  <c:v>-84.7</c:v>
                </c:pt>
                <c:pt idx="921">
                  <c:v>-82.5</c:v>
                </c:pt>
                <c:pt idx="922">
                  <c:v>-83.4</c:v>
                </c:pt>
                <c:pt idx="923">
                  <c:v>-84.1</c:v>
                </c:pt>
                <c:pt idx="924">
                  <c:v>-83.1</c:v>
                </c:pt>
                <c:pt idx="925">
                  <c:v>-80.3</c:v>
                </c:pt>
                <c:pt idx="926">
                  <c:v>-82</c:v>
                </c:pt>
                <c:pt idx="927">
                  <c:v>-83.3</c:v>
                </c:pt>
                <c:pt idx="928">
                  <c:v>-83.4</c:v>
                </c:pt>
                <c:pt idx="929">
                  <c:v>-83.2</c:v>
                </c:pt>
                <c:pt idx="930">
                  <c:v>-83.3</c:v>
                </c:pt>
                <c:pt idx="931">
                  <c:v>-85.3</c:v>
                </c:pt>
                <c:pt idx="932">
                  <c:v>-82.2</c:v>
                </c:pt>
                <c:pt idx="933">
                  <c:v>-84.6</c:v>
                </c:pt>
                <c:pt idx="934">
                  <c:v>-83.8</c:v>
                </c:pt>
                <c:pt idx="935">
                  <c:v>-81.900000000000006</c:v>
                </c:pt>
                <c:pt idx="936">
                  <c:v>-81.2</c:v>
                </c:pt>
                <c:pt idx="937">
                  <c:v>-83.4</c:v>
                </c:pt>
                <c:pt idx="938">
                  <c:v>-82.7</c:v>
                </c:pt>
                <c:pt idx="939">
                  <c:v>-83.1</c:v>
                </c:pt>
                <c:pt idx="940">
                  <c:v>-83.3</c:v>
                </c:pt>
                <c:pt idx="941">
                  <c:v>-85.4</c:v>
                </c:pt>
                <c:pt idx="942">
                  <c:v>-82</c:v>
                </c:pt>
                <c:pt idx="943">
                  <c:v>-82.4</c:v>
                </c:pt>
                <c:pt idx="944">
                  <c:v>-83.9</c:v>
                </c:pt>
                <c:pt idx="945">
                  <c:v>-85.5</c:v>
                </c:pt>
                <c:pt idx="946">
                  <c:v>-82.3</c:v>
                </c:pt>
                <c:pt idx="947">
                  <c:v>-84.4</c:v>
                </c:pt>
                <c:pt idx="948">
                  <c:v>-82.4</c:v>
                </c:pt>
                <c:pt idx="949">
                  <c:v>-82.8</c:v>
                </c:pt>
                <c:pt idx="950">
                  <c:v>-83</c:v>
                </c:pt>
                <c:pt idx="951">
                  <c:v>-84.5</c:v>
                </c:pt>
                <c:pt idx="952">
                  <c:v>-84.6</c:v>
                </c:pt>
                <c:pt idx="953">
                  <c:v>-84.4</c:v>
                </c:pt>
                <c:pt idx="954">
                  <c:v>-82.8</c:v>
                </c:pt>
                <c:pt idx="955">
                  <c:v>-83.3</c:v>
                </c:pt>
                <c:pt idx="956">
                  <c:v>-82.8</c:v>
                </c:pt>
                <c:pt idx="957">
                  <c:v>-82.5</c:v>
                </c:pt>
                <c:pt idx="958">
                  <c:v>-83.2</c:v>
                </c:pt>
                <c:pt idx="959">
                  <c:v>-82.8</c:v>
                </c:pt>
                <c:pt idx="960">
                  <c:v>-81.599999999999994</c:v>
                </c:pt>
                <c:pt idx="961">
                  <c:v>-85.3</c:v>
                </c:pt>
                <c:pt idx="962">
                  <c:v>-81.900000000000006</c:v>
                </c:pt>
                <c:pt idx="963">
                  <c:v>-83</c:v>
                </c:pt>
                <c:pt idx="964">
                  <c:v>-81.900000000000006</c:v>
                </c:pt>
                <c:pt idx="965">
                  <c:v>-83.6</c:v>
                </c:pt>
                <c:pt idx="966">
                  <c:v>-85.1</c:v>
                </c:pt>
                <c:pt idx="967">
                  <c:v>-83.7</c:v>
                </c:pt>
                <c:pt idx="968">
                  <c:v>-83.9</c:v>
                </c:pt>
                <c:pt idx="969">
                  <c:v>-81.8</c:v>
                </c:pt>
                <c:pt idx="970">
                  <c:v>-82.3</c:v>
                </c:pt>
                <c:pt idx="971">
                  <c:v>-82.3</c:v>
                </c:pt>
                <c:pt idx="972">
                  <c:v>-82.4</c:v>
                </c:pt>
                <c:pt idx="973">
                  <c:v>-82.8</c:v>
                </c:pt>
                <c:pt idx="974">
                  <c:v>-84.1</c:v>
                </c:pt>
                <c:pt idx="975">
                  <c:v>-83.4</c:v>
                </c:pt>
                <c:pt idx="976">
                  <c:v>-82.2</c:v>
                </c:pt>
                <c:pt idx="977">
                  <c:v>-82.9</c:v>
                </c:pt>
                <c:pt idx="978">
                  <c:v>-83.5</c:v>
                </c:pt>
                <c:pt idx="979">
                  <c:v>-84.8</c:v>
                </c:pt>
                <c:pt idx="980">
                  <c:v>-85.4</c:v>
                </c:pt>
                <c:pt idx="981">
                  <c:v>-82.3</c:v>
                </c:pt>
                <c:pt idx="982">
                  <c:v>-82.1</c:v>
                </c:pt>
                <c:pt idx="983">
                  <c:v>-82.8</c:v>
                </c:pt>
                <c:pt idx="984">
                  <c:v>-83</c:v>
                </c:pt>
                <c:pt idx="985">
                  <c:v>-82.4</c:v>
                </c:pt>
                <c:pt idx="986">
                  <c:v>-82.3</c:v>
                </c:pt>
                <c:pt idx="987">
                  <c:v>-85.1</c:v>
                </c:pt>
                <c:pt idx="988">
                  <c:v>-84.6</c:v>
                </c:pt>
                <c:pt idx="989">
                  <c:v>-83</c:v>
                </c:pt>
                <c:pt idx="990">
                  <c:v>-82.6</c:v>
                </c:pt>
                <c:pt idx="991">
                  <c:v>-81.599999999999994</c:v>
                </c:pt>
                <c:pt idx="992">
                  <c:v>-82.2</c:v>
                </c:pt>
                <c:pt idx="993">
                  <c:v>-83.9</c:v>
                </c:pt>
                <c:pt idx="994">
                  <c:v>-85.8</c:v>
                </c:pt>
                <c:pt idx="995">
                  <c:v>-83.7</c:v>
                </c:pt>
                <c:pt idx="996">
                  <c:v>-83</c:v>
                </c:pt>
                <c:pt idx="997">
                  <c:v>-83.3</c:v>
                </c:pt>
                <c:pt idx="998">
                  <c:v>-82.8</c:v>
                </c:pt>
                <c:pt idx="999">
                  <c:v>-83.1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B!$W$1:$W$5</c:f>
              <c:strCache>
                <c:ptCount val="1"/>
                <c:pt idx="0">
                  <c:v>B12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B!$V$6:$V$1005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B!$W$6:$W$1005</c:f>
              <c:numCache>
                <c:formatCode>0.00E+00</c:formatCode>
                <c:ptCount val="1000"/>
                <c:pt idx="0">
                  <c:v>-85.1</c:v>
                </c:pt>
                <c:pt idx="1">
                  <c:v>-84.7</c:v>
                </c:pt>
                <c:pt idx="2">
                  <c:v>-85.1</c:v>
                </c:pt>
                <c:pt idx="3">
                  <c:v>-82.1</c:v>
                </c:pt>
                <c:pt idx="4">
                  <c:v>-83.8</c:v>
                </c:pt>
                <c:pt idx="5">
                  <c:v>-84.6</c:v>
                </c:pt>
                <c:pt idx="6">
                  <c:v>-83</c:v>
                </c:pt>
                <c:pt idx="7">
                  <c:v>-84.1</c:v>
                </c:pt>
                <c:pt idx="8">
                  <c:v>-83.9</c:v>
                </c:pt>
                <c:pt idx="9">
                  <c:v>-81.2</c:v>
                </c:pt>
                <c:pt idx="10">
                  <c:v>-82</c:v>
                </c:pt>
                <c:pt idx="11">
                  <c:v>-82.8</c:v>
                </c:pt>
                <c:pt idx="12">
                  <c:v>-82.5</c:v>
                </c:pt>
                <c:pt idx="13">
                  <c:v>-83.4</c:v>
                </c:pt>
                <c:pt idx="14">
                  <c:v>-83.8</c:v>
                </c:pt>
                <c:pt idx="15">
                  <c:v>-84.3</c:v>
                </c:pt>
                <c:pt idx="16">
                  <c:v>-83.7</c:v>
                </c:pt>
                <c:pt idx="17">
                  <c:v>-83.3</c:v>
                </c:pt>
                <c:pt idx="18">
                  <c:v>-84.6</c:v>
                </c:pt>
                <c:pt idx="19">
                  <c:v>-82.4</c:v>
                </c:pt>
                <c:pt idx="20">
                  <c:v>-83</c:v>
                </c:pt>
                <c:pt idx="21">
                  <c:v>-82.7</c:v>
                </c:pt>
                <c:pt idx="22">
                  <c:v>-81.3</c:v>
                </c:pt>
                <c:pt idx="23">
                  <c:v>-83.1</c:v>
                </c:pt>
                <c:pt idx="24">
                  <c:v>-83.6</c:v>
                </c:pt>
                <c:pt idx="25">
                  <c:v>-83.7</c:v>
                </c:pt>
                <c:pt idx="26">
                  <c:v>-84.8</c:v>
                </c:pt>
                <c:pt idx="27">
                  <c:v>-83.7</c:v>
                </c:pt>
                <c:pt idx="28">
                  <c:v>-82.3</c:v>
                </c:pt>
                <c:pt idx="29">
                  <c:v>-83.8</c:v>
                </c:pt>
                <c:pt idx="30">
                  <c:v>-82.8</c:v>
                </c:pt>
                <c:pt idx="31">
                  <c:v>-83.9</c:v>
                </c:pt>
                <c:pt idx="32">
                  <c:v>-82.2</c:v>
                </c:pt>
                <c:pt idx="33">
                  <c:v>-82.8</c:v>
                </c:pt>
                <c:pt idx="34">
                  <c:v>-83.6</c:v>
                </c:pt>
                <c:pt idx="35">
                  <c:v>-84.3</c:v>
                </c:pt>
                <c:pt idx="36">
                  <c:v>-83.3</c:v>
                </c:pt>
                <c:pt idx="37">
                  <c:v>-82.3</c:v>
                </c:pt>
                <c:pt idx="38">
                  <c:v>-82.2</c:v>
                </c:pt>
                <c:pt idx="39">
                  <c:v>-82.5</c:v>
                </c:pt>
                <c:pt idx="40">
                  <c:v>-82.7</c:v>
                </c:pt>
                <c:pt idx="41">
                  <c:v>-82</c:v>
                </c:pt>
                <c:pt idx="42">
                  <c:v>-82.8</c:v>
                </c:pt>
                <c:pt idx="43">
                  <c:v>-84.4</c:v>
                </c:pt>
                <c:pt idx="44">
                  <c:v>-84.8</c:v>
                </c:pt>
                <c:pt idx="45">
                  <c:v>-84.8</c:v>
                </c:pt>
                <c:pt idx="46">
                  <c:v>-82.7</c:v>
                </c:pt>
                <c:pt idx="47">
                  <c:v>-82.1</c:v>
                </c:pt>
                <c:pt idx="48">
                  <c:v>-85.9</c:v>
                </c:pt>
                <c:pt idx="49">
                  <c:v>-84.5</c:v>
                </c:pt>
                <c:pt idx="50">
                  <c:v>-82.6</c:v>
                </c:pt>
                <c:pt idx="51">
                  <c:v>-83</c:v>
                </c:pt>
                <c:pt idx="52">
                  <c:v>-85</c:v>
                </c:pt>
                <c:pt idx="53">
                  <c:v>-81.900000000000006</c:v>
                </c:pt>
                <c:pt idx="54">
                  <c:v>-84.8</c:v>
                </c:pt>
                <c:pt idx="55">
                  <c:v>-84.7</c:v>
                </c:pt>
                <c:pt idx="56">
                  <c:v>-82.7</c:v>
                </c:pt>
                <c:pt idx="57">
                  <c:v>-84.2</c:v>
                </c:pt>
                <c:pt idx="58">
                  <c:v>-83.4</c:v>
                </c:pt>
                <c:pt idx="59">
                  <c:v>-83.1</c:v>
                </c:pt>
                <c:pt idx="60">
                  <c:v>-83.4</c:v>
                </c:pt>
                <c:pt idx="61">
                  <c:v>-81.7</c:v>
                </c:pt>
                <c:pt idx="62">
                  <c:v>-82.5</c:v>
                </c:pt>
                <c:pt idx="63">
                  <c:v>-82.8</c:v>
                </c:pt>
                <c:pt idx="64">
                  <c:v>-84.2</c:v>
                </c:pt>
                <c:pt idx="65">
                  <c:v>-83.8</c:v>
                </c:pt>
                <c:pt idx="66">
                  <c:v>-84.8</c:v>
                </c:pt>
                <c:pt idx="67">
                  <c:v>-83.8</c:v>
                </c:pt>
                <c:pt idx="68">
                  <c:v>-83.4</c:v>
                </c:pt>
                <c:pt idx="69">
                  <c:v>-83.4</c:v>
                </c:pt>
                <c:pt idx="70">
                  <c:v>-83.1</c:v>
                </c:pt>
                <c:pt idx="71">
                  <c:v>-81.900000000000006</c:v>
                </c:pt>
                <c:pt idx="72">
                  <c:v>-82</c:v>
                </c:pt>
                <c:pt idx="73">
                  <c:v>-83.6</c:v>
                </c:pt>
                <c:pt idx="74">
                  <c:v>-83.7</c:v>
                </c:pt>
                <c:pt idx="75">
                  <c:v>-82</c:v>
                </c:pt>
                <c:pt idx="76">
                  <c:v>-81.900000000000006</c:v>
                </c:pt>
                <c:pt idx="77">
                  <c:v>-84.7</c:v>
                </c:pt>
                <c:pt idx="78">
                  <c:v>-82.3</c:v>
                </c:pt>
                <c:pt idx="79">
                  <c:v>-82.8</c:v>
                </c:pt>
                <c:pt idx="80">
                  <c:v>-82.5</c:v>
                </c:pt>
                <c:pt idx="81">
                  <c:v>-84</c:v>
                </c:pt>
                <c:pt idx="82">
                  <c:v>-83.1</c:v>
                </c:pt>
                <c:pt idx="83">
                  <c:v>-85.7</c:v>
                </c:pt>
                <c:pt idx="84">
                  <c:v>-83.7</c:v>
                </c:pt>
                <c:pt idx="85">
                  <c:v>-82.9</c:v>
                </c:pt>
                <c:pt idx="86">
                  <c:v>-83</c:v>
                </c:pt>
                <c:pt idx="87">
                  <c:v>-83.9</c:v>
                </c:pt>
                <c:pt idx="88">
                  <c:v>-83.2</c:v>
                </c:pt>
                <c:pt idx="89">
                  <c:v>-82</c:v>
                </c:pt>
                <c:pt idx="90">
                  <c:v>-83.4</c:v>
                </c:pt>
                <c:pt idx="91">
                  <c:v>-83.1</c:v>
                </c:pt>
                <c:pt idx="92">
                  <c:v>-83.4</c:v>
                </c:pt>
                <c:pt idx="93">
                  <c:v>-81.599999999999994</c:v>
                </c:pt>
                <c:pt idx="94">
                  <c:v>-84.2</c:v>
                </c:pt>
                <c:pt idx="95">
                  <c:v>-83.6</c:v>
                </c:pt>
                <c:pt idx="96">
                  <c:v>-81.3</c:v>
                </c:pt>
                <c:pt idx="97">
                  <c:v>-85.1</c:v>
                </c:pt>
                <c:pt idx="98">
                  <c:v>-82.9</c:v>
                </c:pt>
                <c:pt idx="99">
                  <c:v>-84.1</c:v>
                </c:pt>
                <c:pt idx="100">
                  <c:v>-82.6</c:v>
                </c:pt>
                <c:pt idx="101">
                  <c:v>-85.1</c:v>
                </c:pt>
                <c:pt idx="102">
                  <c:v>-83.5</c:v>
                </c:pt>
                <c:pt idx="103">
                  <c:v>-83.3</c:v>
                </c:pt>
                <c:pt idx="104">
                  <c:v>-83.7</c:v>
                </c:pt>
                <c:pt idx="105">
                  <c:v>-82.8</c:v>
                </c:pt>
                <c:pt idx="106">
                  <c:v>-83.4</c:v>
                </c:pt>
                <c:pt idx="107">
                  <c:v>-83.1</c:v>
                </c:pt>
                <c:pt idx="108">
                  <c:v>-84.1</c:v>
                </c:pt>
                <c:pt idx="109">
                  <c:v>-84.7</c:v>
                </c:pt>
                <c:pt idx="110">
                  <c:v>-82</c:v>
                </c:pt>
                <c:pt idx="111">
                  <c:v>-83.1</c:v>
                </c:pt>
                <c:pt idx="112">
                  <c:v>-82.7</c:v>
                </c:pt>
                <c:pt idx="113">
                  <c:v>-85.2</c:v>
                </c:pt>
                <c:pt idx="114">
                  <c:v>-83.1</c:v>
                </c:pt>
                <c:pt idx="115">
                  <c:v>-84.7</c:v>
                </c:pt>
                <c:pt idx="116">
                  <c:v>-83.4</c:v>
                </c:pt>
                <c:pt idx="117">
                  <c:v>-83.8</c:v>
                </c:pt>
                <c:pt idx="118">
                  <c:v>-84.9</c:v>
                </c:pt>
                <c:pt idx="119">
                  <c:v>-82.6</c:v>
                </c:pt>
                <c:pt idx="120">
                  <c:v>-84</c:v>
                </c:pt>
                <c:pt idx="121">
                  <c:v>-83.3</c:v>
                </c:pt>
                <c:pt idx="122">
                  <c:v>-84.1</c:v>
                </c:pt>
                <c:pt idx="123">
                  <c:v>-83</c:v>
                </c:pt>
                <c:pt idx="124">
                  <c:v>-83.8</c:v>
                </c:pt>
                <c:pt idx="125">
                  <c:v>-82.5</c:v>
                </c:pt>
                <c:pt idx="126">
                  <c:v>-82.5</c:v>
                </c:pt>
                <c:pt idx="127">
                  <c:v>-84.5</c:v>
                </c:pt>
                <c:pt idx="128">
                  <c:v>-84.6</c:v>
                </c:pt>
                <c:pt idx="129">
                  <c:v>-81.8</c:v>
                </c:pt>
                <c:pt idx="130">
                  <c:v>-83.7</c:v>
                </c:pt>
                <c:pt idx="131">
                  <c:v>-84.1</c:v>
                </c:pt>
                <c:pt idx="132">
                  <c:v>-84.7</c:v>
                </c:pt>
                <c:pt idx="133">
                  <c:v>-83.2</c:v>
                </c:pt>
                <c:pt idx="134">
                  <c:v>-82.6</c:v>
                </c:pt>
                <c:pt idx="135">
                  <c:v>-82.3</c:v>
                </c:pt>
                <c:pt idx="136">
                  <c:v>-83.5</c:v>
                </c:pt>
                <c:pt idx="137">
                  <c:v>-83.5</c:v>
                </c:pt>
                <c:pt idx="138">
                  <c:v>-84</c:v>
                </c:pt>
                <c:pt idx="139">
                  <c:v>-83.2</c:v>
                </c:pt>
                <c:pt idx="140">
                  <c:v>-82.4</c:v>
                </c:pt>
                <c:pt idx="141">
                  <c:v>-81.400000000000006</c:v>
                </c:pt>
                <c:pt idx="142">
                  <c:v>-81.7</c:v>
                </c:pt>
                <c:pt idx="143">
                  <c:v>-83.1</c:v>
                </c:pt>
                <c:pt idx="144">
                  <c:v>-83.4</c:v>
                </c:pt>
                <c:pt idx="145">
                  <c:v>-81.7</c:v>
                </c:pt>
                <c:pt idx="146">
                  <c:v>-83.2</c:v>
                </c:pt>
                <c:pt idx="147">
                  <c:v>-82</c:v>
                </c:pt>
                <c:pt idx="148">
                  <c:v>-83.4</c:v>
                </c:pt>
                <c:pt idx="149">
                  <c:v>-83.5</c:v>
                </c:pt>
                <c:pt idx="150">
                  <c:v>-82.4</c:v>
                </c:pt>
                <c:pt idx="151">
                  <c:v>-81.7</c:v>
                </c:pt>
                <c:pt idx="152">
                  <c:v>-83.5</c:v>
                </c:pt>
                <c:pt idx="153">
                  <c:v>-82.4</c:v>
                </c:pt>
                <c:pt idx="154">
                  <c:v>-82.7</c:v>
                </c:pt>
                <c:pt idx="155">
                  <c:v>-84.4</c:v>
                </c:pt>
                <c:pt idx="156">
                  <c:v>-84.2</c:v>
                </c:pt>
                <c:pt idx="157">
                  <c:v>-84.4</c:v>
                </c:pt>
                <c:pt idx="158">
                  <c:v>-83.2</c:v>
                </c:pt>
                <c:pt idx="159">
                  <c:v>-82.5</c:v>
                </c:pt>
                <c:pt idx="160">
                  <c:v>-84.9</c:v>
                </c:pt>
                <c:pt idx="161">
                  <c:v>-83.2</c:v>
                </c:pt>
                <c:pt idx="162">
                  <c:v>-84.4</c:v>
                </c:pt>
                <c:pt idx="163">
                  <c:v>-84.2</c:v>
                </c:pt>
                <c:pt idx="164">
                  <c:v>-83.6</c:v>
                </c:pt>
                <c:pt idx="165">
                  <c:v>-83.3</c:v>
                </c:pt>
                <c:pt idx="166">
                  <c:v>-82.8</c:v>
                </c:pt>
                <c:pt idx="167">
                  <c:v>-82.5</c:v>
                </c:pt>
                <c:pt idx="168">
                  <c:v>-83.3</c:v>
                </c:pt>
                <c:pt idx="169">
                  <c:v>-83.4</c:v>
                </c:pt>
                <c:pt idx="170">
                  <c:v>-85.7</c:v>
                </c:pt>
                <c:pt idx="171">
                  <c:v>-84.7</c:v>
                </c:pt>
                <c:pt idx="172">
                  <c:v>-84.7</c:v>
                </c:pt>
                <c:pt idx="173">
                  <c:v>-83.9</c:v>
                </c:pt>
                <c:pt idx="174">
                  <c:v>-83.4</c:v>
                </c:pt>
                <c:pt idx="175">
                  <c:v>-83.6</c:v>
                </c:pt>
                <c:pt idx="176">
                  <c:v>-83.9</c:v>
                </c:pt>
                <c:pt idx="177">
                  <c:v>-83.3</c:v>
                </c:pt>
                <c:pt idx="178">
                  <c:v>-83.7</c:v>
                </c:pt>
                <c:pt idx="179">
                  <c:v>-83.3</c:v>
                </c:pt>
                <c:pt idx="180">
                  <c:v>-83.1</c:v>
                </c:pt>
                <c:pt idx="181">
                  <c:v>-83.4</c:v>
                </c:pt>
                <c:pt idx="182">
                  <c:v>-82</c:v>
                </c:pt>
                <c:pt idx="183">
                  <c:v>-84.5</c:v>
                </c:pt>
                <c:pt idx="184">
                  <c:v>-84.7</c:v>
                </c:pt>
                <c:pt idx="185">
                  <c:v>-82.7</c:v>
                </c:pt>
                <c:pt idx="186">
                  <c:v>-84.2</c:v>
                </c:pt>
                <c:pt idx="187">
                  <c:v>-82.3</c:v>
                </c:pt>
                <c:pt idx="188">
                  <c:v>-82.6</c:v>
                </c:pt>
                <c:pt idx="189">
                  <c:v>-84.4</c:v>
                </c:pt>
                <c:pt idx="190">
                  <c:v>-83.4</c:v>
                </c:pt>
                <c:pt idx="191">
                  <c:v>-82.9</c:v>
                </c:pt>
                <c:pt idx="192">
                  <c:v>-83.1</c:v>
                </c:pt>
                <c:pt idx="193">
                  <c:v>-81.8</c:v>
                </c:pt>
                <c:pt idx="194">
                  <c:v>-82</c:v>
                </c:pt>
                <c:pt idx="195">
                  <c:v>-84.9</c:v>
                </c:pt>
                <c:pt idx="196">
                  <c:v>-84.2</c:v>
                </c:pt>
                <c:pt idx="197">
                  <c:v>-83.3</c:v>
                </c:pt>
                <c:pt idx="198">
                  <c:v>-85.7</c:v>
                </c:pt>
                <c:pt idx="199">
                  <c:v>-84.9</c:v>
                </c:pt>
                <c:pt idx="200">
                  <c:v>-82</c:v>
                </c:pt>
                <c:pt idx="201">
                  <c:v>-84.3</c:v>
                </c:pt>
                <c:pt idx="202">
                  <c:v>-82.1</c:v>
                </c:pt>
                <c:pt idx="203">
                  <c:v>-82.9</c:v>
                </c:pt>
                <c:pt idx="204">
                  <c:v>-83.7</c:v>
                </c:pt>
                <c:pt idx="205">
                  <c:v>-83</c:v>
                </c:pt>
                <c:pt idx="206">
                  <c:v>-83.2</c:v>
                </c:pt>
                <c:pt idx="207">
                  <c:v>-83.9</c:v>
                </c:pt>
                <c:pt idx="208">
                  <c:v>-84.5</c:v>
                </c:pt>
                <c:pt idx="209">
                  <c:v>-83.4</c:v>
                </c:pt>
                <c:pt idx="210">
                  <c:v>-83.6</c:v>
                </c:pt>
                <c:pt idx="211">
                  <c:v>-82.5</c:v>
                </c:pt>
                <c:pt idx="212">
                  <c:v>-82.9</c:v>
                </c:pt>
                <c:pt idx="213">
                  <c:v>-81.900000000000006</c:v>
                </c:pt>
                <c:pt idx="214">
                  <c:v>-82.1</c:v>
                </c:pt>
                <c:pt idx="215">
                  <c:v>-83</c:v>
                </c:pt>
                <c:pt idx="216">
                  <c:v>-83.4</c:v>
                </c:pt>
                <c:pt idx="217">
                  <c:v>-83.6</c:v>
                </c:pt>
                <c:pt idx="218">
                  <c:v>-85.3</c:v>
                </c:pt>
                <c:pt idx="219">
                  <c:v>-84.6</c:v>
                </c:pt>
                <c:pt idx="220">
                  <c:v>-83.3</c:v>
                </c:pt>
                <c:pt idx="221">
                  <c:v>-83.3</c:v>
                </c:pt>
                <c:pt idx="222">
                  <c:v>-82.5</c:v>
                </c:pt>
                <c:pt idx="223">
                  <c:v>-85.9</c:v>
                </c:pt>
                <c:pt idx="224">
                  <c:v>-83.1</c:v>
                </c:pt>
                <c:pt idx="225">
                  <c:v>-83</c:v>
                </c:pt>
                <c:pt idx="226">
                  <c:v>-82.8</c:v>
                </c:pt>
                <c:pt idx="227">
                  <c:v>-85.5</c:v>
                </c:pt>
                <c:pt idx="228">
                  <c:v>-83</c:v>
                </c:pt>
                <c:pt idx="229">
                  <c:v>-83.5</c:v>
                </c:pt>
                <c:pt idx="230">
                  <c:v>-83.8</c:v>
                </c:pt>
                <c:pt idx="231">
                  <c:v>-85.1</c:v>
                </c:pt>
                <c:pt idx="232">
                  <c:v>-83</c:v>
                </c:pt>
                <c:pt idx="233">
                  <c:v>-83.7</c:v>
                </c:pt>
                <c:pt idx="234">
                  <c:v>-84.1</c:v>
                </c:pt>
                <c:pt idx="235">
                  <c:v>-84.6</c:v>
                </c:pt>
                <c:pt idx="236">
                  <c:v>-85.1</c:v>
                </c:pt>
                <c:pt idx="237">
                  <c:v>-81.900000000000006</c:v>
                </c:pt>
                <c:pt idx="238">
                  <c:v>-83.6</c:v>
                </c:pt>
                <c:pt idx="239">
                  <c:v>-81.8</c:v>
                </c:pt>
                <c:pt idx="240">
                  <c:v>-85.3</c:v>
                </c:pt>
                <c:pt idx="241">
                  <c:v>-82.2</c:v>
                </c:pt>
                <c:pt idx="242">
                  <c:v>-84.3</c:v>
                </c:pt>
                <c:pt idx="243">
                  <c:v>-84.4</c:v>
                </c:pt>
                <c:pt idx="244">
                  <c:v>-82.1</c:v>
                </c:pt>
                <c:pt idx="245">
                  <c:v>-83.5</c:v>
                </c:pt>
                <c:pt idx="246">
                  <c:v>-82.4</c:v>
                </c:pt>
                <c:pt idx="247">
                  <c:v>-84.1</c:v>
                </c:pt>
                <c:pt idx="248">
                  <c:v>-84.2</c:v>
                </c:pt>
                <c:pt idx="249">
                  <c:v>-83.6</c:v>
                </c:pt>
                <c:pt idx="250">
                  <c:v>-84.1</c:v>
                </c:pt>
                <c:pt idx="251">
                  <c:v>-84.2</c:v>
                </c:pt>
                <c:pt idx="252">
                  <c:v>-82.7</c:v>
                </c:pt>
                <c:pt idx="253">
                  <c:v>-83.2</c:v>
                </c:pt>
                <c:pt idx="254">
                  <c:v>-86</c:v>
                </c:pt>
                <c:pt idx="255">
                  <c:v>-84.4</c:v>
                </c:pt>
                <c:pt idx="256">
                  <c:v>-82.5</c:v>
                </c:pt>
                <c:pt idx="257">
                  <c:v>-83.5</c:v>
                </c:pt>
                <c:pt idx="258">
                  <c:v>-83</c:v>
                </c:pt>
                <c:pt idx="259">
                  <c:v>-82</c:v>
                </c:pt>
                <c:pt idx="260">
                  <c:v>-83.4</c:v>
                </c:pt>
                <c:pt idx="261">
                  <c:v>-84.7</c:v>
                </c:pt>
                <c:pt idx="262">
                  <c:v>-83.4</c:v>
                </c:pt>
                <c:pt idx="263">
                  <c:v>-84.2</c:v>
                </c:pt>
                <c:pt idx="264">
                  <c:v>-83.6</c:v>
                </c:pt>
                <c:pt idx="265">
                  <c:v>-85.4</c:v>
                </c:pt>
                <c:pt idx="266">
                  <c:v>-82.8</c:v>
                </c:pt>
                <c:pt idx="267">
                  <c:v>-83.5</c:v>
                </c:pt>
                <c:pt idx="268">
                  <c:v>-84</c:v>
                </c:pt>
                <c:pt idx="269">
                  <c:v>-82.6</c:v>
                </c:pt>
                <c:pt idx="270">
                  <c:v>-84.1</c:v>
                </c:pt>
                <c:pt idx="271">
                  <c:v>-81.3</c:v>
                </c:pt>
                <c:pt idx="272">
                  <c:v>-82.8</c:v>
                </c:pt>
                <c:pt idx="273">
                  <c:v>-82.8</c:v>
                </c:pt>
                <c:pt idx="274">
                  <c:v>-82.8</c:v>
                </c:pt>
                <c:pt idx="275">
                  <c:v>-83.5</c:v>
                </c:pt>
                <c:pt idx="276">
                  <c:v>-84.7</c:v>
                </c:pt>
                <c:pt idx="277">
                  <c:v>-83.8</c:v>
                </c:pt>
                <c:pt idx="278">
                  <c:v>-84.9</c:v>
                </c:pt>
                <c:pt idx="279">
                  <c:v>-84.2</c:v>
                </c:pt>
                <c:pt idx="280">
                  <c:v>-83.6</c:v>
                </c:pt>
                <c:pt idx="281">
                  <c:v>-84.2</c:v>
                </c:pt>
                <c:pt idx="282">
                  <c:v>-83</c:v>
                </c:pt>
                <c:pt idx="283">
                  <c:v>-83.9</c:v>
                </c:pt>
                <c:pt idx="284">
                  <c:v>-82.7</c:v>
                </c:pt>
                <c:pt idx="285">
                  <c:v>-83.5</c:v>
                </c:pt>
                <c:pt idx="286">
                  <c:v>-85.1</c:v>
                </c:pt>
                <c:pt idx="287">
                  <c:v>-83.6</c:v>
                </c:pt>
                <c:pt idx="288">
                  <c:v>-82.7</c:v>
                </c:pt>
                <c:pt idx="289">
                  <c:v>-83.5</c:v>
                </c:pt>
                <c:pt idx="290">
                  <c:v>-83.1</c:v>
                </c:pt>
                <c:pt idx="291">
                  <c:v>-85.3</c:v>
                </c:pt>
                <c:pt idx="292">
                  <c:v>-82.8</c:v>
                </c:pt>
                <c:pt idx="293">
                  <c:v>-82.7</c:v>
                </c:pt>
                <c:pt idx="294">
                  <c:v>-81.400000000000006</c:v>
                </c:pt>
                <c:pt idx="295">
                  <c:v>-84.9</c:v>
                </c:pt>
                <c:pt idx="296">
                  <c:v>-82.9</c:v>
                </c:pt>
                <c:pt idx="297">
                  <c:v>-83.1</c:v>
                </c:pt>
                <c:pt idx="298">
                  <c:v>-84.3</c:v>
                </c:pt>
                <c:pt idx="299">
                  <c:v>-84.6</c:v>
                </c:pt>
                <c:pt idx="300">
                  <c:v>-83.7</c:v>
                </c:pt>
                <c:pt idx="301">
                  <c:v>-83.1</c:v>
                </c:pt>
                <c:pt idx="302">
                  <c:v>-84.8</c:v>
                </c:pt>
                <c:pt idx="303">
                  <c:v>-84.5</c:v>
                </c:pt>
                <c:pt idx="304">
                  <c:v>-83.8</c:v>
                </c:pt>
                <c:pt idx="305">
                  <c:v>-83.7</c:v>
                </c:pt>
                <c:pt idx="306">
                  <c:v>-82.6</c:v>
                </c:pt>
                <c:pt idx="307">
                  <c:v>-82.4</c:v>
                </c:pt>
                <c:pt idx="308">
                  <c:v>-84.2</c:v>
                </c:pt>
                <c:pt idx="309">
                  <c:v>-85.3</c:v>
                </c:pt>
                <c:pt idx="310">
                  <c:v>-83.5</c:v>
                </c:pt>
                <c:pt idx="311">
                  <c:v>-82.6</c:v>
                </c:pt>
                <c:pt idx="312">
                  <c:v>-84.3</c:v>
                </c:pt>
                <c:pt idx="313">
                  <c:v>-83.6</c:v>
                </c:pt>
                <c:pt idx="314">
                  <c:v>-82.3</c:v>
                </c:pt>
                <c:pt idx="315">
                  <c:v>-82.2</c:v>
                </c:pt>
                <c:pt idx="316">
                  <c:v>-82.5</c:v>
                </c:pt>
                <c:pt idx="317">
                  <c:v>-82.3</c:v>
                </c:pt>
                <c:pt idx="318">
                  <c:v>-82.2</c:v>
                </c:pt>
                <c:pt idx="319">
                  <c:v>-83.3</c:v>
                </c:pt>
                <c:pt idx="320">
                  <c:v>-83.7</c:v>
                </c:pt>
                <c:pt idx="321">
                  <c:v>-83.4</c:v>
                </c:pt>
                <c:pt idx="322">
                  <c:v>-83</c:v>
                </c:pt>
                <c:pt idx="323">
                  <c:v>-82.3</c:v>
                </c:pt>
                <c:pt idx="324">
                  <c:v>-82.7</c:v>
                </c:pt>
                <c:pt idx="325">
                  <c:v>-83</c:v>
                </c:pt>
                <c:pt idx="326">
                  <c:v>-84.4</c:v>
                </c:pt>
                <c:pt idx="327">
                  <c:v>-84.9</c:v>
                </c:pt>
                <c:pt idx="328">
                  <c:v>-83.8</c:v>
                </c:pt>
                <c:pt idx="329">
                  <c:v>-82.5</c:v>
                </c:pt>
                <c:pt idx="330">
                  <c:v>-83.6</c:v>
                </c:pt>
                <c:pt idx="331">
                  <c:v>-82.9</c:v>
                </c:pt>
                <c:pt idx="332">
                  <c:v>-84</c:v>
                </c:pt>
                <c:pt idx="333">
                  <c:v>-83.9</c:v>
                </c:pt>
                <c:pt idx="334">
                  <c:v>-83.8</c:v>
                </c:pt>
                <c:pt idx="335">
                  <c:v>-81.8</c:v>
                </c:pt>
                <c:pt idx="336">
                  <c:v>-82.9</c:v>
                </c:pt>
                <c:pt idx="337">
                  <c:v>-83.4</c:v>
                </c:pt>
                <c:pt idx="338">
                  <c:v>-82.5</c:v>
                </c:pt>
                <c:pt idx="339">
                  <c:v>-83.3</c:v>
                </c:pt>
                <c:pt idx="340">
                  <c:v>-83</c:v>
                </c:pt>
                <c:pt idx="341">
                  <c:v>-82.6</c:v>
                </c:pt>
                <c:pt idx="342">
                  <c:v>-82.6</c:v>
                </c:pt>
                <c:pt idx="343">
                  <c:v>-81.900000000000006</c:v>
                </c:pt>
                <c:pt idx="344">
                  <c:v>-84.1</c:v>
                </c:pt>
                <c:pt idx="345">
                  <c:v>-85.7</c:v>
                </c:pt>
                <c:pt idx="346">
                  <c:v>-81.7</c:v>
                </c:pt>
                <c:pt idx="347">
                  <c:v>-82.4</c:v>
                </c:pt>
                <c:pt idx="348">
                  <c:v>-83.7</c:v>
                </c:pt>
                <c:pt idx="349">
                  <c:v>-83.2</c:v>
                </c:pt>
                <c:pt idx="350">
                  <c:v>-83.9</c:v>
                </c:pt>
                <c:pt idx="351">
                  <c:v>-83.9</c:v>
                </c:pt>
                <c:pt idx="352">
                  <c:v>-83.6</c:v>
                </c:pt>
                <c:pt idx="353">
                  <c:v>-83.8</c:v>
                </c:pt>
                <c:pt idx="354">
                  <c:v>-82.8</c:v>
                </c:pt>
                <c:pt idx="355">
                  <c:v>-83.6</c:v>
                </c:pt>
                <c:pt idx="356">
                  <c:v>-85.1</c:v>
                </c:pt>
                <c:pt idx="357">
                  <c:v>-83.3</c:v>
                </c:pt>
                <c:pt idx="358">
                  <c:v>-83.7</c:v>
                </c:pt>
                <c:pt idx="359">
                  <c:v>-85</c:v>
                </c:pt>
                <c:pt idx="360">
                  <c:v>-82.4</c:v>
                </c:pt>
                <c:pt idx="361">
                  <c:v>-82.7</c:v>
                </c:pt>
                <c:pt idx="362">
                  <c:v>-87.6</c:v>
                </c:pt>
                <c:pt idx="363">
                  <c:v>-83.3</c:v>
                </c:pt>
                <c:pt idx="364">
                  <c:v>-83.3</c:v>
                </c:pt>
                <c:pt idx="365">
                  <c:v>-82.9</c:v>
                </c:pt>
                <c:pt idx="366">
                  <c:v>-82</c:v>
                </c:pt>
                <c:pt idx="367">
                  <c:v>-82.8</c:v>
                </c:pt>
                <c:pt idx="368">
                  <c:v>-83.4</c:v>
                </c:pt>
                <c:pt idx="369">
                  <c:v>-83.6</c:v>
                </c:pt>
                <c:pt idx="370">
                  <c:v>-83.8</c:v>
                </c:pt>
                <c:pt idx="371">
                  <c:v>-83.5</c:v>
                </c:pt>
                <c:pt idx="372">
                  <c:v>-83.1</c:v>
                </c:pt>
                <c:pt idx="373">
                  <c:v>-83.2</c:v>
                </c:pt>
                <c:pt idx="374">
                  <c:v>-82.4</c:v>
                </c:pt>
                <c:pt idx="375">
                  <c:v>-83.5</c:v>
                </c:pt>
                <c:pt idx="376">
                  <c:v>-83.9</c:v>
                </c:pt>
                <c:pt idx="377">
                  <c:v>-85.4</c:v>
                </c:pt>
                <c:pt idx="378">
                  <c:v>-84.8</c:v>
                </c:pt>
                <c:pt idx="379">
                  <c:v>-84.8</c:v>
                </c:pt>
                <c:pt idx="380">
                  <c:v>-83.4</c:v>
                </c:pt>
                <c:pt idx="381">
                  <c:v>-83</c:v>
                </c:pt>
                <c:pt idx="382">
                  <c:v>-84.5</c:v>
                </c:pt>
                <c:pt idx="383">
                  <c:v>-84.1</c:v>
                </c:pt>
                <c:pt idx="384">
                  <c:v>-82.6</c:v>
                </c:pt>
                <c:pt idx="385">
                  <c:v>-84.7</c:v>
                </c:pt>
                <c:pt idx="386">
                  <c:v>-84.2</c:v>
                </c:pt>
                <c:pt idx="387">
                  <c:v>-84.4</c:v>
                </c:pt>
                <c:pt idx="388">
                  <c:v>-83.9</c:v>
                </c:pt>
                <c:pt idx="389">
                  <c:v>-85.7</c:v>
                </c:pt>
                <c:pt idx="390">
                  <c:v>-82.1</c:v>
                </c:pt>
                <c:pt idx="391">
                  <c:v>-82.4</c:v>
                </c:pt>
                <c:pt idx="392">
                  <c:v>-81.7</c:v>
                </c:pt>
                <c:pt idx="393">
                  <c:v>-83.8</c:v>
                </c:pt>
                <c:pt idx="394">
                  <c:v>-80.599999999999994</c:v>
                </c:pt>
                <c:pt idx="395">
                  <c:v>-82.7</c:v>
                </c:pt>
                <c:pt idx="396">
                  <c:v>-85.5</c:v>
                </c:pt>
                <c:pt idx="397">
                  <c:v>-84.7</c:v>
                </c:pt>
                <c:pt idx="398">
                  <c:v>-84.6</c:v>
                </c:pt>
                <c:pt idx="399">
                  <c:v>-84</c:v>
                </c:pt>
                <c:pt idx="400">
                  <c:v>-86.1</c:v>
                </c:pt>
                <c:pt idx="401">
                  <c:v>-85.9</c:v>
                </c:pt>
                <c:pt idx="402">
                  <c:v>-82.8</c:v>
                </c:pt>
                <c:pt idx="403">
                  <c:v>-83.6</c:v>
                </c:pt>
                <c:pt idx="404">
                  <c:v>-83.1</c:v>
                </c:pt>
                <c:pt idx="405">
                  <c:v>-83.3</c:v>
                </c:pt>
                <c:pt idx="406">
                  <c:v>-85.1</c:v>
                </c:pt>
                <c:pt idx="407">
                  <c:v>-83.3</c:v>
                </c:pt>
                <c:pt idx="408">
                  <c:v>-82.3</c:v>
                </c:pt>
                <c:pt idx="409">
                  <c:v>-85.2</c:v>
                </c:pt>
                <c:pt idx="410">
                  <c:v>-84.1</c:v>
                </c:pt>
                <c:pt idx="411">
                  <c:v>-82.8</c:v>
                </c:pt>
                <c:pt idx="412">
                  <c:v>-84.2</c:v>
                </c:pt>
                <c:pt idx="413">
                  <c:v>-84.4</c:v>
                </c:pt>
                <c:pt idx="414">
                  <c:v>-84</c:v>
                </c:pt>
                <c:pt idx="415">
                  <c:v>-82.8</c:v>
                </c:pt>
                <c:pt idx="416">
                  <c:v>-84.2</c:v>
                </c:pt>
                <c:pt idx="417">
                  <c:v>-83.5</c:v>
                </c:pt>
                <c:pt idx="418">
                  <c:v>-81.7</c:v>
                </c:pt>
                <c:pt idx="419">
                  <c:v>-83.7</c:v>
                </c:pt>
                <c:pt idx="420">
                  <c:v>-83.1</c:v>
                </c:pt>
                <c:pt idx="421">
                  <c:v>-82.9</c:v>
                </c:pt>
                <c:pt idx="422">
                  <c:v>-82.7</c:v>
                </c:pt>
                <c:pt idx="423">
                  <c:v>-83.1</c:v>
                </c:pt>
                <c:pt idx="424">
                  <c:v>-83.8</c:v>
                </c:pt>
                <c:pt idx="425">
                  <c:v>-82.3</c:v>
                </c:pt>
                <c:pt idx="426">
                  <c:v>-83.2</c:v>
                </c:pt>
                <c:pt idx="427">
                  <c:v>-83.9</c:v>
                </c:pt>
                <c:pt idx="428">
                  <c:v>-84</c:v>
                </c:pt>
                <c:pt idx="429">
                  <c:v>-84.2</c:v>
                </c:pt>
                <c:pt idx="430">
                  <c:v>-83.8</c:v>
                </c:pt>
                <c:pt idx="431">
                  <c:v>-84.6</c:v>
                </c:pt>
                <c:pt idx="432">
                  <c:v>-84.7</c:v>
                </c:pt>
                <c:pt idx="433">
                  <c:v>-84.9</c:v>
                </c:pt>
                <c:pt idx="434">
                  <c:v>-83.1</c:v>
                </c:pt>
                <c:pt idx="435">
                  <c:v>-81.400000000000006</c:v>
                </c:pt>
                <c:pt idx="436">
                  <c:v>-83</c:v>
                </c:pt>
                <c:pt idx="437">
                  <c:v>-83.9</c:v>
                </c:pt>
                <c:pt idx="438">
                  <c:v>-83</c:v>
                </c:pt>
                <c:pt idx="439">
                  <c:v>-83</c:v>
                </c:pt>
                <c:pt idx="440">
                  <c:v>-82.7</c:v>
                </c:pt>
                <c:pt idx="441">
                  <c:v>-82.8</c:v>
                </c:pt>
                <c:pt idx="442">
                  <c:v>-85.3</c:v>
                </c:pt>
                <c:pt idx="443">
                  <c:v>-83.8</c:v>
                </c:pt>
                <c:pt idx="444">
                  <c:v>-84.8</c:v>
                </c:pt>
                <c:pt idx="445">
                  <c:v>-81.5</c:v>
                </c:pt>
                <c:pt idx="446">
                  <c:v>-82.1</c:v>
                </c:pt>
                <c:pt idx="447">
                  <c:v>-83</c:v>
                </c:pt>
                <c:pt idx="448">
                  <c:v>-83.6</c:v>
                </c:pt>
                <c:pt idx="449">
                  <c:v>-83.6</c:v>
                </c:pt>
                <c:pt idx="450">
                  <c:v>-84.3</c:v>
                </c:pt>
                <c:pt idx="451">
                  <c:v>-83.2</c:v>
                </c:pt>
                <c:pt idx="452">
                  <c:v>-84.7</c:v>
                </c:pt>
                <c:pt idx="453">
                  <c:v>-83.2</c:v>
                </c:pt>
                <c:pt idx="454">
                  <c:v>-85.7</c:v>
                </c:pt>
                <c:pt idx="455">
                  <c:v>-83</c:v>
                </c:pt>
                <c:pt idx="456">
                  <c:v>-83.5</c:v>
                </c:pt>
                <c:pt idx="457">
                  <c:v>-81.5</c:v>
                </c:pt>
                <c:pt idx="458">
                  <c:v>-82.2</c:v>
                </c:pt>
                <c:pt idx="459">
                  <c:v>-83.5</c:v>
                </c:pt>
                <c:pt idx="460">
                  <c:v>-84.1</c:v>
                </c:pt>
                <c:pt idx="461">
                  <c:v>-83.4</c:v>
                </c:pt>
                <c:pt idx="462">
                  <c:v>-85.6</c:v>
                </c:pt>
                <c:pt idx="463">
                  <c:v>-82.9</c:v>
                </c:pt>
                <c:pt idx="464">
                  <c:v>-83.8</c:v>
                </c:pt>
                <c:pt idx="465">
                  <c:v>-83.5</c:v>
                </c:pt>
                <c:pt idx="466">
                  <c:v>-82.6</c:v>
                </c:pt>
                <c:pt idx="467">
                  <c:v>-83</c:v>
                </c:pt>
                <c:pt idx="468">
                  <c:v>-85</c:v>
                </c:pt>
                <c:pt idx="469">
                  <c:v>-83.2</c:v>
                </c:pt>
                <c:pt idx="470">
                  <c:v>-82.5</c:v>
                </c:pt>
                <c:pt idx="471">
                  <c:v>-83.5</c:v>
                </c:pt>
                <c:pt idx="472">
                  <c:v>-82.8</c:v>
                </c:pt>
                <c:pt idx="473">
                  <c:v>-83.2</c:v>
                </c:pt>
                <c:pt idx="474">
                  <c:v>-83.7</c:v>
                </c:pt>
                <c:pt idx="475">
                  <c:v>-82.4</c:v>
                </c:pt>
                <c:pt idx="476">
                  <c:v>-81.900000000000006</c:v>
                </c:pt>
                <c:pt idx="477">
                  <c:v>-82.5</c:v>
                </c:pt>
                <c:pt idx="478">
                  <c:v>-81.599999999999994</c:v>
                </c:pt>
                <c:pt idx="479">
                  <c:v>-81.7</c:v>
                </c:pt>
                <c:pt idx="480">
                  <c:v>-84.5</c:v>
                </c:pt>
                <c:pt idx="481">
                  <c:v>-83.8</c:v>
                </c:pt>
                <c:pt idx="482">
                  <c:v>-82</c:v>
                </c:pt>
                <c:pt idx="483">
                  <c:v>-83.2</c:v>
                </c:pt>
                <c:pt idx="484">
                  <c:v>-82.9</c:v>
                </c:pt>
                <c:pt idx="485">
                  <c:v>-82.7</c:v>
                </c:pt>
                <c:pt idx="486">
                  <c:v>-83.6</c:v>
                </c:pt>
                <c:pt idx="487">
                  <c:v>-81.7</c:v>
                </c:pt>
                <c:pt idx="488">
                  <c:v>-83.3</c:v>
                </c:pt>
                <c:pt idx="489">
                  <c:v>-83.4</c:v>
                </c:pt>
                <c:pt idx="490">
                  <c:v>-84</c:v>
                </c:pt>
                <c:pt idx="491">
                  <c:v>-81</c:v>
                </c:pt>
                <c:pt idx="492">
                  <c:v>-82</c:v>
                </c:pt>
                <c:pt idx="493">
                  <c:v>-83.7</c:v>
                </c:pt>
                <c:pt idx="494">
                  <c:v>-82.5</c:v>
                </c:pt>
                <c:pt idx="495">
                  <c:v>-83.5</c:v>
                </c:pt>
                <c:pt idx="496">
                  <c:v>-82.8</c:v>
                </c:pt>
                <c:pt idx="497">
                  <c:v>-83.9</c:v>
                </c:pt>
                <c:pt idx="498">
                  <c:v>-82.2</c:v>
                </c:pt>
                <c:pt idx="499">
                  <c:v>-83.4</c:v>
                </c:pt>
                <c:pt idx="500">
                  <c:v>-82.5</c:v>
                </c:pt>
                <c:pt idx="501">
                  <c:v>-83.6</c:v>
                </c:pt>
                <c:pt idx="502">
                  <c:v>-82.6</c:v>
                </c:pt>
                <c:pt idx="503">
                  <c:v>-83.2</c:v>
                </c:pt>
                <c:pt idx="504">
                  <c:v>-82.7</c:v>
                </c:pt>
                <c:pt idx="505">
                  <c:v>-82.8</c:v>
                </c:pt>
                <c:pt idx="506">
                  <c:v>-83.3</c:v>
                </c:pt>
                <c:pt idx="507">
                  <c:v>-84.1</c:v>
                </c:pt>
                <c:pt idx="508">
                  <c:v>-84.6</c:v>
                </c:pt>
                <c:pt idx="509">
                  <c:v>-82.9</c:v>
                </c:pt>
                <c:pt idx="510">
                  <c:v>-85.1</c:v>
                </c:pt>
                <c:pt idx="511">
                  <c:v>-84</c:v>
                </c:pt>
                <c:pt idx="512">
                  <c:v>-82.8</c:v>
                </c:pt>
                <c:pt idx="513">
                  <c:v>-85.1</c:v>
                </c:pt>
                <c:pt idx="514">
                  <c:v>-82.6</c:v>
                </c:pt>
                <c:pt idx="515">
                  <c:v>-82.4</c:v>
                </c:pt>
                <c:pt idx="516">
                  <c:v>-84.2</c:v>
                </c:pt>
                <c:pt idx="517">
                  <c:v>-83.8</c:v>
                </c:pt>
                <c:pt idx="518">
                  <c:v>-84.3</c:v>
                </c:pt>
                <c:pt idx="519">
                  <c:v>-82.3</c:v>
                </c:pt>
                <c:pt idx="520">
                  <c:v>-85.6</c:v>
                </c:pt>
                <c:pt idx="521">
                  <c:v>-83</c:v>
                </c:pt>
                <c:pt idx="522">
                  <c:v>-82.7</c:v>
                </c:pt>
                <c:pt idx="523">
                  <c:v>-81.5</c:v>
                </c:pt>
                <c:pt idx="524">
                  <c:v>-84.7</c:v>
                </c:pt>
                <c:pt idx="525">
                  <c:v>-84.2</c:v>
                </c:pt>
                <c:pt idx="526">
                  <c:v>-82.3</c:v>
                </c:pt>
                <c:pt idx="527">
                  <c:v>-82.2</c:v>
                </c:pt>
                <c:pt idx="528">
                  <c:v>-83.9</c:v>
                </c:pt>
                <c:pt idx="529">
                  <c:v>-82.1</c:v>
                </c:pt>
                <c:pt idx="530">
                  <c:v>-82.3</c:v>
                </c:pt>
                <c:pt idx="531">
                  <c:v>-83.1</c:v>
                </c:pt>
                <c:pt idx="532">
                  <c:v>-83.4</c:v>
                </c:pt>
                <c:pt idx="533">
                  <c:v>-83</c:v>
                </c:pt>
                <c:pt idx="534">
                  <c:v>-83.1</c:v>
                </c:pt>
                <c:pt idx="535">
                  <c:v>-82.8</c:v>
                </c:pt>
                <c:pt idx="536">
                  <c:v>-83.3</c:v>
                </c:pt>
                <c:pt idx="537">
                  <c:v>-84.5</c:v>
                </c:pt>
                <c:pt idx="538">
                  <c:v>-83.6</c:v>
                </c:pt>
                <c:pt idx="539">
                  <c:v>-83.5</c:v>
                </c:pt>
                <c:pt idx="540">
                  <c:v>-84.5</c:v>
                </c:pt>
                <c:pt idx="541">
                  <c:v>-84.5</c:v>
                </c:pt>
                <c:pt idx="542">
                  <c:v>-81.7</c:v>
                </c:pt>
                <c:pt idx="543">
                  <c:v>-83.7</c:v>
                </c:pt>
                <c:pt idx="544">
                  <c:v>-84</c:v>
                </c:pt>
                <c:pt idx="545">
                  <c:v>-83.4</c:v>
                </c:pt>
                <c:pt idx="546">
                  <c:v>-83.5</c:v>
                </c:pt>
                <c:pt idx="547">
                  <c:v>-82.2</c:v>
                </c:pt>
                <c:pt idx="548">
                  <c:v>-83.6</c:v>
                </c:pt>
                <c:pt idx="549">
                  <c:v>-82.6</c:v>
                </c:pt>
                <c:pt idx="550">
                  <c:v>-82</c:v>
                </c:pt>
                <c:pt idx="551">
                  <c:v>-84</c:v>
                </c:pt>
                <c:pt idx="552">
                  <c:v>-83.9</c:v>
                </c:pt>
                <c:pt idx="553">
                  <c:v>-83</c:v>
                </c:pt>
                <c:pt idx="554">
                  <c:v>-82.6</c:v>
                </c:pt>
                <c:pt idx="555">
                  <c:v>-84.1</c:v>
                </c:pt>
                <c:pt idx="556">
                  <c:v>-82.6</c:v>
                </c:pt>
                <c:pt idx="557">
                  <c:v>-82</c:v>
                </c:pt>
                <c:pt idx="558">
                  <c:v>-82.4</c:v>
                </c:pt>
                <c:pt idx="559">
                  <c:v>-82.2</c:v>
                </c:pt>
                <c:pt idx="560">
                  <c:v>-81.599999999999994</c:v>
                </c:pt>
                <c:pt idx="561">
                  <c:v>-82.4</c:v>
                </c:pt>
                <c:pt idx="562">
                  <c:v>-83.6</c:v>
                </c:pt>
                <c:pt idx="563">
                  <c:v>-81.8</c:v>
                </c:pt>
                <c:pt idx="564">
                  <c:v>-83.4</c:v>
                </c:pt>
                <c:pt idx="565">
                  <c:v>-82.7</c:v>
                </c:pt>
                <c:pt idx="566">
                  <c:v>-83.5</c:v>
                </c:pt>
                <c:pt idx="567">
                  <c:v>-82</c:v>
                </c:pt>
                <c:pt idx="568">
                  <c:v>-83.8</c:v>
                </c:pt>
                <c:pt idx="569">
                  <c:v>-84.3</c:v>
                </c:pt>
                <c:pt idx="570">
                  <c:v>-82.8</c:v>
                </c:pt>
                <c:pt idx="571">
                  <c:v>-81.8</c:v>
                </c:pt>
                <c:pt idx="572">
                  <c:v>-84.3</c:v>
                </c:pt>
                <c:pt idx="573">
                  <c:v>-83.1</c:v>
                </c:pt>
                <c:pt idx="574">
                  <c:v>-85.1</c:v>
                </c:pt>
                <c:pt idx="575">
                  <c:v>-82.1</c:v>
                </c:pt>
                <c:pt idx="576">
                  <c:v>-81.900000000000006</c:v>
                </c:pt>
                <c:pt idx="577">
                  <c:v>-82.9</c:v>
                </c:pt>
                <c:pt idx="578">
                  <c:v>-83.5</c:v>
                </c:pt>
                <c:pt idx="579">
                  <c:v>-83.5</c:v>
                </c:pt>
                <c:pt idx="580">
                  <c:v>-82.5</c:v>
                </c:pt>
                <c:pt idx="581">
                  <c:v>-83.6</c:v>
                </c:pt>
                <c:pt idx="582">
                  <c:v>-82.4</c:v>
                </c:pt>
                <c:pt idx="583">
                  <c:v>-84.5</c:v>
                </c:pt>
                <c:pt idx="584">
                  <c:v>-83</c:v>
                </c:pt>
                <c:pt idx="585">
                  <c:v>-83.2</c:v>
                </c:pt>
                <c:pt idx="586">
                  <c:v>-82.6</c:v>
                </c:pt>
                <c:pt idx="587">
                  <c:v>-81.7</c:v>
                </c:pt>
                <c:pt idx="588">
                  <c:v>-81.3</c:v>
                </c:pt>
                <c:pt idx="589">
                  <c:v>-84</c:v>
                </c:pt>
                <c:pt idx="590">
                  <c:v>-84.3</c:v>
                </c:pt>
                <c:pt idx="591">
                  <c:v>-84.3</c:v>
                </c:pt>
                <c:pt idx="592">
                  <c:v>-83.8</c:v>
                </c:pt>
                <c:pt idx="593">
                  <c:v>-83.6</c:v>
                </c:pt>
                <c:pt idx="594">
                  <c:v>-82.7</c:v>
                </c:pt>
                <c:pt idx="595">
                  <c:v>-83.6</c:v>
                </c:pt>
                <c:pt idx="596">
                  <c:v>-85.6</c:v>
                </c:pt>
                <c:pt idx="597">
                  <c:v>-84.2</c:v>
                </c:pt>
                <c:pt idx="598">
                  <c:v>-83.1</c:v>
                </c:pt>
                <c:pt idx="599">
                  <c:v>-83.4</c:v>
                </c:pt>
                <c:pt idx="600">
                  <c:v>-81.900000000000006</c:v>
                </c:pt>
                <c:pt idx="601">
                  <c:v>-83.4</c:v>
                </c:pt>
                <c:pt idx="602">
                  <c:v>-84</c:v>
                </c:pt>
                <c:pt idx="603">
                  <c:v>-83.4</c:v>
                </c:pt>
                <c:pt idx="604">
                  <c:v>-82.4</c:v>
                </c:pt>
                <c:pt idx="605">
                  <c:v>-84.7</c:v>
                </c:pt>
                <c:pt idx="606">
                  <c:v>-84.3</c:v>
                </c:pt>
                <c:pt idx="607">
                  <c:v>-82.7</c:v>
                </c:pt>
                <c:pt idx="608">
                  <c:v>-64.599999999999994</c:v>
                </c:pt>
                <c:pt idx="609">
                  <c:v>-58.7</c:v>
                </c:pt>
                <c:pt idx="610">
                  <c:v>-78.5</c:v>
                </c:pt>
                <c:pt idx="611">
                  <c:v>-51</c:v>
                </c:pt>
                <c:pt idx="612">
                  <c:v>-51.4</c:v>
                </c:pt>
                <c:pt idx="613">
                  <c:v>-83.9</c:v>
                </c:pt>
                <c:pt idx="614">
                  <c:v>-83.1</c:v>
                </c:pt>
                <c:pt idx="615">
                  <c:v>-81.7</c:v>
                </c:pt>
                <c:pt idx="616">
                  <c:v>-82.6</c:v>
                </c:pt>
                <c:pt idx="617">
                  <c:v>-83.5</c:v>
                </c:pt>
                <c:pt idx="618">
                  <c:v>-82.8</c:v>
                </c:pt>
                <c:pt idx="619">
                  <c:v>-84.5</c:v>
                </c:pt>
                <c:pt idx="620">
                  <c:v>-81.5</c:v>
                </c:pt>
                <c:pt idx="621">
                  <c:v>-82.4</c:v>
                </c:pt>
                <c:pt idx="622">
                  <c:v>-83.3</c:v>
                </c:pt>
                <c:pt idx="623">
                  <c:v>-84.1</c:v>
                </c:pt>
                <c:pt idx="624">
                  <c:v>-83.1</c:v>
                </c:pt>
                <c:pt idx="625">
                  <c:v>-82.9</c:v>
                </c:pt>
                <c:pt idx="626">
                  <c:v>-82.7</c:v>
                </c:pt>
                <c:pt idx="627">
                  <c:v>-83</c:v>
                </c:pt>
                <c:pt idx="628">
                  <c:v>-82.8</c:v>
                </c:pt>
                <c:pt idx="629">
                  <c:v>-81.8</c:v>
                </c:pt>
                <c:pt idx="630">
                  <c:v>-83.1</c:v>
                </c:pt>
                <c:pt idx="631">
                  <c:v>-84.1</c:v>
                </c:pt>
                <c:pt idx="632">
                  <c:v>-84.2</c:v>
                </c:pt>
                <c:pt idx="633">
                  <c:v>-81.900000000000006</c:v>
                </c:pt>
                <c:pt idx="634">
                  <c:v>-81.900000000000006</c:v>
                </c:pt>
                <c:pt idx="635">
                  <c:v>-82.5</c:v>
                </c:pt>
                <c:pt idx="636">
                  <c:v>-82.6</c:v>
                </c:pt>
                <c:pt idx="637">
                  <c:v>-83.5</c:v>
                </c:pt>
                <c:pt idx="638">
                  <c:v>-83.1</c:v>
                </c:pt>
                <c:pt idx="639">
                  <c:v>-83.1</c:v>
                </c:pt>
                <c:pt idx="640">
                  <c:v>-83.3</c:v>
                </c:pt>
                <c:pt idx="641">
                  <c:v>-82.1</c:v>
                </c:pt>
                <c:pt idx="642">
                  <c:v>-83.3</c:v>
                </c:pt>
                <c:pt idx="643">
                  <c:v>-83.1</c:v>
                </c:pt>
                <c:pt idx="644">
                  <c:v>-83.6</c:v>
                </c:pt>
                <c:pt idx="645">
                  <c:v>-83.9</c:v>
                </c:pt>
                <c:pt idx="646">
                  <c:v>-82</c:v>
                </c:pt>
                <c:pt idx="647">
                  <c:v>-81.7</c:v>
                </c:pt>
                <c:pt idx="648">
                  <c:v>-83.7</c:v>
                </c:pt>
                <c:pt idx="649">
                  <c:v>-85</c:v>
                </c:pt>
                <c:pt idx="650">
                  <c:v>-83.1</c:v>
                </c:pt>
                <c:pt idx="651">
                  <c:v>-83.4</c:v>
                </c:pt>
                <c:pt idx="652">
                  <c:v>-83.4</c:v>
                </c:pt>
                <c:pt idx="653">
                  <c:v>-82.2</c:v>
                </c:pt>
                <c:pt idx="654">
                  <c:v>-83.4</c:v>
                </c:pt>
                <c:pt idx="655">
                  <c:v>-84.7</c:v>
                </c:pt>
                <c:pt idx="656">
                  <c:v>-83.1</c:v>
                </c:pt>
                <c:pt idx="657">
                  <c:v>-82.8</c:v>
                </c:pt>
                <c:pt idx="658">
                  <c:v>-84</c:v>
                </c:pt>
                <c:pt idx="659">
                  <c:v>-81.900000000000006</c:v>
                </c:pt>
                <c:pt idx="660">
                  <c:v>-82.5</c:v>
                </c:pt>
                <c:pt idx="661">
                  <c:v>-82.6</c:v>
                </c:pt>
                <c:pt idx="662">
                  <c:v>-83.4</c:v>
                </c:pt>
                <c:pt idx="663">
                  <c:v>-82.6</c:v>
                </c:pt>
                <c:pt idx="664">
                  <c:v>-84.4</c:v>
                </c:pt>
                <c:pt idx="665">
                  <c:v>-82</c:v>
                </c:pt>
                <c:pt idx="666">
                  <c:v>-82.6</c:v>
                </c:pt>
                <c:pt idx="667">
                  <c:v>-83.8</c:v>
                </c:pt>
                <c:pt idx="668">
                  <c:v>-83</c:v>
                </c:pt>
                <c:pt idx="669">
                  <c:v>-82.7</c:v>
                </c:pt>
                <c:pt idx="670">
                  <c:v>-82.8</c:v>
                </c:pt>
                <c:pt idx="671">
                  <c:v>-83</c:v>
                </c:pt>
                <c:pt idx="672">
                  <c:v>-83.8</c:v>
                </c:pt>
                <c:pt idx="673">
                  <c:v>-81.599999999999994</c:v>
                </c:pt>
                <c:pt idx="674">
                  <c:v>-84.4</c:v>
                </c:pt>
                <c:pt idx="675">
                  <c:v>-81.8</c:v>
                </c:pt>
                <c:pt idx="676">
                  <c:v>-83.4</c:v>
                </c:pt>
                <c:pt idx="677">
                  <c:v>-81.5</c:v>
                </c:pt>
                <c:pt idx="678">
                  <c:v>-82.7</c:v>
                </c:pt>
                <c:pt idx="679">
                  <c:v>-80.8</c:v>
                </c:pt>
                <c:pt idx="680">
                  <c:v>-82</c:v>
                </c:pt>
                <c:pt idx="681">
                  <c:v>-84.8</c:v>
                </c:pt>
                <c:pt idx="682">
                  <c:v>-82</c:v>
                </c:pt>
                <c:pt idx="683">
                  <c:v>-83.3</c:v>
                </c:pt>
                <c:pt idx="684">
                  <c:v>-82.6</c:v>
                </c:pt>
                <c:pt idx="685">
                  <c:v>-81.7</c:v>
                </c:pt>
                <c:pt idx="686">
                  <c:v>-83.6</c:v>
                </c:pt>
                <c:pt idx="687">
                  <c:v>-82.5</c:v>
                </c:pt>
                <c:pt idx="688">
                  <c:v>-85.1</c:v>
                </c:pt>
                <c:pt idx="689">
                  <c:v>-81.5</c:v>
                </c:pt>
                <c:pt idx="690">
                  <c:v>-84</c:v>
                </c:pt>
                <c:pt idx="691">
                  <c:v>-82.7</c:v>
                </c:pt>
                <c:pt idx="692">
                  <c:v>-81.5</c:v>
                </c:pt>
                <c:pt idx="693">
                  <c:v>-81.099999999999994</c:v>
                </c:pt>
                <c:pt idx="694">
                  <c:v>-85</c:v>
                </c:pt>
                <c:pt idx="695">
                  <c:v>-82.9</c:v>
                </c:pt>
                <c:pt idx="696">
                  <c:v>-83.1</c:v>
                </c:pt>
                <c:pt idx="697">
                  <c:v>-82.8</c:v>
                </c:pt>
                <c:pt idx="698">
                  <c:v>-85.6</c:v>
                </c:pt>
                <c:pt idx="699">
                  <c:v>-83.7</c:v>
                </c:pt>
                <c:pt idx="700">
                  <c:v>-83</c:v>
                </c:pt>
                <c:pt idx="701">
                  <c:v>-82.5</c:v>
                </c:pt>
                <c:pt idx="702">
                  <c:v>-82.8</c:v>
                </c:pt>
                <c:pt idx="703">
                  <c:v>-84.3</c:v>
                </c:pt>
                <c:pt idx="704">
                  <c:v>-82.3</c:v>
                </c:pt>
                <c:pt idx="705">
                  <c:v>-83</c:v>
                </c:pt>
                <c:pt idx="706">
                  <c:v>-81.900000000000006</c:v>
                </c:pt>
                <c:pt idx="707">
                  <c:v>-83.6</c:v>
                </c:pt>
                <c:pt idx="708">
                  <c:v>-83</c:v>
                </c:pt>
                <c:pt idx="709">
                  <c:v>-83</c:v>
                </c:pt>
                <c:pt idx="710">
                  <c:v>-83.2</c:v>
                </c:pt>
                <c:pt idx="711">
                  <c:v>-82.9</c:v>
                </c:pt>
                <c:pt idx="712">
                  <c:v>-82.1</c:v>
                </c:pt>
                <c:pt idx="713">
                  <c:v>-83.2</c:v>
                </c:pt>
                <c:pt idx="714">
                  <c:v>-84.7</c:v>
                </c:pt>
                <c:pt idx="715">
                  <c:v>-81.3</c:v>
                </c:pt>
                <c:pt idx="716">
                  <c:v>-82.5</c:v>
                </c:pt>
                <c:pt idx="717">
                  <c:v>-81.900000000000006</c:v>
                </c:pt>
                <c:pt idx="718">
                  <c:v>-83.2</c:v>
                </c:pt>
                <c:pt idx="719">
                  <c:v>-82.3</c:v>
                </c:pt>
                <c:pt idx="720">
                  <c:v>-82.3</c:v>
                </c:pt>
                <c:pt idx="721">
                  <c:v>-83.1</c:v>
                </c:pt>
                <c:pt idx="722">
                  <c:v>-82.4</c:v>
                </c:pt>
                <c:pt idx="723">
                  <c:v>-82.8</c:v>
                </c:pt>
                <c:pt idx="724">
                  <c:v>-83.1</c:v>
                </c:pt>
                <c:pt idx="725">
                  <c:v>-83.4</c:v>
                </c:pt>
                <c:pt idx="726">
                  <c:v>-84.3</c:v>
                </c:pt>
                <c:pt idx="727">
                  <c:v>-83.7</c:v>
                </c:pt>
                <c:pt idx="728">
                  <c:v>-83.7</c:v>
                </c:pt>
                <c:pt idx="729">
                  <c:v>-82.7</c:v>
                </c:pt>
                <c:pt idx="730">
                  <c:v>-83.2</c:v>
                </c:pt>
                <c:pt idx="731">
                  <c:v>-83.7</c:v>
                </c:pt>
                <c:pt idx="732">
                  <c:v>-82.4</c:v>
                </c:pt>
                <c:pt idx="733">
                  <c:v>-82.8</c:v>
                </c:pt>
                <c:pt idx="734">
                  <c:v>-82.1</c:v>
                </c:pt>
                <c:pt idx="735">
                  <c:v>-82.1</c:v>
                </c:pt>
                <c:pt idx="736">
                  <c:v>-85.1</c:v>
                </c:pt>
                <c:pt idx="737">
                  <c:v>-83</c:v>
                </c:pt>
                <c:pt idx="738">
                  <c:v>-82.1</c:v>
                </c:pt>
                <c:pt idx="739">
                  <c:v>-83.6</c:v>
                </c:pt>
                <c:pt idx="740">
                  <c:v>-82.7</c:v>
                </c:pt>
                <c:pt idx="741">
                  <c:v>-83.8</c:v>
                </c:pt>
                <c:pt idx="742">
                  <c:v>-82.8</c:v>
                </c:pt>
                <c:pt idx="743">
                  <c:v>-82.8</c:v>
                </c:pt>
                <c:pt idx="744">
                  <c:v>-85</c:v>
                </c:pt>
                <c:pt idx="745">
                  <c:v>-81.3</c:v>
                </c:pt>
                <c:pt idx="746">
                  <c:v>-83</c:v>
                </c:pt>
                <c:pt idx="747">
                  <c:v>-83.8</c:v>
                </c:pt>
                <c:pt idx="748">
                  <c:v>-83</c:v>
                </c:pt>
                <c:pt idx="749">
                  <c:v>-83.3</c:v>
                </c:pt>
                <c:pt idx="750">
                  <c:v>-82.7</c:v>
                </c:pt>
                <c:pt idx="751">
                  <c:v>-83.4</c:v>
                </c:pt>
                <c:pt idx="752">
                  <c:v>-82.1</c:v>
                </c:pt>
                <c:pt idx="753">
                  <c:v>-82</c:v>
                </c:pt>
                <c:pt idx="754">
                  <c:v>-84.2</c:v>
                </c:pt>
                <c:pt idx="755">
                  <c:v>-83.5</c:v>
                </c:pt>
                <c:pt idx="756">
                  <c:v>-82.7</c:v>
                </c:pt>
                <c:pt idx="757">
                  <c:v>-82.6</c:v>
                </c:pt>
                <c:pt idx="758">
                  <c:v>-83.1</c:v>
                </c:pt>
                <c:pt idx="759">
                  <c:v>-82.5</c:v>
                </c:pt>
                <c:pt idx="760">
                  <c:v>-83.2</c:v>
                </c:pt>
                <c:pt idx="761">
                  <c:v>-82.8</c:v>
                </c:pt>
                <c:pt idx="762">
                  <c:v>-83.4</c:v>
                </c:pt>
                <c:pt idx="763">
                  <c:v>-82.3</c:v>
                </c:pt>
                <c:pt idx="764">
                  <c:v>-83.1</c:v>
                </c:pt>
                <c:pt idx="765">
                  <c:v>-83.9</c:v>
                </c:pt>
                <c:pt idx="766">
                  <c:v>-84.5</c:v>
                </c:pt>
                <c:pt idx="767">
                  <c:v>-81.8</c:v>
                </c:pt>
                <c:pt idx="768">
                  <c:v>-84.1</c:v>
                </c:pt>
                <c:pt idx="769">
                  <c:v>-81</c:v>
                </c:pt>
                <c:pt idx="770">
                  <c:v>-82.4</c:v>
                </c:pt>
                <c:pt idx="771">
                  <c:v>-82.2</c:v>
                </c:pt>
                <c:pt idx="772">
                  <c:v>-81.7</c:v>
                </c:pt>
                <c:pt idx="773">
                  <c:v>-82.9</c:v>
                </c:pt>
                <c:pt idx="774">
                  <c:v>-83.9</c:v>
                </c:pt>
                <c:pt idx="775">
                  <c:v>-82.9</c:v>
                </c:pt>
                <c:pt idx="776">
                  <c:v>-82.5</c:v>
                </c:pt>
                <c:pt idx="777">
                  <c:v>-83.1</c:v>
                </c:pt>
                <c:pt idx="778">
                  <c:v>-84.4</c:v>
                </c:pt>
                <c:pt idx="779">
                  <c:v>-82.7</c:v>
                </c:pt>
                <c:pt idx="780">
                  <c:v>-83.6</c:v>
                </c:pt>
                <c:pt idx="781">
                  <c:v>-84.1</c:v>
                </c:pt>
                <c:pt idx="782">
                  <c:v>-82.3</c:v>
                </c:pt>
                <c:pt idx="783">
                  <c:v>-84.2</c:v>
                </c:pt>
                <c:pt idx="784">
                  <c:v>-82.8</c:v>
                </c:pt>
                <c:pt idx="785">
                  <c:v>-83.4</c:v>
                </c:pt>
                <c:pt idx="786">
                  <c:v>-83.8</c:v>
                </c:pt>
                <c:pt idx="787">
                  <c:v>-83.9</c:v>
                </c:pt>
                <c:pt idx="788">
                  <c:v>-84.9</c:v>
                </c:pt>
                <c:pt idx="789">
                  <c:v>-84.2</c:v>
                </c:pt>
                <c:pt idx="790">
                  <c:v>-86.3</c:v>
                </c:pt>
                <c:pt idx="791">
                  <c:v>-85.7</c:v>
                </c:pt>
                <c:pt idx="792">
                  <c:v>-82.5</c:v>
                </c:pt>
                <c:pt idx="793">
                  <c:v>-83.3</c:v>
                </c:pt>
                <c:pt idx="794">
                  <c:v>-82.5</c:v>
                </c:pt>
                <c:pt idx="795">
                  <c:v>-82.7</c:v>
                </c:pt>
                <c:pt idx="796">
                  <c:v>-84.3</c:v>
                </c:pt>
                <c:pt idx="797">
                  <c:v>-81.8</c:v>
                </c:pt>
                <c:pt idx="798">
                  <c:v>-82.3</c:v>
                </c:pt>
                <c:pt idx="799">
                  <c:v>-82.6</c:v>
                </c:pt>
                <c:pt idx="800">
                  <c:v>-80.8</c:v>
                </c:pt>
                <c:pt idx="801">
                  <c:v>-83.4</c:v>
                </c:pt>
                <c:pt idx="802">
                  <c:v>-83.4</c:v>
                </c:pt>
                <c:pt idx="803">
                  <c:v>-81.900000000000006</c:v>
                </c:pt>
                <c:pt idx="804">
                  <c:v>-82.9</c:v>
                </c:pt>
                <c:pt idx="805">
                  <c:v>-83</c:v>
                </c:pt>
                <c:pt idx="806">
                  <c:v>-82.5</c:v>
                </c:pt>
                <c:pt idx="807">
                  <c:v>-82.3</c:v>
                </c:pt>
                <c:pt idx="808">
                  <c:v>-82.6</c:v>
                </c:pt>
                <c:pt idx="809">
                  <c:v>-82.5</c:v>
                </c:pt>
                <c:pt idx="810">
                  <c:v>-82.2</c:v>
                </c:pt>
                <c:pt idx="811">
                  <c:v>-83.4</c:v>
                </c:pt>
                <c:pt idx="812">
                  <c:v>-83.6</c:v>
                </c:pt>
                <c:pt idx="813">
                  <c:v>-82.9</c:v>
                </c:pt>
                <c:pt idx="814">
                  <c:v>-82.9</c:v>
                </c:pt>
                <c:pt idx="815">
                  <c:v>-82.9</c:v>
                </c:pt>
                <c:pt idx="816">
                  <c:v>-84.5</c:v>
                </c:pt>
                <c:pt idx="817">
                  <c:v>-83.6</c:v>
                </c:pt>
                <c:pt idx="818">
                  <c:v>-82</c:v>
                </c:pt>
                <c:pt idx="819">
                  <c:v>-82.9</c:v>
                </c:pt>
                <c:pt idx="820">
                  <c:v>-84.1</c:v>
                </c:pt>
                <c:pt idx="821">
                  <c:v>-84.1</c:v>
                </c:pt>
                <c:pt idx="822">
                  <c:v>-82.2</c:v>
                </c:pt>
                <c:pt idx="823">
                  <c:v>-82.6</c:v>
                </c:pt>
                <c:pt idx="824">
                  <c:v>-82.7</c:v>
                </c:pt>
                <c:pt idx="825">
                  <c:v>-82.5</c:v>
                </c:pt>
                <c:pt idx="826">
                  <c:v>-81.900000000000006</c:v>
                </c:pt>
                <c:pt idx="827">
                  <c:v>-82.6</c:v>
                </c:pt>
                <c:pt idx="828">
                  <c:v>-82.7</c:v>
                </c:pt>
                <c:pt idx="829">
                  <c:v>-82.5</c:v>
                </c:pt>
                <c:pt idx="830">
                  <c:v>-81.900000000000006</c:v>
                </c:pt>
                <c:pt idx="831">
                  <c:v>-81.900000000000006</c:v>
                </c:pt>
                <c:pt idx="832">
                  <c:v>-83</c:v>
                </c:pt>
                <c:pt idx="833">
                  <c:v>-83.6</c:v>
                </c:pt>
                <c:pt idx="834">
                  <c:v>-83.1</c:v>
                </c:pt>
                <c:pt idx="835">
                  <c:v>-82.4</c:v>
                </c:pt>
                <c:pt idx="836">
                  <c:v>-81.7</c:v>
                </c:pt>
                <c:pt idx="837">
                  <c:v>-85.5</c:v>
                </c:pt>
                <c:pt idx="838">
                  <c:v>-83</c:v>
                </c:pt>
                <c:pt idx="839">
                  <c:v>-83.1</c:v>
                </c:pt>
                <c:pt idx="840">
                  <c:v>-82.8</c:v>
                </c:pt>
                <c:pt idx="841">
                  <c:v>-81.8</c:v>
                </c:pt>
                <c:pt idx="842">
                  <c:v>-84.6</c:v>
                </c:pt>
                <c:pt idx="843">
                  <c:v>-83.6</c:v>
                </c:pt>
                <c:pt idx="844">
                  <c:v>-82.9</c:v>
                </c:pt>
                <c:pt idx="845">
                  <c:v>-83</c:v>
                </c:pt>
                <c:pt idx="846">
                  <c:v>-83.6</c:v>
                </c:pt>
                <c:pt idx="847">
                  <c:v>-82</c:v>
                </c:pt>
                <c:pt idx="848">
                  <c:v>-82</c:v>
                </c:pt>
                <c:pt idx="849">
                  <c:v>-83</c:v>
                </c:pt>
                <c:pt idx="850">
                  <c:v>-82.5</c:v>
                </c:pt>
                <c:pt idx="851">
                  <c:v>-81.8</c:v>
                </c:pt>
                <c:pt idx="852">
                  <c:v>-82.2</c:v>
                </c:pt>
                <c:pt idx="853">
                  <c:v>-82.9</c:v>
                </c:pt>
                <c:pt idx="854">
                  <c:v>-84.2</c:v>
                </c:pt>
                <c:pt idx="855">
                  <c:v>-81.8</c:v>
                </c:pt>
                <c:pt idx="856">
                  <c:v>-83.9</c:v>
                </c:pt>
                <c:pt idx="857">
                  <c:v>-82.7</c:v>
                </c:pt>
                <c:pt idx="858">
                  <c:v>-82.3</c:v>
                </c:pt>
                <c:pt idx="859">
                  <c:v>-81.7</c:v>
                </c:pt>
                <c:pt idx="860">
                  <c:v>-83.6</c:v>
                </c:pt>
                <c:pt idx="861">
                  <c:v>-85</c:v>
                </c:pt>
                <c:pt idx="862">
                  <c:v>-83.3</c:v>
                </c:pt>
                <c:pt idx="863">
                  <c:v>-82.9</c:v>
                </c:pt>
                <c:pt idx="864">
                  <c:v>-82.6</c:v>
                </c:pt>
                <c:pt idx="865">
                  <c:v>-84.7</c:v>
                </c:pt>
                <c:pt idx="866">
                  <c:v>-83</c:v>
                </c:pt>
                <c:pt idx="867">
                  <c:v>-84.5</c:v>
                </c:pt>
                <c:pt idx="868">
                  <c:v>-83</c:v>
                </c:pt>
                <c:pt idx="869">
                  <c:v>-81.599999999999994</c:v>
                </c:pt>
                <c:pt idx="870">
                  <c:v>-84.4</c:v>
                </c:pt>
                <c:pt idx="871">
                  <c:v>-83.5</c:v>
                </c:pt>
                <c:pt idx="872">
                  <c:v>-82.4</c:v>
                </c:pt>
                <c:pt idx="873">
                  <c:v>-82</c:v>
                </c:pt>
                <c:pt idx="874">
                  <c:v>-84.5</c:v>
                </c:pt>
                <c:pt idx="875">
                  <c:v>-82.4</c:v>
                </c:pt>
                <c:pt idx="876">
                  <c:v>-83.4</c:v>
                </c:pt>
                <c:pt idx="877">
                  <c:v>-83.5</c:v>
                </c:pt>
                <c:pt idx="878">
                  <c:v>-81.900000000000006</c:v>
                </c:pt>
                <c:pt idx="879">
                  <c:v>-82.5</c:v>
                </c:pt>
                <c:pt idx="880">
                  <c:v>-84.1</c:v>
                </c:pt>
                <c:pt idx="881">
                  <c:v>-84.8</c:v>
                </c:pt>
                <c:pt idx="882">
                  <c:v>-85</c:v>
                </c:pt>
                <c:pt idx="883">
                  <c:v>-83.5</c:v>
                </c:pt>
                <c:pt idx="884">
                  <c:v>-80.7</c:v>
                </c:pt>
                <c:pt idx="885">
                  <c:v>-82.6</c:v>
                </c:pt>
                <c:pt idx="886">
                  <c:v>-82</c:v>
                </c:pt>
                <c:pt idx="887">
                  <c:v>-82.2</c:v>
                </c:pt>
                <c:pt idx="888">
                  <c:v>-82.5</c:v>
                </c:pt>
                <c:pt idx="889">
                  <c:v>-83.1</c:v>
                </c:pt>
                <c:pt idx="890">
                  <c:v>-84.6</c:v>
                </c:pt>
                <c:pt idx="891">
                  <c:v>-83.2</c:v>
                </c:pt>
                <c:pt idx="892">
                  <c:v>-83.1</c:v>
                </c:pt>
                <c:pt idx="893">
                  <c:v>-83.3</c:v>
                </c:pt>
                <c:pt idx="894">
                  <c:v>-81.900000000000006</c:v>
                </c:pt>
                <c:pt idx="895">
                  <c:v>-81.2</c:v>
                </c:pt>
                <c:pt idx="896">
                  <c:v>-83.3</c:v>
                </c:pt>
                <c:pt idx="897">
                  <c:v>-82.3</c:v>
                </c:pt>
                <c:pt idx="898">
                  <c:v>-83.3</c:v>
                </c:pt>
                <c:pt idx="899">
                  <c:v>-83.7</c:v>
                </c:pt>
                <c:pt idx="900">
                  <c:v>-81.8</c:v>
                </c:pt>
                <c:pt idx="901">
                  <c:v>-82.7</c:v>
                </c:pt>
                <c:pt idx="902">
                  <c:v>-84.1</c:v>
                </c:pt>
                <c:pt idx="903">
                  <c:v>-82.6</c:v>
                </c:pt>
                <c:pt idx="904">
                  <c:v>-81.900000000000006</c:v>
                </c:pt>
                <c:pt idx="905">
                  <c:v>-83.3</c:v>
                </c:pt>
                <c:pt idx="906">
                  <c:v>-85.7</c:v>
                </c:pt>
                <c:pt idx="907">
                  <c:v>-85.3</c:v>
                </c:pt>
                <c:pt idx="908">
                  <c:v>-85.6</c:v>
                </c:pt>
                <c:pt idx="909">
                  <c:v>-82.5</c:v>
                </c:pt>
                <c:pt idx="910">
                  <c:v>-82.3</c:v>
                </c:pt>
                <c:pt idx="911">
                  <c:v>-83.2</c:v>
                </c:pt>
                <c:pt idx="912">
                  <c:v>-83.4</c:v>
                </c:pt>
                <c:pt idx="913">
                  <c:v>-82.8</c:v>
                </c:pt>
                <c:pt idx="914">
                  <c:v>-84.3</c:v>
                </c:pt>
                <c:pt idx="915">
                  <c:v>-82.9</c:v>
                </c:pt>
                <c:pt idx="916">
                  <c:v>-82.2</c:v>
                </c:pt>
                <c:pt idx="917">
                  <c:v>-82.7</c:v>
                </c:pt>
                <c:pt idx="918">
                  <c:v>-81.400000000000006</c:v>
                </c:pt>
                <c:pt idx="919">
                  <c:v>-83.4</c:v>
                </c:pt>
                <c:pt idx="920">
                  <c:v>-82.6</c:v>
                </c:pt>
                <c:pt idx="921">
                  <c:v>-83.3</c:v>
                </c:pt>
                <c:pt idx="922">
                  <c:v>-83</c:v>
                </c:pt>
                <c:pt idx="923">
                  <c:v>-81.7</c:v>
                </c:pt>
                <c:pt idx="924">
                  <c:v>-84</c:v>
                </c:pt>
                <c:pt idx="925">
                  <c:v>-82.9</c:v>
                </c:pt>
                <c:pt idx="926">
                  <c:v>-82.4</c:v>
                </c:pt>
                <c:pt idx="927">
                  <c:v>-84.2</c:v>
                </c:pt>
                <c:pt idx="928">
                  <c:v>-83.7</c:v>
                </c:pt>
                <c:pt idx="929">
                  <c:v>-83.2</c:v>
                </c:pt>
                <c:pt idx="930">
                  <c:v>-82.8</c:v>
                </c:pt>
                <c:pt idx="931">
                  <c:v>-82.9</c:v>
                </c:pt>
                <c:pt idx="932">
                  <c:v>-81.5</c:v>
                </c:pt>
                <c:pt idx="933">
                  <c:v>-83.3</c:v>
                </c:pt>
                <c:pt idx="934">
                  <c:v>-82.6</c:v>
                </c:pt>
                <c:pt idx="935">
                  <c:v>-83.5</c:v>
                </c:pt>
                <c:pt idx="936">
                  <c:v>-82.3</c:v>
                </c:pt>
                <c:pt idx="937">
                  <c:v>-85.6</c:v>
                </c:pt>
                <c:pt idx="938">
                  <c:v>-84.1</c:v>
                </c:pt>
                <c:pt idx="939">
                  <c:v>-83.5</c:v>
                </c:pt>
                <c:pt idx="940">
                  <c:v>-82.8</c:v>
                </c:pt>
                <c:pt idx="941">
                  <c:v>-81.8</c:v>
                </c:pt>
                <c:pt idx="942">
                  <c:v>-82.7</c:v>
                </c:pt>
                <c:pt idx="943">
                  <c:v>-80.900000000000006</c:v>
                </c:pt>
                <c:pt idx="944">
                  <c:v>-81.7</c:v>
                </c:pt>
                <c:pt idx="945">
                  <c:v>-82.7</c:v>
                </c:pt>
                <c:pt idx="946">
                  <c:v>-81.8</c:v>
                </c:pt>
                <c:pt idx="947">
                  <c:v>-82.4</c:v>
                </c:pt>
                <c:pt idx="948">
                  <c:v>-82.9</c:v>
                </c:pt>
                <c:pt idx="949">
                  <c:v>-84.2</c:v>
                </c:pt>
                <c:pt idx="950">
                  <c:v>-81.7</c:v>
                </c:pt>
                <c:pt idx="951">
                  <c:v>-82.2</c:v>
                </c:pt>
                <c:pt idx="952">
                  <c:v>-83.1</c:v>
                </c:pt>
                <c:pt idx="953">
                  <c:v>-82.7</c:v>
                </c:pt>
                <c:pt idx="954">
                  <c:v>-84.3</c:v>
                </c:pt>
                <c:pt idx="955">
                  <c:v>-83.7</c:v>
                </c:pt>
                <c:pt idx="956">
                  <c:v>-84.3</c:v>
                </c:pt>
                <c:pt idx="957">
                  <c:v>-83.3</c:v>
                </c:pt>
                <c:pt idx="958">
                  <c:v>-83.2</c:v>
                </c:pt>
                <c:pt idx="959">
                  <c:v>-81.3</c:v>
                </c:pt>
                <c:pt idx="960">
                  <c:v>-82.8</c:v>
                </c:pt>
                <c:pt idx="961">
                  <c:v>-82.4</c:v>
                </c:pt>
                <c:pt idx="962">
                  <c:v>-81.7</c:v>
                </c:pt>
                <c:pt idx="963">
                  <c:v>-83.1</c:v>
                </c:pt>
                <c:pt idx="964">
                  <c:v>-82.4</c:v>
                </c:pt>
                <c:pt idx="965">
                  <c:v>-82.3</c:v>
                </c:pt>
                <c:pt idx="966">
                  <c:v>-83.2</c:v>
                </c:pt>
                <c:pt idx="967">
                  <c:v>-83.7</c:v>
                </c:pt>
                <c:pt idx="968">
                  <c:v>-81.3</c:v>
                </c:pt>
                <c:pt idx="969">
                  <c:v>-83.8</c:v>
                </c:pt>
                <c:pt idx="970">
                  <c:v>-83.9</c:v>
                </c:pt>
                <c:pt idx="971">
                  <c:v>-82.4</c:v>
                </c:pt>
                <c:pt idx="972">
                  <c:v>-83.6</c:v>
                </c:pt>
                <c:pt idx="973">
                  <c:v>-82.8</c:v>
                </c:pt>
                <c:pt idx="974">
                  <c:v>-82.1</c:v>
                </c:pt>
                <c:pt idx="975">
                  <c:v>-82.2</c:v>
                </c:pt>
                <c:pt idx="976">
                  <c:v>-82.6</c:v>
                </c:pt>
                <c:pt idx="977">
                  <c:v>-81.400000000000006</c:v>
                </c:pt>
                <c:pt idx="978">
                  <c:v>-83.8</c:v>
                </c:pt>
                <c:pt idx="979">
                  <c:v>-81.900000000000006</c:v>
                </c:pt>
                <c:pt idx="980">
                  <c:v>-80.900000000000006</c:v>
                </c:pt>
                <c:pt idx="981">
                  <c:v>-85</c:v>
                </c:pt>
                <c:pt idx="982">
                  <c:v>-82.3</c:v>
                </c:pt>
                <c:pt idx="983">
                  <c:v>-82.2</c:v>
                </c:pt>
                <c:pt idx="984">
                  <c:v>-83.5</c:v>
                </c:pt>
                <c:pt idx="985">
                  <c:v>-81</c:v>
                </c:pt>
                <c:pt idx="986">
                  <c:v>-83.1</c:v>
                </c:pt>
                <c:pt idx="987">
                  <c:v>-84.3</c:v>
                </c:pt>
                <c:pt idx="988">
                  <c:v>-82.9</c:v>
                </c:pt>
                <c:pt idx="989">
                  <c:v>-82.4</c:v>
                </c:pt>
                <c:pt idx="990">
                  <c:v>-83.9</c:v>
                </c:pt>
                <c:pt idx="991">
                  <c:v>-84.4</c:v>
                </c:pt>
                <c:pt idx="992">
                  <c:v>-81.3</c:v>
                </c:pt>
                <c:pt idx="993">
                  <c:v>-81.900000000000006</c:v>
                </c:pt>
                <c:pt idx="994">
                  <c:v>-83.7</c:v>
                </c:pt>
                <c:pt idx="995">
                  <c:v>-83.2</c:v>
                </c:pt>
                <c:pt idx="996">
                  <c:v>-82.4</c:v>
                </c:pt>
                <c:pt idx="997">
                  <c:v>-82.7</c:v>
                </c:pt>
                <c:pt idx="998">
                  <c:v>-82.3</c:v>
                </c:pt>
                <c:pt idx="999">
                  <c:v>-82.5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B!$Z$1:$Z$5</c:f>
              <c:strCache>
                <c:ptCount val="1"/>
                <c:pt idx="0">
                  <c:v>B12_C7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B!$Y$6:$Y$1005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B!$Z$6:$Z$1005</c:f>
              <c:numCache>
                <c:formatCode>0.00E+00</c:formatCode>
                <c:ptCount val="1000"/>
                <c:pt idx="0">
                  <c:v>-87.7</c:v>
                </c:pt>
                <c:pt idx="1">
                  <c:v>-88</c:v>
                </c:pt>
                <c:pt idx="2">
                  <c:v>-88</c:v>
                </c:pt>
                <c:pt idx="3">
                  <c:v>-88</c:v>
                </c:pt>
                <c:pt idx="4">
                  <c:v>-87.2</c:v>
                </c:pt>
                <c:pt idx="5">
                  <c:v>-88</c:v>
                </c:pt>
                <c:pt idx="6">
                  <c:v>-86.3</c:v>
                </c:pt>
                <c:pt idx="7">
                  <c:v>-85.1</c:v>
                </c:pt>
                <c:pt idx="8">
                  <c:v>-85.1</c:v>
                </c:pt>
                <c:pt idx="9">
                  <c:v>-88</c:v>
                </c:pt>
                <c:pt idx="10">
                  <c:v>-86.2</c:v>
                </c:pt>
                <c:pt idx="11">
                  <c:v>-88</c:v>
                </c:pt>
                <c:pt idx="12">
                  <c:v>-88</c:v>
                </c:pt>
                <c:pt idx="13">
                  <c:v>-84.7</c:v>
                </c:pt>
                <c:pt idx="14">
                  <c:v>-87.1</c:v>
                </c:pt>
                <c:pt idx="15">
                  <c:v>-88</c:v>
                </c:pt>
                <c:pt idx="16">
                  <c:v>-86.2</c:v>
                </c:pt>
                <c:pt idx="17">
                  <c:v>-84.2</c:v>
                </c:pt>
                <c:pt idx="18">
                  <c:v>-88</c:v>
                </c:pt>
                <c:pt idx="19">
                  <c:v>-86.7</c:v>
                </c:pt>
                <c:pt idx="20">
                  <c:v>-87</c:v>
                </c:pt>
                <c:pt idx="21">
                  <c:v>-84.7</c:v>
                </c:pt>
                <c:pt idx="22">
                  <c:v>-88.1</c:v>
                </c:pt>
                <c:pt idx="23">
                  <c:v>-88.1</c:v>
                </c:pt>
                <c:pt idx="24">
                  <c:v>-86.7</c:v>
                </c:pt>
                <c:pt idx="25">
                  <c:v>-88.1</c:v>
                </c:pt>
                <c:pt idx="26">
                  <c:v>-88.1</c:v>
                </c:pt>
                <c:pt idx="27">
                  <c:v>-88.1</c:v>
                </c:pt>
                <c:pt idx="28">
                  <c:v>-85.7</c:v>
                </c:pt>
                <c:pt idx="29">
                  <c:v>-85.6</c:v>
                </c:pt>
                <c:pt idx="30">
                  <c:v>-88.1</c:v>
                </c:pt>
                <c:pt idx="31">
                  <c:v>-84.8</c:v>
                </c:pt>
                <c:pt idx="32">
                  <c:v>-85.6</c:v>
                </c:pt>
                <c:pt idx="33">
                  <c:v>-84.3</c:v>
                </c:pt>
                <c:pt idx="34">
                  <c:v>-84</c:v>
                </c:pt>
                <c:pt idx="35">
                  <c:v>-85.6</c:v>
                </c:pt>
                <c:pt idx="36">
                  <c:v>-88.1</c:v>
                </c:pt>
                <c:pt idx="37">
                  <c:v>-88.1</c:v>
                </c:pt>
                <c:pt idx="38">
                  <c:v>-86.9</c:v>
                </c:pt>
                <c:pt idx="39">
                  <c:v>-88.1</c:v>
                </c:pt>
                <c:pt idx="40">
                  <c:v>-85.4</c:v>
                </c:pt>
                <c:pt idx="41">
                  <c:v>-88.1</c:v>
                </c:pt>
                <c:pt idx="42">
                  <c:v>-88.1</c:v>
                </c:pt>
                <c:pt idx="43">
                  <c:v>-83.5</c:v>
                </c:pt>
                <c:pt idx="44">
                  <c:v>-88.1</c:v>
                </c:pt>
                <c:pt idx="45">
                  <c:v>-88.1</c:v>
                </c:pt>
                <c:pt idx="46">
                  <c:v>-88.1</c:v>
                </c:pt>
                <c:pt idx="47">
                  <c:v>-88.1</c:v>
                </c:pt>
                <c:pt idx="48">
                  <c:v>-88.1</c:v>
                </c:pt>
                <c:pt idx="49">
                  <c:v>-88.1</c:v>
                </c:pt>
                <c:pt idx="50">
                  <c:v>-88.1</c:v>
                </c:pt>
                <c:pt idx="51">
                  <c:v>-88.1</c:v>
                </c:pt>
                <c:pt idx="52">
                  <c:v>-88.1</c:v>
                </c:pt>
                <c:pt idx="53">
                  <c:v>-87.5</c:v>
                </c:pt>
                <c:pt idx="54">
                  <c:v>-84.5</c:v>
                </c:pt>
                <c:pt idx="55">
                  <c:v>-88.1</c:v>
                </c:pt>
                <c:pt idx="56">
                  <c:v>-88.1</c:v>
                </c:pt>
                <c:pt idx="57">
                  <c:v>-86.9</c:v>
                </c:pt>
                <c:pt idx="58">
                  <c:v>-86.9</c:v>
                </c:pt>
                <c:pt idx="59">
                  <c:v>-85.3</c:v>
                </c:pt>
                <c:pt idx="60">
                  <c:v>-88.1</c:v>
                </c:pt>
                <c:pt idx="61">
                  <c:v>-88.1</c:v>
                </c:pt>
                <c:pt idx="62">
                  <c:v>-87.7</c:v>
                </c:pt>
                <c:pt idx="63">
                  <c:v>-87.3</c:v>
                </c:pt>
                <c:pt idx="64">
                  <c:v>-88.1</c:v>
                </c:pt>
                <c:pt idx="65">
                  <c:v>-87.5</c:v>
                </c:pt>
                <c:pt idx="66">
                  <c:v>-88.1</c:v>
                </c:pt>
                <c:pt idx="67">
                  <c:v>-88.1</c:v>
                </c:pt>
                <c:pt idx="68">
                  <c:v>-88.1</c:v>
                </c:pt>
                <c:pt idx="69">
                  <c:v>-88.1</c:v>
                </c:pt>
                <c:pt idx="70">
                  <c:v>-88.1</c:v>
                </c:pt>
                <c:pt idx="71">
                  <c:v>-88.1</c:v>
                </c:pt>
                <c:pt idx="72">
                  <c:v>-88.1</c:v>
                </c:pt>
                <c:pt idx="73">
                  <c:v>-88.2</c:v>
                </c:pt>
                <c:pt idx="74">
                  <c:v>-88.2</c:v>
                </c:pt>
                <c:pt idx="75">
                  <c:v>-86.3</c:v>
                </c:pt>
                <c:pt idx="76">
                  <c:v>-87</c:v>
                </c:pt>
                <c:pt idx="77">
                  <c:v>-88.2</c:v>
                </c:pt>
                <c:pt idx="78">
                  <c:v>-88.2</c:v>
                </c:pt>
                <c:pt idx="79">
                  <c:v>-88.2</c:v>
                </c:pt>
                <c:pt idx="80">
                  <c:v>-88.2</c:v>
                </c:pt>
                <c:pt idx="81">
                  <c:v>-88.2</c:v>
                </c:pt>
                <c:pt idx="82">
                  <c:v>-88.2</c:v>
                </c:pt>
                <c:pt idx="83">
                  <c:v>-83.3</c:v>
                </c:pt>
                <c:pt idx="84">
                  <c:v>-88.2</c:v>
                </c:pt>
                <c:pt idx="85">
                  <c:v>-87.7</c:v>
                </c:pt>
                <c:pt idx="86">
                  <c:v>-88.2</c:v>
                </c:pt>
                <c:pt idx="87">
                  <c:v>-88.2</c:v>
                </c:pt>
                <c:pt idx="88">
                  <c:v>-88.2</c:v>
                </c:pt>
                <c:pt idx="89">
                  <c:v>-88.2</c:v>
                </c:pt>
                <c:pt idx="90">
                  <c:v>-84.6</c:v>
                </c:pt>
                <c:pt idx="91">
                  <c:v>-88.1</c:v>
                </c:pt>
                <c:pt idx="92">
                  <c:v>-88.2</c:v>
                </c:pt>
                <c:pt idx="93">
                  <c:v>-88.2</c:v>
                </c:pt>
                <c:pt idx="94">
                  <c:v>-84</c:v>
                </c:pt>
                <c:pt idx="95">
                  <c:v>-83.9</c:v>
                </c:pt>
                <c:pt idx="96">
                  <c:v>-88.2</c:v>
                </c:pt>
                <c:pt idx="97">
                  <c:v>-86.5</c:v>
                </c:pt>
                <c:pt idx="98">
                  <c:v>-88</c:v>
                </c:pt>
                <c:pt idx="99">
                  <c:v>-85.9</c:v>
                </c:pt>
                <c:pt idx="100">
                  <c:v>-85.8</c:v>
                </c:pt>
                <c:pt idx="101">
                  <c:v>-88.2</c:v>
                </c:pt>
                <c:pt idx="102">
                  <c:v>-87.6</c:v>
                </c:pt>
                <c:pt idx="103">
                  <c:v>-88.2</c:v>
                </c:pt>
                <c:pt idx="104">
                  <c:v>-88.2</c:v>
                </c:pt>
                <c:pt idx="105">
                  <c:v>-87.6</c:v>
                </c:pt>
                <c:pt idx="106">
                  <c:v>-87.9</c:v>
                </c:pt>
                <c:pt idx="107">
                  <c:v>-86.4</c:v>
                </c:pt>
                <c:pt idx="108">
                  <c:v>-87.3</c:v>
                </c:pt>
                <c:pt idx="109">
                  <c:v>-86.6</c:v>
                </c:pt>
                <c:pt idx="110">
                  <c:v>-88.2</c:v>
                </c:pt>
                <c:pt idx="111">
                  <c:v>-84.4</c:v>
                </c:pt>
                <c:pt idx="112">
                  <c:v>-87.2</c:v>
                </c:pt>
                <c:pt idx="113">
                  <c:v>-87.1</c:v>
                </c:pt>
                <c:pt idx="114">
                  <c:v>-85.3</c:v>
                </c:pt>
                <c:pt idx="115">
                  <c:v>-88.2</c:v>
                </c:pt>
                <c:pt idx="116">
                  <c:v>-88.2</c:v>
                </c:pt>
                <c:pt idx="117">
                  <c:v>-83.1</c:v>
                </c:pt>
                <c:pt idx="118">
                  <c:v>-87.3</c:v>
                </c:pt>
                <c:pt idx="119">
                  <c:v>-88.2</c:v>
                </c:pt>
                <c:pt idx="120">
                  <c:v>-87.4</c:v>
                </c:pt>
                <c:pt idx="121">
                  <c:v>-88.2</c:v>
                </c:pt>
                <c:pt idx="122">
                  <c:v>-88.2</c:v>
                </c:pt>
                <c:pt idx="123">
                  <c:v>-85.9</c:v>
                </c:pt>
                <c:pt idx="124">
                  <c:v>-86.3</c:v>
                </c:pt>
                <c:pt idx="125">
                  <c:v>-88.2</c:v>
                </c:pt>
                <c:pt idx="126">
                  <c:v>-86.1</c:v>
                </c:pt>
                <c:pt idx="127">
                  <c:v>-86.4</c:v>
                </c:pt>
                <c:pt idx="128">
                  <c:v>-88.2</c:v>
                </c:pt>
                <c:pt idx="129">
                  <c:v>-84.7</c:v>
                </c:pt>
                <c:pt idx="130">
                  <c:v>-86.8</c:v>
                </c:pt>
                <c:pt idx="131">
                  <c:v>-88.2</c:v>
                </c:pt>
                <c:pt idx="132">
                  <c:v>-88.2</c:v>
                </c:pt>
                <c:pt idx="133">
                  <c:v>-88.2</c:v>
                </c:pt>
                <c:pt idx="134">
                  <c:v>-88.2</c:v>
                </c:pt>
                <c:pt idx="135">
                  <c:v>-88.2</c:v>
                </c:pt>
                <c:pt idx="136">
                  <c:v>-88.2</c:v>
                </c:pt>
                <c:pt idx="137">
                  <c:v>-88.3</c:v>
                </c:pt>
                <c:pt idx="138">
                  <c:v>-87.8</c:v>
                </c:pt>
                <c:pt idx="139">
                  <c:v>-88.2</c:v>
                </c:pt>
                <c:pt idx="140">
                  <c:v>-88.2</c:v>
                </c:pt>
                <c:pt idx="141">
                  <c:v>-88.2</c:v>
                </c:pt>
                <c:pt idx="142">
                  <c:v>-88.2</c:v>
                </c:pt>
                <c:pt idx="143">
                  <c:v>-88.2</c:v>
                </c:pt>
                <c:pt idx="144">
                  <c:v>-88.2</c:v>
                </c:pt>
                <c:pt idx="145">
                  <c:v>-87.3</c:v>
                </c:pt>
                <c:pt idx="146">
                  <c:v>-88.2</c:v>
                </c:pt>
                <c:pt idx="147">
                  <c:v>-88.2</c:v>
                </c:pt>
                <c:pt idx="148">
                  <c:v>-88.2</c:v>
                </c:pt>
                <c:pt idx="149">
                  <c:v>-88.2</c:v>
                </c:pt>
                <c:pt idx="150">
                  <c:v>-88.2</c:v>
                </c:pt>
                <c:pt idx="151">
                  <c:v>-88.2</c:v>
                </c:pt>
                <c:pt idx="152">
                  <c:v>-88.2</c:v>
                </c:pt>
                <c:pt idx="153">
                  <c:v>-88.2</c:v>
                </c:pt>
                <c:pt idx="154">
                  <c:v>-86.8</c:v>
                </c:pt>
                <c:pt idx="155">
                  <c:v>-88.2</c:v>
                </c:pt>
                <c:pt idx="156">
                  <c:v>-86.1</c:v>
                </c:pt>
                <c:pt idx="157">
                  <c:v>-88.2</c:v>
                </c:pt>
                <c:pt idx="158">
                  <c:v>-87.9</c:v>
                </c:pt>
                <c:pt idx="159">
                  <c:v>-88.2</c:v>
                </c:pt>
                <c:pt idx="160">
                  <c:v>-86.4</c:v>
                </c:pt>
                <c:pt idx="161">
                  <c:v>-88.2</c:v>
                </c:pt>
                <c:pt idx="162">
                  <c:v>-88.1</c:v>
                </c:pt>
                <c:pt idx="163">
                  <c:v>-85.3</c:v>
                </c:pt>
                <c:pt idx="164">
                  <c:v>-88.2</c:v>
                </c:pt>
                <c:pt idx="165">
                  <c:v>-88.2</c:v>
                </c:pt>
                <c:pt idx="166">
                  <c:v>-88.2</c:v>
                </c:pt>
                <c:pt idx="167">
                  <c:v>-88.2</c:v>
                </c:pt>
                <c:pt idx="168">
                  <c:v>-88.2</c:v>
                </c:pt>
                <c:pt idx="169">
                  <c:v>-88</c:v>
                </c:pt>
                <c:pt idx="170">
                  <c:v>-88.2</c:v>
                </c:pt>
                <c:pt idx="171">
                  <c:v>-86.2</c:v>
                </c:pt>
                <c:pt idx="172">
                  <c:v>-87.7</c:v>
                </c:pt>
                <c:pt idx="173">
                  <c:v>-88.2</c:v>
                </c:pt>
                <c:pt idx="174">
                  <c:v>-88.2</c:v>
                </c:pt>
                <c:pt idx="175">
                  <c:v>-88.2</c:v>
                </c:pt>
                <c:pt idx="176">
                  <c:v>-87.6</c:v>
                </c:pt>
                <c:pt idx="177">
                  <c:v>-83.4</c:v>
                </c:pt>
                <c:pt idx="178">
                  <c:v>-85.8</c:v>
                </c:pt>
                <c:pt idx="179">
                  <c:v>-87.5</c:v>
                </c:pt>
                <c:pt idx="180">
                  <c:v>-88.2</c:v>
                </c:pt>
                <c:pt idx="181">
                  <c:v>-88.2</c:v>
                </c:pt>
                <c:pt idx="182">
                  <c:v>-88.2</c:v>
                </c:pt>
                <c:pt idx="183">
                  <c:v>-88.2</c:v>
                </c:pt>
                <c:pt idx="184">
                  <c:v>-88.2</c:v>
                </c:pt>
                <c:pt idx="185">
                  <c:v>-86</c:v>
                </c:pt>
                <c:pt idx="186">
                  <c:v>-88.2</c:v>
                </c:pt>
                <c:pt idx="187">
                  <c:v>-88.2</c:v>
                </c:pt>
                <c:pt idx="188">
                  <c:v>-87.3</c:v>
                </c:pt>
                <c:pt idx="189">
                  <c:v>-85.8</c:v>
                </c:pt>
                <c:pt idx="190">
                  <c:v>-85.4</c:v>
                </c:pt>
                <c:pt idx="191">
                  <c:v>-88.2</c:v>
                </c:pt>
                <c:pt idx="192">
                  <c:v>-88.2</c:v>
                </c:pt>
                <c:pt idx="193">
                  <c:v>-86.3</c:v>
                </c:pt>
                <c:pt idx="194">
                  <c:v>-88.2</c:v>
                </c:pt>
                <c:pt idx="195">
                  <c:v>-88.2</c:v>
                </c:pt>
                <c:pt idx="196">
                  <c:v>-88.2</c:v>
                </c:pt>
                <c:pt idx="197">
                  <c:v>-87.7</c:v>
                </c:pt>
                <c:pt idx="198">
                  <c:v>-88</c:v>
                </c:pt>
                <c:pt idx="199">
                  <c:v>-88.2</c:v>
                </c:pt>
                <c:pt idx="200">
                  <c:v>-85</c:v>
                </c:pt>
                <c:pt idx="201">
                  <c:v>-85.2</c:v>
                </c:pt>
                <c:pt idx="202">
                  <c:v>-87</c:v>
                </c:pt>
                <c:pt idx="203">
                  <c:v>-85.8</c:v>
                </c:pt>
                <c:pt idx="204">
                  <c:v>-87.2</c:v>
                </c:pt>
                <c:pt idx="205">
                  <c:v>-88.2</c:v>
                </c:pt>
                <c:pt idx="206">
                  <c:v>-88.2</c:v>
                </c:pt>
                <c:pt idx="207">
                  <c:v>-85</c:v>
                </c:pt>
                <c:pt idx="208">
                  <c:v>-88.2</c:v>
                </c:pt>
                <c:pt idx="209">
                  <c:v>-85.9</c:v>
                </c:pt>
                <c:pt idx="210">
                  <c:v>-85.9</c:v>
                </c:pt>
                <c:pt idx="211">
                  <c:v>-88.2</c:v>
                </c:pt>
                <c:pt idx="212">
                  <c:v>-88.2</c:v>
                </c:pt>
                <c:pt idx="213">
                  <c:v>-87.8</c:v>
                </c:pt>
                <c:pt idx="214">
                  <c:v>-85.2</c:v>
                </c:pt>
                <c:pt idx="215">
                  <c:v>-88.2</c:v>
                </c:pt>
                <c:pt idx="216">
                  <c:v>-88.2</c:v>
                </c:pt>
                <c:pt idx="217">
                  <c:v>-86.7</c:v>
                </c:pt>
                <c:pt idx="218">
                  <c:v>-84.2</c:v>
                </c:pt>
                <c:pt idx="219">
                  <c:v>-88.2</c:v>
                </c:pt>
                <c:pt idx="220">
                  <c:v>-88.2</c:v>
                </c:pt>
                <c:pt idx="221">
                  <c:v>-88.2</c:v>
                </c:pt>
                <c:pt idx="222">
                  <c:v>-85.9</c:v>
                </c:pt>
                <c:pt idx="223">
                  <c:v>-88.2</c:v>
                </c:pt>
                <c:pt idx="224">
                  <c:v>-88.2</c:v>
                </c:pt>
                <c:pt idx="225">
                  <c:v>-88.2</c:v>
                </c:pt>
                <c:pt idx="226">
                  <c:v>-85.2</c:v>
                </c:pt>
                <c:pt idx="227">
                  <c:v>-87.8</c:v>
                </c:pt>
                <c:pt idx="228">
                  <c:v>-88.2</c:v>
                </c:pt>
                <c:pt idx="229">
                  <c:v>-86.8</c:v>
                </c:pt>
                <c:pt idx="230">
                  <c:v>-88.2</c:v>
                </c:pt>
                <c:pt idx="231">
                  <c:v>-84.8</c:v>
                </c:pt>
                <c:pt idx="232">
                  <c:v>-88.2</c:v>
                </c:pt>
                <c:pt idx="233">
                  <c:v>-88.2</c:v>
                </c:pt>
                <c:pt idx="234">
                  <c:v>-88.2</c:v>
                </c:pt>
                <c:pt idx="235">
                  <c:v>-86.3</c:v>
                </c:pt>
                <c:pt idx="236">
                  <c:v>-88.2</c:v>
                </c:pt>
                <c:pt idx="237">
                  <c:v>-88.2</c:v>
                </c:pt>
                <c:pt idx="238">
                  <c:v>-88.2</c:v>
                </c:pt>
                <c:pt idx="239">
                  <c:v>-88.2</c:v>
                </c:pt>
                <c:pt idx="240">
                  <c:v>-87.7</c:v>
                </c:pt>
                <c:pt idx="241">
                  <c:v>-88.2</c:v>
                </c:pt>
                <c:pt idx="242">
                  <c:v>-88.2</c:v>
                </c:pt>
                <c:pt idx="243">
                  <c:v>-87.9</c:v>
                </c:pt>
                <c:pt idx="244">
                  <c:v>-88.2</c:v>
                </c:pt>
                <c:pt idx="245">
                  <c:v>-85.3</c:v>
                </c:pt>
                <c:pt idx="246">
                  <c:v>-88.2</c:v>
                </c:pt>
                <c:pt idx="247">
                  <c:v>-88.2</c:v>
                </c:pt>
                <c:pt idx="248">
                  <c:v>-88.2</c:v>
                </c:pt>
                <c:pt idx="249">
                  <c:v>-85</c:v>
                </c:pt>
                <c:pt idx="250">
                  <c:v>-87.1</c:v>
                </c:pt>
                <c:pt idx="251">
                  <c:v>-87.5</c:v>
                </c:pt>
                <c:pt idx="252">
                  <c:v>-85.5</c:v>
                </c:pt>
                <c:pt idx="253">
                  <c:v>-86.1</c:v>
                </c:pt>
                <c:pt idx="254">
                  <c:v>-88.2</c:v>
                </c:pt>
                <c:pt idx="255">
                  <c:v>-84.5</c:v>
                </c:pt>
                <c:pt idx="256">
                  <c:v>-87.4</c:v>
                </c:pt>
                <c:pt idx="257">
                  <c:v>-88.2</c:v>
                </c:pt>
                <c:pt idx="258">
                  <c:v>-88.2</c:v>
                </c:pt>
                <c:pt idx="259">
                  <c:v>-88.2</c:v>
                </c:pt>
                <c:pt idx="260">
                  <c:v>-85.5</c:v>
                </c:pt>
                <c:pt idx="261">
                  <c:v>-86.4</c:v>
                </c:pt>
                <c:pt idx="262">
                  <c:v>-88.2</c:v>
                </c:pt>
                <c:pt idx="263">
                  <c:v>-88.2</c:v>
                </c:pt>
                <c:pt idx="264">
                  <c:v>-87.9</c:v>
                </c:pt>
                <c:pt idx="265">
                  <c:v>-88.2</c:v>
                </c:pt>
                <c:pt idx="266">
                  <c:v>-87.6</c:v>
                </c:pt>
                <c:pt idx="267">
                  <c:v>-88.2</c:v>
                </c:pt>
                <c:pt idx="268">
                  <c:v>-88.2</c:v>
                </c:pt>
                <c:pt idx="269">
                  <c:v>-85.5</c:v>
                </c:pt>
                <c:pt idx="270">
                  <c:v>-88.2</c:v>
                </c:pt>
                <c:pt idx="271">
                  <c:v>-88.2</c:v>
                </c:pt>
                <c:pt idx="272">
                  <c:v>-85.7</c:v>
                </c:pt>
                <c:pt idx="273">
                  <c:v>-88.2</c:v>
                </c:pt>
                <c:pt idx="274">
                  <c:v>-88.2</c:v>
                </c:pt>
                <c:pt idx="275">
                  <c:v>-86</c:v>
                </c:pt>
                <c:pt idx="276">
                  <c:v>-88.2</c:v>
                </c:pt>
                <c:pt idx="277">
                  <c:v>-88.2</c:v>
                </c:pt>
                <c:pt idx="278">
                  <c:v>-88.2</c:v>
                </c:pt>
                <c:pt idx="279">
                  <c:v>-88.2</c:v>
                </c:pt>
                <c:pt idx="280">
                  <c:v>-88.2</c:v>
                </c:pt>
                <c:pt idx="281">
                  <c:v>-86.9</c:v>
                </c:pt>
                <c:pt idx="282">
                  <c:v>-88.2</c:v>
                </c:pt>
                <c:pt idx="283">
                  <c:v>-88.2</c:v>
                </c:pt>
                <c:pt idx="284">
                  <c:v>-87.2</c:v>
                </c:pt>
                <c:pt idx="285">
                  <c:v>-88.2</c:v>
                </c:pt>
                <c:pt idx="286">
                  <c:v>-88.2</c:v>
                </c:pt>
                <c:pt idx="287">
                  <c:v>-88.2</c:v>
                </c:pt>
                <c:pt idx="288">
                  <c:v>-88.1</c:v>
                </c:pt>
                <c:pt idx="289">
                  <c:v>-88.2</c:v>
                </c:pt>
                <c:pt idx="290">
                  <c:v>-87.4</c:v>
                </c:pt>
                <c:pt idx="291">
                  <c:v>-88.3</c:v>
                </c:pt>
                <c:pt idx="292">
                  <c:v>-84.8</c:v>
                </c:pt>
                <c:pt idx="293">
                  <c:v>-88.3</c:v>
                </c:pt>
                <c:pt idx="294">
                  <c:v>-88.1</c:v>
                </c:pt>
                <c:pt idx="295">
                  <c:v>-86.7</c:v>
                </c:pt>
                <c:pt idx="296">
                  <c:v>-88.3</c:v>
                </c:pt>
                <c:pt idx="297">
                  <c:v>-88.3</c:v>
                </c:pt>
                <c:pt idx="298">
                  <c:v>-88.1</c:v>
                </c:pt>
                <c:pt idx="299">
                  <c:v>-85.1</c:v>
                </c:pt>
                <c:pt idx="300">
                  <c:v>-85.6</c:v>
                </c:pt>
                <c:pt idx="301">
                  <c:v>-86.2</c:v>
                </c:pt>
                <c:pt idx="302">
                  <c:v>-88.3</c:v>
                </c:pt>
                <c:pt idx="303">
                  <c:v>-88.3</c:v>
                </c:pt>
                <c:pt idx="304">
                  <c:v>-87.3</c:v>
                </c:pt>
                <c:pt idx="305">
                  <c:v>-88.3</c:v>
                </c:pt>
                <c:pt idx="306">
                  <c:v>-88.3</c:v>
                </c:pt>
                <c:pt idx="307">
                  <c:v>-83.8</c:v>
                </c:pt>
                <c:pt idx="308">
                  <c:v>-88.3</c:v>
                </c:pt>
                <c:pt idx="309">
                  <c:v>-88.3</c:v>
                </c:pt>
                <c:pt idx="310">
                  <c:v>-87.5</c:v>
                </c:pt>
                <c:pt idx="311">
                  <c:v>-88.3</c:v>
                </c:pt>
                <c:pt idx="312">
                  <c:v>-86.5</c:v>
                </c:pt>
                <c:pt idx="313">
                  <c:v>-85.6</c:v>
                </c:pt>
                <c:pt idx="314">
                  <c:v>-88.3</c:v>
                </c:pt>
                <c:pt idx="315">
                  <c:v>-88.3</c:v>
                </c:pt>
                <c:pt idx="316">
                  <c:v>-88.3</c:v>
                </c:pt>
                <c:pt idx="317">
                  <c:v>-84</c:v>
                </c:pt>
                <c:pt idx="318">
                  <c:v>-87.6</c:v>
                </c:pt>
                <c:pt idx="319">
                  <c:v>-88.3</c:v>
                </c:pt>
                <c:pt idx="320">
                  <c:v>-88.3</c:v>
                </c:pt>
                <c:pt idx="321">
                  <c:v>-88.3</c:v>
                </c:pt>
                <c:pt idx="322">
                  <c:v>-86.6</c:v>
                </c:pt>
                <c:pt idx="323">
                  <c:v>-88.3</c:v>
                </c:pt>
                <c:pt idx="324">
                  <c:v>-87.9</c:v>
                </c:pt>
                <c:pt idx="325">
                  <c:v>-88.3</c:v>
                </c:pt>
                <c:pt idx="326">
                  <c:v>-88.3</c:v>
                </c:pt>
                <c:pt idx="327">
                  <c:v>-88.3</c:v>
                </c:pt>
                <c:pt idx="328">
                  <c:v>-88.3</c:v>
                </c:pt>
                <c:pt idx="329">
                  <c:v>-87.8</c:v>
                </c:pt>
                <c:pt idx="330">
                  <c:v>-87.1</c:v>
                </c:pt>
                <c:pt idx="331">
                  <c:v>-86.8</c:v>
                </c:pt>
                <c:pt idx="332">
                  <c:v>-86.9</c:v>
                </c:pt>
                <c:pt idx="333">
                  <c:v>-88.3</c:v>
                </c:pt>
                <c:pt idx="334">
                  <c:v>-88.3</c:v>
                </c:pt>
                <c:pt idx="335">
                  <c:v>-86.7</c:v>
                </c:pt>
                <c:pt idx="336">
                  <c:v>-88.3</c:v>
                </c:pt>
                <c:pt idx="337">
                  <c:v>-85.2</c:v>
                </c:pt>
                <c:pt idx="338">
                  <c:v>-86.8</c:v>
                </c:pt>
                <c:pt idx="339">
                  <c:v>-88.3</c:v>
                </c:pt>
                <c:pt idx="340">
                  <c:v>-88.3</c:v>
                </c:pt>
                <c:pt idx="341">
                  <c:v>-88.3</c:v>
                </c:pt>
                <c:pt idx="342">
                  <c:v>-86.9</c:v>
                </c:pt>
                <c:pt idx="343">
                  <c:v>-88.3</c:v>
                </c:pt>
                <c:pt idx="344">
                  <c:v>-86.7</c:v>
                </c:pt>
                <c:pt idx="345">
                  <c:v>-86.4</c:v>
                </c:pt>
                <c:pt idx="346">
                  <c:v>-88.3</c:v>
                </c:pt>
                <c:pt idx="347">
                  <c:v>-88.3</c:v>
                </c:pt>
                <c:pt idx="348">
                  <c:v>-88.3</c:v>
                </c:pt>
                <c:pt idx="349">
                  <c:v>-88.3</c:v>
                </c:pt>
                <c:pt idx="350">
                  <c:v>-88.3</c:v>
                </c:pt>
                <c:pt idx="351">
                  <c:v>-88.3</c:v>
                </c:pt>
                <c:pt idx="352">
                  <c:v>-87.9</c:v>
                </c:pt>
                <c:pt idx="353">
                  <c:v>-85.9</c:v>
                </c:pt>
                <c:pt idx="354">
                  <c:v>-88.3</c:v>
                </c:pt>
                <c:pt idx="355">
                  <c:v>-88.3</c:v>
                </c:pt>
                <c:pt idx="356">
                  <c:v>-88.3</c:v>
                </c:pt>
                <c:pt idx="357">
                  <c:v>-88.3</c:v>
                </c:pt>
                <c:pt idx="358">
                  <c:v>-88.3</c:v>
                </c:pt>
                <c:pt idx="359">
                  <c:v>-87.3</c:v>
                </c:pt>
                <c:pt idx="360">
                  <c:v>-88.3</c:v>
                </c:pt>
                <c:pt idx="361">
                  <c:v>-87.9</c:v>
                </c:pt>
                <c:pt idx="362">
                  <c:v>-87.5</c:v>
                </c:pt>
                <c:pt idx="363">
                  <c:v>-88.3</c:v>
                </c:pt>
                <c:pt idx="364">
                  <c:v>-88.3</c:v>
                </c:pt>
                <c:pt idx="365">
                  <c:v>-88.3</c:v>
                </c:pt>
                <c:pt idx="366">
                  <c:v>-88.3</c:v>
                </c:pt>
                <c:pt idx="367">
                  <c:v>-88.3</c:v>
                </c:pt>
                <c:pt idx="368">
                  <c:v>-88.3</c:v>
                </c:pt>
                <c:pt idx="369">
                  <c:v>-88.3</c:v>
                </c:pt>
                <c:pt idx="370">
                  <c:v>-87.4</c:v>
                </c:pt>
                <c:pt idx="371">
                  <c:v>-88.3</c:v>
                </c:pt>
                <c:pt idx="372">
                  <c:v>-85.1</c:v>
                </c:pt>
                <c:pt idx="373">
                  <c:v>-88.3</c:v>
                </c:pt>
                <c:pt idx="374">
                  <c:v>-88.3</c:v>
                </c:pt>
                <c:pt idx="375">
                  <c:v>-88.1</c:v>
                </c:pt>
                <c:pt idx="376">
                  <c:v>-88.3</c:v>
                </c:pt>
                <c:pt idx="377">
                  <c:v>-86.1</c:v>
                </c:pt>
                <c:pt idx="378">
                  <c:v>-88.3</c:v>
                </c:pt>
                <c:pt idx="379">
                  <c:v>-88.3</c:v>
                </c:pt>
                <c:pt idx="380">
                  <c:v>-87.1</c:v>
                </c:pt>
                <c:pt idx="381">
                  <c:v>-88</c:v>
                </c:pt>
                <c:pt idx="382">
                  <c:v>-85.7</c:v>
                </c:pt>
                <c:pt idx="383">
                  <c:v>-88.3</c:v>
                </c:pt>
                <c:pt idx="384">
                  <c:v>-88.3</c:v>
                </c:pt>
                <c:pt idx="385">
                  <c:v>-88.3</c:v>
                </c:pt>
                <c:pt idx="386">
                  <c:v>-87.7</c:v>
                </c:pt>
                <c:pt idx="387">
                  <c:v>-88.3</c:v>
                </c:pt>
                <c:pt idx="388">
                  <c:v>-88.3</c:v>
                </c:pt>
                <c:pt idx="389">
                  <c:v>-88.3</c:v>
                </c:pt>
                <c:pt idx="390">
                  <c:v>-88.3</c:v>
                </c:pt>
                <c:pt idx="391">
                  <c:v>-87.4</c:v>
                </c:pt>
                <c:pt idx="392">
                  <c:v>-84.8</c:v>
                </c:pt>
                <c:pt idx="393">
                  <c:v>-85</c:v>
                </c:pt>
                <c:pt idx="394">
                  <c:v>-88.3</c:v>
                </c:pt>
                <c:pt idx="395">
                  <c:v>-88.3</c:v>
                </c:pt>
                <c:pt idx="396">
                  <c:v>-88.3</c:v>
                </c:pt>
                <c:pt idx="397">
                  <c:v>-88.3</c:v>
                </c:pt>
                <c:pt idx="398">
                  <c:v>-86.7</c:v>
                </c:pt>
                <c:pt idx="399">
                  <c:v>-88.3</c:v>
                </c:pt>
                <c:pt idx="400">
                  <c:v>-88.3</c:v>
                </c:pt>
                <c:pt idx="401">
                  <c:v>-88.3</c:v>
                </c:pt>
                <c:pt idx="402">
                  <c:v>-88.3</c:v>
                </c:pt>
                <c:pt idx="403">
                  <c:v>-88.3</c:v>
                </c:pt>
                <c:pt idx="404">
                  <c:v>-88.3</c:v>
                </c:pt>
                <c:pt idx="405">
                  <c:v>-88.3</c:v>
                </c:pt>
                <c:pt idx="406">
                  <c:v>-88.3</c:v>
                </c:pt>
                <c:pt idx="407">
                  <c:v>-88.3</c:v>
                </c:pt>
                <c:pt idx="408">
                  <c:v>-88.3</c:v>
                </c:pt>
                <c:pt idx="409">
                  <c:v>-88.3</c:v>
                </c:pt>
                <c:pt idx="410">
                  <c:v>-88.3</c:v>
                </c:pt>
                <c:pt idx="411">
                  <c:v>-87.2</c:v>
                </c:pt>
                <c:pt idx="412">
                  <c:v>-88.2</c:v>
                </c:pt>
                <c:pt idx="413">
                  <c:v>-88.3</c:v>
                </c:pt>
                <c:pt idx="414">
                  <c:v>-86.3</c:v>
                </c:pt>
                <c:pt idx="415">
                  <c:v>-88.3</c:v>
                </c:pt>
                <c:pt idx="416">
                  <c:v>-88.3</c:v>
                </c:pt>
                <c:pt idx="417">
                  <c:v>-87.1</c:v>
                </c:pt>
                <c:pt idx="418">
                  <c:v>-85.5</c:v>
                </c:pt>
                <c:pt idx="419">
                  <c:v>-84.7</c:v>
                </c:pt>
                <c:pt idx="420">
                  <c:v>-87.1</c:v>
                </c:pt>
                <c:pt idx="421">
                  <c:v>-85</c:v>
                </c:pt>
                <c:pt idx="422">
                  <c:v>-88.3</c:v>
                </c:pt>
                <c:pt idx="423">
                  <c:v>-88.3</c:v>
                </c:pt>
                <c:pt idx="424">
                  <c:v>-88.3</c:v>
                </c:pt>
                <c:pt idx="425">
                  <c:v>-88.3</c:v>
                </c:pt>
                <c:pt idx="426">
                  <c:v>-87</c:v>
                </c:pt>
                <c:pt idx="427">
                  <c:v>-85.9</c:v>
                </c:pt>
                <c:pt idx="428">
                  <c:v>-86.7</c:v>
                </c:pt>
                <c:pt idx="429">
                  <c:v>-84</c:v>
                </c:pt>
                <c:pt idx="430">
                  <c:v>-84.9</c:v>
                </c:pt>
                <c:pt idx="431">
                  <c:v>-86.4</c:v>
                </c:pt>
                <c:pt idx="432">
                  <c:v>-84</c:v>
                </c:pt>
                <c:pt idx="433">
                  <c:v>-88.2</c:v>
                </c:pt>
                <c:pt idx="434">
                  <c:v>-88.2</c:v>
                </c:pt>
                <c:pt idx="435">
                  <c:v>-87.2</c:v>
                </c:pt>
                <c:pt idx="436">
                  <c:v>-86</c:v>
                </c:pt>
                <c:pt idx="437">
                  <c:v>-87.4</c:v>
                </c:pt>
                <c:pt idx="438">
                  <c:v>-88.2</c:v>
                </c:pt>
                <c:pt idx="439">
                  <c:v>-85.7</c:v>
                </c:pt>
                <c:pt idx="440">
                  <c:v>-87.6</c:v>
                </c:pt>
                <c:pt idx="441">
                  <c:v>-88.2</c:v>
                </c:pt>
                <c:pt idx="442">
                  <c:v>-88.2</c:v>
                </c:pt>
                <c:pt idx="443">
                  <c:v>-88.2</c:v>
                </c:pt>
                <c:pt idx="444">
                  <c:v>-88.2</c:v>
                </c:pt>
                <c:pt idx="445">
                  <c:v>-88.2</c:v>
                </c:pt>
                <c:pt idx="446">
                  <c:v>-86.2</c:v>
                </c:pt>
                <c:pt idx="447">
                  <c:v>-88.2</c:v>
                </c:pt>
                <c:pt idx="448">
                  <c:v>-88.2</c:v>
                </c:pt>
                <c:pt idx="449">
                  <c:v>-85.2</c:v>
                </c:pt>
                <c:pt idx="450">
                  <c:v>-84.9</c:v>
                </c:pt>
                <c:pt idx="451">
                  <c:v>-87.6</c:v>
                </c:pt>
                <c:pt idx="452">
                  <c:v>-88.2</c:v>
                </c:pt>
                <c:pt idx="453">
                  <c:v>-88.2</c:v>
                </c:pt>
                <c:pt idx="454">
                  <c:v>-86.4</c:v>
                </c:pt>
                <c:pt idx="455">
                  <c:v>-88.2</c:v>
                </c:pt>
                <c:pt idx="456">
                  <c:v>-87.5</c:v>
                </c:pt>
                <c:pt idx="457">
                  <c:v>-86.3</c:v>
                </c:pt>
                <c:pt idx="458">
                  <c:v>-87.4</c:v>
                </c:pt>
                <c:pt idx="459">
                  <c:v>-88.2</c:v>
                </c:pt>
                <c:pt idx="460">
                  <c:v>-88.2</c:v>
                </c:pt>
                <c:pt idx="461">
                  <c:v>-88.2</c:v>
                </c:pt>
                <c:pt idx="462">
                  <c:v>-88.2</c:v>
                </c:pt>
                <c:pt idx="463">
                  <c:v>-86.7</c:v>
                </c:pt>
                <c:pt idx="464">
                  <c:v>-88.2</c:v>
                </c:pt>
                <c:pt idx="465">
                  <c:v>-86.9</c:v>
                </c:pt>
                <c:pt idx="466">
                  <c:v>-88.2</c:v>
                </c:pt>
                <c:pt idx="467">
                  <c:v>-87.2</c:v>
                </c:pt>
                <c:pt idx="468">
                  <c:v>-86.4</c:v>
                </c:pt>
                <c:pt idx="469">
                  <c:v>-86.3</c:v>
                </c:pt>
                <c:pt idx="470">
                  <c:v>-88.2</c:v>
                </c:pt>
                <c:pt idx="471">
                  <c:v>-84.8</c:v>
                </c:pt>
                <c:pt idx="472">
                  <c:v>-86.9</c:v>
                </c:pt>
                <c:pt idx="473">
                  <c:v>-88.2</c:v>
                </c:pt>
                <c:pt idx="474">
                  <c:v>-88.2</c:v>
                </c:pt>
                <c:pt idx="475">
                  <c:v>-88.2</c:v>
                </c:pt>
                <c:pt idx="476">
                  <c:v>-88.2</c:v>
                </c:pt>
                <c:pt idx="477">
                  <c:v>-85.7</c:v>
                </c:pt>
                <c:pt idx="478">
                  <c:v>-86.2</c:v>
                </c:pt>
                <c:pt idx="479">
                  <c:v>-88.2</c:v>
                </c:pt>
                <c:pt idx="480">
                  <c:v>-88.2</c:v>
                </c:pt>
                <c:pt idx="481">
                  <c:v>-88.2</c:v>
                </c:pt>
                <c:pt idx="482">
                  <c:v>-88.2</c:v>
                </c:pt>
                <c:pt idx="483">
                  <c:v>-84.7</c:v>
                </c:pt>
                <c:pt idx="484">
                  <c:v>-88.2</c:v>
                </c:pt>
                <c:pt idx="485">
                  <c:v>-85.7</c:v>
                </c:pt>
                <c:pt idx="486">
                  <c:v>-86.9</c:v>
                </c:pt>
                <c:pt idx="487">
                  <c:v>-88.2</c:v>
                </c:pt>
                <c:pt idx="488">
                  <c:v>-88.2</c:v>
                </c:pt>
                <c:pt idx="489">
                  <c:v>-88.2</c:v>
                </c:pt>
                <c:pt idx="490">
                  <c:v>-88.2</c:v>
                </c:pt>
                <c:pt idx="491">
                  <c:v>-83.8</c:v>
                </c:pt>
                <c:pt idx="492">
                  <c:v>-88.2</c:v>
                </c:pt>
                <c:pt idx="493">
                  <c:v>-87.5</c:v>
                </c:pt>
                <c:pt idx="494">
                  <c:v>-88.2</c:v>
                </c:pt>
                <c:pt idx="495">
                  <c:v>-84</c:v>
                </c:pt>
                <c:pt idx="496">
                  <c:v>-88.2</c:v>
                </c:pt>
                <c:pt idx="497">
                  <c:v>-85.5</c:v>
                </c:pt>
                <c:pt idx="498">
                  <c:v>-85.6</c:v>
                </c:pt>
                <c:pt idx="499">
                  <c:v>-88.2</c:v>
                </c:pt>
                <c:pt idx="500">
                  <c:v>-88.2</c:v>
                </c:pt>
                <c:pt idx="501">
                  <c:v>-85.5</c:v>
                </c:pt>
                <c:pt idx="502">
                  <c:v>-88.2</c:v>
                </c:pt>
                <c:pt idx="503">
                  <c:v>-85</c:v>
                </c:pt>
                <c:pt idx="504">
                  <c:v>-88</c:v>
                </c:pt>
                <c:pt idx="505">
                  <c:v>-88.1</c:v>
                </c:pt>
                <c:pt idx="506">
                  <c:v>-88.1</c:v>
                </c:pt>
                <c:pt idx="507">
                  <c:v>-88.1</c:v>
                </c:pt>
                <c:pt idx="508">
                  <c:v>-88.1</c:v>
                </c:pt>
                <c:pt idx="509">
                  <c:v>-88.1</c:v>
                </c:pt>
                <c:pt idx="510">
                  <c:v>-87.2</c:v>
                </c:pt>
                <c:pt idx="511">
                  <c:v>-87.3</c:v>
                </c:pt>
                <c:pt idx="512">
                  <c:v>-83.5</c:v>
                </c:pt>
                <c:pt idx="513">
                  <c:v>-88.1</c:v>
                </c:pt>
                <c:pt idx="514">
                  <c:v>-88.1</c:v>
                </c:pt>
                <c:pt idx="515">
                  <c:v>-88.1</c:v>
                </c:pt>
                <c:pt idx="516">
                  <c:v>-87.1</c:v>
                </c:pt>
                <c:pt idx="517">
                  <c:v>-86.3</c:v>
                </c:pt>
                <c:pt idx="518">
                  <c:v>-88.1</c:v>
                </c:pt>
                <c:pt idx="519">
                  <c:v>-86.9</c:v>
                </c:pt>
                <c:pt idx="520">
                  <c:v>-86</c:v>
                </c:pt>
                <c:pt idx="521">
                  <c:v>-88.1</c:v>
                </c:pt>
                <c:pt idx="522">
                  <c:v>-88.1</c:v>
                </c:pt>
                <c:pt idx="523">
                  <c:v>-88.1</c:v>
                </c:pt>
                <c:pt idx="524">
                  <c:v>-88.1</c:v>
                </c:pt>
                <c:pt idx="525">
                  <c:v>-87</c:v>
                </c:pt>
                <c:pt idx="526">
                  <c:v>-83.9</c:v>
                </c:pt>
                <c:pt idx="527">
                  <c:v>-86.3</c:v>
                </c:pt>
                <c:pt idx="528">
                  <c:v>-85.6</c:v>
                </c:pt>
                <c:pt idx="529">
                  <c:v>-84.4</c:v>
                </c:pt>
                <c:pt idx="530">
                  <c:v>-88.1</c:v>
                </c:pt>
                <c:pt idx="531">
                  <c:v>-88.1</c:v>
                </c:pt>
                <c:pt idx="532">
                  <c:v>-88.1</c:v>
                </c:pt>
                <c:pt idx="533">
                  <c:v>-88.1</c:v>
                </c:pt>
                <c:pt idx="534">
                  <c:v>-87</c:v>
                </c:pt>
                <c:pt idx="535">
                  <c:v>-85.1</c:v>
                </c:pt>
                <c:pt idx="536">
                  <c:v>-88.1</c:v>
                </c:pt>
                <c:pt idx="537">
                  <c:v>-88.1</c:v>
                </c:pt>
                <c:pt idx="538">
                  <c:v>-87.3</c:v>
                </c:pt>
                <c:pt idx="539">
                  <c:v>-88.1</c:v>
                </c:pt>
                <c:pt idx="540">
                  <c:v>-88.1</c:v>
                </c:pt>
                <c:pt idx="541">
                  <c:v>-88.1</c:v>
                </c:pt>
                <c:pt idx="542">
                  <c:v>-85.1</c:v>
                </c:pt>
                <c:pt idx="543">
                  <c:v>-88.1</c:v>
                </c:pt>
                <c:pt idx="544">
                  <c:v>-87.3</c:v>
                </c:pt>
                <c:pt idx="545">
                  <c:v>-85.9</c:v>
                </c:pt>
                <c:pt idx="546">
                  <c:v>-88.1</c:v>
                </c:pt>
                <c:pt idx="547">
                  <c:v>-83.4</c:v>
                </c:pt>
                <c:pt idx="548">
                  <c:v>-85.5</c:v>
                </c:pt>
                <c:pt idx="549">
                  <c:v>-88.1</c:v>
                </c:pt>
                <c:pt idx="550">
                  <c:v>-85.2</c:v>
                </c:pt>
                <c:pt idx="551">
                  <c:v>-84.6</c:v>
                </c:pt>
                <c:pt idx="552">
                  <c:v>-88.1</c:v>
                </c:pt>
                <c:pt idx="553">
                  <c:v>-88.1</c:v>
                </c:pt>
                <c:pt idx="554">
                  <c:v>-88.1</c:v>
                </c:pt>
                <c:pt idx="555">
                  <c:v>-87.8</c:v>
                </c:pt>
                <c:pt idx="556">
                  <c:v>-88.1</c:v>
                </c:pt>
                <c:pt idx="557">
                  <c:v>-87.8</c:v>
                </c:pt>
                <c:pt idx="558">
                  <c:v>-85.6</c:v>
                </c:pt>
                <c:pt idx="559">
                  <c:v>-88.1</c:v>
                </c:pt>
                <c:pt idx="560">
                  <c:v>-88.1</c:v>
                </c:pt>
                <c:pt idx="561">
                  <c:v>-86.7</c:v>
                </c:pt>
                <c:pt idx="562">
                  <c:v>-85.5</c:v>
                </c:pt>
                <c:pt idx="563">
                  <c:v>-88.1</c:v>
                </c:pt>
                <c:pt idx="564">
                  <c:v>-88.1</c:v>
                </c:pt>
                <c:pt idx="565">
                  <c:v>-86.6</c:v>
                </c:pt>
                <c:pt idx="566">
                  <c:v>-86.6</c:v>
                </c:pt>
                <c:pt idx="567">
                  <c:v>-86.6</c:v>
                </c:pt>
                <c:pt idx="568">
                  <c:v>-85.7</c:v>
                </c:pt>
                <c:pt idx="569">
                  <c:v>-88.1</c:v>
                </c:pt>
                <c:pt idx="570">
                  <c:v>-88.1</c:v>
                </c:pt>
                <c:pt idx="571">
                  <c:v>-87</c:v>
                </c:pt>
                <c:pt idx="572">
                  <c:v>-88.1</c:v>
                </c:pt>
                <c:pt idx="573">
                  <c:v>-86.7</c:v>
                </c:pt>
                <c:pt idx="574">
                  <c:v>-86.9</c:v>
                </c:pt>
                <c:pt idx="575">
                  <c:v>-88.1</c:v>
                </c:pt>
                <c:pt idx="576">
                  <c:v>-88.1</c:v>
                </c:pt>
                <c:pt idx="577">
                  <c:v>-88.1</c:v>
                </c:pt>
                <c:pt idx="578">
                  <c:v>-86.7</c:v>
                </c:pt>
                <c:pt idx="579">
                  <c:v>-87.8</c:v>
                </c:pt>
                <c:pt idx="580">
                  <c:v>-85.1</c:v>
                </c:pt>
                <c:pt idx="581">
                  <c:v>-88.1</c:v>
                </c:pt>
                <c:pt idx="582">
                  <c:v>-85.9</c:v>
                </c:pt>
                <c:pt idx="583">
                  <c:v>-88.1</c:v>
                </c:pt>
                <c:pt idx="584">
                  <c:v>-88.1</c:v>
                </c:pt>
                <c:pt idx="585">
                  <c:v>-85</c:v>
                </c:pt>
                <c:pt idx="586">
                  <c:v>-87.7</c:v>
                </c:pt>
                <c:pt idx="587">
                  <c:v>-88.1</c:v>
                </c:pt>
                <c:pt idx="588">
                  <c:v>-88.1</c:v>
                </c:pt>
                <c:pt idx="589">
                  <c:v>-88.1</c:v>
                </c:pt>
                <c:pt idx="590">
                  <c:v>-88.1</c:v>
                </c:pt>
                <c:pt idx="591">
                  <c:v>-88.1</c:v>
                </c:pt>
                <c:pt idx="592">
                  <c:v>-88.1</c:v>
                </c:pt>
                <c:pt idx="593">
                  <c:v>-86</c:v>
                </c:pt>
                <c:pt idx="594">
                  <c:v>-88.1</c:v>
                </c:pt>
                <c:pt idx="595">
                  <c:v>-87.6</c:v>
                </c:pt>
                <c:pt idx="596">
                  <c:v>-88.1</c:v>
                </c:pt>
                <c:pt idx="597">
                  <c:v>-85.5</c:v>
                </c:pt>
                <c:pt idx="598">
                  <c:v>-84</c:v>
                </c:pt>
                <c:pt idx="599">
                  <c:v>-83.3</c:v>
                </c:pt>
                <c:pt idx="600">
                  <c:v>-86.2</c:v>
                </c:pt>
                <c:pt idx="601">
                  <c:v>-88.1</c:v>
                </c:pt>
                <c:pt idx="602">
                  <c:v>-88.1</c:v>
                </c:pt>
                <c:pt idx="603">
                  <c:v>-86.2</c:v>
                </c:pt>
                <c:pt idx="604">
                  <c:v>-87.8</c:v>
                </c:pt>
                <c:pt idx="605">
                  <c:v>-88.1</c:v>
                </c:pt>
                <c:pt idx="606">
                  <c:v>-88.1</c:v>
                </c:pt>
                <c:pt idx="607">
                  <c:v>-84.8</c:v>
                </c:pt>
                <c:pt idx="608">
                  <c:v>-88.1</c:v>
                </c:pt>
                <c:pt idx="609">
                  <c:v>-86.5</c:v>
                </c:pt>
                <c:pt idx="610">
                  <c:v>-88.1</c:v>
                </c:pt>
                <c:pt idx="611">
                  <c:v>-88.1</c:v>
                </c:pt>
                <c:pt idx="612">
                  <c:v>-88.1</c:v>
                </c:pt>
                <c:pt idx="613">
                  <c:v>-88.1</c:v>
                </c:pt>
                <c:pt idx="614">
                  <c:v>-85.4</c:v>
                </c:pt>
                <c:pt idx="615">
                  <c:v>-88.1</c:v>
                </c:pt>
                <c:pt idx="616">
                  <c:v>-88.1</c:v>
                </c:pt>
                <c:pt idx="617">
                  <c:v>-88.1</c:v>
                </c:pt>
                <c:pt idx="618">
                  <c:v>-87.5</c:v>
                </c:pt>
                <c:pt idx="619">
                  <c:v>-88</c:v>
                </c:pt>
                <c:pt idx="620">
                  <c:v>-86.7</c:v>
                </c:pt>
                <c:pt idx="621">
                  <c:v>-88.1</c:v>
                </c:pt>
                <c:pt idx="622">
                  <c:v>-88.1</c:v>
                </c:pt>
                <c:pt idx="623">
                  <c:v>-88.1</c:v>
                </c:pt>
                <c:pt idx="624">
                  <c:v>-88.1</c:v>
                </c:pt>
                <c:pt idx="625">
                  <c:v>-88.1</c:v>
                </c:pt>
                <c:pt idx="626">
                  <c:v>-88.1</c:v>
                </c:pt>
                <c:pt idx="627">
                  <c:v>-88.1</c:v>
                </c:pt>
                <c:pt idx="628">
                  <c:v>-88.1</c:v>
                </c:pt>
                <c:pt idx="629">
                  <c:v>-88.1</c:v>
                </c:pt>
                <c:pt idx="630">
                  <c:v>-88.1</c:v>
                </c:pt>
                <c:pt idx="631">
                  <c:v>-88.1</c:v>
                </c:pt>
                <c:pt idx="632">
                  <c:v>-86.5</c:v>
                </c:pt>
                <c:pt idx="633">
                  <c:v>-88.1</c:v>
                </c:pt>
                <c:pt idx="634">
                  <c:v>-88.1</c:v>
                </c:pt>
                <c:pt idx="635">
                  <c:v>-85</c:v>
                </c:pt>
                <c:pt idx="636">
                  <c:v>-88.1</c:v>
                </c:pt>
                <c:pt idx="637">
                  <c:v>-84.7</c:v>
                </c:pt>
                <c:pt idx="638">
                  <c:v>-88.1</c:v>
                </c:pt>
                <c:pt idx="639">
                  <c:v>-88.1</c:v>
                </c:pt>
                <c:pt idx="640">
                  <c:v>-88.1</c:v>
                </c:pt>
                <c:pt idx="641">
                  <c:v>-87.6</c:v>
                </c:pt>
                <c:pt idx="642">
                  <c:v>-88.1</c:v>
                </c:pt>
                <c:pt idx="643">
                  <c:v>-88.1</c:v>
                </c:pt>
                <c:pt idx="644">
                  <c:v>-88.1</c:v>
                </c:pt>
                <c:pt idx="645">
                  <c:v>-88.1</c:v>
                </c:pt>
                <c:pt idx="646">
                  <c:v>-88.1</c:v>
                </c:pt>
                <c:pt idx="647">
                  <c:v>-88.1</c:v>
                </c:pt>
                <c:pt idx="648">
                  <c:v>-88.1</c:v>
                </c:pt>
                <c:pt idx="649">
                  <c:v>-88.1</c:v>
                </c:pt>
                <c:pt idx="650">
                  <c:v>-88.1</c:v>
                </c:pt>
                <c:pt idx="651">
                  <c:v>-88.1</c:v>
                </c:pt>
                <c:pt idx="652">
                  <c:v>-87.8</c:v>
                </c:pt>
                <c:pt idx="653">
                  <c:v>-88.1</c:v>
                </c:pt>
                <c:pt idx="654">
                  <c:v>-88.1</c:v>
                </c:pt>
                <c:pt idx="655">
                  <c:v>-84.8</c:v>
                </c:pt>
                <c:pt idx="656">
                  <c:v>-87</c:v>
                </c:pt>
                <c:pt idx="657">
                  <c:v>-88.1</c:v>
                </c:pt>
                <c:pt idx="658">
                  <c:v>-84</c:v>
                </c:pt>
                <c:pt idx="659">
                  <c:v>-88.1</c:v>
                </c:pt>
                <c:pt idx="660">
                  <c:v>-88.1</c:v>
                </c:pt>
                <c:pt idx="661">
                  <c:v>-88.1</c:v>
                </c:pt>
                <c:pt idx="662">
                  <c:v>-86.6</c:v>
                </c:pt>
                <c:pt idx="663">
                  <c:v>-85</c:v>
                </c:pt>
                <c:pt idx="664">
                  <c:v>-85.1</c:v>
                </c:pt>
                <c:pt idx="665">
                  <c:v>-86.1</c:v>
                </c:pt>
                <c:pt idx="666">
                  <c:v>-85.4</c:v>
                </c:pt>
                <c:pt idx="667">
                  <c:v>-88.1</c:v>
                </c:pt>
                <c:pt idx="668">
                  <c:v>-88.1</c:v>
                </c:pt>
                <c:pt idx="669">
                  <c:v>-85.6</c:v>
                </c:pt>
                <c:pt idx="670">
                  <c:v>-86.8</c:v>
                </c:pt>
                <c:pt idx="671">
                  <c:v>-86.3</c:v>
                </c:pt>
                <c:pt idx="672">
                  <c:v>-88.1</c:v>
                </c:pt>
                <c:pt idx="673">
                  <c:v>-83.6</c:v>
                </c:pt>
                <c:pt idx="674">
                  <c:v>-88.1</c:v>
                </c:pt>
                <c:pt idx="675">
                  <c:v>-84.6</c:v>
                </c:pt>
                <c:pt idx="676">
                  <c:v>-85.8</c:v>
                </c:pt>
                <c:pt idx="677">
                  <c:v>-88.1</c:v>
                </c:pt>
                <c:pt idx="678">
                  <c:v>-85.7</c:v>
                </c:pt>
                <c:pt idx="679">
                  <c:v>-84.3</c:v>
                </c:pt>
                <c:pt idx="680">
                  <c:v>-88.1</c:v>
                </c:pt>
                <c:pt idx="681">
                  <c:v>-88</c:v>
                </c:pt>
                <c:pt idx="682">
                  <c:v>-88</c:v>
                </c:pt>
                <c:pt idx="683">
                  <c:v>-88</c:v>
                </c:pt>
                <c:pt idx="684">
                  <c:v>-86.5</c:v>
                </c:pt>
                <c:pt idx="685">
                  <c:v>-85.5</c:v>
                </c:pt>
                <c:pt idx="686">
                  <c:v>-88</c:v>
                </c:pt>
                <c:pt idx="687">
                  <c:v>-88</c:v>
                </c:pt>
                <c:pt idx="688">
                  <c:v>-85</c:v>
                </c:pt>
                <c:pt idx="689">
                  <c:v>-88</c:v>
                </c:pt>
                <c:pt idx="690">
                  <c:v>-70.7</c:v>
                </c:pt>
                <c:pt idx="691">
                  <c:v>-68</c:v>
                </c:pt>
                <c:pt idx="692">
                  <c:v>-59.8</c:v>
                </c:pt>
                <c:pt idx="693">
                  <c:v>-56.2</c:v>
                </c:pt>
                <c:pt idx="694">
                  <c:v>-68.8</c:v>
                </c:pt>
                <c:pt idx="695">
                  <c:v>-88</c:v>
                </c:pt>
                <c:pt idx="696">
                  <c:v>-86.6</c:v>
                </c:pt>
                <c:pt idx="697">
                  <c:v>-87.4</c:v>
                </c:pt>
                <c:pt idx="698">
                  <c:v>-88</c:v>
                </c:pt>
                <c:pt idx="699">
                  <c:v>-85.3</c:v>
                </c:pt>
                <c:pt idx="700">
                  <c:v>-87.9</c:v>
                </c:pt>
                <c:pt idx="701">
                  <c:v>-88</c:v>
                </c:pt>
                <c:pt idx="702">
                  <c:v>-87</c:v>
                </c:pt>
                <c:pt idx="703">
                  <c:v>-88</c:v>
                </c:pt>
                <c:pt idx="704">
                  <c:v>-84.3</c:v>
                </c:pt>
                <c:pt idx="705">
                  <c:v>-88</c:v>
                </c:pt>
                <c:pt idx="706">
                  <c:v>-87.6</c:v>
                </c:pt>
                <c:pt idx="707">
                  <c:v>-88</c:v>
                </c:pt>
                <c:pt idx="708">
                  <c:v>-88</c:v>
                </c:pt>
                <c:pt idx="709">
                  <c:v>-88</c:v>
                </c:pt>
                <c:pt idx="710">
                  <c:v>-88</c:v>
                </c:pt>
                <c:pt idx="711">
                  <c:v>-88</c:v>
                </c:pt>
                <c:pt idx="712">
                  <c:v>-88</c:v>
                </c:pt>
                <c:pt idx="713">
                  <c:v>-83.8</c:v>
                </c:pt>
                <c:pt idx="714">
                  <c:v>-87.1</c:v>
                </c:pt>
                <c:pt idx="715">
                  <c:v>-86</c:v>
                </c:pt>
                <c:pt idx="716">
                  <c:v>-87.4</c:v>
                </c:pt>
                <c:pt idx="717">
                  <c:v>-86.8</c:v>
                </c:pt>
                <c:pt idx="718">
                  <c:v>-88</c:v>
                </c:pt>
                <c:pt idx="719">
                  <c:v>-86.4</c:v>
                </c:pt>
                <c:pt idx="720">
                  <c:v>-88</c:v>
                </c:pt>
                <c:pt idx="721">
                  <c:v>-85.7</c:v>
                </c:pt>
                <c:pt idx="722">
                  <c:v>-87.9</c:v>
                </c:pt>
                <c:pt idx="723">
                  <c:v>-87.4</c:v>
                </c:pt>
                <c:pt idx="724">
                  <c:v>-85.9</c:v>
                </c:pt>
                <c:pt idx="725">
                  <c:v>-85.1</c:v>
                </c:pt>
                <c:pt idx="726">
                  <c:v>-88</c:v>
                </c:pt>
                <c:pt idx="727">
                  <c:v>-88</c:v>
                </c:pt>
                <c:pt idx="728">
                  <c:v>-88</c:v>
                </c:pt>
                <c:pt idx="729">
                  <c:v>-88</c:v>
                </c:pt>
                <c:pt idx="730">
                  <c:v>-86.3</c:v>
                </c:pt>
                <c:pt idx="731">
                  <c:v>-88</c:v>
                </c:pt>
                <c:pt idx="732">
                  <c:v>-88</c:v>
                </c:pt>
                <c:pt idx="733">
                  <c:v>-85.5</c:v>
                </c:pt>
                <c:pt idx="734">
                  <c:v>-88</c:v>
                </c:pt>
                <c:pt idx="735">
                  <c:v>-86.4</c:v>
                </c:pt>
                <c:pt idx="736">
                  <c:v>-88</c:v>
                </c:pt>
                <c:pt idx="737">
                  <c:v>-88</c:v>
                </c:pt>
                <c:pt idx="738">
                  <c:v>-88</c:v>
                </c:pt>
                <c:pt idx="739">
                  <c:v>-86</c:v>
                </c:pt>
                <c:pt idx="740">
                  <c:v>-83.6</c:v>
                </c:pt>
                <c:pt idx="741">
                  <c:v>-88</c:v>
                </c:pt>
                <c:pt idx="742">
                  <c:v>-88</c:v>
                </c:pt>
                <c:pt idx="743">
                  <c:v>-88</c:v>
                </c:pt>
                <c:pt idx="744">
                  <c:v>-87.5</c:v>
                </c:pt>
                <c:pt idx="745">
                  <c:v>-84.1</c:v>
                </c:pt>
                <c:pt idx="746">
                  <c:v>-88</c:v>
                </c:pt>
                <c:pt idx="747">
                  <c:v>-88</c:v>
                </c:pt>
                <c:pt idx="748">
                  <c:v>-88</c:v>
                </c:pt>
                <c:pt idx="749">
                  <c:v>-87.8</c:v>
                </c:pt>
                <c:pt idx="750">
                  <c:v>-85</c:v>
                </c:pt>
                <c:pt idx="751">
                  <c:v>-88</c:v>
                </c:pt>
                <c:pt idx="752">
                  <c:v>-85.9</c:v>
                </c:pt>
                <c:pt idx="753">
                  <c:v>-86.2</c:v>
                </c:pt>
                <c:pt idx="754">
                  <c:v>-83.1</c:v>
                </c:pt>
                <c:pt idx="755">
                  <c:v>-88</c:v>
                </c:pt>
                <c:pt idx="756">
                  <c:v>-87.4</c:v>
                </c:pt>
                <c:pt idx="757">
                  <c:v>-85.2</c:v>
                </c:pt>
                <c:pt idx="758">
                  <c:v>-88</c:v>
                </c:pt>
                <c:pt idx="759">
                  <c:v>-88</c:v>
                </c:pt>
                <c:pt idx="760">
                  <c:v>-87.3</c:v>
                </c:pt>
                <c:pt idx="761">
                  <c:v>-88</c:v>
                </c:pt>
                <c:pt idx="762">
                  <c:v>-88</c:v>
                </c:pt>
                <c:pt idx="763">
                  <c:v>-84.6</c:v>
                </c:pt>
                <c:pt idx="764">
                  <c:v>-88</c:v>
                </c:pt>
                <c:pt idx="765">
                  <c:v>-86</c:v>
                </c:pt>
                <c:pt idx="766">
                  <c:v>-85.9</c:v>
                </c:pt>
                <c:pt idx="767">
                  <c:v>-88</c:v>
                </c:pt>
                <c:pt idx="768">
                  <c:v>-86.6</c:v>
                </c:pt>
                <c:pt idx="769">
                  <c:v>-87.3</c:v>
                </c:pt>
                <c:pt idx="770">
                  <c:v>-85.1</c:v>
                </c:pt>
                <c:pt idx="771">
                  <c:v>-87.9</c:v>
                </c:pt>
                <c:pt idx="772">
                  <c:v>-87.9</c:v>
                </c:pt>
                <c:pt idx="773">
                  <c:v>-87.9</c:v>
                </c:pt>
                <c:pt idx="774">
                  <c:v>-85.8</c:v>
                </c:pt>
                <c:pt idx="775">
                  <c:v>-84.7</c:v>
                </c:pt>
                <c:pt idx="776">
                  <c:v>-83.8</c:v>
                </c:pt>
                <c:pt idx="777">
                  <c:v>-87.9</c:v>
                </c:pt>
                <c:pt idx="778">
                  <c:v>-86.9</c:v>
                </c:pt>
                <c:pt idx="779">
                  <c:v>-85.8</c:v>
                </c:pt>
                <c:pt idx="780">
                  <c:v>-87</c:v>
                </c:pt>
                <c:pt idx="781">
                  <c:v>-87.9</c:v>
                </c:pt>
                <c:pt idx="782">
                  <c:v>-85</c:v>
                </c:pt>
                <c:pt idx="783">
                  <c:v>-85.6</c:v>
                </c:pt>
                <c:pt idx="784">
                  <c:v>-87.4</c:v>
                </c:pt>
                <c:pt idx="785">
                  <c:v>-85.5</c:v>
                </c:pt>
                <c:pt idx="786">
                  <c:v>-87.9</c:v>
                </c:pt>
                <c:pt idx="787">
                  <c:v>-87.9</c:v>
                </c:pt>
                <c:pt idx="788">
                  <c:v>-87.9</c:v>
                </c:pt>
                <c:pt idx="789">
                  <c:v>-86.2</c:v>
                </c:pt>
                <c:pt idx="790">
                  <c:v>-86.1</c:v>
                </c:pt>
                <c:pt idx="791">
                  <c:v>-84.7</c:v>
                </c:pt>
                <c:pt idx="792">
                  <c:v>-87.9</c:v>
                </c:pt>
                <c:pt idx="793">
                  <c:v>-86.4</c:v>
                </c:pt>
                <c:pt idx="794">
                  <c:v>-85.9</c:v>
                </c:pt>
                <c:pt idx="795">
                  <c:v>-87</c:v>
                </c:pt>
                <c:pt idx="796">
                  <c:v>-87</c:v>
                </c:pt>
                <c:pt idx="797">
                  <c:v>-86.9</c:v>
                </c:pt>
                <c:pt idx="798">
                  <c:v>-87.9</c:v>
                </c:pt>
                <c:pt idx="799">
                  <c:v>-87.9</c:v>
                </c:pt>
                <c:pt idx="800">
                  <c:v>-86.2</c:v>
                </c:pt>
                <c:pt idx="801">
                  <c:v>-87.4</c:v>
                </c:pt>
                <c:pt idx="802">
                  <c:v>-87.7</c:v>
                </c:pt>
                <c:pt idx="803">
                  <c:v>-87.9</c:v>
                </c:pt>
                <c:pt idx="804">
                  <c:v>-87.9</c:v>
                </c:pt>
                <c:pt idx="805">
                  <c:v>-87.9</c:v>
                </c:pt>
                <c:pt idx="806">
                  <c:v>-87.9</c:v>
                </c:pt>
                <c:pt idx="807">
                  <c:v>-85.9</c:v>
                </c:pt>
                <c:pt idx="808">
                  <c:v>-87.9</c:v>
                </c:pt>
                <c:pt idx="809">
                  <c:v>-87.3</c:v>
                </c:pt>
                <c:pt idx="810">
                  <c:v>-83.4</c:v>
                </c:pt>
                <c:pt idx="811">
                  <c:v>-87.9</c:v>
                </c:pt>
                <c:pt idx="812">
                  <c:v>-87.9</c:v>
                </c:pt>
                <c:pt idx="813">
                  <c:v>-87.9</c:v>
                </c:pt>
                <c:pt idx="814">
                  <c:v>-87.9</c:v>
                </c:pt>
                <c:pt idx="815">
                  <c:v>-87.9</c:v>
                </c:pt>
                <c:pt idx="816">
                  <c:v>-87.3</c:v>
                </c:pt>
                <c:pt idx="817">
                  <c:v>-87.9</c:v>
                </c:pt>
                <c:pt idx="818">
                  <c:v>-86.1</c:v>
                </c:pt>
                <c:pt idx="819">
                  <c:v>-87.9</c:v>
                </c:pt>
                <c:pt idx="820">
                  <c:v>-84.2</c:v>
                </c:pt>
                <c:pt idx="821">
                  <c:v>-87.8</c:v>
                </c:pt>
                <c:pt idx="822">
                  <c:v>-86.9</c:v>
                </c:pt>
                <c:pt idx="823">
                  <c:v>-87.8</c:v>
                </c:pt>
                <c:pt idx="824">
                  <c:v>-87.2</c:v>
                </c:pt>
                <c:pt idx="825">
                  <c:v>-82.9</c:v>
                </c:pt>
                <c:pt idx="826">
                  <c:v>-87.8</c:v>
                </c:pt>
                <c:pt idx="827">
                  <c:v>-87.8</c:v>
                </c:pt>
                <c:pt idx="828">
                  <c:v>-87.8</c:v>
                </c:pt>
                <c:pt idx="829">
                  <c:v>-87.6</c:v>
                </c:pt>
                <c:pt idx="830">
                  <c:v>-87.8</c:v>
                </c:pt>
                <c:pt idx="831">
                  <c:v>-87.8</c:v>
                </c:pt>
                <c:pt idx="832">
                  <c:v>-87.8</c:v>
                </c:pt>
                <c:pt idx="833">
                  <c:v>-87.8</c:v>
                </c:pt>
                <c:pt idx="834">
                  <c:v>-85.6</c:v>
                </c:pt>
                <c:pt idx="835">
                  <c:v>-87.8</c:v>
                </c:pt>
                <c:pt idx="836">
                  <c:v>-83.1</c:v>
                </c:pt>
                <c:pt idx="837">
                  <c:v>-87.8</c:v>
                </c:pt>
                <c:pt idx="838">
                  <c:v>-87.8</c:v>
                </c:pt>
                <c:pt idx="839">
                  <c:v>-87.8</c:v>
                </c:pt>
                <c:pt idx="840">
                  <c:v>-87.8</c:v>
                </c:pt>
                <c:pt idx="841">
                  <c:v>-87.8</c:v>
                </c:pt>
                <c:pt idx="842">
                  <c:v>-85</c:v>
                </c:pt>
                <c:pt idx="843">
                  <c:v>-87.8</c:v>
                </c:pt>
                <c:pt idx="844">
                  <c:v>-87.8</c:v>
                </c:pt>
                <c:pt idx="845">
                  <c:v>-87.8</c:v>
                </c:pt>
                <c:pt idx="846">
                  <c:v>-87.5</c:v>
                </c:pt>
                <c:pt idx="847">
                  <c:v>-85.3</c:v>
                </c:pt>
                <c:pt idx="848">
                  <c:v>-87.5</c:v>
                </c:pt>
                <c:pt idx="849">
                  <c:v>-86.2</c:v>
                </c:pt>
                <c:pt idx="850">
                  <c:v>-86.3</c:v>
                </c:pt>
                <c:pt idx="851">
                  <c:v>-84.1</c:v>
                </c:pt>
                <c:pt idx="852">
                  <c:v>-87.8</c:v>
                </c:pt>
                <c:pt idx="853">
                  <c:v>-86.4</c:v>
                </c:pt>
                <c:pt idx="854">
                  <c:v>-87.7</c:v>
                </c:pt>
                <c:pt idx="855">
                  <c:v>-87.7</c:v>
                </c:pt>
                <c:pt idx="856">
                  <c:v>-87.7</c:v>
                </c:pt>
                <c:pt idx="857">
                  <c:v>-86.3</c:v>
                </c:pt>
                <c:pt idx="858">
                  <c:v>-87.7</c:v>
                </c:pt>
                <c:pt idx="859">
                  <c:v>-84</c:v>
                </c:pt>
                <c:pt idx="860">
                  <c:v>-86</c:v>
                </c:pt>
                <c:pt idx="861">
                  <c:v>-85.2</c:v>
                </c:pt>
                <c:pt idx="862">
                  <c:v>-87.1</c:v>
                </c:pt>
                <c:pt idx="863">
                  <c:v>-86.5</c:v>
                </c:pt>
                <c:pt idx="864">
                  <c:v>-87.7</c:v>
                </c:pt>
                <c:pt idx="865">
                  <c:v>-87.7</c:v>
                </c:pt>
                <c:pt idx="866">
                  <c:v>-85.3</c:v>
                </c:pt>
                <c:pt idx="867">
                  <c:v>-87.7</c:v>
                </c:pt>
                <c:pt idx="868">
                  <c:v>-85.5</c:v>
                </c:pt>
                <c:pt idx="869">
                  <c:v>-87.7</c:v>
                </c:pt>
                <c:pt idx="870">
                  <c:v>-87.6</c:v>
                </c:pt>
                <c:pt idx="871">
                  <c:v>-84.6</c:v>
                </c:pt>
                <c:pt idx="872">
                  <c:v>-87.7</c:v>
                </c:pt>
                <c:pt idx="873">
                  <c:v>-86.7</c:v>
                </c:pt>
                <c:pt idx="874">
                  <c:v>-84.9</c:v>
                </c:pt>
                <c:pt idx="875">
                  <c:v>-86.1</c:v>
                </c:pt>
                <c:pt idx="876">
                  <c:v>-87.7</c:v>
                </c:pt>
                <c:pt idx="877">
                  <c:v>-86.4</c:v>
                </c:pt>
                <c:pt idx="878">
                  <c:v>-87.7</c:v>
                </c:pt>
                <c:pt idx="879">
                  <c:v>-86.2</c:v>
                </c:pt>
                <c:pt idx="880">
                  <c:v>-87.7</c:v>
                </c:pt>
                <c:pt idx="881">
                  <c:v>-86.6</c:v>
                </c:pt>
                <c:pt idx="882">
                  <c:v>-84.1</c:v>
                </c:pt>
                <c:pt idx="883">
                  <c:v>-85.5</c:v>
                </c:pt>
                <c:pt idx="884">
                  <c:v>-85.1</c:v>
                </c:pt>
                <c:pt idx="885">
                  <c:v>-87.7</c:v>
                </c:pt>
                <c:pt idx="886">
                  <c:v>-87.7</c:v>
                </c:pt>
                <c:pt idx="887">
                  <c:v>-87.7</c:v>
                </c:pt>
                <c:pt idx="888">
                  <c:v>-87.7</c:v>
                </c:pt>
                <c:pt idx="889">
                  <c:v>-84.6</c:v>
                </c:pt>
                <c:pt idx="890">
                  <c:v>-87.7</c:v>
                </c:pt>
                <c:pt idx="891">
                  <c:v>-85.6</c:v>
                </c:pt>
                <c:pt idx="892">
                  <c:v>-86.6</c:v>
                </c:pt>
                <c:pt idx="893">
                  <c:v>-86.3</c:v>
                </c:pt>
                <c:pt idx="894">
                  <c:v>-85.5</c:v>
                </c:pt>
                <c:pt idx="895">
                  <c:v>-87.7</c:v>
                </c:pt>
                <c:pt idx="896">
                  <c:v>-87.7</c:v>
                </c:pt>
                <c:pt idx="897">
                  <c:v>-86.6</c:v>
                </c:pt>
                <c:pt idx="898">
                  <c:v>-87.7</c:v>
                </c:pt>
                <c:pt idx="899">
                  <c:v>-86.6</c:v>
                </c:pt>
                <c:pt idx="900">
                  <c:v>-84.6</c:v>
                </c:pt>
                <c:pt idx="901">
                  <c:v>-87.7</c:v>
                </c:pt>
                <c:pt idx="902">
                  <c:v>-82.8</c:v>
                </c:pt>
                <c:pt idx="903">
                  <c:v>-84.9</c:v>
                </c:pt>
                <c:pt idx="904">
                  <c:v>-87.6</c:v>
                </c:pt>
                <c:pt idx="905">
                  <c:v>-86.7</c:v>
                </c:pt>
                <c:pt idx="906">
                  <c:v>-87.7</c:v>
                </c:pt>
                <c:pt idx="907">
                  <c:v>-86.5</c:v>
                </c:pt>
                <c:pt idx="908">
                  <c:v>-87.7</c:v>
                </c:pt>
                <c:pt idx="909">
                  <c:v>-85.8</c:v>
                </c:pt>
                <c:pt idx="910">
                  <c:v>-87.7</c:v>
                </c:pt>
                <c:pt idx="911">
                  <c:v>-87.3</c:v>
                </c:pt>
                <c:pt idx="912">
                  <c:v>-86.9</c:v>
                </c:pt>
                <c:pt idx="913">
                  <c:v>-86.5</c:v>
                </c:pt>
                <c:pt idx="914">
                  <c:v>-85.8</c:v>
                </c:pt>
                <c:pt idx="915">
                  <c:v>-87.7</c:v>
                </c:pt>
                <c:pt idx="916">
                  <c:v>-82.8</c:v>
                </c:pt>
                <c:pt idx="917">
                  <c:v>-87.7</c:v>
                </c:pt>
                <c:pt idx="918">
                  <c:v>-87.7</c:v>
                </c:pt>
                <c:pt idx="919">
                  <c:v>-87.7</c:v>
                </c:pt>
                <c:pt idx="920">
                  <c:v>-84.7</c:v>
                </c:pt>
                <c:pt idx="921">
                  <c:v>-86.4</c:v>
                </c:pt>
                <c:pt idx="922">
                  <c:v>-87.4</c:v>
                </c:pt>
                <c:pt idx="923">
                  <c:v>-87.7</c:v>
                </c:pt>
                <c:pt idx="924">
                  <c:v>-87.7</c:v>
                </c:pt>
                <c:pt idx="925">
                  <c:v>-87.7</c:v>
                </c:pt>
                <c:pt idx="926">
                  <c:v>-86.4</c:v>
                </c:pt>
                <c:pt idx="927">
                  <c:v>-86.2</c:v>
                </c:pt>
                <c:pt idx="928">
                  <c:v>-87</c:v>
                </c:pt>
                <c:pt idx="929">
                  <c:v>-87.7</c:v>
                </c:pt>
                <c:pt idx="930">
                  <c:v>-87.2</c:v>
                </c:pt>
                <c:pt idx="931">
                  <c:v>-87.5</c:v>
                </c:pt>
                <c:pt idx="932">
                  <c:v>-87.7</c:v>
                </c:pt>
                <c:pt idx="933">
                  <c:v>-86.4</c:v>
                </c:pt>
                <c:pt idx="934">
                  <c:v>-87.7</c:v>
                </c:pt>
                <c:pt idx="935">
                  <c:v>-85.5</c:v>
                </c:pt>
                <c:pt idx="936">
                  <c:v>-87.7</c:v>
                </c:pt>
                <c:pt idx="937">
                  <c:v>-85.9</c:v>
                </c:pt>
                <c:pt idx="938">
                  <c:v>-85.2</c:v>
                </c:pt>
                <c:pt idx="939">
                  <c:v>-87.7</c:v>
                </c:pt>
                <c:pt idx="940">
                  <c:v>-84.3</c:v>
                </c:pt>
                <c:pt idx="941">
                  <c:v>-87.4</c:v>
                </c:pt>
                <c:pt idx="942">
                  <c:v>-87.7</c:v>
                </c:pt>
                <c:pt idx="943">
                  <c:v>-87.6</c:v>
                </c:pt>
                <c:pt idx="944">
                  <c:v>-87.6</c:v>
                </c:pt>
                <c:pt idx="945">
                  <c:v>-85.4</c:v>
                </c:pt>
                <c:pt idx="946">
                  <c:v>-87.6</c:v>
                </c:pt>
                <c:pt idx="947">
                  <c:v>-86.2</c:v>
                </c:pt>
                <c:pt idx="948">
                  <c:v>-87.6</c:v>
                </c:pt>
                <c:pt idx="949">
                  <c:v>-87.6</c:v>
                </c:pt>
                <c:pt idx="950">
                  <c:v>-87.6</c:v>
                </c:pt>
                <c:pt idx="951">
                  <c:v>-85.2</c:v>
                </c:pt>
                <c:pt idx="952">
                  <c:v>-87.6</c:v>
                </c:pt>
                <c:pt idx="953">
                  <c:v>-85.3</c:v>
                </c:pt>
                <c:pt idx="954">
                  <c:v>-87.6</c:v>
                </c:pt>
                <c:pt idx="955">
                  <c:v>-87.6</c:v>
                </c:pt>
                <c:pt idx="956">
                  <c:v>-87.6</c:v>
                </c:pt>
                <c:pt idx="957">
                  <c:v>-85.8</c:v>
                </c:pt>
                <c:pt idx="958">
                  <c:v>-87.3</c:v>
                </c:pt>
                <c:pt idx="959">
                  <c:v>-87.6</c:v>
                </c:pt>
                <c:pt idx="960">
                  <c:v>-87.6</c:v>
                </c:pt>
                <c:pt idx="961">
                  <c:v>-84.6</c:v>
                </c:pt>
                <c:pt idx="962">
                  <c:v>-87.6</c:v>
                </c:pt>
                <c:pt idx="963">
                  <c:v>-87.6</c:v>
                </c:pt>
                <c:pt idx="964">
                  <c:v>-87.3</c:v>
                </c:pt>
                <c:pt idx="965">
                  <c:v>-87.6</c:v>
                </c:pt>
                <c:pt idx="966">
                  <c:v>-87.6</c:v>
                </c:pt>
                <c:pt idx="967">
                  <c:v>-84.4</c:v>
                </c:pt>
                <c:pt idx="968">
                  <c:v>-87.6</c:v>
                </c:pt>
                <c:pt idx="969">
                  <c:v>-86.6</c:v>
                </c:pt>
                <c:pt idx="970">
                  <c:v>-87.6</c:v>
                </c:pt>
                <c:pt idx="971">
                  <c:v>-87.6</c:v>
                </c:pt>
                <c:pt idx="972">
                  <c:v>-87.6</c:v>
                </c:pt>
                <c:pt idx="973">
                  <c:v>-87.6</c:v>
                </c:pt>
                <c:pt idx="974">
                  <c:v>-85.6</c:v>
                </c:pt>
                <c:pt idx="975">
                  <c:v>-87.6</c:v>
                </c:pt>
                <c:pt idx="976">
                  <c:v>-85.4</c:v>
                </c:pt>
                <c:pt idx="977">
                  <c:v>-87.6</c:v>
                </c:pt>
                <c:pt idx="978">
                  <c:v>-87.6</c:v>
                </c:pt>
                <c:pt idx="979">
                  <c:v>-87.6</c:v>
                </c:pt>
                <c:pt idx="980">
                  <c:v>-87.6</c:v>
                </c:pt>
                <c:pt idx="981">
                  <c:v>-87.6</c:v>
                </c:pt>
                <c:pt idx="982">
                  <c:v>-85.7</c:v>
                </c:pt>
                <c:pt idx="983">
                  <c:v>-86.3</c:v>
                </c:pt>
                <c:pt idx="984">
                  <c:v>-87.6</c:v>
                </c:pt>
                <c:pt idx="985">
                  <c:v>-87.4</c:v>
                </c:pt>
                <c:pt idx="986">
                  <c:v>-87.6</c:v>
                </c:pt>
                <c:pt idx="987">
                  <c:v>-85.5</c:v>
                </c:pt>
                <c:pt idx="988">
                  <c:v>-87</c:v>
                </c:pt>
                <c:pt idx="989">
                  <c:v>-86.6</c:v>
                </c:pt>
                <c:pt idx="990">
                  <c:v>-87.6</c:v>
                </c:pt>
                <c:pt idx="991">
                  <c:v>-83.8</c:v>
                </c:pt>
                <c:pt idx="992">
                  <c:v>-86.6</c:v>
                </c:pt>
                <c:pt idx="993">
                  <c:v>-87.6</c:v>
                </c:pt>
                <c:pt idx="994">
                  <c:v>-87.5</c:v>
                </c:pt>
                <c:pt idx="995">
                  <c:v>-87.3</c:v>
                </c:pt>
                <c:pt idx="996">
                  <c:v>-85.6</c:v>
                </c:pt>
                <c:pt idx="997">
                  <c:v>-85.7</c:v>
                </c:pt>
                <c:pt idx="998">
                  <c:v>-85.7</c:v>
                </c:pt>
                <c:pt idx="999">
                  <c:v>-87.5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B!$AC$1:$AC$5</c:f>
              <c:strCache>
                <c:ptCount val="1"/>
                <c:pt idx="0">
                  <c:v>B4_C7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B!$AB$6:$AB$1005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B!$AC$6:$AC$1005</c:f>
              <c:numCache>
                <c:formatCode>0.00E+00</c:formatCode>
                <c:ptCount val="1000"/>
                <c:pt idx="0">
                  <c:v>-87.8</c:v>
                </c:pt>
                <c:pt idx="1">
                  <c:v>-88</c:v>
                </c:pt>
                <c:pt idx="2">
                  <c:v>-88</c:v>
                </c:pt>
                <c:pt idx="3">
                  <c:v>-88</c:v>
                </c:pt>
                <c:pt idx="4">
                  <c:v>-86.1</c:v>
                </c:pt>
                <c:pt idx="5">
                  <c:v>-86.8</c:v>
                </c:pt>
                <c:pt idx="6">
                  <c:v>-88</c:v>
                </c:pt>
                <c:pt idx="7">
                  <c:v>-88</c:v>
                </c:pt>
                <c:pt idx="8">
                  <c:v>-88</c:v>
                </c:pt>
                <c:pt idx="9">
                  <c:v>-87.5</c:v>
                </c:pt>
                <c:pt idx="10">
                  <c:v>-85.4</c:v>
                </c:pt>
                <c:pt idx="11">
                  <c:v>-88</c:v>
                </c:pt>
                <c:pt idx="12">
                  <c:v>-85.6</c:v>
                </c:pt>
                <c:pt idx="13">
                  <c:v>-88</c:v>
                </c:pt>
                <c:pt idx="14">
                  <c:v>-84.3</c:v>
                </c:pt>
                <c:pt idx="15">
                  <c:v>-85</c:v>
                </c:pt>
                <c:pt idx="16">
                  <c:v>-87.7</c:v>
                </c:pt>
                <c:pt idx="17">
                  <c:v>-88</c:v>
                </c:pt>
                <c:pt idx="18">
                  <c:v>-88</c:v>
                </c:pt>
                <c:pt idx="19">
                  <c:v>-88</c:v>
                </c:pt>
                <c:pt idx="20">
                  <c:v>-85.4</c:v>
                </c:pt>
                <c:pt idx="21">
                  <c:v>-88</c:v>
                </c:pt>
                <c:pt idx="22">
                  <c:v>-83.8</c:v>
                </c:pt>
                <c:pt idx="23">
                  <c:v>-88.1</c:v>
                </c:pt>
                <c:pt idx="24">
                  <c:v>-86.6</c:v>
                </c:pt>
                <c:pt idx="25">
                  <c:v>-88.1</c:v>
                </c:pt>
                <c:pt idx="26">
                  <c:v>-87.4</c:v>
                </c:pt>
                <c:pt idx="27">
                  <c:v>-88</c:v>
                </c:pt>
                <c:pt idx="28">
                  <c:v>-88.1</c:v>
                </c:pt>
                <c:pt idx="29">
                  <c:v>-87.2</c:v>
                </c:pt>
                <c:pt idx="30">
                  <c:v>-84.6</c:v>
                </c:pt>
                <c:pt idx="31">
                  <c:v>-88.1</c:v>
                </c:pt>
                <c:pt idx="32">
                  <c:v>-88.1</c:v>
                </c:pt>
                <c:pt idx="33">
                  <c:v>-88.1</c:v>
                </c:pt>
                <c:pt idx="34">
                  <c:v>-88.1</c:v>
                </c:pt>
                <c:pt idx="35">
                  <c:v>-87.3</c:v>
                </c:pt>
                <c:pt idx="36">
                  <c:v>-88.1</c:v>
                </c:pt>
                <c:pt idx="37">
                  <c:v>-88.1</c:v>
                </c:pt>
                <c:pt idx="38">
                  <c:v>-88.1</c:v>
                </c:pt>
                <c:pt idx="39">
                  <c:v>-87.4</c:v>
                </c:pt>
                <c:pt idx="40">
                  <c:v>-88.1</c:v>
                </c:pt>
                <c:pt idx="41">
                  <c:v>-88.1</c:v>
                </c:pt>
                <c:pt idx="42">
                  <c:v>-88.1</c:v>
                </c:pt>
                <c:pt idx="43">
                  <c:v>-88.1</c:v>
                </c:pt>
                <c:pt idx="44">
                  <c:v>-87.6</c:v>
                </c:pt>
                <c:pt idx="45">
                  <c:v>-88.1</c:v>
                </c:pt>
                <c:pt idx="46">
                  <c:v>-85.8</c:v>
                </c:pt>
                <c:pt idx="47">
                  <c:v>-88.1</c:v>
                </c:pt>
                <c:pt idx="48">
                  <c:v>-87.3</c:v>
                </c:pt>
                <c:pt idx="49">
                  <c:v>-87.9</c:v>
                </c:pt>
                <c:pt idx="50">
                  <c:v>-85.4</c:v>
                </c:pt>
                <c:pt idx="51">
                  <c:v>-88.1</c:v>
                </c:pt>
                <c:pt idx="52">
                  <c:v>-86</c:v>
                </c:pt>
                <c:pt idx="53">
                  <c:v>-88.1</c:v>
                </c:pt>
                <c:pt idx="54">
                  <c:v>-88.1</c:v>
                </c:pt>
                <c:pt idx="55">
                  <c:v>-88.1</c:v>
                </c:pt>
                <c:pt idx="56">
                  <c:v>-88.1</c:v>
                </c:pt>
                <c:pt idx="57">
                  <c:v>-88.1</c:v>
                </c:pt>
                <c:pt idx="58">
                  <c:v>-88.1</c:v>
                </c:pt>
                <c:pt idx="59">
                  <c:v>-88.1</c:v>
                </c:pt>
                <c:pt idx="60">
                  <c:v>-88.1</c:v>
                </c:pt>
                <c:pt idx="61">
                  <c:v>-88.1</c:v>
                </c:pt>
                <c:pt idx="62">
                  <c:v>-83</c:v>
                </c:pt>
                <c:pt idx="63">
                  <c:v>-88.1</c:v>
                </c:pt>
                <c:pt idx="64">
                  <c:v>-83.8</c:v>
                </c:pt>
                <c:pt idx="65">
                  <c:v>-84</c:v>
                </c:pt>
                <c:pt idx="66">
                  <c:v>-88.1</c:v>
                </c:pt>
                <c:pt idx="67">
                  <c:v>-88.1</c:v>
                </c:pt>
                <c:pt idx="68">
                  <c:v>-88.1</c:v>
                </c:pt>
                <c:pt idx="69">
                  <c:v>-88.1</c:v>
                </c:pt>
                <c:pt idx="70">
                  <c:v>-87</c:v>
                </c:pt>
                <c:pt idx="71">
                  <c:v>-88.1</c:v>
                </c:pt>
                <c:pt idx="72">
                  <c:v>-86.2</c:v>
                </c:pt>
                <c:pt idx="73">
                  <c:v>-86.3</c:v>
                </c:pt>
                <c:pt idx="74">
                  <c:v>-88.2</c:v>
                </c:pt>
                <c:pt idx="75">
                  <c:v>-88.2</c:v>
                </c:pt>
                <c:pt idx="76">
                  <c:v>-88.2</c:v>
                </c:pt>
                <c:pt idx="77">
                  <c:v>-85.7</c:v>
                </c:pt>
                <c:pt idx="78">
                  <c:v>-88.2</c:v>
                </c:pt>
                <c:pt idx="79">
                  <c:v>-88.2</c:v>
                </c:pt>
                <c:pt idx="80">
                  <c:v>-87.1</c:v>
                </c:pt>
                <c:pt idx="81">
                  <c:v>-88.2</c:v>
                </c:pt>
                <c:pt idx="82">
                  <c:v>-88.2</c:v>
                </c:pt>
                <c:pt idx="83">
                  <c:v>-88.2</c:v>
                </c:pt>
                <c:pt idx="84">
                  <c:v>-87.2</c:v>
                </c:pt>
                <c:pt idx="85">
                  <c:v>-85.8</c:v>
                </c:pt>
                <c:pt idx="86">
                  <c:v>-86.1</c:v>
                </c:pt>
                <c:pt idx="87">
                  <c:v>-86.1</c:v>
                </c:pt>
                <c:pt idx="88">
                  <c:v>-88.2</c:v>
                </c:pt>
                <c:pt idx="89">
                  <c:v>-88.2</c:v>
                </c:pt>
                <c:pt idx="90">
                  <c:v>-85.9</c:v>
                </c:pt>
                <c:pt idx="91">
                  <c:v>-88.2</c:v>
                </c:pt>
                <c:pt idx="92">
                  <c:v>-86.9</c:v>
                </c:pt>
                <c:pt idx="93">
                  <c:v>-86.6</c:v>
                </c:pt>
                <c:pt idx="94">
                  <c:v>-85</c:v>
                </c:pt>
                <c:pt idx="95">
                  <c:v>-88.2</c:v>
                </c:pt>
                <c:pt idx="96">
                  <c:v>-88.2</c:v>
                </c:pt>
                <c:pt idx="97">
                  <c:v>-88.2</c:v>
                </c:pt>
                <c:pt idx="98">
                  <c:v>-88.2</c:v>
                </c:pt>
                <c:pt idx="99">
                  <c:v>-85.8</c:v>
                </c:pt>
                <c:pt idx="100">
                  <c:v>-86.7</c:v>
                </c:pt>
                <c:pt idx="101">
                  <c:v>-87.7</c:v>
                </c:pt>
                <c:pt idx="102">
                  <c:v>-84.3</c:v>
                </c:pt>
                <c:pt idx="103">
                  <c:v>-84.6</c:v>
                </c:pt>
                <c:pt idx="104">
                  <c:v>-83.9</c:v>
                </c:pt>
                <c:pt idx="105">
                  <c:v>-85</c:v>
                </c:pt>
                <c:pt idx="106">
                  <c:v>-85.7</c:v>
                </c:pt>
                <c:pt idx="107">
                  <c:v>-88.2</c:v>
                </c:pt>
                <c:pt idx="108">
                  <c:v>-88.2</c:v>
                </c:pt>
                <c:pt idx="109">
                  <c:v>-88.2</c:v>
                </c:pt>
                <c:pt idx="110">
                  <c:v>-85.6</c:v>
                </c:pt>
                <c:pt idx="111">
                  <c:v>-88.2</c:v>
                </c:pt>
                <c:pt idx="112">
                  <c:v>-88.2</c:v>
                </c:pt>
                <c:pt idx="113">
                  <c:v>-88.2</c:v>
                </c:pt>
                <c:pt idx="114">
                  <c:v>-85.9</c:v>
                </c:pt>
                <c:pt idx="115">
                  <c:v>-83.7</c:v>
                </c:pt>
                <c:pt idx="116">
                  <c:v>-88.2</c:v>
                </c:pt>
                <c:pt idx="117">
                  <c:v>-85.5</c:v>
                </c:pt>
                <c:pt idx="118">
                  <c:v>-88.2</c:v>
                </c:pt>
                <c:pt idx="119">
                  <c:v>-88.2</c:v>
                </c:pt>
                <c:pt idx="120">
                  <c:v>-88.2</c:v>
                </c:pt>
                <c:pt idx="121">
                  <c:v>-87.1</c:v>
                </c:pt>
                <c:pt idx="122">
                  <c:v>-88.2</c:v>
                </c:pt>
                <c:pt idx="123">
                  <c:v>-86.7</c:v>
                </c:pt>
                <c:pt idx="124">
                  <c:v>-88.2</c:v>
                </c:pt>
                <c:pt idx="125">
                  <c:v>-88.2</c:v>
                </c:pt>
                <c:pt idx="126">
                  <c:v>-88.2</c:v>
                </c:pt>
                <c:pt idx="127">
                  <c:v>-86.8</c:v>
                </c:pt>
                <c:pt idx="128">
                  <c:v>-86.1</c:v>
                </c:pt>
                <c:pt idx="129">
                  <c:v>-86.7</c:v>
                </c:pt>
                <c:pt idx="130">
                  <c:v>-86.3</c:v>
                </c:pt>
                <c:pt idx="131">
                  <c:v>-88.2</c:v>
                </c:pt>
                <c:pt idx="132">
                  <c:v>-87.8</c:v>
                </c:pt>
                <c:pt idx="133">
                  <c:v>-88.2</c:v>
                </c:pt>
                <c:pt idx="134">
                  <c:v>-85.3</c:v>
                </c:pt>
                <c:pt idx="135">
                  <c:v>-88.2</c:v>
                </c:pt>
                <c:pt idx="136">
                  <c:v>-88.2</c:v>
                </c:pt>
                <c:pt idx="137">
                  <c:v>-88.3</c:v>
                </c:pt>
                <c:pt idx="138">
                  <c:v>-88.2</c:v>
                </c:pt>
                <c:pt idx="139">
                  <c:v>-84.8</c:v>
                </c:pt>
                <c:pt idx="140">
                  <c:v>-86.1</c:v>
                </c:pt>
                <c:pt idx="141">
                  <c:v>-82.8</c:v>
                </c:pt>
                <c:pt idx="142">
                  <c:v>-86.8</c:v>
                </c:pt>
                <c:pt idx="143">
                  <c:v>-86.4</c:v>
                </c:pt>
                <c:pt idx="144">
                  <c:v>-85.3</c:v>
                </c:pt>
                <c:pt idx="145">
                  <c:v>-85.7</c:v>
                </c:pt>
                <c:pt idx="146">
                  <c:v>-88.2</c:v>
                </c:pt>
                <c:pt idx="147">
                  <c:v>-88.2</c:v>
                </c:pt>
                <c:pt idx="148">
                  <c:v>-86.6</c:v>
                </c:pt>
                <c:pt idx="149">
                  <c:v>-86.7</c:v>
                </c:pt>
                <c:pt idx="150">
                  <c:v>-88.2</c:v>
                </c:pt>
                <c:pt idx="151">
                  <c:v>-88.2</c:v>
                </c:pt>
                <c:pt idx="152">
                  <c:v>-85.8</c:v>
                </c:pt>
                <c:pt idx="153">
                  <c:v>-87.2</c:v>
                </c:pt>
                <c:pt idx="154">
                  <c:v>-85.5</c:v>
                </c:pt>
                <c:pt idx="155">
                  <c:v>-86.8</c:v>
                </c:pt>
                <c:pt idx="156">
                  <c:v>-88.2</c:v>
                </c:pt>
                <c:pt idx="157">
                  <c:v>-87.8</c:v>
                </c:pt>
                <c:pt idx="158">
                  <c:v>-88.2</c:v>
                </c:pt>
                <c:pt idx="159">
                  <c:v>-85</c:v>
                </c:pt>
                <c:pt idx="160">
                  <c:v>-88.2</c:v>
                </c:pt>
                <c:pt idx="161">
                  <c:v>-87.9</c:v>
                </c:pt>
                <c:pt idx="162">
                  <c:v>-83.9</c:v>
                </c:pt>
                <c:pt idx="163">
                  <c:v>-86</c:v>
                </c:pt>
                <c:pt idx="164">
                  <c:v>-88.2</c:v>
                </c:pt>
                <c:pt idx="165">
                  <c:v>-84.5</c:v>
                </c:pt>
                <c:pt idx="166">
                  <c:v>-88.2</c:v>
                </c:pt>
                <c:pt idx="167">
                  <c:v>-88.2</c:v>
                </c:pt>
                <c:pt idx="168">
                  <c:v>-85.2</c:v>
                </c:pt>
                <c:pt idx="169">
                  <c:v>-86.5</c:v>
                </c:pt>
                <c:pt idx="170">
                  <c:v>-88.2</c:v>
                </c:pt>
                <c:pt idx="171">
                  <c:v>-88.2</c:v>
                </c:pt>
                <c:pt idx="172">
                  <c:v>-88.2</c:v>
                </c:pt>
                <c:pt idx="173">
                  <c:v>-84</c:v>
                </c:pt>
                <c:pt idx="174">
                  <c:v>-88.2</c:v>
                </c:pt>
                <c:pt idx="175">
                  <c:v>-88.2</c:v>
                </c:pt>
                <c:pt idx="176">
                  <c:v>-88.2</c:v>
                </c:pt>
                <c:pt idx="177">
                  <c:v>-88.2</c:v>
                </c:pt>
                <c:pt idx="178">
                  <c:v>-87.9</c:v>
                </c:pt>
                <c:pt idx="179">
                  <c:v>-88.2</c:v>
                </c:pt>
                <c:pt idx="180">
                  <c:v>-88.2</c:v>
                </c:pt>
                <c:pt idx="181">
                  <c:v>-86.6</c:v>
                </c:pt>
                <c:pt idx="182">
                  <c:v>-88.2</c:v>
                </c:pt>
                <c:pt idx="183">
                  <c:v>-86.2</c:v>
                </c:pt>
                <c:pt idx="184">
                  <c:v>-88.2</c:v>
                </c:pt>
                <c:pt idx="185">
                  <c:v>-87.2</c:v>
                </c:pt>
                <c:pt idx="186">
                  <c:v>-88.2</c:v>
                </c:pt>
                <c:pt idx="187">
                  <c:v>-87.1</c:v>
                </c:pt>
                <c:pt idx="188">
                  <c:v>-86.2</c:v>
                </c:pt>
                <c:pt idx="189">
                  <c:v>-86.4</c:v>
                </c:pt>
                <c:pt idx="190">
                  <c:v>-84.7</c:v>
                </c:pt>
                <c:pt idx="191">
                  <c:v>-88.2</c:v>
                </c:pt>
                <c:pt idx="192">
                  <c:v>-88.2</c:v>
                </c:pt>
                <c:pt idx="193">
                  <c:v>-86.9</c:v>
                </c:pt>
                <c:pt idx="194">
                  <c:v>-86.2</c:v>
                </c:pt>
                <c:pt idx="195">
                  <c:v>-88.2</c:v>
                </c:pt>
                <c:pt idx="196">
                  <c:v>-86.5</c:v>
                </c:pt>
                <c:pt idx="197">
                  <c:v>-88.2</c:v>
                </c:pt>
                <c:pt idx="198">
                  <c:v>-88.2</c:v>
                </c:pt>
                <c:pt idx="199">
                  <c:v>-88.2</c:v>
                </c:pt>
                <c:pt idx="200">
                  <c:v>-88.2</c:v>
                </c:pt>
                <c:pt idx="201">
                  <c:v>-87.3</c:v>
                </c:pt>
                <c:pt idx="202">
                  <c:v>-88.2</c:v>
                </c:pt>
                <c:pt idx="203">
                  <c:v>-85.4</c:v>
                </c:pt>
                <c:pt idx="204">
                  <c:v>-88.2</c:v>
                </c:pt>
                <c:pt idx="205">
                  <c:v>-88.2</c:v>
                </c:pt>
                <c:pt idx="206">
                  <c:v>-86.7</c:v>
                </c:pt>
                <c:pt idx="207">
                  <c:v>-86.9</c:v>
                </c:pt>
                <c:pt idx="208">
                  <c:v>-88.2</c:v>
                </c:pt>
                <c:pt idx="209">
                  <c:v>-88.2</c:v>
                </c:pt>
                <c:pt idx="210">
                  <c:v>-88.2</c:v>
                </c:pt>
                <c:pt idx="211">
                  <c:v>-88.2</c:v>
                </c:pt>
                <c:pt idx="212">
                  <c:v>-85.5</c:v>
                </c:pt>
                <c:pt idx="213">
                  <c:v>-88.2</c:v>
                </c:pt>
                <c:pt idx="214">
                  <c:v>-86.1</c:v>
                </c:pt>
                <c:pt idx="215">
                  <c:v>-88.2</c:v>
                </c:pt>
                <c:pt idx="216">
                  <c:v>-85.5</c:v>
                </c:pt>
                <c:pt idx="217">
                  <c:v>-88.2</c:v>
                </c:pt>
                <c:pt idx="218">
                  <c:v>-86.7</c:v>
                </c:pt>
                <c:pt idx="219">
                  <c:v>-88.2</c:v>
                </c:pt>
                <c:pt idx="220">
                  <c:v>-86.1</c:v>
                </c:pt>
                <c:pt idx="221">
                  <c:v>-88.2</c:v>
                </c:pt>
                <c:pt idx="222">
                  <c:v>-87.4</c:v>
                </c:pt>
                <c:pt idx="223">
                  <c:v>-88.2</c:v>
                </c:pt>
                <c:pt idx="224">
                  <c:v>-87.4</c:v>
                </c:pt>
                <c:pt idx="225">
                  <c:v>-85.8</c:v>
                </c:pt>
                <c:pt idx="226">
                  <c:v>-86.1</c:v>
                </c:pt>
                <c:pt idx="227">
                  <c:v>-86.6</c:v>
                </c:pt>
                <c:pt idx="228">
                  <c:v>-88.2</c:v>
                </c:pt>
                <c:pt idx="229">
                  <c:v>-87.5</c:v>
                </c:pt>
                <c:pt idx="230">
                  <c:v>-88.2</c:v>
                </c:pt>
                <c:pt idx="231">
                  <c:v>-88.2</c:v>
                </c:pt>
                <c:pt idx="232">
                  <c:v>-88.2</c:v>
                </c:pt>
                <c:pt idx="233">
                  <c:v>-86.3</c:v>
                </c:pt>
                <c:pt idx="234">
                  <c:v>-87</c:v>
                </c:pt>
                <c:pt idx="235">
                  <c:v>-87.1</c:v>
                </c:pt>
                <c:pt idx="236">
                  <c:v>-85.2</c:v>
                </c:pt>
                <c:pt idx="237">
                  <c:v>-88.2</c:v>
                </c:pt>
                <c:pt idx="238">
                  <c:v>-88.2</c:v>
                </c:pt>
                <c:pt idx="239">
                  <c:v>-88</c:v>
                </c:pt>
                <c:pt idx="240">
                  <c:v>-85.5</c:v>
                </c:pt>
                <c:pt idx="241">
                  <c:v>-88.2</c:v>
                </c:pt>
                <c:pt idx="242">
                  <c:v>-88.2</c:v>
                </c:pt>
                <c:pt idx="243">
                  <c:v>-87.2</c:v>
                </c:pt>
                <c:pt idx="244">
                  <c:v>-88.2</c:v>
                </c:pt>
                <c:pt idx="245">
                  <c:v>-86.5</c:v>
                </c:pt>
                <c:pt idx="246">
                  <c:v>-85.1</c:v>
                </c:pt>
                <c:pt idx="247">
                  <c:v>-85.8</c:v>
                </c:pt>
                <c:pt idx="248">
                  <c:v>-88.2</c:v>
                </c:pt>
                <c:pt idx="249">
                  <c:v>-87.5</c:v>
                </c:pt>
                <c:pt idx="250">
                  <c:v>-88.2</c:v>
                </c:pt>
                <c:pt idx="251">
                  <c:v>-88.2</c:v>
                </c:pt>
                <c:pt idx="252">
                  <c:v>-88.2</c:v>
                </c:pt>
                <c:pt idx="253">
                  <c:v>-87.2</c:v>
                </c:pt>
                <c:pt idx="254">
                  <c:v>-86.5</c:v>
                </c:pt>
                <c:pt idx="255">
                  <c:v>-86.7</c:v>
                </c:pt>
                <c:pt idx="256">
                  <c:v>-88.2</c:v>
                </c:pt>
                <c:pt idx="257">
                  <c:v>-88.2</c:v>
                </c:pt>
                <c:pt idx="258">
                  <c:v>-88.2</c:v>
                </c:pt>
                <c:pt idx="259">
                  <c:v>-84.3</c:v>
                </c:pt>
                <c:pt idx="260">
                  <c:v>-88.2</c:v>
                </c:pt>
                <c:pt idx="261">
                  <c:v>-86.5</c:v>
                </c:pt>
                <c:pt idx="262">
                  <c:v>-88.2</c:v>
                </c:pt>
                <c:pt idx="263">
                  <c:v>-88.2</c:v>
                </c:pt>
                <c:pt idx="264">
                  <c:v>-88.2</c:v>
                </c:pt>
                <c:pt idx="265">
                  <c:v>-88.2</c:v>
                </c:pt>
                <c:pt idx="266">
                  <c:v>-87.9</c:v>
                </c:pt>
                <c:pt idx="267">
                  <c:v>-87.7</c:v>
                </c:pt>
                <c:pt idx="268">
                  <c:v>-85.2</c:v>
                </c:pt>
                <c:pt idx="269">
                  <c:v>-86.9</c:v>
                </c:pt>
                <c:pt idx="270">
                  <c:v>-88.2</c:v>
                </c:pt>
                <c:pt idx="271">
                  <c:v>-88.2</c:v>
                </c:pt>
                <c:pt idx="272">
                  <c:v>-88.2</c:v>
                </c:pt>
                <c:pt idx="273">
                  <c:v>-88.2</c:v>
                </c:pt>
                <c:pt idx="274">
                  <c:v>-85.2</c:v>
                </c:pt>
                <c:pt idx="275">
                  <c:v>-87.2</c:v>
                </c:pt>
                <c:pt idx="276">
                  <c:v>-87.6</c:v>
                </c:pt>
                <c:pt idx="277">
                  <c:v>-87.6</c:v>
                </c:pt>
                <c:pt idx="278">
                  <c:v>-86.3</c:v>
                </c:pt>
                <c:pt idx="279">
                  <c:v>-87.4</c:v>
                </c:pt>
                <c:pt idx="280">
                  <c:v>-88.2</c:v>
                </c:pt>
                <c:pt idx="281">
                  <c:v>-86.2</c:v>
                </c:pt>
                <c:pt idx="282">
                  <c:v>-88.2</c:v>
                </c:pt>
                <c:pt idx="283">
                  <c:v>-87.7</c:v>
                </c:pt>
                <c:pt idx="284">
                  <c:v>-88.2</c:v>
                </c:pt>
                <c:pt idx="285">
                  <c:v>-88.2</c:v>
                </c:pt>
                <c:pt idx="286">
                  <c:v>-87.2</c:v>
                </c:pt>
                <c:pt idx="287">
                  <c:v>-88.2</c:v>
                </c:pt>
                <c:pt idx="288">
                  <c:v>-86.4</c:v>
                </c:pt>
                <c:pt idx="289">
                  <c:v>-88.2</c:v>
                </c:pt>
                <c:pt idx="290">
                  <c:v>-88.2</c:v>
                </c:pt>
                <c:pt idx="291">
                  <c:v>-88.3</c:v>
                </c:pt>
                <c:pt idx="292">
                  <c:v>-88.3</c:v>
                </c:pt>
                <c:pt idx="293">
                  <c:v>-87.1</c:v>
                </c:pt>
                <c:pt idx="294">
                  <c:v>-86.6</c:v>
                </c:pt>
                <c:pt idx="295">
                  <c:v>-87.4</c:v>
                </c:pt>
                <c:pt idx="296">
                  <c:v>-88.3</c:v>
                </c:pt>
                <c:pt idx="297">
                  <c:v>-87.1</c:v>
                </c:pt>
                <c:pt idx="298">
                  <c:v>-88.3</c:v>
                </c:pt>
                <c:pt idx="299">
                  <c:v>-87.1</c:v>
                </c:pt>
                <c:pt idx="300">
                  <c:v>-86.6</c:v>
                </c:pt>
                <c:pt idx="301">
                  <c:v>-84.2</c:v>
                </c:pt>
                <c:pt idx="302">
                  <c:v>-88.3</c:v>
                </c:pt>
                <c:pt idx="303">
                  <c:v>-87.5</c:v>
                </c:pt>
                <c:pt idx="304">
                  <c:v>-88.3</c:v>
                </c:pt>
                <c:pt idx="305">
                  <c:v>-88</c:v>
                </c:pt>
                <c:pt idx="306">
                  <c:v>-87.6</c:v>
                </c:pt>
                <c:pt idx="307">
                  <c:v>-88.3</c:v>
                </c:pt>
                <c:pt idx="308">
                  <c:v>-88.2</c:v>
                </c:pt>
                <c:pt idx="309">
                  <c:v>-86.9</c:v>
                </c:pt>
                <c:pt idx="310">
                  <c:v>-87.6</c:v>
                </c:pt>
                <c:pt idx="311">
                  <c:v>-87.9</c:v>
                </c:pt>
                <c:pt idx="312">
                  <c:v>-88.3</c:v>
                </c:pt>
                <c:pt idx="313">
                  <c:v>-87.9</c:v>
                </c:pt>
                <c:pt idx="314">
                  <c:v>-84.8</c:v>
                </c:pt>
                <c:pt idx="315">
                  <c:v>-88.3</c:v>
                </c:pt>
                <c:pt idx="316">
                  <c:v>-88.1</c:v>
                </c:pt>
                <c:pt idx="317">
                  <c:v>-86.7</c:v>
                </c:pt>
                <c:pt idx="318">
                  <c:v>-88.3</c:v>
                </c:pt>
                <c:pt idx="319">
                  <c:v>-88.3</c:v>
                </c:pt>
                <c:pt idx="320">
                  <c:v>-88.3</c:v>
                </c:pt>
                <c:pt idx="321">
                  <c:v>-88.3</c:v>
                </c:pt>
                <c:pt idx="322">
                  <c:v>-87.5</c:v>
                </c:pt>
                <c:pt idx="323">
                  <c:v>-88.3</c:v>
                </c:pt>
                <c:pt idx="324">
                  <c:v>-88.3</c:v>
                </c:pt>
                <c:pt idx="325">
                  <c:v>-86.7</c:v>
                </c:pt>
                <c:pt idx="326">
                  <c:v>-85.8</c:v>
                </c:pt>
                <c:pt idx="327">
                  <c:v>-87.4</c:v>
                </c:pt>
                <c:pt idx="328">
                  <c:v>-87.5</c:v>
                </c:pt>
                <c:pt idx="329">
                  <c:v>-88.3</c:v>
                </c:pt>
                <c:pt idx="330">
                  <c:v>-86.9</c:v>
                </c:pt>
                <c:pt idx="331">
                  <c:v>-87.8</c:v>
                </c:pt>
                <c:pt idx="332">
                  <c:v>-88.3</c:v>
                </c:pt>
                <c:pt idx="333">
                  <c:v>-88.3</c:v>
                </c:pt>
                <c:pt idx="334">
                  <c:v>-88.3</c:v>
                </c:pt>
                <c:pt idx="335">
                  <c:v>-87.3</c:v>
                </c:pt>
                <c:pt idx="336">
                  <c:v>-86.3</c:v>
                </c:pt>
                <c:pt idx="337">
                  <c:v>-88.2</c:v>
                </c:pt>
                <c:pt idx="338">
                  <c:v>-86.2</c:v>
                </c:pt>
                <c:pt idx="339">
                  <c:v>-88.3</c:v>
                </c:pt>
                <c:pt idx="340">
                  <c:v>-87.8</c:v>
                </c:pt>
                <c:pt idx="341">
                  <c:v>-88.3</c:v>
                </c:pt>
                <c:pt idx="342">
                  <c:v>-88.3</c:v>
                </c:pt>
                <c:pt idx="343">
                  <c:v>-87.6</c:v>
                </c:pt>
                <c:pt idx="344">
                  <c:v>-88.3</c:v>
                </c:pt>
                <c:pt idx="345">
                  <c:v>-86.2</c:v>
                </c:pt>
                <c:pt idx="346">
                  <c:v>-88.3</c:v>
                </c:pt>
                <c:pt idx="347">
                  <c:v>-88.3</c:v>
                </c:pt>
                <c:pt idx="348">
                  <c:v>-86</c:v>
                </c:pt>
                <c:pt idx="349">
                  <c:v>-88.3</c:v>
                </c:pt>
                <c:pt idx="350">
                  <c:v>-88.3</c:v>
                </c:pt>
                <c:pt idx="351">
                  <c:v>-86</c:v>
                </c:pt>
                <c:pt idx="352">
                  <c:v>-85.8</c:v>
                </c:pt>
                <c:pt idx="353">
                  <c:v>-88.3</c:v>
                </c:pt>
                <c:pt idx="354">
                  <c:v>-88.3</c:v>
                </c:pt>
                <c:pt idx="355">
                  <c:v>-88.3</c:v>
                </c:pt>
                <c:pt idx="356">
                  <c:v>-88.3</c:v>
                </c:pt>
                <c:pt idx="357">
                  <c:v>-88.3</c:v>
                </c:pt>
                <c:pt idx="358">
                  <c:v>-86</c:v>
                </c:pt>
                <c:pt idx="359">
                  <c:v>-85</c:v>
                </c:pt>
                <c:pt idx="360">
                  <c:v>-86.8</c:v>
                </c:pt>
                <c:pt idx="361">
                  <c:v>-88.3</c:v>
                </c:pt>
                <c:pt idx="362">
                  <c:v>-88.3</c:v>
                </c:pt>
                <c:pt idx="363">
                  <c:v>-85.8</c:v>
                </c:pt>
                <c:pt idx="364">
                  <c:v>-86.7</c:v>
                </c:pt>
                <c:pt idx="365">
                  <c:v>-88.3</c:v>
                </c:pt>
                <c:pt idx="366">
                  <c:v>-88.3</c:v>
                </c:pt>
                <c:pt idx="367">
                  <c:v>-88.3</c:v>
                </c:pt>
                <c:pt idx="368">
                  <c:v>-83.7</c:v>
                </c:pt>
                <c:pt idx="369">
                  <c:v>-88.3</c:v>
                </c:pt>
                <c:pt idx="370">
                  <c:v>-87.8</c:v>
                </c:pt>
                <c:pt idx="371">
                  <c:v>-86.6</c:v>
                </c:pt>
                <c:pt idx="372">
                  <c:v>-88.3</c:v>
                </c:pt>
                <c:pt idx="373">
                  <c:v>-88.3</c:v>
                </c:pt>
                <c:pt idx="374">
                  <c:v>-88.3</c:v>
                </c:pt>
                <c:pt idx="375">
                  <c:v>-86.6</c:v>
                </c:pt>
                <c:pt idx="376">
                  <c:v>-87.8</c:v>
                </c:pt>
                <c:pt idx="377">
                  <c:v>-88.2</c:v>
                </c:pt>
                <c:pt idx="378">
                  <c:v>-87</c:v>
                </c:pt>
                <c:pt idx="379">
                  <c:v>-88.3</c:v>
                </c:pt>
                <c:pt idx="380">
                  <c:v>-86.2</c:v>
                </c:pt>
                <c:pt idx="381">
                  <c:v>-88.3</c:v>
                </c:pt>
                <c:pt idx="382">
                  <c:v>-88.3</c:v>
                </c:pt>
                <c:pt idx="383">
                  <c:v>-87</c:v>
                </c:pt>
                <c:pt idx="384">
                  <c:v>-87.8</c:v>
                </c:pt>
                <c:pt idx="385">
                  <c:v>-88.3</c:v>
                </c:pt>
                <c:pt idx="386">
                  <c:v>-88.3</c:v>
                </c:pt>
                <c:pt idx="387">
                  <c:v>-88.3</c:v>
                </c:pt>
                <c:pt idx="388">
                  <c:v>-88.3</c:v>
                </c:pt>
                <c:pt idx="389">
                  <c:v>-85.7</c:v>
                </c:pt>
                <c:pt idx="390">
                  <c:v>-85.6</c:v>
                </c:pt>
                <c:pt idx="391">
                  <c:v>-88.3</c:v>
                </c:pt>
                <c:pt idx="392">
                  <c:v>-88.3</c:v>
                </c:pt>
                <c:pt idx="393">
                  <c:v>-88.3</c:v>
                </c:pt>
                <c:pt idx="394">
                  <c:v>-86.3</c:v>
                </c:pt>
                <c:pt idx="395">
                  <c:v>-86.4</c:v>
                </c:pt>
                <c:pt idx="396">
                  <c:v>-88.3</c:v>
                </c:pt>
                <c:pt idx="397">
                  <c:v>-88.3</c:v>
                </c:pt>
                <c:pt idx="398">
                  <c:v>-88.3</c:v>
                </c:pt>
                <c:pt idx="399">
                  <c:v>-88.3</c:v>
                </c:pt>
                <c:pt idx="400">
                  <c:v>-88.3</c:v>
                </c:pt>
                <c:pt idx="401">
                  <c:v>-88.3</c:v>
                </c:pt>
                <c:pt idx="402">
                  <c:v>-86.4</c:v>
                </c:pt>
                <c:pt idx="403">
                  <c:v>-88.3</c:v>
                </c:pt>
                <c:pt idx="404">
                  <c:v>-84.4</c:v>
                </c:pt>
                <c:pt idx="405">
                  <c:v>-88.3</c:v>
                </c:pt>
                <c:pt idx="406">
                  <c:v>-84.9</c:v>
                </c:pt>
                <c:pt idx="407">
                  <c:v>-88.3</c:v>
                </c:pt>
                <c:pt idx="408">
                  <c:v>-88.3</c:v>
                </c:pt>
                <c:pt idx="409">
                  <c:v>-88.3</c:v>
                </c:pt>
                <c:pt idx="410">
                  <c:v>-88.3</c:v>
                </c:pt>
                <c:pt idx="411">
                  <c:v>-88.3</c:v>
                </c:pt>
                <c:pt idx="412">
                  <c:v>-86.1</c:v>
                </c:pt>
                <c:pt idx="413">
                  <c:v>-88.3</c:v>
                </c:pt>
                <c:pt idx="414">
                  <c:v>-88.3</c:v>
                </c:pt>
                <c:pt idx="415">
                  <c:v>-87.5</c:v>
                </c:pt>
                <c:pt idx="416">
                  <c:v>-88.3</c:v>
                </c:pt>
                <c:pt idx="417">
                  <c:v>-88.3</c:v>
                </c:pt>
                <c:pt idx="418">
                  <c:v>-87.1</c:v>
                </c:pt>
                <c:pt idx="419">
                  <c:v>-85.9</c:v>
                </c:pt>
                <c:pt idx="420">
                  <c:v>-88.3</c:v>
                </c:pt>
                <c:pt idx="421">
                  <c:v>-88.3</c:v>
                </c:pt>
                <c:pt idx="422">
                  <c:v>-87.6</c:v>
                </c:pt>
                <c:pt idx="423">
                  <c:v>-88.3</c:v>
                </c:pt>
                <c:pt idx="424">
                  <c:v>-87.9</c:v>
                </c:pt>
                <c:pt idx="425">
                  <c:v>-85.3</c:v>
                </c:pt>
                <c:pt idx="426">
                  <c:v>-86.1</c:v>
                </c:pt>
                <c:pt idx="427">
                  <c:v>-87.4</c:v>
                </c:pt>
                <c:pt idx="428">
                  <c:v>-87.6</c:v>
                </c:pt>
                <c:pt idx="429">
                  <c:v>-88.3</c:v>
                </c:pt>
                <c:pt idx="430">
                  <c:v>-83.7</c:v>
                </c:pt>
                <c:pt idx="431">
                  <c:v>-88.3</c:v>
                </c:pt>
                <c:pt idx="432">
                  <c:v>-84.9</c:v>
                </c:pt>
                <c:pt idx="433">
                  <c:v>-86.6</c:v>
                </c:pt>
                <c:pt idx="434">
                  <c:v>-88.2</c:v>
                </c:pt>
                <c:pt idx="435">
                  <c:v>-88.2</c:v>
                </c:pt>
                <c:pt idx="436">
                  <c:v>-88.2</c:v>
                </c:pt>
                <c:pt idx="437">
                  <c:v>-88.2</c:v>
                </c:pt>
                <c:pt idx="438">
                  <c:v>-88.2</c:v>
                </c:pt>
                <c:pt idx="439">
                  <c:v>-88.2</c:v>
                </c:pt>
                <c:pt idx="440">
                  <c:v>-83.6</c:v>
                </c:pt>
                <c:pt idx="441">
                  <c:v>-88.2</c:v>
                </c:pt>
                <c:pt idx="442">
                  <c:v>-88</c:v>
                </c:pt>
                <c:pt idx="443">
                  <c:v>-85.3</c:v>
                </c:pt>
                <c:pt idx="444">
                  <c:v>-88.2</c:v>
                </c:pt>
                <c:pt idx="445">
                  <c:v>-85.3</c:v>
                </c:pt>
                <c:pt idx="446">
                  <c:v>-87.1</c:v>
                </c:pt>
                <c:pt idx="447">
                  <c:v>-88.2</c:v>
                </c:pt>
                <c:pt idx="448">
                  <c:v>-88.2</c:v>
                </c:pt>
                <c:pt idx="449">
                  <c:v>-88.2</c:v>
                </c:pt>
                <c:pt idx="450">
                  <c:v>-87.2</c:v>
                </c:pt>
                <c:pt idx="451">
                  <c:v>-88.2</c:v>
                </c:pt>
                <c:pt idx="452">
                  <c:v>-87.5</c:v>
                </c:pt>
                <c:pt idx="453">
                  <c:v>-88.2</c:v>
                </c:pt>
                <c:pt idx="454">
                  <c:v>-88.2</c:v>
                </c:pt>
                <c:pt idx="455">
                  <c:v>-87.5</c:v>
                </c:pt>
                <c:pt idx="456">
                  <c:v>-88.2</c:v>
                </c:pt>
                <c:pt idx="457">
                  <c:v>-88.2</c:v>
                </c:pt>
                <c:pt idx="458">
                  <c:v>-88.2</c:v>
                </c:pt>
                <c:pt idx="459">
                  <c:v>-88.2</c:v>
                </c:pt>
                <c:pt idx="460">
                  <c:v>-88.2</c:v>
                </c:pt>
                <c:pt idx="461">
                  <c:v>-88.2</c:v>
                </c:pt>
                <c:pt idx="462">
                  <c:v>-87</c:v>
                </c:pt>
                <c:pt idx="463">
                  <c:v>-88.2</c:v>
                </c:pt>
                <c:pt idx="464">
                  <c:v>-87.2</c:v>
                </c:pt>
                <c:pt idx="465">
                  <c:v>-86.6</c:v>
                </c:pt>
                <c:pt idx="466">
                  <c:v>-88.2</c:v>
                </c:pt>
                <c:pt idx="467">
                  <c:v>-88.2</c:v>
                </c:pt>
                <c:pt idx="468">
                  <c:v>-88.2</c:v>
                </c:pt>
                <c:pt idx="469">
                  <c:v>-88.2</c:v>
                </c:pt>
                <c:pt idx="470">
                  <c:v>-87.9</c:v>
                </c:pt>
                <c:pt idx="471">
                  <c:v>-86.7</c:v>
                </c:pt>
                <c:pt idx="472">
                  <c:v>-87.9</c:v>
                </c:pt>
                <c:pt idx="473">
                  <c:v>-88.2</c:v>
                </c:pt>
                <c:pt idx="474">
                  <c:v>-88.2</c:v>
                </c:pt>
                <c:pt idx="475">
                  <c:v>-88.2</c:v>
                </c:pt>
                <c:pt idx="476">
                  <c:v>-88.2</c:v>
                </c:pt>
                <c:pt idx="477">
                  <c:v>-88.2</c:v>
                </c:pt>
                <c:pt idx="478">
                  <c:v>-85.3</c:v>
                </c:pt>
                <c:pt idx="479">
                  <c:v>-87.1</c:v>
                </c:pt>
                <c:pt idx="480">
                  <c:v>-87.7</c:v>
                </c:pt>
                <c:pt idx="481">
                  <c:v>-88.2</c:v>
                </c:pt>
                <c:pt idx="482">
                  <c:v>-88.2</c:v>
                </c:pt>
                <c:pt idx="483">
                  <c:v>-88.2</c:v>
                </c:pt>
                <c:pt idx="484">
                  <c:v>-86.9</c:v>
                </c:pt>
                <c:pt idx="485">
                  <c:v>-88.2</c:v>
                </c:pt>
                <c:pt idx="486">
                  <c:v>-87</c:v>
                </c:pt>
                <c:pt idx="487">
                  <c:v>-88.2</c:v>
                </c:pt>
                <c:pt idx="488">
                  <c:v>-88.2</c:v>
                </c:pt>
                <c:pt idx="489">
                  <c:v>-88.2</c:v>
                </c:pt>
                <c:pt idx="490">
                  <c:v>-85.1</c:v>
                </c:pt>
                <c:pt idx="491">
                  <c:v>-88.2</c:v>
                </c:pt>
                <c:pt idx="492">
                  <c:v>-88.2</c:v>
                </c:pt>
                <c:pt idx="493">
                  <c:v>-88.2</c:v>
                </c:pt>
                <c:pt idx="494">
                  <c:v>-87.5</c:v>
                </c:pt>
                <c:pt idx="495">
                  <c:v>-88.2</c:v>
                </c:pt>
                <c:pt idx="496">
                  <c:v>-88.2</c:v>
                </c:pt>
                <c:pt idx="497">
                  <c:v>-88.2</c:v>
                </c:pt>
                <c:pt idx="498">
                  <c:v>-88.2</c:v>
                </c:pt>
                <c:pt idx="499">
                  <c:v>-86.7</c:v>
                </c:pt>
                <c:pt idx="500">
                  <c:v>-88.2</c:v>
                </c:pt>
                <c:pt idx="501">
                  <c:v>-88.2</c:v>
                </c:pt>
                <c:pt idx="502">
                  <c:v>-88.2</c:v>
                </c:pt>
                <c:pt idx="503">
                  <c:v>-86.8</c:v>
                </c:pt>
                <c:pt idx="504">
                  <c:v>-84.5</c:v>
                </c:pt>
                <c:pt idx="505">
                  <c:v>-87.6</c:v>
                </c:pt>
                <c:pt idx="506">
                  <c:v>-88</c:v>
                </c:pt>
                <c:pt idx="507">
                  <c:v>-88.1</c:v>
                </c:pt>
                <c:pt idx="508">
                  <c:v>-86.9</c:v>
                </c:pt>
                <c:pt idx="509">
                  <c:v>-88.1</c:v>
                </c:pt>
                <c:pt idx="510">
                  <c:v>-88.1</c:v>
                </c:pt>
                <c:pt idx="511">
                  <c:v>-85.6</c:v>
                </c:pt>
                <c:pt idx="512">
                  <c:v>-86.8</c:v>
                </c:pt>
                <c:pt idx="513">
                  <c:v>-88.1</c:v>
                </c:pt>
                <c:pt idx="514">
                  <c:v>-88.1</c:v>
                </c:pt>
                <c:pt idx="515">
                  <c:v>-85.5</c:v>
                </c:pt>
                <c:pt idx="516">
                  <c:v>-88.1</c:v>
                </c:pt>
                <c:pt idx="517">
                  <c:v>-88.1</c:v>
                </c:pt>
                <c:pt idx="518">
                  <c:v>-88.1</c:v>
                </c:pt>
                <c:pt idx="519">
                  <c:v>-85</c:v>
                </c:pt>
                <c:pt idx="520">
                  <c:v>-85.4</c:v>
                </c:pt>
                <c:pt idx="521">
                  <c:v>-86.9</c:v>
                </c:pt>
                <c:pt idx="522">
                  <c:v>-88.1</c:v>
                </c:pt>
                <c:pt idx="523">
                  <c:v>-84.8</c:v>
                </c:pt>
                <c:pt idx="524">
                  <c:v>-88.1</c:v>
                </c:pt>
                <c:pt idx="525">
                  <c:v>-85.7</c:v>
                </c:pt>
                <c:pt idx="526">
                  <c:v>-88.1</c:v>
                </c:pt>
                <c:pt idx="527">
                  <c:v>-85.3</c:v>
                </c:pt>
                <c:pt idx="528">
                  <c:v>-88.1</c:v>
                </c:pt>
                <c:pt idx="529">
                  <c:v>-87.8</c:v>
                </c:pt>
                <c:pt idx="530">
                  <c:v>-88.1</c:v>
                </c:pt>
                <c:pt idx="531">
                  <c:v>-85.6</c:v>
                </c:pt>
                <c:pt idx="532">
                  <c:v>-83.6</c:v>
                </c:pt>
                <c:pt idx="533">
                  <c:v>-88.1</c:v>
                </c:pt>
                <c:pt idx="534">
                  <c:v>-88.1</c:v>
                </c:pt>
                <c:pt idx="535">
                  <c:v>-88.1</c:v>
                </c:pt>
                <c:pt idx="536">
                  <c:v>-87.9</c:v>
                </c:pt>
                <c:pt idx="537">
                  <c:v>-87.4</c:v>
                </c:pt>
                <c:pt idx="538">
                  <c:v>-88.1</c:v>
                </c:pt>
                <c:pt idx="539">
                  <c:v>-86.2</c:v>
                </c:pt>
                <c:pt idx="540">
                  <c:v>-88.1</c:v>
                </c:pt>
                <c:pt idx="541">
                  <c:v>-84.1</c:v>
                </c:pt>
                <c:pt idx="542">
                  <c:v>-85.8</c:v>
                </c:pt>
                <c:pt idx="543">
                  <c:v>-86.4</c:v>
                </c:pt>
                <c:pt idx="544">
                  <c:v>-88.1</c:v>
                </c:pt>
                <c:pt idx="545">
                  <c:v>-85.9</c:v>
                </c:pt>
                <c:pt idx="546">
                  <c:v>-87.8</c:v>
                </c:pt>
                <c:pt idx="547">
                  <c:v>-85.3</c:v>
                </c:pt>
                <c:pt idx="548">
                  <c:v>-88.1</c:v>
                </c:pt>
                <c:pt idx="549">
                  <c:v>-88.1</c:v>
                </c:pt>
                <c:pt idx="550">
                  <c:v>-88.1</c:v>
                </c:pt>
                <c:pt idx="551">
                  <c:v>-88.1</c:v>
                </c:pt>
                <c:pt idx="552">
                  <c:v>-88.1</c:v>
                </c:pt>
                <c:pt idx="553">
                  <c:v>-87.2</c:v>
                </c:pt>
                <c:pt idx="554">
                  <c:v>-88.1</c:v>
                </c:pt>
                <c:pt idx="555">
                  <c:v>-88.1</c:v>
                </c:pt>
                <c:pt idx="556">
                  <c:v>-88.1</c:v>
                </c:pt>
                <c:pt idx="557">
                  <c:v>-87.5</c:v>
                </c:pt>
                <c:pt idx="558">
                  <c:v>-88.1</c:v>
                </c:pt>
                <c:pt idx="559">
                  <c:v>-87.4</c:v>
                </c:pt>
                <c:pt idx="560">
                  <c:v>-88.1</c:v>
                </c:pt>
                <c:pt idx="561">
                  <c:v>-86.1</c:v>
                </c:pt>
                <c:pt idx="562">
                  <c:v>-88.1</c:v>
                </c:pt>
                <c:pt idx="563">
                  <c:v>-88.1</c:v>
                </c:pt>
                <c:pt idx="564">
                  <c:v>-88.1</c:v>
                </c:pt>
                <c:pt idx="565">
                  <c:v>-88.1</c:v>
                </c:pt>
                <c:pt idx="566">
                  <c:v>-87.6</c:v>
                </c:pt>
                <c:pt idx="567">
                  <c:v>-88.1</c:v>
                </c:pt>
                <c:pt idx="568">
                  <c:v>-88.1</c:v>
                </c:pt>
                <c:pt idx="569">
                  <c:v>-87</c:v>
                </c:pt>
                <c:pt idx="570">
                  <c:v>-88.1</c:v>
                </c:pt>
                <c:pt idx="571">
                  <c:v>-88.1</c:v>
                </c:pt>
                <c:pt idx="572">
                  <c:v>-87.9</c:v>
                </c:pt>
                <c:pt idx="573">
                  <c:v>-88.1</c:v>
                </c:pt>
                <c:pt idx="574">
                  <c:v>-88.1</c:v>
                </c:pt>
                <c:pt idx="575">
                  <c:v>-87.2</c:v>
                </c:pt>
                <c:pt idx="576">
                  <c:v>-88.1</c:v>
                </c:pt>
                <c:pt idx="577">
                  <c:v>-88.1</c:v>
                </c:pt>
                <c:pt idx="578">
                  <c:v>-86.8</c:v>
                </c:pt>
                <c:pt idx="579">
                  <c:v>-88.1</c:v>
                </c:pt>
                <c:pt idx="580">
                  <c:v>-88.1</c:v>
                </c:pt>
                <c:pt idx="581">
                  <c:v>-88.1</c:v>
                </c:pt>
                <c:pt idx="582">
                  <c:v>-84.6</c:v>
                </c:pt>
                <c:pt idx="583">
                  <c:v>-88.1</c:v>
                </c:pt>
                <c:pt idx="584">
                  <c:v>-88.1</c:v>
                </c:pt>
                <c:pt idx="585">
                  <c:v>-88.1</c:v>
                </c:pt>
                <c:pt idx="586">
                  <c:v>-88.1</c:v>
                </c:pt>
                <c:pt idx="587">
                  <c:v>-86</c:v>
                </c:pt>
                <c:pt idx="588">
                  <c:v>-86.9</c:v>
                </c:pt>
                <c:pt idx="589">
                  <c:v>-87.6</c:v>
                </c:pt>
                <c:pt idx="590">
                  <c:v>-84.4</c:v>
                </c:pt>
                <c:pt idx="591">
                  <c:v>-88.1</c:v>
                </c:pt>
                <c:pt idx="592">
                  <c:v>-88.1</c:v>
                </c:pt>
                <c:pt idx="593">
                  <c:v>-88.1</c:v>
                </c:pt>
                <c:pt idx="594">
                  <c:v>-86.6</c:v>
                </c:pt>
                <c:pt idx="595">
                  <c:v>-88.1</c:v>
                </c:pt>
                <c:pt idx="596">
                  <c:v>-88.1</c:v>
                </c:pt>
                <c:pt idx="597">
                  <c:v>-83.7</c:v>
                </c:pt>
                <c:pt idx="598">
                  <c:v>-88.1</c:v>
                </c:pt>
                <c:pt idx="599">
                  <c:v>-88.1</c:v>
                </c:pt>
                <c:pt idx="600">
                  <c:v>-88.1</c:v>
                </c:pt>
                <c:pt idx="601">
                  <c:v>-88.1</c:v>
                </c:pt>
                <c:pt idx="602">
                  <c:v>-88.1</c:v>
                </c:pt>
                <c:pt idx="603">
                  <c:v>-83.1</c:v>
                </c:pt>
                <c:pt idx="604">
                  <c:v>-88.1</c:v>
                </c:pt>
                <c:pt idx="605">
                  <c:v>-88.1</c:v>
                </c:pt>
                <c:pt idx="606">
                  <c:v>-87.3</c:v>
                </c:pt>
                <c:pt idx="607">
                  <c:v>-88.1</c:v>
                </c:pt>
                <c:pt idx="608">
                  <c:v>-88.1</c:v>
                </c:pt>
                <c:pt idx="609">
                  <c:v>-87.3</c:v>
                </c:pt>
                <c:pt idx="610">
                  <c:v>-87.5</c:v>
                </c:pt>
                <c:pt idx="611">
                  <c:v>-88.1</c:v>
                </c:pt>
                <c:pt idx="612">
                  <c:v>-88.1</c:v>
                </c:pt>
                <c:pt idx="613">
                  <c:v>-86.5</c:v>
                </c:pt>
                <c:pt idx="614">
                  <c:v>-88.1</c:v>
                </c:pt>
                <c:pt idx="615">
                  <c:v>-88.1</c:v>
                </c:pt>
                <c:pt idx="616">
                  <c:v>-87.9</c:v>
                </c:pt>
                <c:pt idx="617">
                  <c:v>-85.4</c:v>
                </c:pt>
                <c:pt idx="618">
                  <c:v>-85.6</c:v>
                </c:pt>
                <c:pt idx="619">
                  <c:v>-88.1</c:v>
                </c:pt>
                <c:pt idx="620">
                  <c:v>-84.1</c:v>
                </c:pt>
                <c:pt idx="621">
                  <c:v>-85.9</c:v>
                </c:pt>
                <c:pt idx="622">
                  <c:v>-87</c:v>
                </c:pt>
                <c:pt idx="623">
                  <c:v>-88.1</c:v>
                </c:pt>
                <c:pt idx="624">
                  <c:v>-87.4</c:v>
                </c:pt>
                <c:pt idx="625">
                  <c:v>-88.1</c:v>
                </c:pt>
                <c:pt idx="626">
                  <c:v>-87.9</c:v>
                </c:pt>
                <c:pt idx="627">
                  <c:v>-85.3</c:v>
                </c:pt>
                <c:pt idx="628">
                  <c:v>-86.5</c:v>
                </c:pt>
                <c:pt idx="629">
                  <c:v>-88.1</c:v>
                </c:pt>
                <c:pt idx="630">
                  <c:v>-88.1</c:v>
                </c:pt>
                <c:pt idx="631">
                  <c:v>-88.1</c:v>
                </c:pt>
                <c:pt idx="632">
                  <c:v>-88.1</c:v>
                </c:pt>
                <c:pt idx="633">
                  <c:v>-88.1</c:v>
                </c:pt>
                <c:pt idx="634">
                  <c:v>-88.1</c:v>
                </c:pt>
                <c:pt idx="635">
                  <c:v>-88.1</c:v>
                </c:pt>
                <c:pt idx="636">
                  <c:v>-86.9</c:v>
                </c:pt>
                <c:pt idx="637">
                  <c:v>-86.7</c:v>
                </c:pt>
                <c:pt idx="638">
                  <c:v>-86.9</c:v>
                </c:pt>
                <c:pt idx="639">
                  <c:v>-86.8</c:v>
                </c:pt>
                <c:pt idx="640">
                  <c:v>-88.1</c:v>
                </c:pt>
                <c:pt idx="641">
                  <c:v>-88.1</c:v>
                </c:pt>
                <c:pt idx="642">
                  <c:v>-87.5</c:v>
                </c:pt>
                <c:pt idx="643">
                  <c:v>-86.3</c:v>
                </c:pt>
                <c:pt idx="644">
                  <c:v>-85.2</c:v>
                </c:pt>
                <c:pt idx="645">
                  <c:v>-85.3</c:v>
                </c:pt>
                <c:pt idx="646">
                  <c:v>-86.7</c:v>
                </c:pt>
                <c:pt idx="647">
                  <c:v>-88.1</c:v>
                </c:pt>
                <c:pt idx="648">
                  <c:v>-88.1</c:v>
                </c:pt>
                <c:pt idx="649">
                  <c:v>-87.6</c:v>
                </c:pt>
                <c:pt idx="650">
                  <c:v>-87.1</c:v>
                </c:pt>
                <c:pt idx="651">
                  <c:v>-88</c:v>
                </c:pt>
                <c:pt idx="652">
                  <c:v>-88.1</c:v>
                </c:pt>
                <c:pt idx="653">
                  <c:v>-85</c:v>
                </c:pt>
                <c:pt idx="654">
                  <c:v>-88.1</c:v>
                </c:pt>
                <c:pt idx="655">
                  <c:v>-88</c:v>
                </c:pt>
                <c:pt idx="656">
                  <c:v>-88.1</c:v>
                </c:pt>
                <c:pt idx="657">
                  <c:v>-85.4</c:v>
                </c:pt>
                <c:pt idx="658">
                  <c:v>-85.5</c:v>
                </c:pt>
                <c:pt idx="659">
                  <c:v>-88.1</c:v>
                </c:pt>
                <c:pt idx="660">
                  <c:v>-86.5</c:v>
                </c:pt>
                <c:pt idx="661">
                  <c:v>-87.4</c:v>
                </c:pt>
                <c:pt idx="662">
                  <c:v>-84.1</c:v>
                </c:pt>
                <c:pt idx="663">
                  <c:v>-86.2</c:v>
                </c:pt>
                <c:pt idx="664">
                  <c:v>-88.1</c:v>
                </c:pt>
                <c:pt idx="665">
                  <c:v>-88.1</c:v>
                </c:pt>
                <c:pt idx="666">
                  <c:v>-86.7</c:v>
                </c:pt>
                <c:pt idx="667">
                  <c:v>-88.1</c:v>
                </c:pt>
                <c:pt idx="668">
                  <c:v>-88.1</c:v>
                </c:pt>
                <c:pt idx="669">
                  <c:v>-88.1</c:v>
                </c:pt>
                <c:pt idx="670">
                  <c:v>-88.1</c:v>
                </c:pt>
                <c:pt idx="671">
                  <c:v>-87.4</c:v>
                </c:pt>
                <c:pt idx="672">
                  <c:v>-85.1</c:v>
                </c:pt>
                <c:pt idx="673">
                  <c:v>-85.5</c:v>
                </c:pt>
                <c:pt idx="674">
                  <c:v>-88.1</c:v>
                </c:pt>
                <c:pt idx="675">
                  <c:v>-87.5</c:v>
                </c:pt>
                <c:pt idx="676">
                  <c:v>-88.1</c:v>
                </c:pt>
                <c:pt idx="677">
                  <c:v>-88.1</c:v>
                </c:pt>
                <c:pt idx="678">
                  <c:v>-88.1</c:v>
                </c:pt>
                <c:pt idx="679">
                  <c:v>-88.1</c:v>
                </c:pt>
                <c:pt idx="680">
                  <c:v>-88.1</c:v>
                </c:pt>
                <c:pt idx="681">
                  <c:v>-88</c:v>
                </c:pt>
                <c:pt idx="682">
                  <c:v>-88</c:v>
                </c:pt>
                <c:pt idx="683">
                  <c:v>-88</c:v>
                </c:pt>
                <c:pt idx="684">
                  <c:v>-87.1</c:v>
                </c:pt>
                <c:pt idx="685">
                  <c:v>-88</c:v>
                </c:pt>
                <c:pt idx="686">
                  <c:v>-87.3</c:v>
                </c:pt>
                <c:pt idx="687">
                  <c:v>-85.8</c:v>
                </c:pt>
                <c:pt idx="688">
                  <c:v>-86.5</c:v>
                </c:pt>
                <c:pt idx="689">
                  <c:v>-86.7</c:v>
                </c:pt>
                <c:pt idx="690">
                  <c:v>-84.4</c:v>
                </c:pt>
                <c:pt idx="691">
                  <c:v>-84.2</c:v>
                </c:pt>
                <c:pt idx="692">
                  <c:v>-88</c:v>
                </c:pt>
                <c:pt idx="693">
                  <c:v>-86.9</c:v>
                </c:pt>
                <c:pt idx="694">
                  <c:v>-88</c:v>
                </c:pt>
                <c:pt idx="695">
                  <c:v>-85.5</c:v>
                </c:pt>
                <c:pt idx="696">
                  <c:v>-86.2</c:v>
                </c:pt>
                <c:pt idx="697">
                  <c:v>-86.3</c:v>
                </c:pt>
                <c:pt idx="698">
                  <c:v>-88</c:v>
                </c:pt>
                <c:pt idx="699">
                  <c:v>-88</c:v>
                </c:pt>
                <c:pt idx="700">
                  <c:v>-88</c:v>
                </c:pt>
                <c:pt idx="701">
                  <c:v>-87.7</c:v>
                </c:pt>
                <c:pt idx="702">
                  <c:v>-88</c:v>
                </c:pt>
                <c:pt idx="703">
                  <c:v>-87.8</c:v>
                </c:pt>
                <c:pt idx="704">
                  <c:v>-84.7</c:v>
                </c:pt>
                <c:pt idx="705">
                  <c:v>-88</c:v>
                </c:pt>
                <c:pt idx="706">
                  <c:v>-85.5</c:v>
                </c:pt>
                <c:pt idx="707">
                  <c:v>-85.7</c:v>
                </c:pt>
                <c:pt idx="708">
                  <c:v>-88</c:v>
                </c:pt>
                <c:pt idx="709">
                  <c:v>-88</c:v>
                </c:pt>
                <c:pt idx="710">
                  <c:v>-88</c:v>
                </c:pt>
                <c:pt idx="711">
                  <c:v>-88</c:v>
                </c:pt>
                <c:pt idx="712">
                  <c:v>-87.4</c:v>
                </c:pt>
                <c:pt idx="713">
                  <c:v>-88</c:v>
                </c:pt>
                <c:pt idx="714">
                  <c:v>-88</c:v>
                </c:pt>
                <c:pt idx="715">
                  <c:v>-88</c:v>
                </c:pt>
                <c:pt idx="716">
                  <c:v>-87.2</c:v>
                </c:pt>
                <c:pt idx="717">
                  <c:v>-86.6</c:v>
                </c:pt>
                <c:pt idx="718">
                  <c:v>-83.9</c:v>
                </c:pt>
                <c:pt idx="719">
                  <c:v>-86.2</c:v>
                </c:pt>
                <c:pt idx="720">
                  <c:v>-84.4</c:v>
                </c:pt>
                <c:pt idx="721">
                  <c:v>-85.9</c:v>
                </c:pt>
                <c:pt idx="722">
                  <c:v>-86.4</c:v>
                </c:pt>
                <c:pt idx="723">
                  <c:v>-85</c:v>
                </c:pt>
                <c:pt idx="724">
                  <c:v>-86.6</c:v>
                </c:pt>
                <c:pt idx="725">
                  <c:v>-88</c:v>
                </c:pt>
                <c:pt idx="726">
                  <c:v>-88</c:v>
                </c:pt>
                <c:pt idx="727">
                  <c:v>-87.2</c:v>
                </c:pt>
                <c:pt idx="728">
                  <c:v>-87.6</c:v>
                </c:pt>
                <c:pt idx="729">
                  <c:v>-87.3</c:v>
                </c:pt>
                <c:pt idx="730">
                  <c:v>-82.3</c:v>
                </c:pt>
                <c:pt idx="731">
                  <c:v>-59.9</c:v>
                </c:pt>
                <c:pt idx="732">
                  <c:v>-51.9</c:v>
                </c:pt>
                <c:pt idx="733">
                  <c:v>-49.5</c:v>
                </c:pt>
                <c:pt idx="734">
                  <c:v>-49.3</c:v>
                </c:pt>
                <c:pt idx="735">
                  <c:v>-48.6</c:v>
                </c:pt>
                <c:pt idx="736">
                  <c:v>-73.5</c:v>
                </c:pt>
                <c:pt idx="737">
                  <c:v>-85.1</c:v>
                </c:pt>
                <c:pt idx="738">
                  <c:v>-85</c:v>
                </c:pt>
                <c:pt idx="739">
                  <c:v>-87.5</c:v>
                </c:pt>
                <c:pt idx="740">
                  <c:v>-88</c:v>
                </c:pt>
                <c:pt idx="741">
                  <c:v>-85.8</c:v>
                </c:pt>
                <c:pt idx="742">
                  <c:v>-85.4</c:v>
                </c:pt>
                <c:pt idx="743">
                  <c:v>-88</c:v>
                </c:pt>
                <c:pt idx="744">
                  <c:v>-86.9</c:v>
                </c:pt>
                <c:pt idx="745">
                  <c:v>-85.8</c:v>
                </c:pt>
                <c:pt idx="746">
                  <c:v>-86.9</c:v>
                </c:pt>
                <c:pt idx="747">
                  <c:v>-88</c:v>
                </c:pt>
                <c:pt idx="748">
                  <c:v>-87.5</c:v>
                </c:pt>
                <c:pt idx="749">
                  <c:v>-88</c:v>
                </c:pt>
                <c:pt idx="750">
                  <c:v>-85.7</c:v>
                </c:pt>
                <c:pt idx="751">
                  <c:v>-87.4</c:v>
                </c:pt>
                <c:pt idx="752">
                  <c:v>-88</c:v>
                </c:pt>
                <c:pt idx="753">
                  <c:v>-88</c:v>
                </c:pt>
                <c:pt idx="754">
                  <c:v>-83.3</c:v>
                </c:pt>
                <c:pt idx="755">
                  <c:v>-88</c:v>
                </c:pt>
                <c:pt idx="756">
                  <c:v>-88</c:v>
                </c:pt>
                <c:pt idx="757">
                  <c:v>-88</c:v>
                </c:pt>
                <c:pt idx="758">
                  <c:v>-88</c:v>
                </c:pt>
                <c:pt idx="759">
                  <c:v>-88</c:v>
                </c:pt>
                <c:pt idx="760">
                  <c:v>-85.4</c:v>
                </c:pt>
                <c:pt idx="761">
                  <c:v>-88</c:v>
                </c:pt>
                <c:pt idx="762">
                  <c:v>-87.2</c:v>
                </c:pt>
                <c:pt idx="763">
                  <c:v>-88</c:v>
                </c:pt>
                <c:pt idx="764">
                  <c:v>-86.9</c:v>
                </c:pt>
                <c:pt idx="765">
                  <c:v>-88</c:v>
                </c:pt>
                <c:pt idx="766">
                  <c:v>-88</c:v>
                </c:pt>
                <c:pt idx="767">
                  <c:v>-87.4</c:v>
                </c:pt>
                <c:pt idx="768">
                  <c:v>-86.7</c:v>
                </c:pt>
                <c:pt idx="769">
                  <c:v>-87.9</c:v>
                </c:pt>
                <c:pt idx="770">
                  <c:v>-87.9</c:v>
                </c:pt>
                <c:pt idx="771">
                  <c:v>-87.9</c:v>
                </c:pt>
                <c:pt idx="772">
                  <c:v>-87.9</c:v>
                </c:pt>
                <c:pt idx="773">
                  <c:v>-87.9</c:v>
                </c:pt>
                <c:pt idx="774">
                  <c:v>-87.9</c:v>
                </c:pt>
                <c:pt idx="775">
                  <c:v>-85.7</c:v>
                </c:pt>
                <c:pt idx="776">
                  <c:v>-87.9</c:v>
                </c:pt>
                <c:pt idx="777">
                  <c:v>-87.9</c:v>
                </c:pt>
                <c:pt idx="778">
                  <c:v>-87.9</c:v>
                </c:pt>
                <c:pt idx="779">
                  <c:v>-84.6</c:v>
                </c:pt>
                <c:pt idx="780">
                  <c:v>-87.9</c:v>
                </c:pt>
                <c:pt idx="781">
                  <c:v>-84.8</c:v>
                </c:pt>
                <c:pt idx="782">
                  <c:v>-86.3</c:v>
                </c:pt>
                <c:pt idx="783">
                  <c:v>-87.9</c:v>
                </c:pt>
                <c:pt idx="784">
                  <c:v>-87.9</c:v>
                </c:pt>
                <c:pt idx="785">
                  <c:v>-87.9</c:v>
                </c:pt>
                <c:pt idx="786">
                  <c:v>-87.9</c:v>
                </c:pt>
                <c:pt idx="787">
                  <c:v>-87.9</c:v>
                </c:pt>
                <c:pt idx="788">
                  <c:v>-86.9</c:v>
                </c:pt>
                <c:pt idx="789">
                  <c:v>-83.2</c:v>
                </c:pt>
                <c:pt idx="790">
                  <c:v>-87.9</c:v>
                </c:pt>
                <c:pt idx="791">
                  <c:v>-86.1</c:v>
                </c:pt>
                <c:pt idx="792">
                  <c:v>-87</c:v>
                </c:pt>
                <c:pt idx="793">
                  <c:v>-87.9</c:v>
                </c:pt>
                <c:pt idx="794">
                  <c:v>-84.8</c:v>
                </c:pt>
                <c:pt idx="795">
                  <c:v>-84.7</c:v>
                </c:pt>
                <c:pt idx="796">
                  <c:v>-84.5</c:v>
                </c:pt>
                <c:pt idx="797">
                  <c:v>-86</c:v>
                </c:pt>
                <c:pt idx="798">
                  <c:v>-85.3</c:v>
                </c:pt>
                <c:pt idx="799">
                  <c:v>-85.8</c:v>
                </c:pt>
                <c:pt idx="800">
                  <c:v>-84.4</c:v>
                </c:pt>
                <c:pt idx="801">
                  <c:v>-87.9</c:v>
                </c:pt>
                <c:pt idx="802">
                  <c:v>-84.3</c:v>
                </c:pt>
                <c:pt idx="803">
                  <c:v>-87.9</c:v>
                </c:pt>
                <c:pt idx="804">
                  <c:v>-87.9</c:v>
                </c:pt>
                <c:pt idx="805">
                  <c:v>-87.9</c:v>
                </c:pt>
                <c:pt idx="806">
                  <c:v>-84.4</c:v>
                </c:pt>
                <c:pt idx="807">
                  <c:v>-85.7</c:v>
                </c:pt>
                <c:pt idx="808">
                  <c:v>-87.9</c:v>
                </c:pt>
                <c:pt idx="809">
                  <c:v>-87.9</c:v>
                </c:pt>
                <c:pt idx="810">
                  <c:v>-87.8</c:v>
                </c:pt>
                <c:pt idx="811">
                  <c:v>-86.8</c:v>
                </c:pt>
                <c:pt idx="812">
                  <c:v>-86.8</c:v>
                </c:pt>
                <c:pt idx="813">
                  <c:v>-87.9</c:v>
                </c:pt>
                <c:pt idx="814">
                  <c:v>-87.9</c:v>
                </c:pt>
                <c:pt idx="815">
                  <c:v>-86.8</c:v>
                </c:pt>
                <c:pt idx="816">
                  <c:v>-87.9</c:v>
                </c:pt>
                <c:pt idx="817">
                  <c:v>-87</c:v>
                </c:pt>
                <c:pt idx="818">
                  <c:v>-87.6</c:v>
                </c:pt>
                <c:pt idx="819">
                  <c:v>-87.6</c:v>
                </c:pt>
                <c:pt idx="820">
                  <c:v>-87.8</c:v>
                </c:pt>
                <c:pt idx="821">
                  <c:v>-84</c:v>
                </c:pt>
                <c:pt idx="822">
                  <c:v>-87.8</c:v>
                </c:pt>
                <c:pt idx="823">
                  <c:v>-87.4</c:v>
                </c:pt>
                <c:pt idx="824">
                  <c:v>-87.8</c:v>
                </c:pt>
                <c:pt idx="825">
                  <c:v>-84.4</c:v>
                </c:pt>
                <c:pt idx="826">
                  <c:v>-84.7</c:v>
                </c:pt>
                <c:pt idx="827">
                  <c:v>-86.1</c:v>
                </c:pt>
                <c:pt idx="828">
                  <c:v>-87.8</c:v>
                </c:pt>
                <c:pt idx="829">
                  <c:v>-87.8</c:v>
                </c:pt>
                <c:pt idx="830">
                  <c:v>-87.6</c:v>
                </c:pt>
                <c:pt idx="831">
                  <c:v>-87.8</c:v>
                </c:pt>
                <c:pt idx="832">
                  <c:v>-85.6</c:v>
                </c:pt>
                <c:pt idx="833">
                  <c:v>-87.8</c:v>
                </c:pt>
                <c:pt idx="834">
                  <c:v>-87.8</c:v>
                </c:pt>
                <c:pt idx="835">
                  <c:v>-85.3</c:v>
                </c:pt>
                <c:pt idx="836">
                  <c:v>-86</c:v>
                </c:pt>
                <c:pt idx="837">
                  <c:v>-87.4</c:v>
                </c:pt>
                <c:pt idx="838">
                  <c:v>-86.6</c:v>
                </c:pt>
                <c:pt idx="839">
                  <c:v>-87.2</c:v>
                </c:pt>
                <c:pt idx="840">
                  <c:v>-87.3</c:v>
                </c:pt>
                <c:pt idx="841">
                  <c:v>-87.8</c:v>
                </c:pt>
                <c:pt idx="842">
                  <c:v>-87.8</c:v>
                </c:pt>
                <c:pt idx="843">
                  <c:v>-87.8</c:v>
                </c:pt>
                <c:pt idx="844">
                  <c:v>-87.8</c:v>
                </c:pt>
                <c:pt idx="845">
                  <c:v>-86</c:v>
                </c:pt>
                <c:pt idx="846">
                  <c:v>-87.4</c:v>
                </c:pt>
                <c:pt idx="847">
                  <c:v>-87.1</c:v>
                </c:pt>
                <c:pt idx="848">
                  <c:v>-84.2</c:v>
                </c:pt>
                <c:pt idx="849">
                  <c:v>-87.8</c:v>
                </c:pt>
                <c:pt idx="850">
                  <c:v>-85.5</c:v>
                </c:pt>
                <c:pt idx="851">
                  <c:v>-84.8</c:v>
                </c:pt>
                <c:pt idx="852">
                  <c:v>-86.7</c:v>
                </c:pt>
                <c:pt idx="853">
                  <c:v>-87.8</c:v>
                </c:pt>
                <c:pt idx="854">
                  <c:v>-86.6</c:v>
                </c:pt>
                <c:pt idx="855">
                  <c:v>-87.7</c:v>
                </c:pt>
                <c:pt idx="856">
                  <c:v>-87.7</c:v>
                </c:pt>
                <c:pt idx="857">
                  <c:v>-84.1</c:v>
                </c:pt>
                <c:pt idx="858">
                  <c:v>-87.7</c:v>
                </c:pt>
                <c:pt idx="859">
                  <c:v>-86.1</c:v>
                </c:pt>
                <c:pt idx="860">
                  <c:v>-86.5</c:v>
                </c:pt>
                <c:pt idx="861">
                  <c:v>-84.9</c:v>
                </c:pt>
                <c:pt idx="862">
                  <c:v>-84.4</c:v>
                </c:pt>
                <c:pt idx="863">
                  <c:v>-82.5</c:v>
                </c:pt>
                <c:pt idx="864">
                  <c:v>-84.5</c:v>
                </c:pt>
                <c:pt idx="865">
                  <c:v>-85</c:v>
                </c:pt>
                <c:pt idx="866">
                  <c:v>-84.2</c:v>
                </c:pt>
                <c:pt idx="867">
                  <c:v>-87.7</c:v>
                </c:pt>
                <c:pt idx="868">
                  <c:v>-86.2</c:v>
                </c:pt>
                <c:pt idx="869">
                  <c:v>-87.7</c:v>
                </c:pt>
                <c:pt idx="870">
                  <c:v>-87.7</c:v>
                </c:pt>
                <c:pt idx="871">
                  <c:v>-87.3</c:v>
                </c:pt>
                <c:pt idx="872">
                  <c:v>-84.5</c:v>
                </c:pt>
                <c:pt idx="873">
                  <c:v>-84.4</c:v>
                </c:pt>
                <c:pt idx="874">
                  <c:v>-87.7</c:v>
                </c:pt>
                <c:pt idx="875">
                  <c:v>-87.1</c:v>
                </c:pt>
                <c:pt idx="876">
                  <c:v>-84.3</c:v>
                </c:pt>
                <c:pt idx="877">
                  <c:v>-86.9</c:v>
                </c:pt>
                <c:pt idx="878">
                  <c:v>-85.9</c:v>
                </c:pt>
                <c:pt idx="879">
                  <c:v>-84.3</c:v>
                </c:pt>
                <c:pt idx="880">
                  <c:v>-87.7</c:v>
                </c:pt>
                <c:pt idx="881">
                  <c:v>-87.7</c:v>
                </c:pt>
                <c:pt idx="882">
                  <c:v>-84.2</c:v>
                </c:pt>
                <c:pt idx="883">
                  <c:v>-84.7</c:v>
                </c:pt>
                <c:pt idx="884">
                  <c:v>-87.7</c:v>
                </c:pt>
                <c:pt idx="885">
                  <c:v>-87.7</c:v>
                </c:pt>
                <c:pt idx="886">
                  <c:v>-87.7</c:v>
                </c:pt>
                <c:pt idx="887">
                  <c:v>-86.3</c:v>
                </c:pt>
                <c:pt idx="888">
                  <c:v>-87.7</c:v>
                </c:pt>
                <c:pt idx="889">
                  <c:v>-87.6</c:v>
                </c:pt>
                <c:pt idx="890">
                  <c:v>-87.3</c:v>
                </c:pt>
                <c:pt idx="891">
                  <c:v>-87.7</c:v>
                </c:pt>
                <c:pt idx="892">
                  <c:v>-86.2</c:v>
                </c:pt>
                <c:pt idx="893">
                  <c:v>-83.3</c:v>
                </c:pt>
                <c:pt idx="894">
                  <c:v>-87.7</c:v>
                </c:pt>
                <c:pt idx="895">
                  <c:v>-87.7</c:v>
                </c:pt>
                <c:pt idx="896">
                  <c:v>-85.8</c:v>
                </c:pt>
                <c:pt idx="897">
                  <c:v>-87.7</c:v>
                </c:pt>
                <c:pt idx="898">
                  <c:v>-87.7</c:v>
                </c:pt>
                <c:pt idx="899">
                  <c:v>-87.7</c:v>
                </c:pt>
                <c:pt idx="900">
                  <c:v>-85.7</c:v>
                </c:pt>
                <c:pt idx="901">
                  <c:v>-86</c:v>
                </c:pt>
                <c:pt idx="902">
                  <c:v>-87.7</c:v>
                </c:pt>
                <c:pt idx="903">
                  <c:v>-87.7</c:v>
                </c:pt>
                <c:pt idx="904">
                  <c:v>-87.7</c:v>
                </c:pt>
                <c:pt idx="905">
                  <c:v>-87.7</c:v>
                </c:pt>
                <c:pt idx="906">
                  <c:v>-87.7</c:v>
                </c:pt>
                <c:pt idx="907">
                  <c:v>-86.6</c:v>
                </c:pt>
                <c:pt idx="908">
                  <c:v>-87.7</c:v>
                </c:pt>
                <c:pt idx="909">
                  <c:v>-87.7</c:v>
                </c:pt>
                <c:pt idx="910">
                  <c:v>-87.7</c:v>
                </c:pt>
                <c:pt idx="911">
                  <c:v>-87.7</c:v>
                </c:pt>
                <c:pt idx="912">
                  <c:v>-86.1</c:v>
                </c:pt>
                <c:pt idx="913">
                  <c:v>-87.7</c:v>
                </c:pt>
                <c:pt idx="914">
                  <c:v>-87.7</c:v>
                </c:pt>
                <c:pt idx="915">
                  <c:v>-85.5</c:v>
                </c:pt>
                <c:pt idx="916">
                  <c:v>-87.7</c:v>
                </c:pt>
                <c:pt idx="917">
                  <c:v>-87.7</c:v>
                </c:pt>
                <c:pt idx="918">
                  <c:v>-87</c:v>
                </c:pt>
                <c:pt idx="919">
                  <c:v>-87.7</c:v>
                </c:pt>
                <c:pt idx="920">
                  <c:v>-85</c:v>
                </c:pt>
                <c:pt idx="921">
                  <c:v>-87.7</c:v>
                </c:pt>
                <c:pt idx="922">
                  <c:v>-87.7</c:v>
                </c:pt>
                <c:pt idx="923">
                  <c:v>-85.9</c:v>
                </c:pt>
                <c:pt idx="924">
                  <c:v>-86.3</c:v>
                </c:pt>
                <c:pt idx="925">
                  <c:v>-87.7</c:v>
                </c:pt>
                <c:pt idx="926">
                  <c:v>-86.8</c:v>
                </c:pt>
                <c:pt idx="927">
                  <c:v>-85.1</c:v>
                </c:pt>
                <c:pt idx="928">
                  <c:v>-87.7</c:v>
                </c:pt>
                <c:pt idx="929">
                  <c:v>-87.7</c:v>
                </c:pt>
                <c:pt idx="930">
                  <c:v>-86.8</c:v>
                </c:pt>
                <c:pt idx="931">
                  <c:v>-87.7</c:v>
                </c:pt>
                <c:pt idx="932">
                  <c:v>-84.5</c:v>
                </c:pt>
                <c:pt idx="933">
                  <c:v>-87.7</c:v>
                </c:pt>
                <c:pt idx="934">
                  <c:v>-84.2</c:v>
                </c:pt>
                <c:pt idx="935">
                  <c:v>-87.7</c:v>
                </c:pt>
                <c:pt idx="936">
                  <c:v>-84.9</c:v>
                </c:pt>
                <c:pt idx="937">
                  <c:v>-87.7</c:v>
                </c:pt>
                <c:pt idx="938">
                  <c:v>-84.1</c:v>
                </c:pt>
                <c:pt idx="939">
                  <c:v>-86.3</c:v>
                </c:pt>
                <c:pt idx="940">
                  <c:v>-87.7</c:v>
                </c:pt>
                <c:pt idx="941">
                  <c:v>-87.7</c:v>
                </c:pt>
                <c:pt idx="942">
                  <c:v>-87.6</c:v>
                </c:pt>
                <c:pt idx="943">
                  <c:v>-86.8</c:v>
                </c:pt>
                <c:pt idx="944">
                  <c:v>-87.1</c:v>
                </c:pt>
                <c:pt idx="945">
                  <c:v>-87.6</c:v>
                </c:pt>
                <c:pt idx="946">
                  <c:v>-87.6</c:v>
                </c:pt>
                <c:pt idx="947">
                  <c:v>-87.6</c:v>
                </c:pt>
                <c:pt idx="948">
                  <c:v>-87.6</c:v>
                </c:pt>
                <c:pt idx="949">
                  <c:v>-86.3</c:v>
                </c:pt>
                <c:pt idx="950">
                  <c:v>-85.3</c:v>
                </c:pt>
                <c:pt idx="951">
                  <c:v>-85</c:v>
                </c:pt>
                <c:pt idx="952">
                  <c:v>-87.6</c:v>
                </c:pt>
                <c:pt idx="953">
                  <c:v>-87.6</c:v>
                </c:pt>
                <c:pt idx="954">
                  <c:v>-84.4</c:v>
                </c:pt>
                <c:pt idx="955">
                  <c:v>-83.9</c:v>
                </c:pt>
                <c:pt idx="956">
                  <c:v>-87.6</c:v>
                </c:pt>
                <c:pt idx="957">
                  <c:v>-87.6</c:v>
                </c:pt>
                <c:pt idx="958">
                  <c:v>-87.6</c:v>
                </c:pt>
                <c:pt idx="959">
                  <c:v>-87.6</c:v>
                </c:pt>
                <c:pt idx="960">
                  <c:v>-87.3</c:v>
                </c:pt>
                <c:pt idx="961">
                  <c:v>-87.6</c:v>
                </c:pt>
                <c:pt idx="962">
                  <c:v>-85.1</c:v>
                </c:pt>
                <c:pt idx="963">
                  <c:v>-87.1</c:v>
                </c:pt>
                <c:pt idx="964">
                  <c:v>-87.6</c:v>
                </c:pt>
                <c:pt idx="965">
                  <c:v>-85.5</c:v>
                </c:pt>
                <c:pt idx="966">
                  <c:v>-85</c:v>
                </c:pt>
                <c:pt idx="967">
                  <c:v>-87.6</c:v>
                </c:pt>
                <c:pt idx="968">
                  <c:v>-87.6</c:v>
                </c:pt>
                <c:pt idx="969">
                  <c:v>-85.8</c:v>
                </c:pt>
                <c:pt idx="970">
                  <c:v>-87.6</c:v>
                </c:pt>
                <c:pt idx="971">
                  <c:v>-84.1</c:v>
                </c:pt>
                <c:pt idx="972">
                  <c:v>-87.3</c:v>
                </c:pt>
                <c:pt idx="973">
                  <c:v>-86.2</c:v>
                </c:pt>
                <c:pt idx="974">
                  <c:v>-84.2</c:v>
                </c:pt>
                <c:pt idx="975">
                  <c:v>-87.6</c:v>
                </c:pt>
                <c:pt idx="976">
                  <c:v>-86.8</c:v>
                </c:pt>
                <c:pt idx="977">
                  <c:v>-85</c:v>
                </c:pt>
                <c:pt idx="978">
                  <c:v>-85.9</c:v>
                </c:pt>
                <c:pt idx="979">
                  <c:v>-85</c:v>
                </c:pt>
                <c:pt idx="980">
                  <c:v>-86.6</c:v>
                </c:pt>
                <c:pt idx="981">
                  <c:v>-87.6</c:v>
                </c:pt>
                <c:pt idx="982">
                  <c:v>-87.6</c:v>
                </c:pt>
                <c:pt idx="983">
                  <c:v>-87.6</c:v>
                </c:pt>
                <c:pt idx="984">
                  <c:v>-87.6</c:v>
                </c:pt>
                <c:pt idx="985">
                  <c:v>-87.6</c:v>
                </c:pt>
                <c:pt idx="986">
                  <c:v>-85.9</c:v>
                </c:pt>
                <c:pt idx="987">
                  <c:v>-84.6</c:v>
                </c:pt>
                <c:pt idx="988">
                  <c:v>-85.4</c:v>
                </c:pt>
                <c:pt idx="989">
                  <c:v>-87.6</c:v>
                </c:pt>
                <c:pt idx="990">
                  <c:v>-87.6</c:v>
                </c:pt>
                <c:pt idx="991">
                  <c:v>-85.9</c:v>
                </c:pt>
                <c:pt idx="992">
                  <c:v>-84.7</c:v>
                </c:pt>
                <c:pt idx="993">
                  <c:v>-83.8</c:v>
                </c:pt>
                <c:pt idx="994">
                  <c:v>-85.9</c:v>
                </c:pt>
                <c:pt idx="995">
                  <c:v>-87.5</c:v>
                </c:pt>
                <c:pt idx="996">
                  <c:v>-87.5</c:v>
                </c:pt>
                <c:pt idx="997">
                  <c:v>-87.5</c:v>
                </c:pt>
                <c:pt idx="998">
                  <c:v>-86.7</c:v>
                </c:pt>
                <c:pt idx="999">
                  <c:v>-87.5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B!$AF$1:$AF$5</c:f>
              <c:strCache>
                <c:ptCount val="1"/>
                <c:pt idx="0">
                  <c:v>B5_C7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B!$AE$6:$AE$1005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B!$AF$6:$AF$1005</c:f>
              <c:numCache>
                <c:formatCode>0.00E+00</c:formatCode>
                <c:ptCount val="1000"/>
                <c:pt idx="0">
                  <c:v>-87.3</c:v>
                </c:pt>
                <c:pt idx="1">
                  <c:v>-84.4</c:v>
                </c:pt>
                <c:pt idx="2">
                  <c:v>-86.8</c:v>
                </c:pt>
                <c:pt idx="3">
                  <c:v>-85.6</c:v>
                </c:pt>
                <c:pt idx="4">
                  <c:v>-87.5</c:v>
                </c:pt>
                <c:pt idx="5">
                  <c:v>-88</c:v>
                </c:pt>
                <c:pt idx="6">
                  <c:v>-88</c:v>
                </c:pt>
                <c:pt idx="7">
                  <c:v>-88</c:v>
                </c:pt>
                <c:pt idx="8">
                  <c:v>-88</c:v>
                </c:pt>
                <c:pt idx="9">
                  <c:v>-88</c:v>
                </c:pt>
                <c:pt idx="10">
                  <c:v>-87</c:v>
                </c:pt>
                <c:pt idx="11">
                  <c:v>-87.2</c:v>
                </c:pt>
                <c:pt idx="12">
                  <c:v>-83.8</c:v>
                </c:pt>
                <c:pt idx="13">
                  <c:v>-86.8</c:v>
                </c:pt>
                <c:pt idx="14">
                  <c:v>-88</c:v>
                </c:pt>
                <c:pt idx="15">
                  <c:v>-88</c:v>
                </c:pt>
                <c:pt idx="16">
                  <c:v>-88</c:v>
                </c:pt>
                <c:pt idx="17">
                  <c:v>-87.8</c:v>
                </c:pt>
                <c:pt idx="18">
                  <c:v>-86.1</c:v>
                </c:pt>
                <c:pt idx="19">
                  <c:v>-85.9</c:v>
                </c:pt>
                <c:pt idx="20">
                  <c:v>-88</c:v>
                </c:pt>
                <c:pt idx="21">
                  <c:v>-86.1</c:v>
                </c:pt>
                <c:pt idx="22">
                  <c:v>-88.1</c:v>
                </c:pt>
                <c:pt idx="23">
                  <c:v>-88.1</c:v>
                </c:pt>
                <c:pt idx="24">
                  <c:v>-88.1</c:v>
                </c:pt>
                <c:pt idx="25">
                  <c:v>-88.1</c:v>
                </c:pt>
                <c:pt idx="26">
                  <c:v>-88.1</c:v>
                </c:pt>
                <c:pt idx="27">
                  <c:v>-86.3</c:v>
                </c:pt>
                <c:pt idx="28">
                  <c:v>-88.1</c:v>
                </c:pt>
                <c:pt idx="29">
                  <c:v>-88.1</c:v>
                </c:pt>
                <c:pt idx="30">
                  <c:v>-87</c:v>
                </c:pt>
                <c:pt idx="31">
                  <c:v>-88.1</c:v>
                </c:pt>
                <c:pt idx="32">
                  <c:v>-88.1</c:v>
                </c:pt>
                <c:pt idx="33">
                  <c:v>-87.2</c:v>
                </c:pt>
                <c:pt idx="34">
                  <c:v>-87</c:v>
                </c:pt>
                <c:pt idx="35">
                  <c:v>-88.1</c:v>
                </c:pt>
                <c:pt idx="36">
                  <c:v>-84.8</c:v>
                </c:pt>
                <c:pt idx="37">
                  <c:v>-85.8</c:v>
                </c:pt>
                <c:pt idx="38">
                  <c:v>-86.7</c:v>
                </c:pt>
                <c:pt idx="39">
                  <c:v>-87.7</c:v>
                </c:pt>
                <c:pt idx="40">
                  <c:v>-88.1</c:v>
                </c:pt>
                <c:pt idx="41">
                  <c:v>-86.8</c:v>
                </c:pt>
                <c:pt idx="42">
                  <c:v>-88.1</c:v>
                </c:pt>
                <c:pt idx="43">
                  <c:v>-88.1</c:v>
                </c:pt>
                <c:pt idx="44">
                  <c:v>-83.7</c:v>
                </c:pt>
                <c:pt idx="45">
                  <c:v>-88.1</c:v>
                </c:pt>
                <c:pt idx="46">
                  <c:v>-86.7</c:v>
                </c:pt>
                <c:pt idx="47">
                  <c:v>-88.1</c:v>
                </c:pt>
                <c:pt idx="48">
                  <c:v>-88.1</c:v>
                </c:pt>
                <c:pt idx="49">
                  <c:v>-88.1</c:v>
                </c:pt>
                <c:pt idx="50">
                  <c:v>-85.7</c:v>
                </c:pt>
                <c:pt idx="51">
                  <c:v>-86.6</c:v>
                </c:pt>
                <c:pt idx="52">
                  <c:v>-88.1</c:v>
                </c:pt>
                <c:pt idx="53">
                  <c:v>-88.1</c:v>
                </c:pt>
                <c:pt idx="54">
                  <c:v>-86</c:v>
                </c:pt>
                <c:pt idx="55">
                  <c:v>-88.1</c:v>
                </c:pt>
                <c:pt idx="56">
                  <c:v>-86.5</c:v>
                </c:pt>
                <c:pt idx="57">
                  <c:v>-88.1</c:v>
                </c:pt>
                <c:pt idx="58">
                  <c:v>-88.1</c:v>
                </c:pt>
                <c:pt idx="59">
                  <c:v>-88.1</c:v>
                </c:pt>
                <c:pt idx="60">
                  <c:v>-88.1</c:v>
                </c:pt>
                <c:pt idx="61">
                  <c:v>-88.1</c:v>
                </c:pt>
                <c:pt idx="62">
                  <c:v>-88.1</c:v>
                </c:pt>
                <c:pt idx="63">
                  <c:v>-85.9</c:v>
                </c:pt>
                <c:pt idx="64">
                  <c:v>-87.8</c:v>
                </c:pt>
                <c:pt idx="65">
                  <c:v>-87.3</c:v>
                </c:pt>
                <c:pt idx="66">
                  <c:v>-87.9</c:v>
                </c:pt>
                <c:pt idx="67">
                  <c:v>-88.1</c:v>
                </c:pt>
                <c:pt idx="68">
                  <c:v>-88.1</c:v>
                </c:pt>
                <c:pt idx="69">
                  <c:v>-87.5</c:v>
                </c:pt>
                <c:pt idx="70">
                  <c:v>-86.1</c:v>
                </c:pt>
                <c:pt idx="71">
                  <c:v>-85.7</c:v>
                </c:pt>
                <c:pt idx="72">
                  <c:v>-88.1</c:v>
                </c:pt>
                <c:pt idx="73">
                  <c:v>-85.7</c:v>
                </c:pt>
                <c:pt idx="74">
                  <c:v>-85.8</c:v>
                </c:pt>
                <c:pt idx="75">
                  <c:v>-88.2</c:v>
                </c:pt>
                <c:pt idx="76">
                  <c:v>-88.2</c:v>
                </c:pt>
                <c:pt idx="77">
                  <c:v>-88.2</c:v>
                </c:pt>
                <c:pt idx="78">
                  <c:v>-88.2</c:v>
                </c:pt>
                <c:pt idx="79">
                  <c:v>-88.2</c:v>
                </c:pt>
                <c:pt idx="80">
                  <c:v>-84.8</c:v>
                </c:pt>
                <c:pt idx="81">
                  <c:v>-88.2</c:v>
                </c:pt>
                <c:pt idx="82">
                  <c:v>-86.2</c:v>
                </c:pt>
                <c:pt idx="83">
                  <c:v>-88.2</c:v>
                </c:pt>
                <c:pt idx="84">
                  <c:v>-88.2</c:v>
                </c:pt>
                <c:pt idx="85">
                  <c:v>-87.7</c:v>
                </c:pt>
                <c:pt idx="86">
                  <c:v>-86.8</c:v>
                </c:pt>
                <c:pt idx="87">
                  <c:v>-86.2</c:v>
                </c:pt>
                <c:pt idx="88">
                  <c:v>-88.2</c:v>
                </c:pt>
                <c:pt idx="89">
                  <c:v>-88.2</c:v>
                </c:pt>
                <c:pt idx="90">
                  <c:v>-88.2</c:v>
                </c:pt>
                <c:pt idx="91">
                  <c:v>-88.2</c:v>
                </c:pt>
                <c:pt idx="92">
                  <c:v>-86.3</c:v>
                </c:pt>
                <c:pt idx="93">
                  <c:v>-85.5</c:v>
                </c:pt>
                <c:pt idx="94">
                  <c:v>-88.2</c:v>
                </c:pt>
                <c:pt idx="95">
                  <c:v>-87</c:v>
                </c:pt>
                <c:pt idx="96">
                  <c:v>-88.2</c:v>
                </c:pt>
                <c:pt idx="97">
                  <c:v>-88.2</c:v>
                </c:pt>
                <c:pt idx="98">
                  <c:v>-88.2</c:v>
                </c:pt>
                <c:pt idx="99">
                  <c:v>-88.2</c:v>
                </c:pt>
                <c:pt idx="100">
                  <c:v>-88.2</c:v>
                </c:pt>
                <c:pt idx="101">
                  <c:v>-88.2</c:v>
                </c:pt>
                <c:pt idx="102">
                  <c:v>-88.2</c:v>
                </c:pt>
                <c:pt idx="103">
                  <c:v>-86</c:v>
                </c:pt>
                <c:pt idx="104">
                  <c:v>-85.4</c:v>
                </c:pt>
                <c:pt idx="105">
                  <c:v>-88.2</c:v>
                </c:pt>
                <c:pt idx="106">
                  <c:v>-88.2</c:v>
                </c:pt>
                <c:pt idx="107">
                  <c:v>-86.8</c:v>
                </c:pt>
                <c:pt idx="108">
                  <c:v>-87.3</c:v>
                </c:pt>
                <c:pt idx="109">
                  <c:v>-88.2</c:v>
                </c:pt>
                <c:pt idx="110">
                  <c:v>-88.2</c:v>
                </c:pt>
                <c:pt idx="111">
                  <c:v>-87</c:v>
                </c:pt>
                <c:pt idx="112">
                  <c:v>-88.2</c:v>
                </c:pt>
                <c:pt idx="113">
                  <c:v>-88.2</c:v>
                </c:pt>
                <c:pt idx="114">
                  <c:v>-88.2</c:v>
                </c:pt>
                <c:pt idx="115">
                  <c:v>-88.2</c:v>
                </c:pt>
                <c:pt idx="116">
                  <c:v>-85.1</c:v>
                </c:pt>
                <c:pt idx="117">
                  <c:v>-86</c:v>
                </c:pt>
                <c:pt idx="118">
                  <c:v>-88.2</c:v>
                </c:pt>
                <c:pt idx="119">
                  <c:v>-87.5</c:v>
                </c:pt>
                <c:pt idx="120">
                  <c:v>-88.2</c:v>
                </c:pt>
                <c:pt idx="121">
                  <c:v>-88.2</c:v>
                </c:pt>
                <c:pt idx="122">
                  <c:v>-88.2</c:v>
                </c:pt>
                <c:pt idx="123">
                  <c:v>-86.9</c:v>
                </c:pt>
                <c:pt idx="124">
                  <c:v>-87.3</c:v>
                </c:pt>
                <c:pt idx="125">
                  <c:v>-87.3</c:v>
                </c:pt>
                <c:pt idx="126">
                  <c:v>-88.2</c:v>
                </c:pt>
                <c:pt idx="127">
                  <c:v>-88.2</c:v>
                </c:pt>
                <c:pt idx="128">
                  <c:v>-88.2</c:v>
                </c:pt>
                <c:pt idx="129">
                  <c:v>-88.2</c:v>
                </c:pt>
                <c:pt idx="130">
                  <c:v>-88.2</c:v>
                </c:pt>
                <c:pt idx="131">
                  <c:v>-82.8</c:v>
                </c:pt>
                <c:pt idx="132">
                  <c:v>-88.2</c:v>
                </c:pt>
                <c:pt idx="133">
                  <c:v>-88.2</c:v>
                </c:pt>
                <c:pt idx="134">
                  <c:v>-88.2</c:v>
                </c:pt>
                <c:pt idx="135">
                  <c:v>-88.2</c:v>
                </c:pt>
                <c:pt idx="136">
                  <c:v>-85.6</c:v>
                </c:pt>
                <c:pt idx="137">
                  <c:v>-88.2</c:v>
                </c:pt>
                <c:pt idx="138">
                  <c:v>-88.2</c:v>
                </c:pt>
                <c:pt idx="139">
                  <c:v>-88.2</c:v>
                </c:pt>
                <c:pt idx="140">
                  <c:v>-88.2</c:v>
                </c:pt>
                <c:pt idx="141">
                  <c:v>-88.2</c:v>
                </c:pt>
                <c:pt idx="142">
                  <c:v>-88.2</c:v>
                </c:pt>
                <c:pt idx="143">
                  <c:v>-88.2</c:v>
                </c:pt>
                <c:pt idx="144">
                  <c:v>-85.8</c:v>
                </c:pt>
                <c:pt idx="145">
                  <c:v>-88.2</c:v>
                </c:pt>
                <c:pt idx="146">
                  <c:v>-86.7</c:v>
                </c:pt>
                <c:pt idx="147">
                  <c:v>-88.2</c:v>
                </c:pt>
                <c:pt idx="148">
                  <c:v>-85.8</c:v>
                </c:pt>
                <c:pt idx="149">
                  <c:v>-84</c:v>
                </c:pt>
                <c:pt idx="150">
                  <c:v>-88.2</c:v>
                </c:pt>
                <c:pt idx="151">
                  <c:v>-88.2</c:v>
                </c:pt>
                <c:pt idx="152">
                  <c:v>-87.7</c:v>
                </c:pt>
                <c:pt idx="153">
                  <c:v>-88.2</c:v>
                </c:pt>
                <c:pt idx="154">
                  <c:v>-88.2</c:v>
                </c:pt>
                <c:pt idx="155">
                  <c:v>-88.2</c:v>
                </c:pt>
                <c:pt idx="156">
                  <c:v>-86.5</c:v>
                </c:pt>
                <c:pt idx="157">
                  <c:v>-83.4</c:v>
                </c:pt>
                <c:pt idx="158">
                  <c:v>-88.2</c:v>
                </c:pt>
                <c:pt idx="159">
                  <c:v>-87.5</c:v>
                </c:pt>
                <c:pt idx="160">
                  <c:v>-87.9</c:v>
                </c:pt>
                <c:pt idx="161">
                  <c:v>-88.2</c:v>
                </c:pt>
                <c:pt idx="162">
                  <c:v>-88.2</c:v>
                </c:pt>
                <c:pt idx="163">
                  <c:v>-88.2</c:v>
                </c:pt>
                <c:pt idx="164">
                  <c:v>-88.2</c:v>
                </c:pt>
                <c:pt idx="165">
                  <c:v>-85.3</c:v>
                </c:pt>
                <c:pt idx="166">
                  <c:v>-88.2</c:v>
                </c:pt>
                <c:pt idx="167">
                  <c:v>-88.2</c:v>
                </c:pt>
                <c:pt idx="168">
                  <c:v>-88.2</c:v>
                </c:pt>
                <c:pt idx="169">
                  <c:v>-88.2</c:v>
                </c:pt>
                <c:pt idx="170">
                  <c:v>-84.8</c:v>
                </c:pt>
                <c:pt idx="171">
                  <c:v>-83.7</c:v>
                </c:pt>
                <c:pt idx="172">
                  <c:v>-86.4</c:v>
                </c:pt>
                <c:pt idx="173">
                  <c:v>-88.2</c:v>
                </c:pt>
                <c:pt idx="174">
                  <c:v>-88.2</c:v>
                </c:pt>
                <c:pt idx="175">
                  <c:v>-88</c:v>
                </c:pt>
                <c:pt idx="176">
                  <c:v>-88.2</c:v>
                </c:pt>
                <c:pt idx="177">
                  <c:v>-86.6</c:v>
                </c:pt>
                <c:pt idx="178">
                  <c:v>-85.6</c:v>
                </c:pt>
                <c:pt idx="179">
                  <c:v>-88.2</c:v>
                </c:pt>
                <c:pt idx="180">
                  <c:v>-88.2</c:v>
                </c:pt>
                <c:pt idx="181">
                  <c:v>-88.2</c:v>
                </c:pt>
                <c:pt idx="182">
                  <c:v>-88.2</c:v>
                </c:pt>
                <c:pt idx="183">
                  <c:v>-88.2</c:v>
                </c:pt>
                <c:pt idx="184">
                  <c:v>-87.5</c:v>
                </c:pt>
                <c:pt idx="185">
                  <c:v>-88.2</c:v>
                </c:pt>
                <c:pt idx="186">
                  <c:v>-87.6</c:v>
                </c:pt>
                <c:pt idx="187">
                  <c:v>-87.7</c:v>
                </c:pt>
                <c:pt idx="188">
                  <c:v>-88.2</c:v>
                </c:pt>
                <c:pt idx="189">
                  <c:v>-88.2</c:v>
                </c:pt>
                <c:pt idx="190">
                  <c:v>-88.2</c:v>
                </c:pt>
                <c:pt idx="191">
                  <c:v>-87.1</c:v>
                </c:pt>
                <c:pt idx="192">
                  <c:v>-88.2</c:v>
                </c:pt>
                <c:pt idx="193">
                  <c:v>-88.2</c:v>
                </c:pt>
                <c:pt idx="194">
                  <c:v>-86.2</c:v>
                </c:pt>
                <c:pt idx="195">
                  <c:v>-88.2</c:v>
                </c:pt>
                <c:pt idx="196">
                  <c:v>-87.5</c:v>
                </c:pt>
                <c:pt idx="197">
                  <c:v>-88.2</c:v>
                </c:pt>
                <c:pt idx="198">
                  <c:v>-88.2</c:v>
                </c:pt>
                <c:pt idx="199">
                  <c:v>-88.2</c:v>
                </c:pt>
                <c:pt idx="200">
                  <c:v>-87.9</c:v>
                </c:pt>
                <c:pt idx="201">
                  <c:v>-88.2</c:v>
                </c:pt>
                <c:pt idx="202">
                  <c:v>-86.8</c:v>
                </c:pt>
                <c:pt idx="203">
                  <c:v>-88.2</c:v>
                </c:pt>
                <c:pt idx="204">
                  <c:v>-87.9</c:v>
                </c:pt>
                <c:pt idx="205">
                  <c:v>-87.5</c:v>
                </c:pt>
                <c:pt idx="206">
                  <c:v>-87.6</c:v>
                </c:pt>
                <c:pt idx="207">
                  <c:v>-88.2</c:v>
                </c:pt>
                <c:pt idx="208">
                  <c:v>-84.1</c:v>
                </c:pt>
                <c:pt idx="209">
                  <c:v>-87.6</c:v>
                </c:pt>
                <c:pt idx="210">
                  <c:v>-88.2</c:v>
                </c:pt>
                <c:pt idx="211">
                  <c:v>-85.7</c:v>
                </c:pt>
                <c:pt idx="212">
                  <c:v>-88.2</c:v>
                </c:pt>
                <c:pt idx="213">
                  <c:v>-88.2</c:v>
                </c:pt>
                <c:pt idx="214">
                  <c:v>-88.2</c:v>
                </c:pt>
                <c:pt idx="215">
                  <c:v>-88.2</c:v>
                </c:pt>
                <c:pt idx="216">
                  <c:v>-88.2</c:v>
                </c:pt>
                <c:pt idx="217">
                  <c:v>-88.2</c:v>
                </c:pt>
                <c:pt idx="218">
                  <c:v>-85.4</c:v>
                </c:pt>
                <c:pt idx="219">
                  <c:v>-88.2</c:v>
                </c:pt>
                <c:pt idx="220">
                  <c:v>-84</c:v>
                </c:pt>
                <c:pt idx="221">
                  <c:v>-86.5</c:v>
                </c:pt>
                <c:pt idx="222">
                  <c:v>-88.2</c:v>
                </c:pt>
                <c:pt idx="223">
                  <c:v>-88.2</c:v>
                </c:pt>
                <c:pt idx="224">
                  <c:v>-88.2</c:v>
                </c:pt>
                <c:pt idx="225">
                  <c:v>-88.2</c:v>
                </c:pt>
                <c:pt idx="226">
                  <c:v>-88.2</c:v>
                </c:pt>
                <c:pt idx="227">
                  <c:v>-86.9</c:v>
                </c:pt>
                <c:pt idx="228">
                  <c:v>-86.8</c:v>
                </c:pt>
                <c:pt idx="229">
                  <c:v>-85.8</c:v>
                </c:pt>
                <c:pt idx="230">
                  <c:v>-88.2</c:v>
                </c:pt>
                <c:pt idx="231">
                  <c:v>-85.8</c:v>
                </c:pt>
                <c:pt idx="232">
                  <c:v>-88.2</c:v>
                </c:pt>
                <c:pt idx="233">
                  <c:v>-86.4</c:v>
                </c:pt>
                <c:pt idx="234">
                  <c:v>-85.7</c:v>
                </c:pt>
                <c:pt idx="235">
                  <c:v>-87.8</c:v>
                </c:pt>
                <c:pt idx="236">
                  <c:v>-88.2</c:v>
                </c:pt>
                <c:pt idx="237">
                  <c:v>-88.2</c:v>
                </c:pt>
                <c:pt idx="238">
                  <c:v>-88.2</c:v>
                </c:pt>
                <c:pt idx="239">
                  <c:v>-88.2</c:v>
                </c:pt>
                <c:pt idx="240">
                  <c:v>-88.2</c:v>
                </c:pt>
                <c:pt idx="241">
                  <c:v>-88.2</c:v>
                </c:pt>
                <c:pt idx="242">
                  <c:v>-84.9</c:v>
                </c:pt>
                <c:pt idx="243">
                  <c:v>-88.2</c:v>
                </c:pt>
                <c:pt idx="244">
                  <c:v>-88.2</c:v>
                </c:pt>
                <c:pt idx="245">
                  <c:v>-88.2</c:v>
                </c:pt>
                <c:pt idx="246">
                  <c:v>-88.1</c:v>
                </c:pt>
                <c:pt idx="247">
                  <c:v>-88.2</c:v>
                </c:pt>
                <c:pt idx="248">
                  <c:v>-85.1</c:v>
                </c:pt>
                <c:pt idx="249">
                  <c:v>-88.2</c:v>
                </c:pt>
                <c:pt idx="250">
                  <c:v>-85.2</c:v>
                </c:pt>
                <c:pt idx="251">
                  <c:v>-88.2</c:v>
                </c:pt>
                <c:pt idx="252">
                  <c:v>-88.2</c:v>
                </c:pt>
                <c:pt idx="253">
                  <c:v>-88.2</c:v>
                </c:pt>
                <c:pt idx="254">
                  <c:v>-88.2</c:v>
                </c:pt>
                <c:pt idx="255">
                  <c:v>-88.2</c:v>
                </c:pt>
                <c:pt idx="256">
                  <c:v>-86.6</c:v>
                </c:pt>
                <c:pt idx="257">
                  <c:v>-88.2</c:v>
                </c:pt>
                <c:pt idx="258">
                  <c:v>-88.2</c:v>
                </c:pt>
                <c:pt idx="259">
                  <c:v>-88.2</c:v>
                </c:pt>
                <c:pt idx="260">
                  <c:v>-87.7</c:v>
                </c:pt>
                <c:pt idx="261">
                  <c:v>-88.2</c:v>
                </c:pt>
                <c:pt idx="262">
                  <c:v>-84.5</c:v>
                </c:pt>
                <c:pt idx="263">
                  <c:v>-88.2</c:v>
                </c:pt>
                <c:pt idx="264">
                  <c:v>-86.6</c:v>
                </c:pt>
                <c:pt idx="265">
                  <c:v>-86.1</c:v>
                </c:pt>
                <c:pt idx="266">
                  <c:v>-88.2</c:v>
                </c:pt>
                <c:pt idx="267">
                  <c:v>-88</c:v>
                </c:pt>
                <c:pt idx="268">
                  <c:v>-86.6</c:v>
                </c:pt>
                <c:pt idx="269">
                  <c:v>-88.2</c:v>
                </c:pt>
                <c:pt idx="270">
                  <c:v>-88.2</c:v>
                </c:pt>
                <c:pt idx="271">
                  <c:v>-88</c:v>
                </c:pt>
                <c:pt idx="272">
                  <c:v>-88.2</c:v>
                </c:pt>
                <c:pt idx="273">
                  <c:v>-88.2</c:v>
                </c:pt>
                <c:pt idx="274">
                  <c:v>-88.2</c:v>
                </c:pt>
                <c:pt idx="275">
                  <c:v>-88.2</c:v>
                </c:pt>
                <c:pt idx="276">
                  <c:v>-88.2</c:v>
                </c:pt>
                <c:pt idx="277">
                  <c:v>-88.2</c:v>
                </c:pt>
                <c:pt idx="278">
                  <c:v>-87.1</c:v>
                </c:pt>
                <c:pt idx="279">
                  <c:v>-88.2</c:v>
                </c:pt>
                <c:pt idx="280">
                  <c:v>-84.8</c:v>
                </c:pt>
                <c:pt idx="281">
                  <c:v>-88.2</c:v>
                </c:pt>
                <c:pt idx="282">
                  <c:v>-88.2</c:v>
                </c:pt>
                <c:pt idx="283">
                  <c:v>-88.2</c:v>
                </c:pt>
                <c:pt idx="284">
                  <c:v>-88.2</c:v>
                </c:pt>
                <c:pt idx="285">
                  <c:v>-88.2</c:v>
                </c:pt>
                <c:pt idx="286">
                  <c:v>-88.2</c:v>
                </c:pt>
                <c:pt idx="287">
                  <c:v>-88.2</c:v>
                </c:pt>
                <c:pt idx="288">
                  <c:v>-88.2</c:v>
                </c:pt>
                <c:pt idx="289">
                  <c:v>-88</c:v>
                </c:pt>
                <c:pt idx="290">
                  <c:v>-88</c:v>
                </c:pt>
                <c:pt idx="291">
                  <c:v>-84.4</c:v>
                </c:pt>
                <c:pt idx="292">
                  <c:v>-87.2</c:v>
                </c:pt>
                <c:pt idx="293">
                  <c:v>-86.3</c:v>
                </c:pt>
                <c:pt idx="294">
                  <c:v>-88.3</c:v>
                </c:pt>
                <c:pt idx="295">
                  <c:v>-87.5</c:v>
                </c:pt>
                <c:pt idx="296">
                  <c:v>-88.3</c:v>
                </c:pt>
                <c:pt idx="297">
                  <c:v>-86.8</c:v>
                </c:pt>
                <c:pt idx="298">
                  <c:v>-86.9</c:v>
                </c:pt>
                <c:pt idx="299">
                  <c:v>-87.9</c:v>
                </c:pt>
                <c:pt idx="300">
                  <c:v>-88.3</c:v>
                </c:pt>
                <c:pt idx="301">
                  <c:v>-88</c:v>
                </c:pt>
                <c:pt idx="302">
                  <c:v>-88.3</c:v>
                </c:pt>
                <c:pt idx="303">
                  <c:v>-87.7</c:v>
                </c:pt>
                <c:pt idx="304">
                  <c:v>-88.3</c:v>
                </c:pt>
                <c:pt idx="305">
                  <c:v>-86.5</c:v>
                </c:pt>
                <c:pt idx="306">
                  <c:v>-88.3</c:v>
                </c:pt>
                <c:pt idx="307">
                  <c:v>-88.3</c:v>
                </c:pt>
                <c:pt idx="308">
                  <c:v>-86.5</c:v>
                </c:pt>
                <c:pt idx="309">
                  <c:v>-88.3</c:v>
                </c:pt>
                <c:pt idx="310">
                  <c:v>-87.5</c:v>
                </c:pt>
                <c:pt idx="311">
                  <c:v>-84.1</c:v>
                </c:pt>
                <c:pt idx="312">
                  <c:v>-86.8</c:v>
                </c:pt>
                <c:pt idx="313">
                  <c:v>-84.7</c:v>
                </c:pt>
                <c:pt idx="314">
                  <c:v>-87.4</c:v>
                </c:pt>
                <c:pt idx="315">
                  <c:v>-86</c:v>
                </c:pt>
                <c:pt idx="316">
                  <c:v>-88.3</c:v>
                </c:pt>
                <c:pt idx="317">
                  <c:v>-88.3</c:v>
                </c:pt>
                <c:pt idx="318">
                  <c:v>-88</c:v>
                </c:pt>
                <c:pt idx="319">
                  <c:v>-87.6</c:v>
                </c:pt>
                <c:pt idx="320">
                  <c:v>-88.3</c:v>
                </c:pt>
                <c:pt idx="321">
                  <c:v>-85.5</c:v>
                </c:pt>
                <c:pt idx="322">
                  <c:v>-88.3</c:v>
                </c:pt>
                <c:pt idx="323">
                  <c:v>-88.3</c:v>
                </c:pt>
                <c:pt idx="324">
                  <c:v>-88.3</c:v>
                </c:pt>
                <c:pt idx="325">
                  <c:v>-88.3</c:v>
                </c:pt>
                <c:pt idx="326">
                  <c:v>-88.3</c:v>
                </c:pt>
                <c:pt idx="327">
                  <c:v>-87.4</c:v>
                </c:pt>
                <c:pt idx="328">
                  <c:v>-88.1</c:v>
                </c:pt>
                <c:pt idx="329">
                  <c:v>-88.3</c:v>
                </c:pt>
                <c:pt idx="330">
                  <c:v>-88.3</c:v>
                </c:pt>
                <c:pt idx="331">
                  <c:v>-88.3</c:v>
                </c:pt>
                <c:pt idx="332">
                  <c:v>-88.3</c:v>
                </c:pt>
                <c:pt idx="333">
                  <c:v>-88.3</c:v>
                </c:pt>
                <c:pt idx="334">
                  <c:v>-88.3</c:v>
                </c:pt>
                <c:pt idx="335">
                  <c:v>-86.8</c:v>
                </c:pt>
                <c:pt idx="336">
                  <c:v>-86.2</c:v>
                </c:pt>
                <c:pt idx="337">
                  <c:v>-86.6</c:v>
                </c:pt>
                <c:pt idx="338">
                  <c:v>-85.6</c:v>
                </c:pt>
                <c:pt idx="339">
                  <c:v>-88.3</c:v>
                </c:pt>
                <c:pt idx="340">
                  <c:v>-88.3</c:v>
                </c:pt>
                <c:pt idx="341">
                  <c:v>-87.7</c:v>
                </c:pt>
                <c:pt idx="342">
                  <c:v>-88.3</c:v>
                </c:pt>
                <c:pt idx="343">
                  <c:v>-88.3</c:v>
                </c:pt>
                <c:pt idx="344">
                  <c:v>-86.7</c:v>
                </c:pt>
                <c:pt idx="345">
                  <c:v>-88.3</c:v>
                </c:pt>
                <c:pt idx="346">
                  <c:v>-87.2</c:v>
                </c:pt>
                <c:pt idx="347">
                  <c:v>-88.3</c:v>
                </c:pt>
                <c:pt idx="348">
                  <c:v>-86.1</c:v>
                </c:pt>
                <c:pt idx="349">
                  <c:v>-87.6</c:v>
                </c:pt>
                <c:pt idx="350">
                  <c:v>-85.1</c:v>
                </c:pt>
                <c:pt idx="351">
                  <c:v>-88.3</c:v>
                </c:pt>
                <c:pt idx="352">
                  <c:v>-88</c:v>
                </c:pt>
                <c:pt idx="353">
                  <c:v>-88.3</c:v>
                </c:pt>
                <c:pt idx="354">
                  <c:v>-88.3</c:v>
                </c:pt>
                <c:pt idx="355">
                  <c:v>-88.3</c:v>
                </c:pt>
                <c:pt idx="356">
                  <c:v>-88.3</c:v>
                </c:pt>
                <c:pt idx="357">
                  <c:v>-86.3</c:v>
                </c:pt>
                <c:pt idx="358">
                  <c:v>-88.3</c:v>
                </c:pt>
                <c:pt idx="359">
                  <c:v>-88.3</c:v>
                </c:pt>
                <c:pt idx="360">
                  <c:v>-88.3</c:v>
                </c:pt>
                <c:pt idx="361">
                  <c:v>-85.4</c:v>
                </c:pt>
                <c:pt idx="362">
                  <c:v>-88.3</c:v>
                </c:pt>
                <c:pt idx="363">
                  <c:v>-86.6</c:v>
                </c:pt>
                <c:pt idx="364">
                  <c:v>-87.1</c:v>
                </c:pt>
                <c:pt idx="365">
                  <c:v>-87.8</c:v>
                </c:pt>
                <c:pt idx="366">
                  <c:v>-86.6</c:v>
                </c:pt>
                <c:pt idx="367">
                  <c:v>-86</c:v>
                </c:pt>
                <c:pt idx="368">
                  <c:v>-88.3</c:v>
                </c:pt>
                <c:pt idx="369">
                  <c:v>-88.3</c:v>
                </c:pt>
                <c:pt idx="370">
                  <c:v>-88.3</c:v>
                </c:pt>
                <c:pt idx="371">
                  <c:v>-88.3</c:v>
                </c:pt>
                <c:pt idx="372">
                  <c:v>-86.3</c:v>
                </c:pt>
                <c:pt idx="373">
                  <c:v>-88.3</c:v>
                </c:pt>
                <c:pt idx="374">
                  <c:v>-88.3</c:v>
                </c:pt>
                <c:pt idx="375">
                  <c:v>-85.6</c:v>
                </c:pt>
                <c:pt idx="376">
                  <c:v>-86.3</c:v>
                </c:pt>
                <c:pt idx="377">
                  <c:v>-85</c:v>
                </c:pt>
                <c:pt idx="378">
                  <c:v>-84.8</c:v>
                </c:pt>
                <c:pt idx="379">
                  <c:v>-88.3</c:v>
                </c:pt>
                <c:pt idx="380">
                  <c:v>-85.6</c:v>
                </c:pt>
                <c:pt idx="381">
                  <c:v>-88.3</c:v>
                </c:pt>
                <c:pt idx="382">
                  <c:v>-87.5</c:v>
                </c:pt>
                <c:pt idx="383">
                  <c:v>-88.3</c:v>
                </c:pt>
                <c:pt idx="384">
                  <c:v>-87.1</c:v>
                </c:pt>
                <c:pt idx="385">
                  <c:v>-88.3</c:v>
                </c:pt>
                <c:pt idx="386">
                  <c:v>-87</c:v>
                </c:pt>
                <c:pt idx="387">
                  <c:v>-84.6</c:v>
                </c:pt>
                <c:pt idx="388">
                  <c:v>-88.3</c:v>
                </c:pt>
                <c:pt idx="389">
                  <c:v>-86.7</c:v>
                </c:pt>
                <c:pt idx="390">
                  <c:v>-88.3</c:v>
                </c:pt>
                <c:pt idx="391">
                  <c:v>-88.3</c:v>
                </c:pt>
                <c:pt idx="392">
                  <c:v>-87.9</c:v>
                </c:pt>
                <c:pt idx="393">
                  <c:v>-88.3</c:v>
                </c:pt>
                <c:pt idx="394">
                  <c:v>-88.3</c:v>
                </c:pt>
                <c:pt idx="395">
                  <c:v>-88.3</c:v>
                </c:pt>
                <c:pt idx="396">
                  <c:v>-88.3</c:v>
                </c:pt>
                <c:pt idx="397">
                  <c:v>-88.1</c:v>
                </c:pt>
                <c:pt idx="398">
                  <c:v>-87.6</c:v>
                </c:pt>
                <c:pt idx="399">
                  <c:v>-88.3</c:v>
                </c:pt>
                <c:pt idx="400">
                  <c:v>-88.3</c:v>
                </c:pt>
                <c:pt idx="401">
                  <c:v>-88.3</c:v>
                </c:pt>
                <c:pt idx="402">
                  <c:v>-86.8</c:v>
                </c:pt>
                <c:pt idx="403">
                  <c:v>-88.3</c:v>
                </c:pt>
                <c:pt idx="404">
                  <c:v>-86.5</c:v>
                </c:pt>
                <c:pt idx="405">
                  <c:v>-87.9</c:v>
                </c:pt>
                <c:pt idx="406">
                  <c:v>-87</c:v>
                </c:pt>
                <c:pt idx="407">
                  <c:v>-84.8</c:v>
                </c:pt>
                <c:pt idx="408">
                  <c:v>-87</c:v>
                </c:pt>
                <c:pt idx="409">
                  <c:v>-86.1</c:v>
                </c:pt>
                <c:pt idx="410">
                  <c:v>-87.5</c:v>
                </c:pt>
                <c:pt idx="411">
                  <c:v>-88.3</c:v>
                </c:pt>
                <c:pt idx="412">
                  <c:v>-88.3</c:v>
                </c:pt>
                <c:pt idx="413">
                  <c:v>-88.3</c:v>
                </c:pt>
                <c:pt idx="414">
                  <c:v>-88.3</c:v>
                </c:pt>
                <c:pt idx="415">
                  <c:v>-86.1</c:v>
                </c:pt>
                <c:pt idx="416">
                  <c:v>-88.3</c:v>
                </c:pt>
                <c:pt idx="417">
                  <c:v>-88.3</c:v>
                </c:pt>
                <c:pt idx="418">
                  <c:v>-86.6</c:v>
                </c:pt>
                <c:pt idx="419">
                  <c:v>-87</c:v>
                </c:pt>
                <c:pt idx="420">
                  <c:v>-88.3</c:v>
                </c:pt>
                <c:pt idx="421">
                  <c:v>-88.3</c:v>
                </c:pt>
                <c:pt idx="422">
                  <c:v>-88.3</c:v>
                </c:pt>
                <c:pt idx="423">
                  <c:v>-85.5</c:v>
                </c:pt>
                <c:pt idx="424">
                  <c:v>-88.3</c:v>
                </c:pt>
                <c:pt idx="425">
                  <c:v>-86.2</c:v>
                </c:pt>
                <c:pt idx="426">
                  <c:v>-88.3</c:v>
                </c:pt>
                <c:pt idx="427">
                  <c:v>-88.3</c:v>
                </c:pt>
                <c:pt idx="428">
                  <c:v>-88.3</c:v>
                </c:pt>
                <c:pt idx="429">
                  <c:v>-88.3</c:v>
                </c:pt>
                <c:pt idx="430">
                  <c:v>-88.3</c:v>
                </c:pt>
                <c:pt idx="431">
                  <c:v>-88.3</c:v>
                </c:pt>
                <c:pt idx="432">
                  <c:v>-84.9</c:v>
                </c:pt>
                <c:pt idx="433">
                  <c:v>-86.5</c:v>
                </c:pt>
                <c:pt idx="434">
                  <c:v>-88.2</c:v>
                </c:pt>
                <c:pt idx="435">
                  <c:v>-87.7</c:v>
                </c:pt>
                <c:pt idx="436">
                  <c:v>-88.2</c:v>
                </c:pt>
                <c:pt idx="437">
                  <c:v>-88.2</c:v>
                </c:pt>
                <c:pt idx="438">
                  <c:v>-88.2</c:v>
                </c:pt>
                <c:pt idx="439">
                  <c:v>-84.8</c:v>
                </c:pt>
                <c:pt idx="440">
                  <c:v>-86.9</c:v>
                </c:pt>
                <c:pt idx="441">
                  <c:v>-88.1</c:v>
                </c:pt>
                <c:pt idx="442">
                  <c:v>-88.2</c:v>
                </c:pt>
                <c:pt idx="443">
                  <c:v>-84.4</c:v>
                </c:pt>
                <c:pt idx="444">
                  <c:v>-88.2</c:v>
                </c:pt>
                <c:pt idx="445">
                  <c:v>-88.2</c:v>
                </c:pt>
                <c:pt idx="446">
                  <c:v>-88.2</c:v>
                </c:pt>
                <c:pt idx="447">
                  <c:v>-88.2</c:v>
                </c:pt>
                <c:pt idx="448">
                  <c:v>-87.2</c:v>
                </c:pt>
                <c:pt idx="449">
                  <c:v>-88.2</c:v>
                </c:pt>
                <c:pt idx="450">
                  <c:v>-88.2</c:v>
                </c:pt>
                <c:pt idx="451">
                  <c:v>-88.2</c:v>
                </c:pt>
                <c:pt idx="452">
                  <c:v>-83.1</c:v>
                </c:pt>
                <c:pt idx="453">
                  <c:v>-88.2</c:v>
                </c:pt>
                <c:pt idx="454">
                  <c:v>-88.2</c:v>
                </c:pt>
                <c:pt idx="455">
                  <c:v>-86.7</c:v>
                </c:pt>
                <c:pt idx="456">
                  <c:v>-88.2</c:v>
                </c:pt>
                <c:pt idx="457">
                  <c:v>-88.2</c:v>
                </c:pt>
                <c:pt idx="458">
                  <c:v>-86.3</c:v>
                </c:pt>
                <c:pt idx="459">
                  <c:v>-86.4</c:v>
                </c:pt>
                <c:pt idx="460">
                  <c:v>-88.2</c:v>
                </c:pt>
                <c:pt idx="461">
                  <c:v>-88.2</c:v>
                </c:pt>
                <c:pt idx="462">
                  <c:v>-87.5</c:v>
                </c:pt>
                <c:pt idx="463">
                  <c:v>-88.2</c:v>
                </c:pt>
                <c:pt idx="464">
                  <c:v>-88.2</c:v>
                </c:pt>
                <c:pt idx="465">
                  <c:v>-86</c:v>
                </c:pt>
                <c:pt idx="466">
                  <c:v>-86.7</c:v>
                </c:pt>
                <c:pt idx="467">
                  <c:v>-86.8</c:v>
                </c:pt>
                <c:pt idx="468">
                  <c:v>-86.9</c:v>
                </c:pt>
                <c:pt idx="469">
                  <c:v>-88.2</c:v>
                </c:pt>
                <c:pt idx="470">
                  <c:v>-88.2</c:v>
                </c:pt>
                <c:pt idx="471">
                  <c:v>-88.2</c:v>
                </c:pt>
                <c:pt idx="472">
                  <c:v>-88</c:v>
                </c:pt>
                <c:pt idx="473">
                  <c:v>-85.9</c:v>
                </c:pt>
                <c:pt idx="474">
                  <c:v>-87.4</c:v>
                </c:pt>
                <c:pt idx="475">
                  <c:v>-84.5</c:v>
                </c:pt>
                <c:pt idx="476">
                  <c:v>-88.2</c:v>
                </c:pt>
                <c:pt idx="477">
                  <c:v>-88.2</c:v>
                </c:pt>
                <c:pt idx="478">
                  <c:v>-86.5</c:v>
                </c:pt>
                <c:pt idx="479">
                  <c:v>-88.2</c:v>
                </c:pt>
                <c:pt idx="480">
                  <c:v>-88.2</c:v>
                </c:pt>
                <c:pt idx="481">
                  <c:v>-87.4</c:v>
                </c:pt>
                <c:pt idx="482">
                  <c:v>-86.9</c:v>
                </c:pt>
                <c:pt idx="483">
                  <c:v>-88.1</c:v>
                </c:pt>
                <c:pt idx="484">
                  <c:v>-88.1</c:v>
                </c:pt>
                <c:pt idx="485">
                  <c:v>-88.2</c:v>
                </c:pt>
                <c:pt idx="486">
                  <c:v>-86.3</c:v>
                </c:pt>
                <c:pt idx="487">
                  <c:v>-88.2</c:v>
                </c:pt>
                <c:pt idx="488">
                  <c:v>-85.8</c:v>
                </c:pt>
                <c:pt idx="489">
                  <c:v>-88.1</c:v>
                </c:pt>
                <c:pt idx="490">
                  <c:v>-88.2</c:v>
                </c:pt>
                <c:pt idx="491">
                  <c:v>-86.7</c:v>
                </c:pt>
                <c:pt idx="492">
                  <c:v>-87.8</c:v>
                </c:pt>
                <c:pt idx="493">
                  <c:v>-85</c:v>
                </c:pt>
                <c:pt idx="494">
                  <c:v>-88.2</c:v>
                </c:pt>
                <c:pt idx="495">
                  <c:v>-87.6</c:v>
                </c:pt>
                <c:pt idx="496">
                  <c:v>-88.2</c:v>
                </c:pt>
                <c:pt idx="497">
                  <c:v>-87.9</c:v>
                </c:pt>
                <c:pt idx="498">
                  <c:v>-88.2</c:v>
                </c:pt>
                <c:pt idx="499">
                  <c:v>-86.7</c:v>
                </c:pt>
                <c:pt idx="500">
                  <c:v>-87.9</c:v>
                </c:pt>
                <c:pt idx="501">
                  <c:v>-88.2</c:v>
                </c:pt>
                <c:pt idx="502">
                  <c:v>-86.3</c:v>
                </c:pt>
                <c:pt idx="503">
                  <c:v>-88.2</c:v>
                </c:pt>
                <c:pt idx="504">
                  <c:v>-85.3</c:v>
                </c:pt>
                <c:pt idx="505">
                  <c:v>-84.5</c:v>
                </c:pt>
                <c:pt idx="506">
                  <c:v>-88.1</c:v>
                </c:pt>
                <c:pt idx="507">
                  <c:v>-88.1</c:v>
                </c:pt>
                <c:pt idx="508">
                  <c:v>-85.7</c:v>
                </c:pt>
                <c:pt idx="509">
                  <c:v>-86.2</c:v>
                </c:pt>
                <c:pt idx="510">
                  <c:v>-88.1</c:v>
                </c:pt>
                <c:pt idx="511">
                  <c:v>-88.1</c:v>
                </c:pt>
                <c:pt idx="512">
                  <c:v>-88.1</c:v>
                </c:pt>
                <c:pt idx="513">
                  <c:v>-84.5</c:v>
                </c:pt>
                <c:pt idx="514">
                  <c:v>-88</c:v>
                </c:pt>
                <c:pt idx="515">
                  <c:v>-87.3</c:v>
                </c:pt>
                <c:pt idx="516">
                  <c:v>-88.1</c:v>
                </c:pt>
                <c:pt idx="517">
                  <c:v>-87.8</c:v>
                </c:pt>
                <c:pt idx="518">
                  <c:v>-86.9</c:v>
                </c:pt>
                <c:pt idx="519">
                  <c:v>-86</c:v>
                </c:pt>
                <c:pt idx="520">
                  <c:v>-88.1</c:v>
                </c:pt>
                <c:pt idx="521">
                  <c:v>-88.1</c:v>
                </c:pt>
                <c:pt idx="522">
                  <c:v>-86.9</c:v>
                </c:pt>
                <c:pt idx="523">
                  <c:v>-88.1</c:v>
                </c:pt>
                <c:pt idx="524">
                  <c:v>-88.1</c:v>
                </c:pt>
                <c:pt idx="525">
                  <c:v>-87.3</c:v>
                </c:pt>
                <c:pt idx="526">
                  <c:v>-84.9</c:v>
                </c:pt>
                <c:pt idx="527">
                  <c:v>-88.1</c:v>
                </c:pt>
                <c:pt idx="528">
                  <c:v>-83.4</c:v>
                </c:pt>
                <c:pt idx="529">
                  <c:v>-84.7</c:v>
                </c:pt>
                <c:pt idx="530">
                  <c:v>-88.1</c:v>
                </c:pt>
                <c:pt idx="531">
                  <c:v>-88.1</c:v>
                </c:pt>
                <c:pt idx="532">
                  <c:v>-84.7</c:v>
                </c:pt>
                <c:pt idx="533">
                  <c:v>-88.1</c:v>
                </c:pt>
                <c:pt idx="534">
                  <c:v>-87.1</c:v>
                </c:pt>
                <c:pt idx="535">
                  <c:v>-85.2</c:v>
                </c:pt>
                <c:pt idx="536">
                  <c:v>-88.1</c:v>
                </c:pt>
                <c:pt idx="537">
                  <c:v>-86.1</c:v>
                </c:pt>
                <c:pt idx="538">
                  <c:v>-87.9</c:v>
                </c:pt>
                <c:pt idx="539">
                  <c:v>-84.3</c:v>
                </c:pt>
                <c:pt idx="540">
                  <c:v>-84.7</c:v>
                </c:pt>
                <c:pt idx="541">
                  <c:v>-85.5</c:v>
                </c:pt>
                <c:pt idx="542">
                  <c:v>-88.1</c:v>
                </c:pt>
                <c:pt idx="543">
                  <c:v>-85.5</c:v>
                </c:pt>
                <c:pt idx="544">
                  <c:v>-88.1</c:v>
                </c:pt>
                <c:pt idx="545">
                  <c:v>-88.1</c:v>
                </c:pt>
                <c:pt idx="546">
                  <c:v>-86.1</c:v>
                </c:pt>
                <c:pt idx="547">
                  <c:v>-85.2</c:v>
                </c:pt>
                <c:pt idx="548">
                  <c:v>-88.1</c:v>
                </c:pt>
                <c:pt idx="549">
                  <c:v>-88.1</c:v>
                </c:pt>
                <c:pt idx="550">
                  <c:v>-88.1</c:v>
                </c:pt>
                <c:pt idx="551">
                  <c:v>-88.1</c:v>
                </c:pt>
                <c:pt idx="552">
                  <c:v>-86.1</c:v>
                </c:pt>
                <c:pt idx="553">
                  <c:v>-87</c:v>
                </c:pt>
                <c:pt idx="554">
                  <c:v>-88.1</c:v>
                </c:pt>
                <c:pt idx="555">
                  <c:v>-88.1</c:v>
                </c:pt>
                <c:pt idx="556">
                  <c:v>-88.1</c:v>
                </c:pt>
                <c:pt idx="557">
                  <c:v>-88.1</c:v>
                </c:pt>
                <c:pt idx="558">
                  <c:v>-88.1</c:v>
                </c:pt>
                <c:pt idx="559">
                  <c:v>-88.1</c:v>
                </c:pt>
                <c:pt idx="560">
                  <c:v>-84</c:v>
                </c:pt>
                <c:pt idx="561">
                  <c:v>-86</c:v>
                </c:pt>
                <c:pt idx="562">
                  <c:v>-88.1</c:v>
                </c:pt>
                <c:pt idx="563">
                  <c:v>-87.3</c:v>
                </c:pt>
                <c:pt idx="564">
                  <c:v>-88.1</c:v>
                </c:pt>
                <c:pt idx="565">
                  <c:v>-88.1</c:v>
                </c:pt>
                <c:pt idx="566">
                  <c:v>-84</c:v>
                </c:pt>
                <c:pt idx="567">
                  <c:v>-86.2</c:v>
                </c:pt>
                <c:pt idx="568">
                  <c:v>-88.1</c:v>
                </c:pt>
                <c:pt idx="569">
                  <c:v>-87.3</c:v>
                </c:pt>
                <c:pt idx="570">
                  <c:v>-86.7</c:v>
                </c:pt>
                <c:pt idx="571">
                  <c:v>-88.1</c:v>
                </c:pt>
                <c:pt idx="572">
                  <c:v>-88.1</c:v>
                </c:pt>
                <c:pt idx="573">
                  <c:v>-88.1</c:v>
                </c:pt>
                <c:pt idx="574">
                  <c:v>-86.5</c:v>
                </c:pt>
                <c:pt idx="575">
                  <c:v>-88.1</c:v>
                </c:pt>
                <c:pt idx="576">
                  <c:v>-86.2</c:v>
                </c:pt>
                <c:pt idx="577">
                  <c:v>-87.5</c:v>
                </c:pt>
                <c:pt idx="578">
                  <c:v>-88.1</c:v>
                </c:pt>
                <c:pt idx="579">
                  <c:v>-88.1</c:v>
                </c:pt>
                <c:pt idx="580">
                  <c:v>-85.6</c:v>
                </c:pt>
                <c:pt idx="581">
                  <c:v>-88.1</c:v>
                </c:pt>
                <c:pt idx="582">
                  <c:v>-86.6</c:v>
                </c:pt>
                <c:pt idx="583">
                  <c:v>-84.7</c:v>
                </c:pt>
                <c:pt idx="584">
                  <c:v>-85.9</c:v>
                </c:pt>
                <c:pt idx="585">
                  <c:v>-87.3</c:v>
                </c:pt>
                <c:pt idx="586">
                  <c:v>-88.1</c:v>
                </c:pt>
                <c:pt idx="587">
                  <c:v>-84.4</c:v>
                </c:pt>
                <c:pt idx="588">
                  <c:v>-88.1</c:v>
                </c:pt>
                <c:pt idx="589">
                  <c:v>-87.3</c:v>
                </c:pt>
                <c:pt idx="590">
                  <c:v>-87.2</c:v>
                </c:pt>
                <c:pt idx="591">
                  <c:v>-88.1</c:v>
                </c:pt>
                <c:pt idx="592">
                  <c:v>-88.1</c:v>
                </c:pt>
                <c:pt idx="593">
                  <c:v>-88.1</c:v>
                </c:pt>
                <c:pt idx="594">
                  <c:v>-86.5</c:v>
                </c:pt>
                <c:pt idx="595">
                  <c:v>-83.3</c:v>
                </c:pt>
                <c:pt idx="596">
                  <c:v>-87.1</c:v>
                </c:pt>
                <c:pt idx="597">
                  <c:v>-88.1</c:v>
                </c:pt>
                <c:pt idx="598">
                  <c:v>-88.1</c:v>
                </c:pt>
                <c:pt idx="599">
                  <c:v>-88.1</c:v>
                </c:pt>
                <c:pt idx="600">
                  <c:v>-86.9</c:v>
                </c:pt>
                <c:pt idx="601">
                  <c:v>-86.9</c:v>
                </c:pt>
                <c:pt idx="602">
                  <c:v>-84.8</c:v>
                </c:pt>
                <c:pt idx="603">
                  <c:v>-88.1</c:v>
                </c:pt>
                <c:pt idx="604">
                  <c:v>-88.1</c:v>
                </c:pt>
                <c:pt idx="605">
                  <c:v>-88.1</c:v>
                </c:pt>
                <c:pt idx="606">
                  <c:v>-88.1</c:v>
                </c:pt>
                <c:pt idx="607">
                  <c:v>-83.3</c:v>
                </c:pt>
                <c:pt idx="608">
                  <c:v>-85</c:v>
                </c:pt>
                <c:pt idx="609">
                  <c:v>-88.1</c:v>
                </c:pt>
                <c:pt idx="610">
                  <c:v>-88.1</c:v>
                </c:pt>
                <c:pt idx="611">
                  <c:v>-86.4</c:v>
                </c:pt>
                <c:pt idx="612">
                  <c:v>-84.6</c:v>
                </c:pt>
                <c:pt idx="613">
                  <c:v>-88.1</c:v>
                </c:pt>
                <c:pt idx="614">
                  <c:v>-86.4</c:v>
                </c:pt>
                <c:pt idx="615">
                  <c:v>-87.7</c:v>
                </c:pt>
                <c:pt idx="616">
                  <c:v>-88.1</c:v>
                </c:pt>
                <c:pt idx="617">
                  <c:v>-88.1</c:v>
                </c:pt>
                <c:pt idx="618">
                  <c:v>-88.1</c:v>
                </c:pt>
                <c:pt idx="619">
                  <c:v>-87.2</c:v>
                </c:pt>
                <c:pt idx="620">
                  <c:v>-88.1</c:v>
                </c:pt>
                <c:pt idx="621">
                  <c:v>-88.1</c:v>
                </c:pt>
                <c:pt idx="622">
                  <c:v>-88.1</c:v>
                </c:pt>
                <c:pt idx="623">
                  <c:v>-88.1</c:v>
                </c:pt>
                <c:pt idx="624">
                  <c:v>-88.1</c:v>
                </c:pt>
                <c:pt idx="625">
                  <c:v>-86.3</c:v>
                </c:pt>
                <c:pt idx="626">
                  <c:v>-88.1</c:v>
                </c:pt>
                <c:pt idx="627">
                  <c:v>-87.1</c:v>
                </c:pt>
                <c:pt idx="628">
                  <c:v>-88.1</c:v>
                </c:pt>
                <c:pt idx="629">
                  <c:v>-88</c:v>
                </c:pt>
                <c:pt idx="630">
                  <c:v>-88</c:v>
                </c:pt>
                <c:pt idx="631">
                  <c:v>-88.1</c:v>
                </c:pt>
                <c:pt idx="632">
                  <c:v>-88.1</c:v>
                </c:pt>
                <c:pt idx="633">
                  <c:v>-88.1</c:v>
                </c:pt>
                <c:pt idx="634">
                  <c:v>-88.1</c:v>
                </c:pt>
                <c:pt idx="635">
                  <c:v>-88.1</c:v>
                </c:pt>
                <c:pt idx="636">
                  <c:v>-88.1</c:v>
                </c:pt>
                <c:pt idx="637">
                  <c:v>-88.1</c:v>
                </c:pt>
                <c:pt idx="638">
                  <c:v>-86.8</c:v>
                </c:pt>
                <c:pt idx="639">
                  <c:v>-87.8</c:v>
                </c:pt>
                <c:pt idx="640">
                  <c:v>-88.1</c:v>
                </c:pt>
                <c:pt idx="641">
                  <c:v>-88</c:v>
                </c:pt>
                <c:pt idx="642">
                  <c:v>-87.8</c:v>
                </c:pt>
                <c:pt idx="643">
                  <c:v>-86.3</c:v>
                </c:pt>
                <c:pt idx="644">
                  <c:v>-88.1</c:v>
                </c:pt>
                <c:pt idx="645">
                  <c:v>-85.2</c:v>
                </c:pt>
                <c:pt idx="646">
                  <c:v>-88.1</c:v>
                </c:pt>
                <c:pt idx="647">
                  <c:v>-88.1</c:v>
                </c:pt>
                <c:pt idx="648">
                  <c:v>-88.1</c:v>
                </c:pt>
                <c:pt idx="649">
                  <c:v>-88.1</c:v>
                </c:pt>
                <c:pt idx="650">
                  <c:v>-88.1</c:v>
                </c:pt>
                <c:pt idx="651">
                  <c:v>-86.4</c:v>
                </c:pt>
                <c:pt idx="652">
                  <c:v>-85.5</c:v>
                </c:pt>
                <c:pt idx="653">
                  <c:v>-86.5</c:v>
                </c:pt>
                <c:pt idx="654">
                  <c:v>-88.1</c:v>
                </c:pt>
                <c:pt idx="655">
                  <c:v>-86.7</c:v>
                </c:pt>
                <c:pt idx="656">
                  <c:v>-88.1</c:v>
                </c:pt>
                <c:pt idx="657">
                  <c:v>-88.1</c:v>
                </c:pt>
                <c:pt idx="658">
                  <c:v>-88.1</c:v>
                </c:pt>
                <c:pt idx="659">
                  <c:v>-88.1</c:v>
                </c:pt>
                <c:pt idx="660">
                  <c:v>-87</c:v>
                </c:pt>
                <c:pt idx="661">
                  <c:v>-88.1</c:v>
                </c:pt>
                <c:pt idx="662">
                  <c:v>-88.1</c:v>
                </c:pt>
                <c:pt idx="663">
                  <c:v>-88.1</c:v>
                </c:pt>
                <c:pt idx="664">
                  <c:v>-85.2</c:v>
                </c:pt>
                <c:pt idx="665">
                  <c:v>-85</c:v>
                </c:pt>
                <c:pt idx="666">
                  <c:v>-88.1</c:v>
                </c:pt>
                <c:pt idx="667">
                  <c:v>-86.5</c:v>
                </c:pt>
                <c:pt idx="668">
                  <c:v>-85.3</c:v>
                </c:pt>
                <c:pt idx="669">
                  <c:v>-86.2</c:v>
                </c:pt>
                <c:pt idx="670">
                  <c:v>-85.1</c:v>
                </c:pt>
                <c:pt idx="671">
                  <c:v>-86.3</c:v>
                </c:pt>
                <c:pt idx="672">
                  <c:v>-84.9</c:v>
                </c:pt>
                <c:pt idx="673">
                  <c:v>-85.7</c:v>
                </c:pt>
                <c:pt idx="674">
                  <c:v>-88.1</c:v>
                </c:pt>
                <c:pt idx="675">
                  <c:v>-84.6</c:v>
                </c:pt>
                <c:pt idx="676">
                  <c:v>-88.1</c:v>
                </c:pt>
                <c:pt idx="677">
                  <c:v>-87.8</c:v>
                </c:pt>
                <c:pt idx="678">
                  <c:v>-88.1</c:v>
                </c:pt>
                <c:pt idx="679">
                  <c:v>-84.4</c:v>
                </c:pt>
                <c:pt idx="680">
                  <c:v>-86.8</c:v>
                </c:pt>
                <c:pt idx="681">
                  <c:v>-88</c:v>
                </c:pt>
                <c:pt idx="682">
                  <c:v>-88</c:v>
                </c:pt>
                <c:pt idx="683">
                  <c:v>-88</c:v>
                </c:pt>
                <c:pt idx="684">
                  <c:v>-88</c:v>
                </c:pt>
                <c:pt idx="685">
                  <c:v>-85.8</c:v>
                </c:pt>
                <c:pt idx="686">
                  <c:v>-82.8</c:v>
                </c:pt>
                <c:pt idx="687">
                  <c:v>-83.9</c:v>
                </c:pt>
                <c:pt idx="688">
                  <c:v>-87.7</c:v>
                </c:pt>
                <c:pt idx="689">
                  <c:v>-86.1</c:v>
                </c:pt>
                <c:pt idx="690">
                  <c:v>-86.8</c:v>
                </c:pt>
                <c:pt idx="691">
                  <c:v>-86.5</c:v>
                </c:pt>
                <c:pt idx="692">
                  <c:v>-86.9</c:v>
                </c:pt>
                <c:pt idx="693">
                  <c:v>-88</c:v>
                </c:pt>
                <c:pt idx="694">
                  <c:v>-88</c:v>
                </c:pt>
                <c:pt idx="695">
                  <c:v>-88</c:v>
                </c:pt>
                <c:pt idx="696">
                  <c:v>-88</c:v>
                </c:pt>
                <c:pt idx="697">
                  <c:v>-86.4</c:v>
                </c:pt>
                <c:pt idx="698">
                  <c:v>-88</c:v>
                </c:pt>
                <c:pt idx="699">
                  <c:v>-88</c:v>
                </c:pt>
                <c:pt idx="700">
                  <c:v>-88</c:v>
                </c:pt>
                <c:pt idx="701">
                  <c:v>-88</c:v>
                </c:pt>
                <c:pt idx="702">
                  <c:v>-83.1</c:v>
                </c:pt>
                <c:pt idx="703">
                  <c:v>-84.8</c:v>
                </c:pt>
                <c:pt idx="704">
                  <c:v>-87.6</c:v>
                </c:pt>
                <c:pt idx="705">
                  <c:v>-87</c:v>
                </c:pt>
                <c:pt idx="706">
                  <c:v>-88</c:v>
                </c:pt>
                <c:pt idx="707">
                  <c:v>-85.8</c:v>
                </c:pt>
                <c:pt idx="708">
                  <c:v>-84.8</c:v>
                </c:pt>
                <c:pt idx="709">
                  <c:v>-88</c:v>
                </c:pt>
                <c:pt idx="710">
                  <c:v>-88</c:v>
                </c:pt>
                <c:pt idx="711">
                  <c:v>-87.2</c:v>
                </c:pt>
                <c:pt idx="712">
                  <c:v>-88</c:v>
                </c:pt>
                <c:pt idx="713">
                  <c:v>-86.8</c:v>
                </c:pt>
                <c:pt idx="714">
                  <c:v>-88</c:v>
                </c:pt>
                <c:pt idx="715">
                  <c:v>-87.6</c:v>
                </c:pt>
                <c:pt idx="716">
                  <c:v>-88</c:v>
                </c:pt>
                <c:pt idx="717">
                  <c:v>-88</c:v>
                </c:pt>
                <c:pt idx="718">
                  <c:v>-87.9</c:v>
                </c:pt>
                <c:pt idx="719">
                  <c:v>-88</c:v>
                </c:pt>
                <c:pt idx="720">
                  <c:v>-85.5</c:v>
                </c:pt>
                <c:pt idx="721">
                  <c:v>-84.1</c:v>
                </c:pt>
                <c:pt idx="722">
                  <c:v>-85.8</c:v>
                </c:pt>
                <c:pt idx="723">
                  <c:v>-86.6</c:v>
                </c:pt>
                <c:pt idx="724">
                  <c:v>-83.2</c:v>
                </c:pt>
                <c:pt idx="725">
                  <c:v>-84.7</c:v>
                </c:pt>
                <c:pt idx="726">
                  <c:v>-88</c:v>
                </c:pt>
                <c:pt idx="727">
                  <c:v>-88</c:v>
                </c:pt>
                <c:pt idx="728">
                  <c:v>-88</c:v>
                </c:pt>
                <c:pt idx="729">
                  <c:v>-88</c:v>
                </c:pt>
                <c:pt idx="730">
                  <c:v>-88</c:v>
                </c:pt>
                <c:pt idx="731">
                  <c:v>-85.5</c:v>
                </c:pt>
                <c:pt idx="732">
                  <c:v>-88</c:v>
                </c:pt>
                <c:pt idx="733">
                  <c:v>-88</c:v>
                </c:pt>
                <c:pt idx="734">
                  <c:v>-88</c:v>
                </c:pt>
                <c:pt idx="735">
                  <c:v>-87.9</c:v>
                </c:pt>
                <c:pt idx="736">
                  <c:v>-87.2</c:v>
                </c:pt>
                <c:pt idx="737">
                  <c:v>-88</c:v>
                </c:pt>
                <c:pt idx="738">
                  <c:v>-87.8</c:v>
                </c:pt>
                <c:pt idx="739">
                  <c:v>-85.9</c:v>
                </c:pt>
                <c:pt idx="740">
                  <c:v>-88</c:v>
                </c:pt>
                <c:pt idx="741">
                  <c:v>-88</c:v>
                </c:pt>
                <c:pt idx="742">
                  <c:v>-87.3</c:v>
                </c:pt>
                <c:pt idx="743">
                  <c:v>-87.9</c:v>
                </c:pt>
                <c:pt idx="744">
                  <c:v>-88</c:v>
                </c:pt>
                <c:pt idx="745">
                  <c:v>-85.9</c:v>
                </c:pt>
                <c:pt idx="746">
                  <c:v>-88</c:v>
                </c:pt>
                <c:pt idx="747">
                  <c:v>-88</c:v>
                </c:pt>
                <c:pt idx="748">
                  <c:v>-82.8</c:v>
                </c:pt>
                <c:pt idx="749">
                  <c:v>-85.2</c:v>
                </c:pt>
                <c:pt idx="750">
                  <c:v>-88</c:v>
                </c:pt>
                <c:pt idx="751">
                  <c:v>-88</c:v>
                </c:pt>
                <c:pt idx="752">
                  <c:v>-84.3</c:v>
                </c:pt>
                <c:pt idx="753">
                  <c:v>-86.7</c:v>
                </c:pt>
                <c:pt idx="754">
                  <c:v>-88</c:v>
                </c:pt>
                <c:pt idx="755">
                  <c:v>-83.6</c:v>
                </c:pt>
                <c:pt idx="756">
                  <c:v>-85.7</c:v>
                </c:pt>
                <c:pt idx="757">
                  <c:v>-87.3</c:v>
                </c:pt>
                <c:pt idx="758">
                  <c:v>-86.4</c:v>
                </c:pt>
                <c:pt idx="759">
                  <c:v>-88</c:v>
                </c:pt>
                <c:pt idx="760">
                  <c:v>-88</c:v>
                </c:pt>
                <c:pt idx="761">
                  <c:v>-85.6</c:v>
                </c:pt>
                <c:pt idx="762">
                  <c:v>-87.6</c:v>
                </c:pt>
                <c:pt idx="763">
                  <c:v>-77.099999999999994</c:v>
                </c:pt>
                <c:pt idx="764">
                  <c:v>-58.3</c:v>
                </c:pt>
                <c:pt idx="765">
                  <c:v>-57.4</c:v>
                </c:pt>
                <c:pt idx="766">
                  <c:v>-50.4</c:v>
                </c:pt>
                <c:pt idx="767">
                  <c:v>-50.5</c:v>
                </c:pt>
                <c:pt idx="768">
                  <c:v>-79.5</c:v>
                </c:pt>
                <c:pt idx="769">
                  <c:v>-87.9</c:v>
                </c:pt>
                <c:pt idx="770">
                  <c:v>-86.1</c:v>
                </c:pt>
                <c:pt idx="771">
                  <c:v>-87.9</c:v>
                </c:pt>
                <c:pt idx="772">
                  <c:v>-84.6</c:v>
                </c:pt>
                <c:pt idx="773">
                  <c:v>-87.9</c:v>
                </c:pt>
                <c:pt idx="774">
                  <c:v>-85.5</c:v>
                </c:pt>
                <c:pt idx="775">
                  <c:v>-85</c:v>
                </c:pt>
                <c:pt idx="776">
                  <c:v>-87.9</c:v>
                </c:pt>
                <c:pt idx="777">
                  <c:v>-87.9</c:v>
                </c:pt>
                <c:pt idx="778">
                  <c:v>-83.4</c:v>
                </c:pt>
                <c:pt idx="779">
                  <c:v>-87.9</c:v>
                </c:pt>
                <c:pt idx="780">
                  <c:v>-85.6</c:v>
                </c:pt>
                <c:pt idx="781">
                  <c:v>-84</c:v>
                </c:pt>
                <c:pt idx="782">
                  <c:v>-87.9</c:v>
                </c:pt>
                <c:pt idx="783">
                  <c:v>-87.9</c:v>
                </c:pt>
                <c:pt idx="784">
                  <c:v>-87.9</c:v>
                </c:pt>
                <c:pt idx="785">
                  <c:v>-87.9</c:v>
                </c:pt>
                <c:pt idx="786">
                  <c:v>-87.9</c:v>
                </c:pt>
                <c:pt idx="787">
                  <c:v>-87.9</c:v>
                </c:pt>
                <c:pt idx="788">
                  <c:v>-87.7</c:v>
                </c:pt>
                <c:pt idx="789">
                  <c:v>-87.8</c:v>
                </c:pt>
                <c:pt idx="790">
                  <c:v>-85.8</c:v>
                </c:pt>
                <c:pt idx="791">
                  <c:v>-87.9</c:v>
                </c:pt>
                <c:pt idx="792">
                  <c:v>-87.9</c:v>
                </c:pt>
                <c:pt idx="793">
                  <c:v>-85.6</c:v>
                </c:pt>
                <c:pt idx="794">
                  <c:v>-86</c:v>
                </c:pt>
                <c:pt idx="795">
                  <c:v>-87.9</c:v>
                </c:pt>
                <c:pt idx="796">
                  <c:v>-85.6</c:v>
                </c:pt>
                <c:pt idx="797">
                  <c:v>-86.5</c:v>
                </c:pt>
                <c:pt idx="798">
                  <c:v>-87.9</c:v>
                </c:pt>
                <c:pt idx="799">
                  <c:v>-87.9</c:v>
                </c:pt>
                <c:pt idx="800">
                  <c:v>-87.9</c:v>
                </c:pt>
                <c:pt idx="801">
                  <c:v>-87.9</c:v>
                </c:pt>
                <c:pt idx="802">
                  <c:v>-87</c:v>
                </c:pt>
                <c:pt idx="803">
                  <c:v>-87.9</c:v>
                </c:pt>
                <c:pt idx="804">
                  <c:v>-86.6</c:v>
                </c:pt>
                <c:pt idx="805">
                  <c:v>-87.9</c:v>
                </c:pt>
                <c:pt idx="806">
                  <c:v>-87.9</c:v>
                </c:pt>
                <c:pt idx="807">
                  <c:v>-86.2</c:v>
                </c:pt>
                <c:pt idx="808">
                  <c:v>-87.4</c:v>
                </c:pt>
                <c:pt idx="809">
                  <c:v>-87.9</c:v>
                </c:pt>
                <c:pt idx="810">
                  <c:v>-87.9</c:v>
                </c:pt>
                <c:pt idx="811">
                  <c:v>-87</c:v>
                </c:pt>
                <c:pt idx="812">
                  <c:v>-86.6</c:v>
                </c:pt>
                <c:pt idx="813">
                  <c:v>-84.3</c:v>
                </c:pt>
                <c:pt idx="814">
                  <c:v>-87.9</c:v>
                </c:pt>
                <c:pt idx="815">
                  <c:v>-86.7</c:v>
                </c:pt>
                <c:pt idx="816">
                  <c:v>-87.9</c:v>
                </c:pt>
                <c:pt idx="817">
                  <c:v>-87.9</c:v>
                </c:pt>
                <c:pt idx="818">
                  <c:v>-87.9</c:v>
                </c:pt>
                <c:pt idx="819">
                  <c:v>-87.9</c:v>
                </c:pt>
                <c:pt idx="820">
                  <c:v>-87.8</c:v>
                </c:pt>
                <c:pt idx="821">
                  <c:v>-85.1</c:v>
                </c:pt>
                <c:pt idx="822">
                  <c:v>-87.8</c:v>
                </c:pt>
                <c:pt idx="823">
                  <c:v>-87.8</c:v>
                </c:pt>
                <c:pt idx="824">
                  <c:v>-87.8</c:v>
                </c:pt>
                <c:pt idx="825">
                  <c:v>-87.6</c:v>
                </c:pt>
                <c:pt idx="826">
                  <c:v>-87.8</c:v>
                </c:pt>
                <c:pt idx="827">
                  <c:v>-84.9</c:v>
                </c:pt>
                <c:pt idx="828">
                  <c:v>-85.4</c:v>
                </c:pt>
                <c:pt idx="829">
                  <c:v>-86.5</c:v>
                </c:pt>
                <c:pt idx="830">
                  <c:v>-87.8</c:v>
                </c:pt>
                <c:pt idx="831">
                  <c:v>-87.8</c:v>
                </c:pt>
                <c:pt idx="832">
                  <c:v>-82.4</c:v>
                </c:pt>
                <c:pt idx="833">
                  <c:v>-87.1</c:v>
                </c:pt>
                <c:pt idx="834">
                  <c:v>-87.8</c:v>
                </c:pt>
                <c:pt idx="835">
                  <c:v>-86.3</c:v>
                </c:pt>
                <c:pt idx="836">
                  <c:v>-87.8</c:v>
                </c:pt>
                <c:pt idx="837">
                  <c:v>-87.8</c:v>
                </c:pt>
                <c:pt idx="838">
                  <c:v>-86.1</c:v>
                </c:pt>
                <c:pt idx="839">
                  <c:v>-87.8</c:v>
                </c:pt>
                <c:pt idx="840">
                  <c:v>-84.6</c:v>
                </c:pt>
                <c:pt idx="841">
                  <c:v>-87.7</c:v>
                </c:pt>
                <c:pt idx="842">
                  <c:v>-87.8</c:v>
                </c:pt>
                <c:pt idx="843">
                  <c:v>-87.8</c:v>
                </c:pt>
                <c:pt idx="844">
                  <c:v>-86.2</c:v>
                </c:pt>
                <c:pt idx="845">
                  <c:v>-84.5</c:v>
                </c:pt>
                <c:pt idx="846">
                  <c:v>-87.8</c:v>
                </c:pt>
                <c:pt idx="847">
                  <c:v>-86.9</c:v>
                </c:pt>
                <c:pt idx="848">
                  <c:v>-85.7</c:v>
                </c:pt>
                <c:pt idx="849">
                  <c:v>-84</c:v>
                </c:pt>
                <c:pt idx="850">
                  <c:v>-86.5</c:v>
                </c:pt>
                <c:pt idx="851">
                  <c:v>-87.8</c:v>
                </c:pt>
                <c:pt idx="852">
                  <c:v>-87.8</c:v>
                </c:pt>
                <c:pt idx="853">
                  <c:v>-87.8</c:v>
                </c:pt>
                <c:pt idx="854">
                  <c:v>-87.7</c:v>
                </c:pt>
                <c:pt idx="855">
                  <c:v>-87.7</c:v>
                </c:pt>
                <c:pt idx="856">
                  <c:v>-87</c:v>
                </c:pt>
                <c:pt idx="857">
                  <c:v>-87.7</c:v>
                </c:pt>
                <c:pt idx="858">
                  <c:v>-86.5</c:v>
                </c:pt>
                <c:pt idx="859">
                  <c:v>-86.6</c:v>
                </c:pt>
                <c:pt idx="860">
                  <c:v>-85</c:v>
                </c:pt>
                <c:pt idx="861">
                  <c:v>-86</c:v>
                </c:pt>
                <c:pt idx="862">
                  <c:v>-87.7</c:v>
                </c:pt>
                <c:pt idx="863">
                  <c:v>-87.7</c:v>
                </c:pt>
                <c:pt idx="864">
                  <c:v>-87.7</c:v>
                </c:pt>
                <c:pt idx="865">
                  <c:v>-87.7</c:v>
                </c:pt>
                <c:pt idx="866">
                  <c:v>-86.1</c:v>
                </c:pt>
                <c:pt idx="867">
                  <c:v>-85.1</c:v>
                </c:pt>
                <c:pt idx="868">
                  <c:v>-86</c:v>
                </c:pt>
                <c:pt idx="869">
                  <c:v>-87</c:v>
                </c:pt>
                <c:pt idx="870">
                  <c:v>-87.7</c:v>
                </c:pt>
                <c:pt idx="871">
                  <c:v>-86.3</c:v>
                </c:pt>
                <c:pt idx="872">
                  <c:v>-87.7</c:v>
                </c:pt>
                <c:pt idx="873">
                  <c:v>-87.7</c:v>
                </c:pt>
                <c:pt idx="874">
                  <c:v>-87.7</c:v>
                </c:pt>
                <c:pt idx="875">
                  <c:v>-87.4</c:v>
                </c:pt>
                <c:pt idx="876">
                  <c:v>-85.2</c:v>
                </c:pt>
                <c:pt idx="877">
                  <c:v>-87.7</c:v>
                </c:pt>
                <c:pt idx="878">
                  <c:v>-87.7</c:v>
                </c:pt>
                <c:pt idx="879">
                  <c:v>-84.6</c:v>
                </c:pt>
                <c:pt idx="880">
                  <c:v>-87.7</c:v>
                </c:pt>
                <c:pt idx="881">
                  <c:v>-84.2</c:v>
                </c:pt>
                <c:pt idx="882">
                  <c:v>-83.7</c:v>
                </c:pt>
                <c:pt idx="883">
                  <c:v>-85.5</c:v>
                </c:pt>
                <c:pt idx="884">
                  <c:v>-87.7</c:v>
                </c:pt>
                <c:pt idx="885">
                  <c:v>-86.2</c:v>
                </c:pt>
                <c:pt idx="886">
                  <c:v>-86.4</c:v>
                </c:pt>
                <c:pt idx="887">
                  <c:v>-87.7</c:v>
                </c:pt>
                <c:pt idx="888">
                  <c:v>-85</c:v>
                </c:pt>
                <c:pt idx="889">
                  <c:v>-87.7</c:v>
                </c:pt>
                <c:pt idx="890">
                  <c:v>-84.3</c:v>
                </c:pt>
                <c:pt idx="891">
                  <c:v>-87.7</c:v>
                </c:pt>
                <c:pt idx="892">
                  <c:v>-87.7</c:v>
                </c:pt>
                <c:pt idx="893">
                  <c:v>-87.7</c:v>
                </c:pt>
                <c:pt idx="894">
                  <c:v>-86.9</c:v>
                </c:pt>
                <c:pt idx="895">
                  <c:v>-87.7</c:v>
                </c:pt>
                <c:pt idx="896">
                  <c:v>-87.7</c:v>
                </c:pt>
                <c:pt idx="897">
                  <c:v>-86.7</c:v>
                </c:pt>
                <c:pt idx="898">
                  <c:v>-87.7</c:v>
                </c:pt>
                <c:pt idx="899">
                  <c:v>-87.7</c:v>
                </c:pt>
                <c:pt idx="900">
                  <c:v>-87.7</c:v>
                </c:pt>
                <c:pt idx="901">
                  <c:v>-87.7</c:v>
                </c:pt>
                <c:pt idx="902">
                  <c:v>-87</c:v>
                </c:pt>
                <c:pt idx="903">
                  <c:v>-87.5</c:v>
                </c:pt>
                <c:pt idx="904">
                  <c:v>-87.7</c:v>
                </c:pt>
                <c:pt idx="905">
                  <c:v>-85.8</c:v>
                </c:pt>
                <c:pt idx="906">
                  <c:v>-87.7</c:v>
                </c:pt>
                <c:pt idx="907">
                  <c:v>-87.7</c:v>
                </c:pt>
                <c:pt idx="908">
                  <c:v>-87.4</c:v>
                </c:pt>
                <c:pt idx="909">
                  <c:v>-87.7</c:v>
                </c:pt>
                <c:pt idx="910">
                  <c:v>-87.7</c:v>
                </c:pt>
                <c:pt idx="911">
                  <c:v>-87.7</c:v>
                </c:pt>
                <c:pt idx="912">
                  <c:v>-85.2</c:v>
                </c:pt>
                <c:pt idx="913">
                  <c:v>-87.7</c:v>
                </c:pt>
                <c:pt idx="914">
                  <c:v>-85.5</c:v>
                </c:pt>
                <c:pt idx="915">
                  <c:v>-87.6</c:v>
                </c:pt>
                <c:pt idx="916">
                  <c:v>-86.3</c:v>
                </c:pt>
                <c:pt idx="917">
                  <c:v>-86</c:v>
                </c:pt>
                <c:pt idx="918">
                  <c:v>-87.7</c:v>
                </c:pt>
                <c:pt idx="919">
                  <c:v>-87.7</c:v>
                </c:pt>
                <c:pt idx="920">
                  <c:v>-87.6</c:v>
                </c:pt>
                <c:pt idx="921">
                  <c:v>-87.7</c:v>
                </c:pt>
                <c:pt idx="922">
                  <c:v>-83.4</c:v>
                </c:pt>
                <c:pt idx="923">
                  <c:v>-85.3</c:v>
                </c:pt>
                <c:pt idx="924">
                  <c:v>-86.4</c:v>
                </c:pt>
                <c:pt idx="925">
                  <c:v>-87.7</c:v>
                </c:pt>
                <c:pt idx="926">
                  <c:v>-87.7</c:v>
                </c:pt>
                <c:pt idx="927">
                  <c:v>-87.7</c:v>
                </c:pt>
                <c:pt idx="928">
                  <c:v>-87.7</c:v>
                </c:pt>
                <c:pt idx="929">
                  <c:v>-85.6</c:v>
                </c:pt>
                <c:pt idx="930">
                  <c:v>-87.7</c:v>
                </c:pt>
                <c:pt idx="931">
                  <c:v>-86.5</c:v>
                </c:pt>
                <c:pt idx="932">
                  <c:v>-87.7</c:v>
                </c:pt>
                <c:pt idx="933">
                  <c:v>-87.7</c:v>
                </c:pt>
                <c:pt idx="934">
                  <c:v>-87.7</c:v>
                </c:pt>
                <c:pt idx="935">
                  <c:v>-87.7</c:v>
                </c:pt>
                <c:pt idx="936">
                  <c:v>-87.7</c:v>
                </c:pt>
                <c:pt idx="937">
                  <c:v>-87.7</c:v>
                </c:pt>
                <c:pt idx="938">
                  <c:v>-85.6</c:v>
                </c:pt>
                <c:pt idx="939">
                  <c:v>-85.1</c:v>
                </c:pt>
                <c:pt idx="940">
                  <c:v>-87.7</c:v>
                </c:pt>
                <c:pt idx="941">
                  <c:v>-87.7</c:v>
                </c:pt>
                <c:pt idx="942">
                  <c:v>-87.5</c:v>
                </c:pt>
                <c:pt idx="943">
                  <c:v>-87.6</c:v>
                </c:pt>
                <c:pt idx="944">
                  <c:v>-87.6</c:v>
                </c:pt>
                <c:pt idx="945">
                  <c:v>-85.8</c:v>
                </c:pt>
                <c:pt idx="946">
                  <c:v>-87.2</c:v>
                </c:pt>
                <c:pt idx="947">
                  <c:v>-85.5</c:v>
                </c:pt>
                <c:pt idx="948">
                  <c:v>-86.5</c:v>
                </c:pt>
                <c:pt idx="949">
                  <c:v>-86.2</c:v>
                </c:pt>
                <c:pt idx="950">
                  <c:v>-87.6</c:v>
                </c:pt>
                <c:pt idx="951">
                  <c:v>-87.6</c:v>
                </c:pt>
                <c:pt idx="952">
                  <c:v>-86.8</c:v>
                </c:pt>
                <c:pt idx="953">
                  <c:v>-84.4</c:v>
                </c:pt>
                <c:pt idx="954">
                  <c:v>-85.1</c:v>
                </c:pt>
                <c:pt idx="955">
                  <c:v>-87.1</c:v>
                </c:pt>
                <c:pt idx="956">
                  <c:v>-87.6</c:v>
                </c:pt>
                <c:pt idx="957">
                  <c:v>-86.7</c:v>
                </c:pt>
                <c:pt idx="958">
                  <c:v>-87.6</c:v>
                </c:pt>
                <c:pt idx="959">
                  <c:v>-87.5</c:v>
                </c:pt>
                <c:pt idx="960">
                  <c:v>-87.6</c:v>
                </c:pt>
                <c:pt idx="961">
                  <c:v>-87.5</c:v>
                </c:pt>
                <c:pt idx="962">
                  <c:v>-87.6</c:v>
                </c:pt>
                <c:pt idx="963">
                  <c:v>-87.6</c:v>
                </c:pt>
                <c:pt idx="964">
                  <c:v>-87.6</c:v>
                </c:pt>
                <c:pt idx="965">
                  <c:v>-87.6</c:v>
                </c:pt>
                <c:pt idx="966">
                  <c:v>-87.6</c:v>
                </c:pt>
                <c:pt idx="967">
                  <c:v>-85.2</c:v>
                </c:pt>
                <c:pt idx="968">
                  <c:v>-87.3</c:v>
                </c:pt>
                <c:pt idx="969">
                  <c:v>-86.7</c:v>
                </c:pt>
                <c:pt idx="970">
                  <c:v>-84.1</c:v>
                </c:pt>
                <c:pt idx="971">
                  <c:v>-85.4</c:v>
                </c:pt>
                <c:pt idx="972">
                  <c:v>-87.6</c:v>
                </c:pt>
                <c:pt idx="973">
                  <c:v>-87.6</c:v>
                </c:pt>
                <c:pt idx="974">
                  <c:v>-85.7</c:v>
                </c:pt>
                <c:pt idx="975">
                  <c:v>-87.5</c:v>
                </c:pt>
                <c:pt idx="976">
                  <c:v>-84.2</c:v>
                </c:pt>
                <c:pt idx="977">
                  <c:v>-86.4</c:v>
                </c:pt>
                <c:pt idx="978">
                  <c:v>-84.9</c:v>
                </c:pt>
                <c:pt idx="979">
                  <c:v>-85.3</c:v>
                </c:pt>
                <c:pt idx="980">
                  <c:v>-84.4</c:v>
                </c:pt>
                <c:pt idx="981">
                  <c:v>-87.4</c:v>
                </c:pt>
                <c:pt idx="982">
                  <c:v>-87.6</c:v>
                </c:pt>
                <c:pt idx="983">
                  <c:v>-87.6</c:v>
                </c:pt>
                <c:pt idx="984">
                  <c:v>-87.6</c:v>
                </c:pt>
                <c:pt idx="985">
                  <c:v>-87.3</c:v>
                </c:pt>
                <c:pt idx="986">
                  <c:v>-87.6</c:v>
                </c:pt>
                <c:pt idx="987">
                  <c:v>-86</c:v>
                </c:pt>
                <c:pt idx="988">
                  <c:v>-84.4</c:v>
                </c:pt>
                <c:pt idx="989">
                  <c:v>-86</c:v>
                </c:pt>
                <c:pt idx="990">
                  <c:v>-87.6</c:v>
                </c:pt>
                <c:pt idx="991">
                  <c:v>-87.6</c:v>
                </c:pt>
                <c:pt idx="992">
                  <c:v>-87.3</c:v>
                </c:pt>
                <c:pt idx="993">
                  <c:v>-83.9</c:v>
                </c:pt>
                <c:pt idx="994">
                  <c:v>-84.9</c:v>
                </c:pt>
                <c:pt idx="995">
                  <c:v>-85.2</c:v>
                </c:pt>
                <c:pt idx="996">
                  <c:v>-87.5</c:v>
                </c:pt>
                <c:pt idx="997">
                  <c:v>-87.5</c:v>
                </c:pt>
                <c:pt idx="998">
                  <c:v>-82.4</c:v>
                </c:pt>
                <c:pt idx="999">
                  <c:v>-83.4</c:v>
                </c:pt>
              </c:numCache>
            </c:numRef>
          </c:yVal>
          <c:smooth val="1"/>
        </c:ser>
        <c:ser>
          <c:idx val="11"/>
          <c:order val="11"/>
          <c:tx>
            <c:strRef>
              <c:f>B!$AI$1:$AI$5</c:f>
              <c:strCache>
                <c:ptCount val="1"/>
                <c:pt idx="0">
                  <c:v>B6_C7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B!$AH$6:$AH$1005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B!$AI$6:$AI$1005</c:f>
              <c:numCache>
                <c:formatCode>0.00E+00</c:formatCode>
                <c:ptCount val="1000"/>
                <c:pt idx="0">
                  <c:v>-88</c:v>
                </c:pt>
                <c:pt idx="1">
                  <c:v>-84.9</c:v>
                </c:pt>
                <c:pt idx="2">
                  <c:v>-88</c:v>
                </c:pt>
                <c:pt idx="3">
                  <c:v>-84.9</c:v>
                </c:pt>
                <c:pt idx="4">
                  <c:v>-86</c:v>
                </c:pt>
                <c:pt idx="5">
                  <c:v>-88</c:v>
                </c:pt>
                <c:pt idx="6">
                  <c:v>-88</c:v>
                </c:pt>
                <c:pt idx="7">
                  <c:v>-88</c:v>
                </c:pt>
                <c:pt idx="8">
                  <c:v>-88</c:v>
                </c:pt>
                <c:pt idx="9">
                  <c:v>-88</c:v>
                </c:pt>
                <c:pt idx="10">
                  <c:v>-88</c:v>
                </c:pt>
                <c:pt idx="11">
                  <c:v>-88</c:v>
                </c:pt>
                <c:pt idx="12">
                  <c:v>-87.6</c:v>
                </c:pt>
                <c:pt idx="13">
                  <c:v>-88</c:v>
                </c:pt>
                <c:pt idx="14">
                  <c:v>-88</c:v>
                </c:pt>
                <c:pt idx="15">
                  <c:v>-88</c:v>
                </c:pt>
                <c:pt idx="16">
                  <c:v>-88</c:v>
                </c:pt>
                <c:pt idx="17">
                  <c:v>-88</c:v>
                </c:pt>
                <c:pt idx="18">
                  <c:v>-88</c:v>
                </c:pt>
                <c:pt idx="19">
                  <c:v>-86.3</c:v>
                </c:pt>
                <c:pt idx="20">
                  <c:v>-88</c:v>
                </c:pt>
                <c:pt idx="21">
                  <c:v>-88.1</c:v>
                </c:pt>
                <c:pt idx="22">
                  <c:v>-88.1</c:v>
                </c:pt>
                <c:pt idx="23">
                  <c:v>-84.2</c:v>
                </c:pt>
                <c:pt idx="24">
                  <c:v>-86.9</c:v>
                </c:pt>
                <c:pt idx="25">
                  <c:v>-85.5</c:v>
                </c:pt>
                <c:pt idx="26">
                  <c:v>-88.1</c:v>
                </c:pt>
                <c:pt idx="27">
                  <c:v>-86.9</c:v>
                </c:pt>
                <c:pt idx="28">
                  <c:v>-88.1</c:v>
                </c:pt>
                <c:pt idx="29">
                  <c:v>-88</c:v>
                </c:pt>
                <c:pt idx="30">
                  <c:v>-86.4</c:v>
                </c:pt>
                <c:pt idx="31">
                  <c:v>-88.1</c:v>
                </c:pt>
                <c:pt idx="32">
                  <c:v>-84.2</c:v>
                </c:pt>
                <c:pt idx="33">
                  <c:v>-88.1</c:v>
                </c:pt>
                <c:pt idx="34">
                  <c:v>-88.1</c:v>
                </c:pt>
                <c:pt idx="35">
                  <c:v>-88.1</c:v>
                </c:pt>
                <c:pt idx="36">
                  <c:v>-88.1</c:v>
                </c:pt>
                <c:pt idx="37">
                  <c:v>-88.1</c:v>
                </c:pt>
                <c:pt idx="38">
                  <c:v>-87.9</c:v>
                </c:pt>
                <c:pt idx="39">
                  <c:v>-88.1</c:v>
                </c:pt>
                <c:pt idx="40">
                  <c:v>-88.1</c:v>
                </c:pt>
                <c:pt idx="41">
                  <c:v>-84</c:v>
                </c:pt>
                <c:pt idx="42">
                  <c:v>-88.1</c:v>
                </c:pt>
                <c:pt idx="43">
                  <c:v>-88.1</c:v>
                </c:pt>
                <c:pt idx="44">
                  <c:v>-88.1</c:v>
                </c:pt>
                <c:pt idx="45">
                  <c:v>-85.3</c:v>
                </c:pt>
                <c:pt idx="46">
                  <c:v>-85.1</c:v>
                </c:pt>
                <c:pt idx="47">
                  <c:v>-88.1</c:v>
                </c:pt>
                <c:pt idx="48">
                  <c:v>-86</c:v>
                </c:pt>
                <c:pt idx="49">
                  <c:v>-88.1</c:v>
                </c:pt>
                <c:pt idx="50">
                  <c:v>-86.9</c:v>
                </c:pt>
                <c:pt idx="51">
                  <c:v>-88.1</c:v>
                </c:pt>
                <c:pt idx="52">
                  <c:v>-88.1</c:v>
                </c:pt>
                <c:pt idx="53">
                  <c:v>-88.1</c:v>
                </c:pt>
                <c:pt idx="54">
                  <c:v>-88.1</c:v>
                </c:pt>
                <c:pt idx="55">
                  <c:v>-85.3</c:v>
                </c:pt>
                <c:pt idx="56">
                  <c:v>-88.1</c:v>
                </c:pt>
                <c:pt idx="57">
                  <c:v>-88.1</c:v>
                </c:pt>
                <c:pt idx="58">
                  <c:v>-88.1</c:v>
                </c:pt>
                <c:pt idx="59">
                  <c:v>-88.1</c:v>
                </c:pt>
                <c:pt idx="60">
                  <c:v>-88.1</c:v>
                </c:pt>
                <c:pt idx="61">
                  <c:v>-88.1</c:v>
                </c:pt>
                <c:pt idx="62">
                  <c:v>-85.2</c:v>
                </c:pt>
                <c:pt idx="63">
                  <c:v>-86.5</c:v>
                </c:pt>
                <c:pt idx="64">
                  <c:v>-88.1</c:v>
                </c:pt>
                <c:pt idx="65">
                  <c:v>-88.1</c:v>
                </c:pt>
                <c:pt idx="66">
                  <c:v>-88.1</c:v>
                </c:pt>
                <c:pt idx="67">
                  <c:v>-87.5</c:v>
                </c:pt>
                <c:pt idx="68">
                  <c:v>-88.1</c:v>
                </c:pt>
                <c:pt idx="69">
                  <c:v>-88.1</c:v>
                </c:pt>
                <c:pt idx="70">
                  <c:v>-88.1</c:v>
                </c:pt>
                <c:pt idx="71">
                  <c:v>-87</c:v>
                </c:pt>
                <c:pt idx="72">
                  <c:v>-88.2</c:v>
                </c:pt>
                <c:pt idx="73">
                  <c:v>-85.9</c:v>
                </c:pt>
                <c:pt idx="74">
                  <c:v>-88.2</c:v>
                </c:pt>
                <c:pt idx="75">
                  <c:v>-88.2</c:v>
                </c:pt>
                <c:pt idx="76">
                  <c:v>-88.2</c:v>
                </c:pt>
                <c:pt idx="77">
                  <c:v>-88.2</c:v>
                </c:pt>
                <c:pt idx="78">
                  <c:v>-88.2</c:v>
                </c:pt>
                <c:pt idx="79">
                  <c:v>-88.2</c:v>
                </c:pt>
                <c:pt idx="80">
                  <c:v>-84.2</c:v>
                </c:pt>
                <c:pt idx="81">
                  <c:v>-84.1</c:v>
                </c:pt>
                <c:pt idx="82">
                  <c:v>-88.2</c:v>
                </c:pt>
                <c:pt idx="83">
                  <c:v>-88.2</c:v>
                </c:pt>
                <c:pt idx="84">
                  <c:v>-88.2</c:v>
                </c:pt>
                <c:pt idx="85">
                  <c:v>-88.2</c:v>
                </c:pt>
                <c:pt idx="86">
                  <c:v>-88.2</c:v>
                </c:pt>
                <c:pt idx="87">
                  <c:v>-88.1</c:v>
                </c:pt>
                <c:pt idx="88">
                  <c:v>-86.2</c:v>
                </c:pt>
                <c:pt idx="89">
                  <c:v>-88.2</c:v>
                </c:pt>
                <c:pt idx="90">
                  <c:v>-88.2</c:v>
                </c:pt>
                <c:pt idx="91">
                  <c:v>-86.8</c:v>
                </c:pt>
                <c:pt idx="92">
                  <c:v>-87.9</c:v>
                </c:pt>
                <c:pt idx="93">
                  <c:v>-88.2</c:v>
                </c:pt>
                <c:pt idx="94">
                  <c:v>-88.2</c:v>
                </c:pt>
                <c:pt idx="95">
                  <c:v>-87.2</c:v>
                </c:pt>
                <c:pt idx="96">
                  <c:v>-88.2</c:v>
                </c:pt>
                <c:pt idx="97">
                  <c:v>-88.2</c:v>
                </c:pt>
                <c:pt idx="98">
                  <c:v>-87.7</c:v>
                </c:pt>
                <c:pt idx="99">
                  <c:v>-88.2</c:v>
                </c:pt>
                <c:pt idx="100">
                  <c:v>-88.2</c:v>
                </c:pt>
                <c:pt idx="101">
                  <c:v>-88.2</c:v>
                </c:pt>
                <c:pt idx="102">
                  <c:v>-85.6</c:v>
                </c:pt>
                <c:pt idx="103">
                  <c:v>-84.8</c:v>
                </c:pt>
                <c:pt idx="104">
                  <c:v>-88.2</c:v>
                </c:pt>
                <c:pt idx="105">
                  <c:v>-86.2</c:v>
                </c:pt>
                <c:pt idx="106">
                  <c:v>-87.5</c:v>
                </c:pt>
                <c:pt idx="107">
                  <c:v>-88.2</c:v>
                </c:pt>
                <c:pt idx="108">
                  <c:v>-88.2</c:v>
                </c:pt>
                <c:pt idx="109">
                  <c:v>-87</c:v>
                </c:pt>
                <c:pt idx="110">
                  <c:v>-88.2</c:v>
                </c:pt>
                <c:pt idx="111">
                  <c:v>-87.5</c:v>
                </c:pt>
                <c:pt idx="112">
                  <c:v>-88.2</c:v>
                </c:pt>
                <c:pt idx="113">
                  <c:v>-85.4</c:v>
                </c:pt>
                <c:pt idx="114">
                  <c:v>-87.8</c:v>
                </c:pt>
                <c:pt idx="115">
                  <c:v>-86</c:v>
                </c:pt>
                <c:pt idx="116">
                  <c:v>-87.5</c:v>
                </c:pt>
                <c:pt idx="117">
                  <c:v>-88</c:v>
                </c:pt>
                <c:pt idx="118">
                  <c:v>-86.7</c:v>
                </c:pt>
                <c:pt idx="119">
                  <c:v>-88.2</c:v>
                </c:pt>
                <c:pt idx="120">
                  <c:v>-87.1</c:v>
                </c:pt>
                <c:pt idx="121">
                  <c:v>-86.4</c:v>
                </c:pt>
                <c:pt idx="122">
                  <c:v>-88.2</c:v>
                </c:pt>
                <c:pt idx="123">
                  <c:v>-88.2</c:v>
                </c:pt>
                <c:pt idx="124">
                  <c:v>-88.2</c:v>
                </c:pt>
                <c:pt idx="125">
                  <c:v>-88.2</c:v>
                </c:pt>
                <c:pt idx="126">
                  <c:v>-88.2</c:v>
                </c:pt>
                <c:pt idx="127">
                  <c:v>-88.2</c:v>
                </c:pt>
                <c:pt idx="128">
                  <c:v>-88.2</c:v>
                </c:pt>
                <c:pt idx="129">
                  <c:v>-88.2</c:v>
                </c:pt>
                <c:pt idx="130">
                  <c:v>-88.2</c:v>
                </c:pt>
                <c:pt idx="131">
                  <c:v>-86</c:v>
                </c:pt>
                <c:pt idx="132">
                  <c:v>-88.2</c:v>
                </c:pt>
                <c:pt idx="133">
                  <c:v>-85.4</c:v>
                </c:pt>
                <c:pt idx="134">
                  <c:v>-88.2</c:v>
                </c:pt>
                <c:pt idx="135">
                  <c:v>-85.7</c:v>
                </c:pt>
                <c:pt idx="136">
                  <c:v>-88.3</c:v>
                </c:pt>
                <c:pt idx="137">
                  <c:v>-88.3</c:v>
                </c:pt>
                <c:pt idx="138">
                  <c:v>-85.5</c:v>
                </c:pt>
                <c:pt idx="139">
                  <c:v>-88.2</c:v>
                </c:pt>
                <c:pt idx="140">
                  <c:v>-88.2</c:v>
                </c:pt>
                <c:pt idx="141">
                  <c:v>-86.7</c:v>
                </c:pt>
                <c:pt idx="142">
                  <c:v>-88.2</c:v>
                </c:pt>
                <c:pt idx="143">
                  <c:v>-88.2</c:v>
                </c:pt>
                <c:pt idx="144">
                  <c:v>-88.2</c:v>
                </c:pt>
                <c:pt idx="145">
                  <c:v>-88.2</c:v>
                </c:pt>
                <c:pt idx="146">
                  <c:v>-88.2</c:v>
                </c:pt>
                <c:pt idx="147">
                  <c:v>-88.2</c:v>
                </c:pt>
                <c:pt idx="148">
                  <c:v>-88.2</c:v>
                </c:pt>
                <c:pt idx="149">
                  <c:v>-88.2</c:v>
                </c:pt>
                <c:pt idx="150">
                  <c:v>-88.2</c:v>
                </c:pt>
                <c:pt idx="151">
                  <c:v>-88.2</c:v>
                </c:pt>
                <c:pt idx="152">
                  <c:v>-86.8</c:v>
                </c:pt>
                <c:pt idx="153">
                  <c:v>-87</c:v>
                </c:pt>
                <c:pt idx="154">
                  <c:v>-86.7</c:v>
                </c:pt>
                <c:pt idx="155">
                  <c:v>-88.2</c:v>
                </c:pt>
                <c:pt idx="156">
                  <c:v>-85.5</c:v>
                </c:pt>
                <c:pt idx="157">
                  <c:v>-86.8</c:v>
                </c:pt>
                <c:pt idx="158">
                  <c:v>-88.2</c:v>
                </c:pt>
                <c:pt idx="159">
                  <c:v>-88.2</c:v>
                </c:pt>
                <c:pt idx="160">
                  <c:v>-88.2</c:v>
                </c:pt>
                <c:pt idx="161">
                  <c:v>-86.8</c:v>
                </c:pt>
                <c:pt idx="162">
                  <c:v>-88.2</c:v>
                </c:pt>
                <c:pt idx="163">
                  <c:v>-86.5</c:v>
                </c:pt>
                <c:pt idx="164">
                  <c:v>-88.2</c:v>
                </c:pt>
                <c:pt idx="165">
                  <c:v>-88.2</c:v>
                </c:pt>
                <c:pt idx="166">
                  <c:v>-88.2</c:v>
                </c:pt>
                <c:pt idx="167">
                  <c:v>-87.8</c:v>
                </c:pt>
                <c:pt idx="168">
                  <c:v>-85.5</c:v>
                </c:pt>
                <c:pt idx="169">
                  <c:v>-86.8</c:v>
                </c:pt>
                <c:pt idx="170">
                  <c:v>-86</c:v>
                </c:pt>
                <c:pt idx="171">
                  <c:v>-84.2</c:v>
                </c:pt>
                <c:pt idx="172">
                  <c:v>-88.2</c:v>
                </c:pt>
                <c:pt idx="173">
                  <c:v>-85.1</c:v>
                </c:pt>
                <c:pt idx="174">
                  <c:v>-86.9</c:v>
                </c:pt>
                <c:pt idx="175">
                  <c:v>-88.2</c:v>
                </c:pt>
                <c:pt idx="176">
                  <c:v>-88.2</c:v>
                </c:pt>
                <c:pt idx="177">
                  <c:v>-85.1</c:v>
                </c:pt>
                <c:pt idx="178">
                  <c:v>-86.3</c:v>
                </c:pt>
                <c:pt idx="179">
                  <c:v>-88.2</c:v>
                </c:pt>
                <c:pt idx="180">
                  <c:v>-86.8</c:v>
                </c:pt>
                <c:pt idx="181">
                  <c:v>-85</c:v>
                </c:pt>
                <c:pt idx="182">
                  <c:v>-87.2</c:v>
                </c:pt>
                <c:pt idx="183">
                  <c:v>-88.2</c:v>
                </c:pt>
                <c:pt idx="184">
                  <c:v>-86.4</c:v>
                </c:pt>
                <c:pt idx="185">
                  <c:v>-88.2</c:v>
                </c:pt>
                <c:pt idx="186">
                  <c:v>-88.2</c:v>
                </c:pt>
                <c:pt idx="187">
                  <c:v>-88.2</c:v>
                </c:pt>
                <c:pt idx="188">
                  <c:v>-88.2</c:v>
                </c:pt>
                <c:pt idx="189">
                  <c:v>-86.6</c:v>
                </c:pt>
                <c:pt idx="190">
                  <c:v>-88.2</c:v>
                </c:pt>
                <c:pt idx="191">
                  <c:v>-88.2</c:v>
                </c:pt>
                <c:pt idx="192">
                  <c:v>-87.9</c:v>
                </c:pt>
                <c:pt idx="193">
                  <c:v>-88.2</c:v>
                </c:pt>
                <c:pt idx="194">
                  <c:v>-88.2</c:v>
                </c:pt>
                <c:pt idx="195">
                  <c:v>-86.9</c:v>
                </c:pt>
                <c:pt idx="196">
                  <c:v>-88.2</c:v>
                </c:pt>
                <c:pt idx="197">
                  <c:v>-88.2</c:v>
                </c:pt>
                <c:pt idx="198">
                  <c:v>-84.7</c:v>
                </c:pt>
                <c:pt idx="199">
                  <c:v>-88.2</c:v>
                </c:pt>
                <c:pt idx="200">
                  <c:v>-87.1</c:v>
                </c:pt>
                <c:pt idx="201">
                  <c:v>-88.2</c:v>
                </c:pt>
                <c:pt idx="202">
                  <c:v>-87</c:v>
                </c:pt>
                <c:pt idx="203">
                  <c:v>-88.2</c:v>
                </c:pt>
                <c:pt idx="204">
                  <c:v>-88.2</c:v>
                </c:pt>
                <c:pt idx="205">
                  <c:v>-84.7</c:v>
                </c:pt>
                <c:pt idx="206">
                  <c:v>-84.2</c:v>
                </c:pt>
                <c:pt idx="207">
                  <c:v>-88.2</c:v>
                </c:pt>
                <c:pt idx="208">
                  <c:v>-88.2</c:v>
                </c:pt>
                <c:pt idx="209">
                  <c:v>-84.4</c:v>
                </c:pt>
                <c:pt idx="210">
                  <c:v>-87.4</c:v>
                </c:pt>
                <c:pt idx="211">
                  <c:v>-88.2</c:v>
                </c:pt>
                <c:pt idx="212">
                  <c:v>-88.2</c:v>
                </c:pt>
                <c:pt idx="213">
                  <c:v>-88.2</c:v>
                </c:pt>
                <c:pt idx="214">
                  <c:v>-86.8</c:v>
                </c:pt>
                <c:pt idx="215">
                  <c:v>-86.8</c:v>
                </c:pt>
                <c:pt idx="216">
                  <c:v>-88.2</c:v>
                </c:pt>
                <c:pt idx="217">
                  <c:v>-88.2</c:v>
                </c:pt>
                <c:pt idx="218">
                  <c:v>-86.8</c:v>
                </c:pt>
                <c:pt idx="219">
                  <c:v>-88.2</c:v>
                </c:pt>
                <c:pt idx="220">
                  <c:v>-87</c:v>
                </c:pt>
                <c:pt idx="221">
                  <c:v>-88.2</c:v>
                </c:pt>
                <c:pt idx="222">
                  <c:v>-86.8</c:v>
                </c:pt>
                <c:pt idx="223">
                  <c:v>-86.1</c:v>
                </c:pt>
                <c:pt idx="224">
                  <c:v>-85.5</c:v>
                </c:pt>
                <c:pt idx="225">
                  <c:v>-85.9</c:v>
                </c:pt>
                <c:pt idx="226">
                  <c:v>-85.9</c:v>
                </c:pt>
                <c:pt idx="227">
                  <c:v>-88.2</c:v>
                </c:pt>
                <c:pt idx="228">
                  <c:v>-86.7</c:v>
                </c:pt>
                <c:pt idx="229">
                  <c:v>-88.2</c:v>
                </c:pt>
                <c:pt idx="230">
                  <c:v>-88.2</c:v>
                </c:pt>
                <c:pt idx="231">
                  <c:v>-88.2</c:v>
                </c:pt>
                <c:pt idx="232">
                  <c:v>-87</c:v>
                </c:pt>
                <c:pt idx="233">
                  <c:v>-88.2</c:v>
                </c:pt>
                <c:pt idx="234">
                  <c:v>-85.7</c:v>
                </c:pt>
                <c:pt idx="235">
                  <c:v>-84.9</c:v>
                </c:pt>
                <c:pt idx="236">
                  <c:v>-88.2</c:v>
                </c:pt>
                <c:pt idx="237">
                  <c:v>-88.2</c:v>
                </c:pt>
                <c:pt idx="238">
                  <c:v>-83.8</c:v>
                </c:pt>
                <c:pt idx="239">
                  <c:v>-84.3</c:v>
                </c:pt>
                <c:pt idx="240">
                  <c:v>-84.6</c:v>
                </c:pt>
                <c:pt idx="241">
                  <c:v>-86.1</c:v>
                </c:pt>
                <c:pt idx="242">
                  <c:v>-88.2</c:v>
                </c:pt>
                <c:pt idx="243">
                  <c:v>-87.7</c:v>
                </c:pt>
                <c:pt idx="244">
                  <c:v>-88.2</c:v>
                </c:pt>
                <c:pt idx="245">
                  <c:v>-86</c:v>
                </c:pt>
                <c:pt idx="246">
                  <c:v>-85</c:v>
                </c:pt>
                <c:pt idx="247">
                  <c:v>-86.2</c:v>
                </c:pt>
                <c:pt idx="248">
                  <c:v>-88.2</c:v>
                </c:pt>
                <c:pt idx="249">
                  <c:v>-88.2</c:v>
                </c:pt>
                <c:pt idx="250">
                  <c:v>-86.9</c:v>
                </c:pt>
                <c:pt idx="251">
                  <c:v>-88.2</c:v>
                </c:pt>
                <c:pt idx="252">
                  <c:v>-85.6</c:v>
                </c:pt>
                <c:pt idx="253">
                  <c:v>-88.2</c:v>
                </c:pt>
                <c:pt idx="254">
                  <c:v>-87.2</c:v>
                </c:pt>
                <c:pt idx="255">
                  <c:v>-87.4</c:v>
                </c:pt>
                <c:pt idx="256">
                  <c:v>-88.2</c:v>
                </c:pt>
                <c:pt idx="257">
                  <c:v>-87.2</c:v>
                </c:pt>
                <c:pt idx="258">
                  <c:v>-88.2</c:v>
                </c:pt>
                <c:pt idx="259">
                  <c:v>-88.2</c:v>
                </c:pt>
                <c:pt idx="260">
                  <c:v>-87.1</c:v>
                </c:pt>
                <c:pt idx="261">
                  <c:v>-88.2</c:v>
                </c:pt>
                <c:pt idx="262">
                  <c:v>-88.2</c:v>
                </c:pt>
                <c:pt idx="263">
                  <c:v>-85.5</c:v>
                </c:pt>
                <c:pt idx="264">
                  <c:v>-88.2</c:v>
                </c:pt>
                <c:pt idx="265">
                  <c:v>-86.7</c:v>
                </c:pt>
                <c:pt idx="266">
                  <c:v>-88.2</c:v>
                </c:pt>
                <c:pt idx="267">
                  <c:v>-88.2</c:v>
                </c:pt>
                <c:pt idx="268">
                  <c:v>-84</c:v>
                </c:pt>
                <c:pt idx="269">
                  <c:v>-88.2</c:v>
                </c:pt>
                <c:pt idx="270">
                  <c:v>-88.2</c:v>
                </c:pt>
                <c:pt idx="271">
                  <c:v>-85.3</c:v>
                </c:pt>
                <c:pt idx="272">
                  <c:v>-86.5</c:v>
                </c:pt>
                <c:pt idx="273">
                  <c:v>-86.2</c:v>
                </c:pt>
                <c:pt idx="274">
                  <c:v>-87.4</c:v>
                </c:pt>
                <c:pt idx="275">
                  <c:v>-86.9</c:v>
                </c:pt>
                <c:pt idx="276">
                  <c:v>-86.7</c:v>
                </c:pt>
                <c:pt idx="277">
                  <c:v>-88.2</c:v>
                </c:pt>
                <c:pt idx="278">
                  <c:v>-87.5</c:v>
                </c:pt>
                <c:pt idx="279">
                  <c:v>-85.2</c:v>
                </c:pt>
                <c:pt idx="280">
                  <c:v>-83.9</c:v>
                </c:pt>
                <c:pt idx="281">
                  <c:v>-88.2</c:v>
                </c:pt>
                <c:pt idx="282">
                  <c:v>-86.9</c:v>
                </c:pt>
                <c:pt idx="283">
                  <c:v>-87.2</c:v>
                </c:pt>
                <c:pt idx="284">
                  <c:v>-88.2</c:v>
                </c:pt>
                <c:pt idx="285">
                  <c:v>-88.2</c:v>
                </c:pt>
                <c:pt idx="286">
                  <c:v>-88.2</c:v>
                </c:pt>
                <c:pt idx="287">
                  <c:v>-88.2</c:v>
                </c:pt>
                <c:pt idx="288">
                  <c:v>-85.6</c:v>
                </c:pt>
                <c:pt idx="289">
                  <c:v>-88.2</c:v>
                </c:pt>
                <c:pt idx="290">
                  <c:v>-88</c:v>
                </c:pt>
                <c:pt idx="291">
                  <c:v>-88.3</c:v>
                </c:pt>
                <c:pt idx="292">
                  <c:v>-87.6</c:v>
                </c:pt>
                <c:pt idx="293">
                  <c:v>-88.3</c:v>
                </c:pt>
                <c:pt idx="294">
                  <c:v>-88.1</c:v>
                </c:pt>
                <c:pt idx="295">
                  <c:v>-86.6</c:v>
                </c:pt>
                <c:pt idx="296">
                  <c:v>-88</c:v>
                </c:pt>
                <c:pt idx="297">
                  <c:v>-83.9</c:v>
                </c:pt>
                <c:pt idx="298">
                  <c:v>-84</c:v>
                </c:pt>
                <c:pt idx="299">
                  <c:v>-88.3</c:v>
                </c:pt>
                <c:pt idx="300">
                  <c:v>-88.3</c:v>
                </c:pt>
                <c:pt idx="301">
                  <c:v>-86.4</c:v>
                </c:pt>
                <c:pt idx="302">
                  <c:v>-88.3</c:v>
                </c:pt>
                <c:pt idx="303">
                  <c:v>-88.3</c:v>
                </c:pt>
                <c:pt idx="304">
                  <c:v>-88.3</c:v>
                </c:pt>
                <c:pt idx="305">
                  <c:v>-88.3</c:v>
                </c:pt>
                <c:pt idx="306">
                  <c:v>-88.3</c:v>
                </c:pt>
                <c:pt idx="307">
                  <c:v>-88.3</c:v>
                </c:pt>
                <c:pt idx="308">
                  <c:v>-88.3</c:v>
                </c:pt>
                <c:pt idx="309">
                  <c:v>-88.3</c:v>
                </c:pt>
                <c:pt idx="310">
                  <c:v>-85.8</c:v>
                </c:pt>
                <c:pt idx="311">
                  <c:v>-87.6</c:v>
                </c:pt>
                <c:pt idx="312">
                  <c:v>-87.7</c:v>
                </c:pt>
                <c:pt idx="313">
                  <c:v>-88.3</c:v>
                </c:pt>
                <c:pt idx="314">
                  <c:v>-88.3</c:v>
                </c:pt>
                <c:pt idx="315">
                  <c:v>-86.6</c:v>
                </c:pt>
                <c:pt idx="316">
                  <c:v>-88.3</c:v>
                </c:pt>
                <c:pt idx="317">
                  <c:v>-88.3</c:v>
                </c:pt>
                <c:pt idx="318">
                  <c:v>-84.2</c:v>
                </c:pt>
                <c:pt idx="319">
                  <c:v>-85.1</c:v>
                </c:pt>
                <c:pt idx="320">
                  <c:v>-88.3</c:v>
                </c:pt>
                <c:pt idx="321">
                  <c:v>-84.7</c:v>
                </c:pt>
                <c:pt idx="322">
                  <c:v>-88.3</c:v>
                </c:pt>
                <c:pt idx="323">
                  <c:v>-88.3</c:v>
                </c:pt>
                <c:pt idx="324">
                  <c:v>-88.3</c:v>
                </c:pt>
                <c:pt idx="325">
                  <c:v>-88.3</c:v>
                </c:pt>
                <c:pt idx="326">
                  <c:v>-88.3</c:v>
                </c:pt>
                <c:pt idx="327">
                  <c:v>-87.1</c:v>
                </c:pt>
                <c:pt idx="328">
                  <c:v>-85.2</c:v>
                </c:pt>
                <c:pt idx="329">
                  <c:v>-84.9</c:v>
                </c:pt>
                <c:pt idx="330">
                  <c:v>-86.7</c:v>
                </c:pt>
                <c:pt idx="331">
                  <c:v>-88.3</c:v>
                </c:pt>
                <c:pt idx="332">
                  <c:v>-88.3</c:v>
                </c:pt>
                <c:pt idx="333">
                  <c:v>-88.3</c:v>
                </c:pt>
                <c:pt idx="334">
                  <c:v>-88.3</c:v>
                </c:pt>
                <c:pt idx="335">
                  <c:v>-88.3</c:v>
                </c:pt>
                <c:pt idx="336">
                  <c:v>-83.8</c:v>
                </c:pt>
                <c:pt idx="337">
                  <c:v>-87.5</c:v>
                </c:pt>
                <c:pt idx="338">
                  <c:v>-88.3</c:v>
                </c:pt>
                <c:pt idx="339">
                  <c:v>-88.3</c:v>
                </c:pt>
                <c:pt idx="340">
                  <c:v>-86.3</c:v>
                </c:pt>
                <c:pt idx="341">
                  <c:v>-88.3</c:v>
                </c:pt>
                <c:pt idx="342">
                  <c:v>-85.3</c:v>
                </c:pt>
                <c:pt idx="343">
                  <c:v>-85.8</c:v>
                </c:pt>
                <c:pt idx="344">
                  <c:v>-88.3</c:v>
                </c:pt>
                <c:pt idx="345">
                  <c:v>-87.2</c:v>
                </c:pt>
                <c:pt idx="346">
                  <c:v>-87.8</c:v>
                </c:pt>
                <c:pt idx="347">
                  <c:v>-88.3</c:v>
                </c:pt>
                <c:pt idx="348">
                  <c:v>-88.3</c:v>
                </c:pt>
                <c:pt idx="349">
                  <c:v>-88.3</c:v>
                </c:pt>
                <c:pt idx="350">
                  <c:v>-88.3</c:v>
                </c:pt>
                <c:pt idx="351">
                  <c:v>-88.3</c:v>
                </c:pt>
                <c:pt idx="352">
                  <c:v>-88.3</c:v>
                </c:pt>
                <c:pt idx="353">
                  <c:v>-88.3</c:v>
                </c:pt>
                <c:pt idx="354">
                  <c:v>-88.3</c:v>
                </c:pt>
                <c:pt idx="355">
                  <c:v>-88.3</c:v>
                </c:pt>
                <c:pt idx="356">
                  <c:v>-88.3</c:v>
                </c:pt>
                <c:pt idx="357">
                  <c:v>-88.3</c:v>
                </c:pt>
                <c:pt idx="358">
                  <c:v>-88.3</c:v>
                </c:pt>
                <c:pt idx="359">
                  <c:v>-87.7</c:v>
                </c:pt>
                <c:pt idx="360">
                  <c:v>-84.9</c:v>
                </c:pt>
                <c:pt idx="361">
                  <c:v>-88.3</c:v>
                </c:pt>
                <c:pt idx="362">
                  <c:v>-87.6</c:v>
                </c:pt>
                <c:pt idx="363">
                  <c:v>-88.3</c:v>
                </c:pt>
                <c:pt idx="364">
                  <c:v>-86.4</c:v>
                </c:pt>
                <c:pt idx="365">
                  <c:v>-88.3</c:v>
                </c:pt>
                <c:pt idx="366">
                  <c:v>-88.3</c:v>
                </c:pt>
                <c:pt idx="367">
                  <c:v>-86</c:v>
                </c:pt>
                <c:pt idx="368">
                  <c:v>-82.7</c:v>
                </c:pt>
                <c:pt idx="369">
                  <c:v>-88.3</c:v>
                </c:pt>
                <c:pt idx="370">
                  <c:v>-84.3</c:v>
                </c:pt>
                <c:pt idx="371">
                  <c:v>-88</c:v>
                </c:pt>
                <c:pt idx="372">
                  <c:v>-84.7</c:v>
                </c:pt>
                <c:pt idx="373">
                  <c:v>-87.5</c:v>
                </c:pt>
                <c:pt idx="374">
                  <c:v>-88.3</c:v>
                </c:pt>
                <c:pt idx="375">
                  <c:v>-88.3</c:v>
                </c:pt>
                <c:pt idx="376">
                  <c:v>-86</c:v>
                </c:pt>
                <c:pt idx="377">
                  <c:v>-88.2</c:v>
                </c:pt>
                <c:pt idx="378">
                  <c:v>-88.3</c:v>
                </c:pt>
                <c:pt idx="379">
                  <c:v>-85.1</c:v>
                </c:pt>
                <c:pt idx="380">
                  <c:v>-88.3</c:v>
                </c:pt>
                <c:pt idx="381">
                  <c:v>-84.7</c:v>
                </c:pt>
                <c:pt idx="382">
                  <c:v>-85.3</c:v>
                </c:pt>
                <c:pt idx="383">
                  <c:v>-88.3</c:v>
                </c:pt>
                <c:pt idx="384">
                  <c:v>-88.3</c:v>
                </c:pt>
                <c:pt idx="385">
                  <c:v>-85.2</c:v>
                </c:pt>
                <c:pt idx="386">
                  <c:v>-88.3</c:v>
                </c:pt>
                <c:pt idx="387">
                  <c:v>-88.3</c:v>
                </c:pt>
                <c:pt idx="388">
                  <c:v>-88.3</c:v>
                </c:pt>
                <c:pt idx="389">
                  <c:v>-84.8</c:v>
                </c:pt>
                <c:pt idx="390">
                  <c:v>-88.3</c:v>
                </c:pt>
                <c:pt idx="391">
                  <c:v>-88.3</c:v>
                </c:pt>
                <c:pt idx="392">
                  <c:v>-88.3</c:v>
                </c:pt>
                <c:pt idx="393">
                  <c:v>-87</c:v>
                </c:pt>
                <c:pt idx="394">
                  <c:v>-87.8</c:v>
                </c:pt>
                <c:pt idx="395">
                  <c:v>-88.3</c:v>
                </c:pt>
                <c:pt idx="396">
                  <c:v>-88.3</c:v>
                </c:pt>
                <c:pt idx="397">
                  <c:v>-87.1</c:v>
                </c:pt>
                <c:pt idx="398">
                  <c:v>-88.3</c:v>
                </c:pt>
                <c:pt idx="399">
                  <c:v>-83.9</c:v>
                </c:pt>
                <c:pt idx="400">
                  <c:v>-88.3</c:v>
                </c:pt>
                <c:pt idx="401">
                  <c:v>-88.3</c:v>
                </c:pt>
                <c:pt idx="402">
                  <c:v>-88.3</c:v>
                </c:pt>
                <c:pt idx="403">
                  <c:v>-88.3</c:v>
                </c:pt>
                <c:pt idx="404">
                  <c:v>-85.3</c:v>
                </c:pt>
                <c:pt idx="405">
                  <c:v>-88</c:v>
                </c:pt>
                <c:pt idx="406">
                  <c:v>-88.3</c:v>
                </c:pt>
                <c:pt idx="407">
                  <c:v>-88.3</c:v>
                </c:pt>
                <c:pt idx="408">
                  <c:v>-86.6</c:v>
                </c:pt>
                <c:pt idx="409">
                  <c:v>-85.8</c:v>
                </c:pt>
                <c:pt idx="410">
                  <c:v>-88.3</c:v>
                </c:pt>
                <c:pt idx="411">
                  <c:v>-88.3</c:v>
                </c:pt>
                <c:pt idx="412">
                  <c:v>-88.3</c:v>
                </c:pt>
                <c:pt idx="413">
                  <c:v>-85.8</c:v>
                </c:pt>
                <c:pt idx="414">
                  <c:v>-84.2</c:v>
                </c:pt>
                <c:pt idx="415">
                  <c:v>-88.3</c:v>
                </c:pt>
                <c:pt idx="416">
                  <c:v>-88.3</c:v>
                </c:pt>
                <c:pt idx="417">
                  <c:v>-85.9</c:v>
                </c:pt>
                <c:pt idx="418">
                  <c:v>-88.3</c:v>
                </c:pt>
                <c:pt idx="419">
                  <c:v>-88</c:v>
                </c:pt>
                <c:pt idx="420">
                  <c:v>-84.1</c:v>
                </c:pt>
                <c:pt idx="421">
                  <c:v>-84.5</c:v>
                </c:pt>
                <c:pt idx="422">
                  <c:v>-85.5</c:v>
                </c:pt>
                <c:pt idx="423">
                  <c:v>-88.3</c:v>
                </c:pt>
                <c:pt idx="424">
                  <c:v>-88.3</c:v>
                </c:pt>
                <c:pt idx="425">
                  <c:v>-88.3</c:v>
                </c:pt>
                <c:pt idx="426">
                  <c:v>-88.3</c:v>
                </c:pt>
                <c:pt idx="427">
                  <c:v>-83.8</c:v>
                </c:pt>
                <c:pt idx="428">
                  <c:v>-85.3</c:v>
                </c:pt>
                <c:pt idx="429">
                  <c:v>-88.2</c:v>
                </c:pt>
                <c:pt idx="430">
                  <c:v>-86.5</c:v>
                </c:pt>
                <c:pt idx="431">
                  <c:v>-86.7</c:v>
                </c:pt>
                <c:pt idx="432">
                  <c:v>-85.6</c:v>
                </c:pt>
                <c:pt idx="433">
                  <c:v>-88.2</c:v>
                </c:pt>
                <c:pt idx="434">
                  <c:v>-88.2</c:v>
                </c:pt>
                <c:pt idx="435">
                  <c:v>-85.2</c:v>
                </c:pt>
                <c:pt idx="436">
                  <c:v>-86</c:v>
                </c:pt>
                <c:pt idx="437">
                  <c:v>-88.2</c:v>
                </c:pt>
                <c:pt idx="438">
                  <c:v>-87.7</c:v>
                </c:pt>
                <c:pt idx="439">
                  <c:v>-88.2</c:v>
                </c:pt>
                <c:pt idx="440">
                  <c:v>-86.1</c:v>
                </c:pt>
                <c:pt idx="441">
                  <c:v>-87.4</c:v>
                </c:pt>
                <c:pt idx="442">
                  <c:v>-85.4</c:v>
                </c:pt>
                <c:pt idx="443">
                  <c:v>-87.1</c:v>
                </c:pt>
                <c:pt idx="444">
                  <c:v>-88.2</c:v>
                </c:pt>
                <c:pt idx="445">
                  <c:v>-85.6</c:v>
                </c:pt>
                <c:pt idx="446">
                  <c:v>-88.2</c:v>
                </c:pt>
                <c:pt idx="447">
                  <c:v>-88.2</c:v>
                </c:pt>
                <c:pt idx="448">
                  <c:v>-88.2</c:v>
                </c:pt>
                <c:pt idx="449">
                  <c:v>-88.2</c:v>
                </c:pt>
                <c:pt idx="450">
                  <c:v>-88.2</c:v>
                </c:pt>
                <c:pt idx="451">
                  <c:v>-86.7</c:v>
                </c:pt>
                <c:pt idx="452">
                  <c:v>-86.6</c:v>
                </c:pt>
                <c:pt idx="453">
                  <c:v>-88.2</c:v>
                </c:pt>
                <c:pt idx="454">
                  <c:v>-88.2</c:v>
                </c:pt>
                <c:pt idx="455">
                  <c:v>-88.2</c:v>
                </c:pt>
                <c:pt idx="456">
                  <c:v>-85.2</c:v>
                </c:pt>
                <c:pt idx="457">
                  <c:v>-86.3</c:v>
                </c:pt>
                <c:pt idx="458">
                  <c:v>-88.2</c:v>
                </c:pt>
                <c:pt idx="459">
                  <c:v>-88.2</c:v>
                </c:pt>
                <c:pt idx="460">
                  <c:v>-88.2</c:v>
                </c:pt>
                <c:pt idx="461">
                  <c:v>-88.2</c:v>
                </c:pt>
                <c:pt idx="462">
                  <c:v>-87.5</c:v>
                </c:pt>
                <c:pt idx="463">
                  <c:v>-88.2</c:v>
                </c:pt>
                <c:pt idx="464">
                  <c:v>-86.6</c:v>
                </c:pt>
                <c:pt idx="465">
                  <c:v>-84.4</c:v>
                </c:pt>
                <c:pt idx="466">
                  <c:v>-88.2</c:v>
                </c:pt>
                <c:pt idx="467">
                  <c:v>-85.3</c:v>
                </c:pt>
                <c:pt idx="468">
                  <c:v>-85.3</c:v>
                </c:pt>
                <c:pt idx="469">
                  <c:v>-88.2</c:v>
                </c:pt>
                <c:pt idx="470">
                  <c:v>-88.2</c:v>
                </c:pt>
                <c:pt idx="471">
                  <c:v>-87</c:v>
                </c:pt>
                <c:pt idx="472">
                  <c:v>-85.6</c:v>
                </c:pt>
                <c:pt idx="473">
                  <c:v>-85.6</c:v>
                </c:pt>
                <c:pt idx="474">
                  <c:v>-87.1</c:v>
                </c:pt>
                <c:pt idx="475">
                  <c:v>-84.2</c:v>
                </c:pt>
                <c:pt idx="476">
                  <c:v>-88.2</c:v>
                </c:pt>
                <c:pt idx="477">
                  <c:v>-88.2</c:v>
                </c:pt>
                <c:pt idx="478">
                  <c:v>-85.9</c:v>
                </c:pt>
                <c:pt idx="479">
                  <c:v>-86</c:v>
                </c:pt>
                <c:pt idx="480">
                  <c:v>-88.2</c:v>
                </c:pt>
                <c:pt idx="481">
                  <c:v>-88.2</c:v>
                </c:pt>
                <c:pt idx="482">
                  <c:v>-88.2</c:v>
                </c:pt>
                <c:pt idx="483">
                  <c:v>-88.2</c:v>
                </c:pt>
                <c:pt idx="484">
                  <c:v>-85.4</c:v>
                </c:pt>
                <c:pt idx="485">
                  <c:v>-88.2</c:v>
                </c:pt>
                <c:pt idx="486">
                  <c:v>-87.4</c:v>
                </c:pt>
                <c:pt idx="487">
                  <c:v>-83.1</c:v>
                </c:pt>
                <c:pt idx="488">
                  <c:v>-86.8</c:v>
                </c:pt>
                <c:pt idx="489">
                  <c:v>-88.2</c:v>
                </c:pt>
                <c:pt idx="490">
                  <c:v>-87.2</c:v>
                </c:pt>
                <c:pt idx="491">
                  <c:v>-86</c:v>
                </c:pt>
                <c:pt idx="492">
                  <c:v>-83.4</c:v>
                </c:pt>
                <c:pt idx="493">
                  <c:v>-85.7</c:v>
                </c:pt>
                <c:pt idx="494">
                  <c:v>-86.6</c:v>
                </c:pt>
                <c:pt idx="495">
                  <c:v>-86</c:v>
                </c:pt>
                <c:pt idx="496">
                  <c:v>-85.8</c:v>
                </c:pt>
                <c:pt idx="497">
                  <c:v>-85.1</c:v>
                </c:pt>
                <c:pt idx="498">
                  <c:v>-83.3</c:v>
                </c:pt>
                <c:pt idx="499">
                  <c:v>-88.2</c:v>
                </c:pt>
                <c:pt idx="500">
                  <c:v>-88.2</c:v>
                </c:pt>
                <c:pt idx="501">
                  <c:v>-86.8</c:v>
                </c:pt>
                <c:pt idx="502">
                  <c:v>-86.9</c:v>
                </c:pt>
                <c:pt idx="503">
                  <c:v>-88.2</c:v>
                </c:pt>
                <c:pt idx="504">
                  <c:v>-88.2</c:v>
                </c:pt>
                <c:pt idx="505">
                  <c:v>-88.1</c:v>
                </c:pt>
                <c:pt idx="506">
                  <c:v>-85.2</c:v>
                </c:pt>
                <c:pt idx="507">
                  <c:v>-87.2</c:v>
                </c:pt>
                <c:pt idx="508">
                  <c:v>-86.1</c:v>
                </c:pt>
                <c:pt idx="509">
                  <c:v>-84.9</c:v>
                </c:pt>
                <c:pt idx="510">
                  <c:v>-87.1</c:v>
                </c:pt>
                <c:pt idx="511">
                  <c:v>-88.1</c:v>
                </c:pt>
                <c:pt idx="512">
                  <c:v>-86.5</c:v>
                </c:pt>
                <c:pt idx="513">
                  <c:v>-86.5</c:v>
                </c:pt>
                <c:pt idx="514">
                  <c:v>-87</c:v>
                </c:pt>
                <c:pt idx="515">
                  <c:v>-85.8</c:v>
                </c:pt>
                <c:pt idx="516">
                  <c:v>-84.5</c:v>
                </c:pt>
                <c:pt idx="517">
                  <c:v>-88.1</c:v>
                </c:pt>
                <c:pt idx="518">
                  <c:v>-88.1</c:v>
                </c:pt>
                <c:pt idx="519">
                  <c:v>-86.1</c:v>
                </c:pt>
                <c:pt idx="520">
                  <c:v>-88.1</c:v>
                </c:pt>
                <c:pt idx="521">
                  <c:v>-88.1</c:v>
                </c:pt>
                <c:pt idx="522">
                  <c:v>-85.8</c:v>
                </c:pt>
                <c:pt idx="523">
                  <c:v>-87.7</c:v>
                </c:pt>
                <c:pt idx="524">
                  <c:v>-85.9</c:v>
                </c:pt>
                <c:pt idx="525">
                  <c:v>-87.8</c:v>
                </c:pt>
                <c:pt idx="526">
                  <c:v>-87.5</c:v>
                </c:pt>
                <c:pt idx="527">
                  <c:v>-88.1</c:v>
                </c:pt>
                <c:pt idx="528">
                  <c:v>-88.1</c:v>
                </c:pt>
                <c:pt idx="529">
                  <c:v>-87</c:v>
                </c:pt>
                <c:pt idx="530">
                  <c:v>-86.5</c:v>
                </c:pt>
                <c:pt idx="531">
                  <c:v>-88.1</c:v>
                </c:pt>
                <c:pt idx="532">
                  <c:v>-88.1</c:v>
                </c:pt>
                <c:pt idx="533">
                  <c:v>-85.7</c:v>
                </c:pt>
                <c:pt idx="534">
                  <c:v>-88.1</c:v>
                </c:pt>
                <c:pt idx="535">
                  <c:v>-88.1</c:v>
                </c:pt>
                <c:pt idx="536">
                  <c:v>-86.4</c:v>
                </c:pt>
                <c:pt idx="537">
                  <c:v>-86.3</c:v>
                </c:pt>
                <c:pt idx="538">
                  <c:v>-88.1</c:v>
                </c:pt>
                <c:pt idx="539">
                  <c:v>-88.1</c:v>
                </c:pt>
                <c:pt idx="540">
                  <c:v>-88.1</c:v>
                </c:pt>
                <c:pt idx="541">
                  <c:v>-88.1</c:v>
                </c:pt>
                <c:pt idx="542">
                  <c:v>-88.1</c:v>
                </c:pt>
                <c:pt idx="543">
                  <c:v>-88.1</c:v>
                </c:pt>
                <c:pt idx="544">
                  <c:v>-88.1</c:v>
                </c:pt>
                <c:pt idx="545">
                  <c:v>-88.1</c:v>
                </c:pt>
                <c:pt idx="546">
                  <c:v>-88.1</c:v>
                </c:pt>
                <c:pt idx="547">
                  <c:v>-88.1</c:v>
                </c:pt>
                <c:pt idx="548">
                  <c:v>-87.5</c:v>
                </c:pt>
                <c:pt idx="549">
                  <c:v>-85.7</c:v>
                </c:pt>
                <c:pt idx="550">
                  <c:v>-85.1</c:v>
                </c:pt>
                <c:pt idx="551">
                  <c:v>-86.4</c:v>
                </c:pt>
                <c:pt idx="552">
                  <c:v>-88.1</c:v>
                </c:pt>
                <c:pt idx="553">
                  <c:v>-86.6</c:v>
                </c:pt>
                <c:pt idx="554">
                  <c:v>-86.5</c:v>
                </c:pt>
                <c:pt idx="555">
                  <c:v>-87.4</c:v>
                </c:pt>
                <c:pt idx="556">
                  <c:v>-86.2</c:v>
                </c:pt>
                <c:pt idx="557">
                  <c:v>-88.1</c:v>
                </c:pt>
                <c:pt idx="558">
                  <c:v>-88.1</c:v>
                </c:pt>
                <c:pt idx="559">
                  <c:v>-84.9</c:v>
                </c:pt>
                <c:pt idx="560">
                  <c:v>-86.3</c:v>
                </c:pt>
                <c:pt idx="561">
                  <c:v>-88.1</c:v>
                </c:pt>
                <c:pt idx="562">
                  <c:v>-86.3</c:v>
                </c:pt>
                <c:pt idx="563">
                  <c:v>-88.1</c:v>
                </c:pt>
                <c:pt idx="564">
                  <c:v>-88.1</c:v>
                </c:pt>
                <c:pt idx="565">
                  <c:v>-88.1</c:v>
                </c:pt>
                <c:pt idx="566">
                  <c:v>-88.1</c:v>
                </c:pt>
                <c:pt idx="567">
                  <c:v>-88.1</c:v>
                </c:pt>
                <c:pt idx="568">
                  <c:v>-88.1</c:v>
                </c:pt>
                <c:pt idx="569">
                  <c:v>-88.1</c:v>
                </c:pt>
                <c:pt idx="570">
                  <c:v>-88.1</c:v>
                </c:pt>
                <c:pt idx="571">
                  <c:v>-88.1</c:v>
                </c:pt>
                <c:pt idx="572">
                  <c:v>-88.1</c:v>
                </c:pt>
                <c:pt idx="573">
                  <c:v>-88.1</c:v>
                </c:pt>
                <c:pt idx="574">
                  <c:v>-86.1</c:v>
                </c:pt>
                <c:pt idx="575">
                  <c:v>-88.1</c:v>
                </c:pt>
                <c:pt idx="576">
                  <c:v>-84</c:v>
                </c:pt>
                <c:pt idx="577">
                  <c:v>-86.4</c:v>
                </c:pt>
                <c:pt idx="578">
                  <c:v>-86.7</c:v>
                </c:pt>
                <c:pt idx="579">
                  <c:v>-88.1</c:v>
                </c:pt>
                <c:pt idx="580">
                  <c:v>-88.1</c:v>
                </c:pt>
                <c:pt idx="581">
                  <c:v>-88.1</c:v>
                </c:pt>
                <c:pt idx="582">
                  <c:v>-88.1</c:v>
                </c:pt>
                <c:pt idx="583">
                  <c:v>-88.1</c:v>
                </c:pt>
                <c:pt idx="584">
                  <c:v>-84.8</c:v>
                </c:pt>
                <c:pt idx="585">
                  <c:v>-88.1</c:v>
                </c:pt>
                <c:pt idx="586">
                  <c:v>-88.1</c:v>
                </c:pt>
                <c:pt idx="587">
                  <c:v>-88.1</c:v>
                </c:pt>
                <c:pt idx="588">
                  <c:v>-88.1</c:v>
                </c:pt>
                <c:pt idx="589">
                  <c:v>-87.8</c:v>
                </c:pt>
                <c:pt idx="590">
                  <c:v>-88.1</c:v>
                </c:pt>
                <c:pt idx="591">
                  <c:v>-88.1</c:v>
                </c:pt>
                <c:pt idx="592">
                  <c:v>-85.9</c:v>
                </c:pt>
                <c:pt idx="593">
                  <c:v>-86.6</c:v>
                </c:pt>
                <c:pt idx="594">
                  <c:v>-87.3</c:v>
                </c:pt>
                <c:pt idx="595">
                  <c:v>-86.6</c:v>
                </c:pt>
                <c:pt idx="596">
                  <c:v>-88.1</c:v>
                </c:pt>
                <c:pt idx="597">
                  <c:v>-88.1</c:v>
                </c:pt>
                <c:pt idx="598">
                  <c:v>-86.7</c:v>
                </c:pt>
                <c:pt idx="599">
                  <c:v>-87</c:v>
                </c:pt>
                <c:pt idx="600">
                  <c:v>-84.6</c:v>
                </c:pt>
                <c:pt idx="601">
                  <c:v>-88.1</c:v>
                </c:pt>
                <c:pt idx="602">
                  <c:v>-88.1</c:v>
                </c:pt>
                <c:pt idx="603">
                  <c:v>-87.1</c:v>
                </c:pt>
                <c:pt idx="604">
                  <c:v>-88.1</c:v>
                </c:pt>
                <c:pt idx="605">
                  <c:v>-88.1</c:v>
                </c:pt>
                <c:pt idx="606">
                  <c:v>-88.1</c:v>
                </c:pt>
                <c:pt idx="607">
                  <c:v>-86.4</c:v>
                </c:pt>
                <c:pt idx="608">
                  <c:v>-85.3</c:v>
                </c:pt>
                <c:pt idx="609">
                  <c:v>-85</c:v>
                </c:pt>
                <c:pt idx="610">
                  <c:v>-83.1</c:v>
                </c:pt>
                <c:pt idx="611">
                  <c:v>-87.2</c:v>
                </c:pt>
                <c:pt idx="612">
                  <c:v>-88.1</c:v>
                </c:pt>
                <c:pt idx="613">
                  <c:v>-85.1</c:v>
                </c:pt>
                <c:pt idx="614">
                  <c:v>-86.5</c:v>
                </c:pt>
                <c:pt idx="615">
                  <c:v>-87.2</c:v>
                </c:pt>
                <c:pt idx="616">
                  <c:v>-86.8</c:v>
                </c:pt>
                <c:pt idx="617">
                  <c:v>-85.2</c:v>
                </c:pt>
                <c:pt idx="618">
                  <c:v>-88.1</c:v>
                </c:pt>
                <c:pt idx="619">
                  <c:v>-86.4</c:v>
                </c:pt>
                <c:pt idx="620">
                  <c:v>-86.8</c:v>
                </c:pt>
                <c:pt idx="621">
                  <c:v>-87.6</c:v>
                </c:pt>
                <c:pt idx="622">
                  <c:v>-87.6</c:v>
                </c:pt>
                <c:pt idx="623">
                  <c:v>-88.1</c:v>
                </c:pt>
                <c:pt idx="624">
                  <c:v>-86.8</c:v>
                </c:pt>
                <c:pt idx="625">
                  <c:v>-84.4</c:v>
                </c:pt>
                <c:pt idx="626">
                  <c:v>-85.1</c:v>
                </c:pt>
                <c:pt idx="627">
                  <c:v>-86.2</c:v>
                </c:pt>
                <c:pt idx="628">
                  <c:v>-86</c:v>
                </c:pt>
                <c:pt idx="629">
                  <c:v>-88.1</c:v>
                </c:pt>
                <c:pt idx="630">
                  <c:v>-88.1</c:v>
                </c:pt>
                <c:pt idx="631">
                  <c:v>-86.5</c:v>
                </c:pt>
                <c:pt idx="632">
                  <c:v>-86.6</c:v>
                </c:pt>
                <c:pt idx="633">
                  <c:v>-87.9</c:v>
                </c:pt>
                <c:pt idx="634">
                  <c:v>-82.6</c:v>
                </c:pt>
                <c:pt idx="635">
                  <c:v>-88.1</c:v>
                </c:pt>
                <c:pt idx="636">
                  <c:v>-86</c:v>
                </c:pt>
                <c:pt idx="637">
                  <c:v>-88.1</c:v>
                </c:pt>
                <c:pt idx="638">
                  <c:v>-83.8</c:v>
                </c:pt>
                <c:pt idx="639">
                  <c:v>-86.3</c:v>
                </c:pt>
                <c:pt idx="640">
                  <c:v>-88</c:v>
                </c:pt>
                <c:pt idx="641">
                  <c:v>-88.1</c:v>
                </c:pt>
                <c:pt idx="642">
                  <c:v>-83.2</c:v>
                </c:pt>
                <c:pt idx="643">
                  <c:v>-88.1</c:v>
                </c:pt>
                <c:pt idx="644">
                  <c:v>-88.1</c:v>
                </c:pt>
                <c:pt idx="645">
                  <c:v>-84.7</c:v>
                </c:pt>
                <c:pt idx="646">
                  <c:v>-88.1</c:v>
                </c:pt>
                <c:pt idx="647">
                  <c:v>-85.2</c:v>
                </c:pt>
                <c:pt idx="648">
                  <c:v>-88.1</c:v>
                </c:pt>
                <c:pt idx="649">
                  <c:v>-86.8</c:v>
                </c:pt>
                <c:pt idx="650">
                  <c:v>-85.1</c:v>
                </c:pt>
                <c:pt idx="651">
                  <c:v>-88.1</c:v>
                </c:pt>
                <c:pt idx="652">
                  <c:v>-88.1</c:v>
                </c:pt>
                <c:pt idx="653">
                  <c:v>-88.1</c:v>
                </c:pt>
                <c:pt idx="654">
                  <c:v>-86.8</c:v>
                </c:pt>
                <c:pt idx="655">
                  <c:v>-88.1</c:v>
                </c:pt>
                <c:pt idx="656">
                  <c:v>-87.8</c:v>
                </c:pt>
                <c:pt idx="657">
                  <c:v>-85.4</c:v>
                </c:pt>
                <c:pt idx="658">
                  <c:v>-83.6</c:v>
                </c:pt>
                <c:pt idx="659">
                  <c:v>-85</c:v>
                </c:pt>
                <c:pt idx="660">
                  <c:v>-87.7</c:v>
                </c:pt>
                <c:pt idx="661">
                  <c:v>-85.2</c:v>
                </c:pt>
                <c:pt idx="662">
                  <c:v>-88.1</c:v>
                </c:pt>
                <c:pt idx="663">
                  <c:v>-88.1</c:v>
                </c:pt>
                <c:pt idx="664">
                  <c:v>-87.4</c:v>
                </c:pt>
                <c:pt idx="665">
                  <c:v>-88.1</c:v>
                </c:pt>
                <c:pt idx="666">
                  <c:v>-88.1</c:v>
                </c:pt>
                <c:pt idx="667">
                  <c:v>-88.1</c:v>
                </c:pt>
                <c:pt idx="668">
                  <c:v>-88.1</c:v>
                </c:pt>
                <c:pt idx="669">
                  <c:v>-88.1</c:v>
                </c:pt>
                <c:pt idx="670">
                  <c:v>-88.1</c:v>
                </c:pt>
                <c:pt idx="671">
                  <c:v>-88.1</c:v>
                </c:pt>
                <c:pt idx="672">
                  <c:v>-88.1</c:v>
                </c:pt>
                <c:pt idx="673">
                  <c:v>-88.1</c:v>
                </c:pt>
                <c:pt idx="674">
                  <c:v>-85.5</c:v>
                </c:pt>
                <c:pt idx="675">
                  <c:v>-85.1</c:v>
                </c:pt>
                <c:pt idx="676">
                  <c:v>-88.1</c:v>
                </c:pt>
                <c:pt idx="677">
                  <c:v>-84.1</c:v>
                </c:pt>
                <c:pt idx="678">
                  <c:v>-83.9</c:v>
                </c:pt>
                <c:pt idx="679">
                  <c:v>-85</c:v>
                </c:pt>
                <c:pt idx="680">
                  <c:v>-86.3</c:v>
                </c:pt>
                <c:pt idx="681">
                  <c:v>-87.7</c:v>
                </c:pt>
                <c:pt idx="682">
                  <c:v>-88</c:v>
                </c:pt>
                <c:pt idx="683">
                  <c:v>-86</c:v>
                </c:pt>
                <c:pt idx="684">
                  <c:v>-85.1</c:v>
                </c:pt>
                <c:pt idx="685">
                  <c:v>-85.7</c:v>
                </c:pt>
                <c:pt idx="686">
                  <c:v>-88</c:v>
                </c:pt>
                <c:pt idx="687">
                  <c:v>-88</c:v>
                </c:pt>
                <c:pt idx="688">
                  <c:v>-87.6</c:v>
                </c:pt>
                <c:pt idx="689">
                  <c:v>-85.9</c:v>
                </c:pt>
                <c:pt idx="690">
                  <c:v>-84</c:v>
                </c:pt>
                <c:pt idx="691">
                  <c:v>-88</c:v>
                </c:pt>
                <c:pt idx="692">
                  <c:v>-88</c:v>
                </c:pt>
                <c:pt idx="693">
                  <c:v>-88</c:v>
                </c:pt>
                <c:pt idx="694">
                  <c:v>-88</c:v>
                </c:pt>
                <c:pt idx="695">
                  <c:v>-88</c:v>
                </c:pt>
                <c:pt idx="696">
                  <c:v>-86.6</c:v>
                </c:pt>
                <c:pt idx="697">
                  <c:v>-88</c:v>
                </c:pt>
                <c:pt idx="698">
                  <c:v>-85.3</c:v>
                </c:pt>
                <c:pt idx="699">
                  <c:v>-87.3</c:v>
                </c:pt>
                <c:pt idx="700">
                  <c:v>-86.8</c:v>
                </c:pt>
                <c:pt idx="701">
                  <c:v>-88</c:v>
                </c:pt>
                <c:pt idx="702">
                  <c:v>-88</c:v>
                </c:pt>
                <c:pt idx="703">
                  <c:v>-87.9</c:v>
                </c:pt>
                <c:pt idx="704">
                  <c:v>-87.7</c:v>
                </c:pt>
                <c:pt idx="705">
                  <c:v>-88</c:v>
                </c:pt>
                <c:pt idx="706">
                  <c:v>-87.7</c:v>
                </c:pt>
                <c:pt idx="707">
                  <c:v>-88</c:v>
                </c:pt>
                <c:pt idx="708">
                  <c:v>-88</c:v>
                </c:pt>
                <c:pt idx="709">
                  <c:v>-84.6</c:v>
                </c:pt>
                <c:pt idx="710">
                  <c:v>-88</c:v>
                </c:pt>
                <c:pt idx="711">
                  <c:v>-86.8</c:v>
                </c:pt>
                <c:pt idx="712">
                  <c:v>-88</c:v>
                </c:pt>
                <c:pt idx="713">
                  <c:v>-88</c:v>
                </c:pt>
                <c:pt idx="714">
                  <c:v>-88</c:v>
                </c:pt>
                <c:pt idx="715">
                  <c:v>-86</c:v>
                </c:pt>
                <c:pt idx="716">
                  <c:v>-88</c:v>
                </c:pt>
                <c:pt idx="717">
                  <c:v>-87.8</c:v>
                </c:pt>
                <c:pt idx="718">
                  <c:v>-84.6</c:v>
                </c:pt>
                <c:pt idx="719">
                  <c:v>-84.8</c:v>
                </c:pt>
                <c:pt idx="720">
                  <c:v>-85.3</c:v>
                </c:pt>
                <c:pt idx="721">
                  <c:v>-88</c:v>
                </c:pt>
                <c:pt idx="722">
                  <c:v>-88</c:v>
                </c:pt>
                <c:pt idx="723">
                  <c:v>-88</c:v>
                </c:pt>
                <c:pt idx="724">
                  <c:v>-88</c:v>
                </c:pt>
                <c:pt idx="725">
                  <c:v>-88</c:v>
                </c:pt>
                <c:pt idx="726">
                  <c:v>-88</c:v>
                </c:pt>
                <c:pt idx="727">
                  <c:v>-87.3</c:v>
                </c:pt>
                <c:pt idx="728">
                  <c:v>-88</c:v>
                </c:pt>
                <c:pt idx="729">
                  <c:v>-88</c:v>
                </c:pt>
                <c:pt idx="730">
                  <c:v>-88</c:v>
                </c:pt>
                <c:pt idx="731">
                  <c:v>-88</c:v>
                </c:pt>
                <c:pt idx="732">
                  <c:v>-88</c:v>
                </c:pt>
                <c:pt idx="733">
                  <c:v>-86.4</c:v>
                </c:pt>
                <c:pt idx="734">
                  <c:v>-88</c:v>
                </c:pt>
                <c:pt idx="735">
                  <c:v>-86.9</c:v>
                </c:pt>
                <c:pt idx="736">
                  <c:v>-87.8</c:v>
                </c:pt>
                <c:pt idx="737">
                  <c:v>-85.9</c:v>
                </c:pt>
                <c:pt idx="738">
                  <c:v>-87.2</c:v>
                </c:pt>
                <c:pt idx="739">
                  <c:v>-88</c:v>
                </c:pt>
                <c:pt idx="740">
                  <c:v>-88</c:v>
                </c:pt>
                <c:pt idx="741">
                  <c:v>-85.8</c:v>
                </c:pt>
                <c:pt idx="742">
                  <c:v>-85.5</c:v>
                </c:pt>
                <c:pt idx="743">
                  <c:v>-86.6</c:v>
                </c:pt>
                <c:pt idx="744">
                  <c:v>-87.3</c:v>
                </c:pt>
                <c:pt idx="745">
                  <c:v>-88</c:v>
                </c:pt>
                <c:pt idx="746">
                  <c:v>-87.5</c:v>
                </c:pt>
                <c:pt idx="747">
                  <c:v>-88</c:v>
                </c:pt>
                <c:pt idx="748">
                  <c:v>-85.4</c:v>
                </c:pt>
                <c:pt idx="749">
                  <c:v>-87.2</c:v>
                </c:pt>
                <c:pt idx="750">
                  <c:v>-86.4</c:v>
                </c:pt>
                <c:pt idx="751">
                  <c:v>-88</c:v>
                </c:pt>
                <c:pt idx="752">
                  <c:v>-88</c:v>
                </c:pt>
                <c:pt idx="753">
                  <c:v>-86.5</c:v>
                </c:pt>
                <c:pt idx="754">
                  <c:v>-88</c:v>
                </c:pt>
                <c:pt idx="755">
                  <c:v>-84.2</c:v>
                </c:pt>
                <c:pt idx="756">
                  <c:v>-88</c:v>
                </c:pt>
                <c:pt idx="757">
                  <c:v>-88</c:v>
                </c:pt>
                <c:pt idx="758">
                  <c:v>-88</c:v>
                </c:pt>
                <c:pt idx="759">
                  <c:v>-86.4</c:v>
                </c:pt>
                <c:pt idx="760">
                  <c:v>-86.5</c:v>
                </c:pt>
                <c:pt idx="761">
                  <c:v>-88</c:v>
                </c:pt>
                <c:pt idx="762">
                  <c:v>-87.5</c:v>
                </c:pt>
                <c:pt idx="763">
                  <c:v>-85.3</c:v>
                </c:pt>
                <c:pt idx="764">
                  <c:v>-88</c:v>
                </c:pt>
                <c:pt idx="765">
                  <c:v>-88</c:v>
                </c:pt>
                <c:pt idx="766">
                  <c:v>-88</c:v>
                </c:pt>
                <c:pt idx="767">
                  <c:v>-84.2</c:v>
                </c:pt>
                <c:pt idx="768">
                  <c:v>-86.2</c:v>
                </c:pt>
                <c:pt idx="769">
                  <c:v>-87.9</c:v>
                </c:pt>
                <c:pt idx="770">
                  <c:v>-86.8</c:v>
                </c:pt>
                <c:pt idx="771">
                  <c:v>-87.2</c:v>
                </c:pt>
                <c:pt idx="772">
                  <c:v>-87.7</c:v>
                </c:pt>
                <c:pt idx="773">
                  <c:v>-86.9</c:v>
                </c:pt>
                <c:pt idx="774">
                  <c:v>-87.9</c:v>
                </c:pt>
                <c:pt idx="775">
                  <c:v>-86.6</c:v>
                </c:pt>
                <c:pt idx="776">
                  <c:v>-86.3</c:v>
                </c:pt>
                <c:pt idx="777">
                  <c:v>-83.5</c:v>
                </c:pt>
                <c:pt idx="778">
                  <c:v>-86.9</c:v>
                </c:pt>
                <c:pt idx="779">
                  <c:v>-84.9</c:v>
                </c:pt>
                <c:pt idx="780">
                  <c:v>-86.2</c:v>
                </c:pt>
                <c:pt idx="781">
                  <c:v>-87.4</c:v>
                </c:pt>
                <c:pt idx="782">
                  <c:v>-87.9</c:v>
                </c:pt>
                <c:pt idx="783">
                  <c:v>-87.9</c:v>
                </c:pt>
                <c:pt idx="784">
                  <c:v>-85.6</c:v>
                </c:pt>
                <c:pt idx="785">
                  <c:v>-86.2</c:v>
                </c:pt>
                <c:pt idx="786">
                  <c:v>-84.7</c:v>
                </c:pt>
                <c:pt idx="787">
                  <c:v>-86.9</c:v>
                </c:pt>
                <c:pt idx="788">
                  <c:v>-84.8</c:v>
                </c:pt>
                <c:pt idx="789">
                  <c:v>-87.9</c:v>
                </c:pt>
                <c:pt idx="790">
                  <c:v>-87.9</c:v>
                </c:pt>
                <c:pt idx="791">
                  <c:v>-87.9</c:v>
                </c:pt>
                <c:pt idx="792">
                  <c:v>-84.7</c:v>
                </c:pt>
                <c:pt idx="793">
                  <c:v>-87.9</c:v>
                </c:pt>
                <c:pt idx="794">
                  <c:v>-87.9</c:v>
                </c:pt>
                <c:pt idx="795">
                  <c:v>-86.6</c:v>
                </c:pt>
                <c:pt idx="796">
                  <c:v>-87.9</c:v>
                </c:pt>
                <c:pt idx="797">
                  <c:v>-86.5</c:v>
                </c:pt>
                <c:pt idx="798">
                  <c:v>-86.7</c:v>
                </c:pt>
                <c:pt idx="799">
                  <c:v>-87.9</c:v>
                </c:pt>
                <c:pt idx="800">
                  <c:v>-66.8</c:v>
                </c:pt>
                <c:pt idx="801">
                  <c:v>-64.3</c:v>
                </c:pt>
                <c:pt idx="802">
                  <c:v>-58.9</c:v>
                </c:pt>
                <c:pt idx="803">
                  <c:v>-52.7</c:v>
                </c:pt>
                <c:pt idx="804">
                  <c:v>-58.4</c:v>
                </c:pt>
                <c:pt idx="805">
                  <c:v>-87.3</c:v>
                </c:pt>
                <c:pt idx="806">
                  <c:v>-86.6</c:v>
                </c:pt>
                <c:pt idx="807">
                  <c:v>-87.9</c:v>
                </c:pt>
                <c:pt idx="808">
                  <c:v>-87.9</c:v>
                </c:pt>
                <c:pt idx="809">
                  <c:v>-87.7</c:v>
                </c:pt>
                <c:pt idx="810">
                  <c:v>-86.1</c:v>
                </c:pt>
                <c:pt idx="811">
                  <c:v>-87.7</c:v>
                </c:pt>
                <c:pt idx="812">
                  <c:v>-87.9</c:v>
                </c:pt>
                <c:pt idx="813">
                  <c:v>-87.9</c:v>
                </c:pt>
                <c:pt idx="814">
                  <c:v>-85.5</c:v>
                </c:pt>
                <c:pt idx="815">
                  <c:v>-87.9</c:v>
                </c:pt>
                <c:pt idx="816">
                  <c:v>-87.9</c:v>
                </c:pt>
                <c:pt idx="817">
                  <c:v>-87.9</c:v>
                </c:pt>
                <c:pt idx="818">
                  <c:v>-87.9</c:v>
                </c:pt>
                <c:pt idx="819">
                  <c:v>-87.9</c:v>
                </c:pt>
                <c:pt idx="820">
                  <c:v>-87.8</c:v>
                </c:pt>
                <c:pt idx="821">
                  <c:v>-87.8</c:v>
                </c:pt>
                <c:pt idx="822">
                  <c:v>-87.8</c:v>
                </c:pt>
                <c:pt idx="823">
                  <c:v>-86</c:v>
                </c:pt>
                <c:pt idx="824">
                  <c:v>-83</c:v>
                </c:pt>
                <c:pt idx="825">
                  <c:v>-87.8</c:v>
                </c:pt>
                <c:pt idx="826">
                  <c:v>-83.8</c:v>
                </c:pt>
                <c:pt idx="827">
                  <c:v>-86.3</c:v>
                </c:pt>
                <c:pt idx="828">
                  <c:v>-87.8</c:v>
                </c:pt>
                <c:pt idx="829">
                  <c:v>-86</c:v>
                </c:pt>
                <c:pt idx="830">
                  <c:v>-86.9</c:v>
                </c:pt>
                <c:pt idx="831">
                  <c:v>-87.8</c:v>
                </c:pt>
                <c:pt idx="832">
                  <c:v>-87.8</c:v>
                </c:pt>
                <c:pt idx="833">
                  <c:v>-87.8</c:v>
                </c:pt>
                <c:pt idx="834">
                  <c:v>-85.4</c:v>
                </c:pt>
                <c:pt idx="835">
                  <c:v>-87.8</c:v>
                </c:pt>
                <c:pt idx="836">
                  <c:v>-87.8</c:v>
                </c:pt>
                <c:pt idx="837">
                  <c:v>-85.1</c:v>
                </c:pt>
                <c:pt idx="838">
                  <c:v>-87.8</c:v>
                </c:pt>
                <c:pt idx="839">
                  <c:v>-86.5</c:v>
                </c:pt>
                <c:pt idx="840">
                  <c:v>-87.8</c:v>
                </c:pt>
                <c:pt idx="841">
                  <c:v>-87.4</c:v>
                </c:pt>
                <c:pt idx="842">
                  <c:v>-87.3</c:v>
                </c:pt>
                <c:pt idx="843">
                  <c:v>-87.8</c:v>
                </c:pt>
                <c:pt idx="844">
                  <c:v>-84.1</c:v>
                </c:pt>
                <c:pt idx="845">
                  <c:v>-87.8</c:v>
                </c:pt>
                <c:pt idx="846">
                  <c:v>-87.8</c:v>
                </c:pt>
                <c:pt idx="847">
                  <c:v>-87.8</c:v>
                </c:pt>
                <c:pt idx="848">
                  <c:v>-87.8</c:v>
                </c:pt>
                <c:pt idx="849">
                  <c:v>-87.8</c:v>
                </c:pt>
                <c:pt idx="850">
                  <c:v>-86.6</c:v>
                </c:pt>
                <c:pt idx="851">
                  <c:v>-85.9</c:v>
                </c:pt>
                <c:pt idx="852">
                  <c:v>-86.3</c:v>
                </c:pt>
                <c:pt idx="853">
                  <c:v>-87.1</c:v>
                </c:pt>
                <c:pt idx="854">
                  <c:v>-84.7</c:v>
                </c:pt>
                <c:pt idx="855">
                  <c:v>-87.7</c:v>
                </c:pt>
                <c:pt idx="856">
                  <c:v>-86.7</c:v>
                </c:pt>
                <c:pt idx="857">
                  <c:v>-87.7</c:v>
                </c:pt>
                <c:pt idx="858">
                  <c:v>-87.7</c:v>
                </c:pt>
                <c:pt idx="859">
                  <c:v>-86.9</c:v>
                </c:pt>
                <c:pt idx="860">
                  <c:v>-85.4</c:v>
                </c:pt>
                <c:pt idx="861">
                  <c:v>-87.2</c:v>
                </c:pt>
                <c:pt idx="862">
                  <c:v>-87.7</c:v>
                </c:pt>
                <c:pt idx="863">
                  <c:v>-87.7</c:v>
                </c:pt>
                <c:pt idx="864">
                  <c:v>-85.9</c:v>
                </c:pt>
                <c:pt idx="865">
                  <c:v>-87.7</c:v>
                </c:pt>
                <c:pt idx="866">
                  <c:v>-86.3</c:v>
                </c:pt>
                <c:pt idx="867">
                  <c:v>-87.7</c:v>
                </c:pt>
                <c:pt idx="868">
                  <c:v>-87.7</c:v>
                </c:pt>
                <c:pt idx="869">
                  <c:v>-87.7</c:v>
                </c:pt>
                <c:pt idx="870">
                  <c:v>-85.8</c:v>
                </c:pt>
                <c:pt idx="871">
                  <c:v>-86.3</c:v>
                </c:pt>
                <c:pt idx="872">
                  <c:v>-87.7</c:v>
                </c:pt>
                <c:pt idx="873">
                  <c:v>-87.1</c:v>
                </c:pt>
                <c:pt idx="874">
                  <c:v>-87.7</c:v>
                </c:pt>
                <c:pt idx="875">
                  <c:v>-86.5</c:v>
                </c:pt>
                <c:pt idx="876">
                  <c:v>-87.6</c:v>
                </c:pt>
                <c:pt idx="877">
                  <c:v>-84.9</c:v>
                </c:pt>
                <c:pt idx="878">
                  <c:v>-87.7</c:v>
                </c:pt>
                <c:pt idx="879">
                  <c:v>-87.3</c:v>
                </c:pt>
                <c:pt idx="880">
                  <c:v>-87.7</c:v>
                </c:pt>
                <c:pt idx="881">
                  <c:v>-87.7</c:v>
                </c:pt>
                <c:pt idx="882">
                  <c:v>-87.6</c:v>
                </c:pt>
                <c:pt idx="883">
                  <c:v>-84.6</c:v>
                </c:pt>
                <c:pt idx="884">
                  <c:v>-87.7</c:v>
                </c:pt>
                <c:pt idx="885">
                  <c:v>-87.7</c:v>
                </c:pt>
                <c:pt idx="886">
                  <c:v>-87.7</c:v>
                </c:pt>
                <c:pt idx="887">
                  <c:v>-87.7</c:v>
                </c:pt>
                <c:pt idx="888">
                  <c:v>-87.1</c:v>
                </c:pt>
                <c:pt idx="889">
                  <c:v>-87.7</c:v>
                </c:pt>
                <c:pt idx="890">
                  <c:v>-87.7</c:v>
                </c:pt>
                <c:pt idx="891">
                  <c:v>-85.5</c:v>
                </c:pt>
                <c:pt idx="892">
                  <c:v>-87.3</c:v>
                </c:pt>
                <c:pt idx="893">
                  <c:v>-87.7</c:v>
                </c:pt>
                <c:pt idx="894">
                  <c:v>-87.1</c:v>
                </c:pt>
                <c:pt idx="895">
                  <c:v>-87.7</c:v>
                </c:pt>
                <c:pt idx="896">
                  <c:v>-87.7</c:v>
                </c:pt>
                <c:pt idx="897">
                  <c:v>-87.7</c:v>
                </c:pt>
                <c:pt idx="898">
                  <c:v>-86.1</c:v>
                </c:pt>
                <c:pt idx="899">
                  <c:v>-87.5</c:v>
                </c:pt>
                <c:pt idx="900">
                  <c:v>-86.2</c:v>
                </c:pt>
                <c:pt idx="901">
                  <c:v>-87.7</c:v>
                </c:pt>
                <c:pt idx="902">
                  <c:v>-87.7</c:v>
                </c:pt>
                <c:pt idx="903">
                  <c:v>-83.4</c:v>
                </c:pt>
                <c:pt idx="904">
                  <c:v>-87.7</c:v>
                </c:pt>
                <c:pt idx="905">
                  <c:v>-84.2</c:v>
                </c:pt>
                <c:pt idx="906">
                  <c:v>-86.3</c:v>
                </c:pt>
                <c:pt idx="907">
                  <c:v>-85.8</c:v>
                </c:pt>
                <c:pt idx="908">
                  <c:v>-84.4</c:v>
                </c:pt>
                <c:pt idx="909">
                  <c:v>-87.7</c:v>
                </c:pt>
                <c:pt idx="910">
                  <c:v>-85.6</c:v>
                </c:pt>
                <c:pt idx="911">
                  <c:v>-87.7</c:v>
                </c:pt>
                <c:pt idx="912">
                  <c:v>-87.7</c:v>
                </c:pt>
                <c:pt idx="913">
                  <c:v>-87</c:v>
                </c:pt>
                <c:pt idx="914">
                  <c:v>-87.6</c:v>
                </c:pt>
                <c:pt idx="915">
                  <c:v>-86.2</c:v>
                </c:pt>
                <c:pt idx="916">
                  <c:v>-87.7</c:v>
                </c:pt>
                <c:pt idx="917">
                  <c:v>-85.3</c:v>
                </c:pt>
                <c:pt idx="918">
                  <c:v>-87.7</c:v>
                </c:pt>
                <c:pt idx="919">
                  <c:v>-87.7</c:v>
                </c:pt>
                <c:pt idx="920">
                  <c:v>-87.7</c:v>
                </c:pt>
                <c:pt idx="921">
                  <c:v>-85.2</c:v>
                </c:pt>
                <c:pt idx="922">
                  <c:v>-87.7</c:v>
                </c:pt>
                <c:pt idx="923">
                  <c:v>-86.5</c:v>
                </c:pt>
                <c:pt idx="924">
                  <c:v>-86.6</c:v>
                </c:pt>
                <c:pt idx="925">
                  <c:v>-87.3</c:v>
                </c:pt>
                <c:pt idx="926">
                  <c:v>-86.9</c:v>
                </c:pt>
                <c:pt idx="927">
                  <c:v>-86.2</c:v>
                </c:pt>
                <c:pt idx="928">
                  <c:v>-84.7</c:v>
                </c:pt>
                <c:pt idx="929">
                  <c:v>-87.7</c:v>
                </c:pt>
                <c:pt idx="930">
                  <c:v>-87.5</c:v>
                </c:pt>
                <c:pt idx="931">
                  <c:v>-87.3</c:v>
                </c:pt>
                <c:pt idx="932">
                  <c:v>-87.7</c:v>
                </c:pt>
                <c:pt idx="933">
                  <c:v>-87.7</c:v>
                </c:pt>
                <c:pt idx="934">
                  <c:v>-87.2</c:v>
                </c:pt>
                <c:pt idx="935">
                  <c:v>-87.7</c:v>
                </c:pt>
                <c:pt idx="936">
                  <c:v>-87.7</c:v>
                </c:pt>
                <c:pt idx="937">
                  <c:v>-87.7</c:v>
                </c:pt>
                <c:pt idx="938">
                  <c:v>-87.7</c:v>
                </c:pt>
                <c:pt idx="939">
                  <c:v>-85.9</c:v>
                </c:pt>
                <c:pt idx="940">
                  <c:v>-87.7</c:v>
                </c:pt>
                <c:pt idx="941">
                  <c:v>-87.7</c:v>
                </c:pt>
                <c:pt idx="942">
                  <c:v>-85.3</c:v>
                </c:pt>
                <c:pt idx="943">
                  <c:v>-87.6</c:v>
                </c:pt>
                <c:pt idx="944">
                  <c:v>-86.8</c:v>
                </c:pt>
                <c:pt idx="945">
                  <c:v>-87.6</c:v>
                </c:pt>
                <c:pt idx="946">
                  <c:v>-87.6</c:v>
                </c:pt>
                <c:pt idx="947">
                  <c:v>-86</c:v>
                </c:pt>
                <c:pt idx="948">
                  <c:v>-84.6</c:v>
                </c:pt>
                <c:pt idx="949">
                  <c:v>-83.3</c:v>
                </c:pt>
                <c:pt idx="950">
                  <c:v>-87.6</c:v>
                </c:pt>
                <c:pt idx="951">
                  <c:v>-87.6</c:v>
                </c:pt>
                <c:pt idx="952">
                  <c:v>-87.6</c:v>
                </c:pt>
                <c:pt idx="953">
                  <c:v>-87.6</c:v>
                </c:pt>
                <c:pt idx="954">
                  <c:v>-86.8</c:v>
                </c:pt>
                <c:pt idx="955">
                  <c:v>-86.9</c:v>
                </c:pt>
                <c:pt idx="956">
                  <c:v>-87.6</c:v>
                </c:pt>
                <c:pt idx="957">
                  <c:v>-86.9</c:v>
                </c:pt>
                <c:pt idx="958">
                  <c:v>-87.6</c:v>
                </c:pt>
                <c:pt idx="959">
                  <c:v>-86.4</c:v>
                </c:pt>
                <c:pt idx="960">
                  <c:v>-87.2</c:v>
                </c:pt>
                <c:pt idx="961">
                  <c:v>-86.8</c:v>
                </c:pt>
                <c:pt idx="962">
                  <c:v>-86.3</c:v>
                </c:pt>
                <c:pt idx="963">
                  <c:v>-87.3</c:v>
                </c:pt>
                <c:pt idx="964">
                  <c:v>-87.6</c:v>
                </c:pt>
                <c:pt idx="965">
                  <c:v>-87.6</c:v>
                </c:pt>
                <c:pt idx="966">
                  <c:v>-87.6</c:v>
                </c:pt>
                <c:pt idx="967">
                  <c:v>-83.2</c:v>
                </c:pt>
                <c:pt idx="968">
                  <c:v>-87.6</c:v>
                </c:pt>
                <c:pt idx="969">
                  <c:v>-86.3</c:v>
                </c:pt>
                <c:pt idx="970">
                  <c:v>-87.6</c:v>
                </c:pt>
                <c:pt idx="971">
                  <c:v>-84.6</c:v>
                </c:pt>
                <c:pt idx="972">
                  <c:v>-87.3</c:v>
                </c:pt>
                <c:pt idx="973">
                  <c:v>-87.6</c:v>
                </c:pt>
                <c:pt idx="974">
                  <c:v>-87.6</c:v>
                </c:pt>
                <c:pt idx="975">
                  <c:v>-85.1</c:v>
                </c:pt>
                <c:pt idx="976">
                  <c:v>-87.1</c:v>
                </c:pt>
                <c:pt idx="977">
                  <c:v>-87.6</c:v>
                </c:pt>
                <c:pt idx="978">
                  <c:v>-85.5</c:v>
                </c:pt>
                <c:pt idx="979">
                  <c:v>-87.6</c:v>
                </c:pt>
                <c:pt idx="980">
                  <c:v>-87.6</c:v>
                </c:pt>
                <c:pt idx="981">
                  <c:v>-87.6</c:v>
                </c:pt>
                <c:pt idx="982">
                  <c:v>-87.6</c:v>
                </c:pt>
                <c:pt idx="983">
                  <c:v>-85</c:v>
                </c:pt>
                <c:pt idx="984">
                  <c:v>-87.6</c:v>
                </c:pt>
                <c:pt idx="985">
                  <c:v>-87.6</c:v>
                </c:pt>
                <c:pt idx="986">
                  <c:v>-87.6</c:v>
                </c:pt>
                <c:pt idx="987">
                  <c:v>-87.6</c:v>
                </c:pt>
                <c:pt idx="988">
                  <c:v>-84.4</c:v>
                </c:pt>
                <c:pt idx="989">
                  <c:v>-87.6</c:v>
                </c:pt>
                <c:pt idx="990">
                  <c:v>-87.6</c:v>
                </c:pt>
                <c:pt idx="991">
                  <c:v>-87.6</c:v>
                </c:pt>
                <c:pt idx="992">
                  <c:v>-82.9</c:v>
                </c:pt>
                <c:pt idx="993">
                  <c:v>-87.6</c:v>
                </c:pt>
                <c:pt idx="994">
                  <c:v>-85.8</c:v>
                </c:pt>
                <c:pt idx="995">
                  <c:v>-84.9</c:v>
                </c:pt>
                <c:pt idx="996">
                  <c:v>-83.9</c:v>
                </c:pt>
                <c:pt idx="997">
                  <c:v>-85.9</c:v>
                </c:pt>
                <c:pt idx="998">
                  <c:v>-86.3</c:v>
                </c:pt>
                <c:pt idx="999">
                  <c:v>-87.5</c:v>
                </c:pt>
              </c:numCache>
            </c:numRef>
          </c:yVal>
          <c:smooth val="1"/>
        </c:ser>
        <c:ser>
          <c:idx val="12"/>
          <c:order val="12"/>
          <c:tx>
            <c:strRef>
              <c:f>B!$AL$1:$AL$5</c:f>
              <c:strCache>
                <c:ptCount val="1"/>
                <c:pt idx="0">
                  <c:v>B1_C1</c:v>
                </c:pt>
              </c:strCache>
            </c:strRef>
          </c:tx>
          <c:spPr>
            <a:ln w="15875"/>
          </c:spPr>
          <c:marker>
            <c:symbol val="none"/>
          </c:marker>
          <c:xVal>
            <c:numRef>
              <c:f>B!$AK$6:$AK$1005</c:f>
              <c:numCache>
                <c:formatCode>General</c:formatCode>
                <c:ptCount val="1000"/>
                <c:pt idx="0">
                  <c:v>1230</c:v>
                </c:pt>
                <c:pt idx="1">
                  <c:v>1230.1499999999999</c:v>
                </c:pt>
                <c:pt idx="2">
                  <c:v>1230.3</c:v>
                </c:pt>
                <c:pt idx="3">
                  <c:v>1230.45</c:v>
                </c:pt>
                <c:pt idx="4">
                  <c:v>1230.5999999999999</c:v>
                </c:pt>
                <c:pt idx="5">
                  <c:v>1230.75</c:v>
                </c:pt>
                <c:pt idx="6">
                  <c:v>1230.9000000000001</c:v>
                </c:pt>
                <c:pt idx="7">
                  <c:v>1231.05</c:v>
                </c:pt>
                <c:pt idx="8">
                  <c:v>1231.2</c:v>
                </c:pt>
                <c:pt idx="9">
                  <c:v>1231.3499999999999</c:v>
                </c:pt>
                <c:pt idx="10">
                  <c:v>1231.5</c:v>
                </c:pt>
                <c:pt idx="11">
                  <c:v>1231.6499999999999</c:v>
                </c:pt>
                <c:pt idx="12">
                  <c:v>1231.8</c:v>
                </c:pt>
                <c:pt idx="13">
                  <c:v>1231.95</c:v>
                </c:pt>
                <c:pt idx="14">
                  <c:v>1232.0999999999999</c:v>
                </c:pt>
                <c:pt idx="15">
                  <c:v>1232.25</c:v>
                </c:pt>
                <c:pt idx="16">
                  <c:v>1232.4000000000001</c:v>
                </c:pt>
                <c:pt idx="17">
                  <c:v>1232.55</c:v>
                </c:pt>
                <c:pt idx="18">
                  <c:v>1232.7</c:v>
                </c:pt>
                <c:pt idx="19">
                  <c:v>1232.8499999999999</c:v>
                </c:pt>
                <c:pt idx="20">
                  <c:v>1233</c:v>
                </c:pt>
                <c:pt idx="21">
                  <c:v>1233.1499999999999</c:v>
                </c:pt>
                <c:pt idx="22">
                  <c:v>1233.3</c:v>
                </c:pt>
                <c:pt idx="23">
                  <c:v>1233.45</c:v>
                </c:pt>
                <c:pt idx="24">
                  <c:v>1233.5999999999999</c:v>
                </c:pt>
                <c:pt idx="25">
                  <c:v>1233.75</c:v>
                </c:pt>
                <c:pt idx="26">
                  <c:v>1233.9000000000001</c:v>
                </c:pt>
                <c:pt idx="27">
                  <c:v>1234.05</c:v>
                </c:pt>
                <c:pt idx="28">
                  <c:v>1234.2</c:v>
                </c:pt>
                <c:pt idx="29">
                  <c:v>1234.3499999999999</c:v>
                </c:pt>
                <c:pt idx="30">
                  <c:v>1234.5</c:v>
                </c:pt>
                <c:pt idx="31">
                  <c:v>1234.6499999999999</c:v>
                </c:pt>
                <c:pt idx="32">
                  <c:v>1234.8</c:v>
                </c:pt>
                <c:pt idx="33">
                  <c:v>1234.95</c:v>
                </c:pt>
                <c:pt idx="34">
                  <c:v>1235.0999999999999</c:v>
                </c:pt>
                <c:pt idx="35">
                  <c:v>1235.25</c:v>
                </c:pt>
                <c:pt idx="36">
                  <c:v>1235.4000000000001</c:v>
                </c:pt>
                <c:pt idx="37">
                  <c:v>1235.55</c:v>
                </c:pt>
                <c:pt idx="38">
                  <c:v>1235.7</c:v>
                </c:pt>
                <c:pt idx="39">
                  <c:v>1235.8499999999999</c:v>
                </c:pt>
                <c:pt idx="40">
                  <c:v>1236</c:v>
                </c:pt>
                <c:pt idx="41">
                  <c:v>1236.1499999999999</c:v>
                </c:pt>
                <c:pt idx="42">
                  <c:v>1236.3</c:v>
                </c:pt>
                <c:pt idx="43">
                  <c:v>1236.45</c:v>
                </c:pt>
                <c:pt idx="44">
                  <c:v>1236.5999999999999</c:v>
                </c:pt>
                <c:pt idx="45">
                  <c:v>1236.75</c:v>
                </c:pt>
                <c:pt idx="46">
                  <c:v>1236.9000000000001</c:v>
                </c:pt>
                <c:pt idx="47">
                  <c:v>1237.05</c:v>
                </c:pt>
                <c:pt idx="48">
                  <c:v>1237.2</c:v>
                </c:pt>
                <c:pt idx="49">
                  <c:v>1237.3499999999999</c:v>
                </c:pt>
                <c:pt idx="50">
                  <c:v>1237.5</c:v>
                </c:pt>
                <c:pt idx="51">
                  <c:v>1237.6499999999999</c:v>
                </c:pt>
                <c:pt idx="52">
                  <c:v>1237.8</c:v>
                </c:pt>
                <c:pt idx="53">
                  <c:v>1237.95</c:v>
                </c:pt>
                <c:pt idx="54">
                  <c:v>1238.0999999999999</c:v>
                </c:pt>
                <c:pt idx="55">
                  <c:v>1238.25</c:v>
                </c:pt>
                <c:pt idx="56">
                  <c:v>1238.4000000000001</c:v>
                </c:pt>
                <c:pt idx="57">
                  <c:v>1238.55</c:v>
                </c:pt>
                <c:pt idx="58">
                  <c:v>1238.7</c:v>
                </c:pt>
                <c:pt idx="59">
                  <c:v>1238.8499999999999</c:v>
                </c:pt>
                <c:pt idx="60">
                  <c:v>1239</c:v>
                </c:pt>
                <c:pt idx="61">
                  <c:v>1239.1499999999999</c:v>
                </c:pt>
                <c:pt idx="62">
                  <c:v>1239.3</c:v>
                </c:pt>
                <c:pt idx="63">
                  <c:v>1239.45</c:v>
                </c:pt>
                <c:pt idx="64">
                  <c:v>1239.5999999999999</c:v>
                </c:pt>
                <c:pt idx="65">
                  <c:v>1239.75</c:v>
                </c:pt>
                <c:pt idx="66">
                  <c:v>1239.9000000000001</c:v>
                </c:pt>
                <c:pt idx="67">
                  <c:v>1240.05</c:v>
                </c:pt>
                <c:pt idx="68">
                  <c:v>1240.2</c:v>
                </c:pt>
                <c:pt idx="69">
                  <c:v>1240.3499999999999</c:v>
                </c:pt>
                <c:pt idx="70">
                  <c:v>1240.5</c:v>
                </c:pt>
                <c:pt idx="71">
                  <c:v>1240.6499999999999</c:v>
                </c:pt>
                <c:pt idx="72">
                  <c:v>1240.8</c:v>
                </c:pt>
                <c:pt idx="73">
                  <c:v>1240.95</c:v>
                </c:pt>
                <c:pt idx="74">
                  <c:v>1241.0999999999999</c:v>
                </c:pt>
                <c:pt idx="75">
                  <c:v>1241.25</c:v>
                </c:pt>
                <c:pt idx="76">
                  <c:v>1241.4000000000001</c:v>
                </c:pt>
                <c:pt idx="77">
                  <c:v>1241.55</c:v>
                </c:pt>
                <c:pt idx="78">
                  <c:v>1241.7</c:v>
                </c:pt>
                <c:pt idx="79">
                  <c:v>1241.8499999999999</c:v>
                </c:pt>
                <c:pt idx="80">
                  <c:v>1242</c:v>
                </c:pt>
                <c:pt idx="81">
                  <c:v>1242.1499999999999</c:v>
                </c:pt>
                <c:pt idx="82">
                  <c:v>1242.3</c:v>
                </c:pt>
                <c:pt idx="83">
                  <c:v>1242.45</c:v>
                </c:pt>
                <c:pt idx="84">
                  <c:v>1242.5999999999999</c:v>
                </c:pt>
                <c:pt idx="85">
                  <c:v>1242.75</c:v>
                </c:pt>
                <c:pt idx="86">
                  <c:v>1242.9000000000001</c:v>
                </c:pt>
                <c:pt idx="87">
                  <c:v>1243.05</c:v>
                </c:pt>
                <c:pt idx="88">
                  <c:v>1243.2</c:v>
                </c:pt>
                <c:pt idx="89">
                  <c:v>1243.3499999999999</c:v>
                </c:pt>
                <c:pt idx="90">
                  <c:v>1243.5</c:v>
                </c:pt>
                <c:pt idx="91">
                  <c:v>1243.6499999999999</c:v>
                </c:pt>
                <c:pt idx="92">
                  <c:v>1243.8</c:v>
                </c:pt>
                <c:pt idx="93">
                  <c:v>1243.95</c:v>
                </c:pt>
                <c:pt idx="94">
                  <c:v>1244.0999999999999</c:v>
                </c:pt>
                <c:pt idx="95">
                  <c:v>1244.25</c:v>
                </c:pt>
                <c:pt idx="96">
                  <c:v>1244.4000000000001</c:v>
                </c:pt>
                <c:pt idx="97">
                  <c:v>1244.55</c:v>
                </c:pt>
                <c:pt idx="98">
                  <c:v>1244.7</c:v>
                </c:pt>
                <c:pt idx="99">
                  <c:v>1244.8499999999999</c:v>
                </c:pt>
                <c:pt idx="100">
                  <c:v>1245</c:v>
                </c:pt>
                <c:pt idx="101">
                  <c:v>1245.1499999999999</c:v>
                </c:pt>
                <c:pt idx="102">
                  <c:v>1245.3</c:v>
                </c:pt>
                <c:pt idx="103">
                  <c:v>1245.45</c:v>
                </c:pt>
                <c:pt idx="104">
                  <c:v>1245.5999999999999</c:v>
                </c:pt>
                <c:pt idx="105">
                  <c:v>1245.75</c:v>
                </c:pt>
                <c:pt idx="106">
                  <c:v>1245.9000000000001</c:v>
                </c:pt>
                <c:pt idx="107">
                  <c:v>1246.05</c:v>
                </c:pt>
                <c:pt idx="108">
                  <c:v>1246.2</c:v>
                </c:pt>
                <c:pt idx="109">
                  <c:v>1246.3499999999999</c:v>
                </c:pt>
                <c:pt idx="110">
                  <c:v>1246.5</c:v>
                </c:pt>
                <c:pt idx="111">
                  <c:v>1246.6499999999999</c:v>
                </c:pt>
                <c:pt idx="112">
                  <c:v>1246.8</c:v>
                </c:pt>
                <c:pt idx="113">
                  <c:v>1246.95</c:v>
                </c:pt>
                <c:pt idx="114">
                  <c:v>1247.0999999999999</c:v>
                </c:pt>
                <c:pt idx="115">
                  <c:v>1247.25</c:v>
                </c:pt>
                <c:pt idx="116">
                  <c:v>1247.4000000000001</c:v>
                </c:pt>
                <c:pt idx="117">
                  <c:v>1247.55</c:v>
                </c:pt>
                <c:pt idx="118">
                  <c:v>1247.7</c:v>
                </c:pt>
                <c:pt idx="119">
                  <c:v>1247.8499999999999</c:v>
                </c:pt>
                <c:pt idx="120">
                  <c:v>1248</c:v>
                </c:pt>
                <c:pt idx="121">
                  <c:v>1248.1499999999999</c:v>
                </c:pt>
                <c:pt idx="122">
                  <c:v>1248.3</c:v>
                </c:pt>
                <c:pt idx="123">
                  <c:v>1248.45</c:v>
                </c:pt>
                <c:pt idx="124">
                  <c:v>1248.5999999999999</c:v>
                </c:pt>
                <c:pt idx="125">
                  <c:v>1248.75</c:v>
                </c:pt>
                <c:pt idx="126">
                  <c:v>1248.9000000000001</c:v>
                </c:pt>
                <c:pt idx="127">
                  <c:v>1249.05</c:v>
                </c:pt>
                <c:pt idx="128">
                  <c:v>1249.2</c:v>
                </c:pt>
                <c:pt idx="129">
                  <c:v>1249.3499999999999</c:v>
                </c:pt>
                <c:pt idx="130">
                  <c:v>1249.5</c:v>
                </c:pt>
                <c:pt idx="131">
                  <c:v>1249.6499999999999</c:v>
                </c:pt>
                <c:pt idx="132">
                  <c:v>1249.8</c:v>
                </c:pt>
                <c:pt idx="133">
                  <c:v>1249.95</c:v>
                </c:pt>
                <c:pt idx="134">
                  <c:v>1250.0999999999999</c:v>
                </c:pt>
                <c:pt idx="135">
                  <c:v>1250.25</c:v>
                </c:pt>
                <c:pt idx="136">
                  <c:v>1250.4000000000001</c:v>
                </c:pt>
                <c:pt idx="137">
                  <c:v>1250.55</c:v>
                </c:pt>
                <c:pt idx="138">
                  <c:v>1250.7</c:v>
                </c:pt>
                <c:pt idx="139">
                  <c:v>1250.8499999999999</c:v>
                </c:pt>
                <c:pt idx="140">
                  <c:v>1251</c:v>
                </c:pt>
                <c:pt idx="141">
                  <c:v>1251.1499999999999</c:v>
                </c:pt>
                <c:pt idx="142">
                  <c:v>1251.3</c:v>
                </c:pt>
                <c:pt idx="143">
                  <c:v>1251.45</c:v>
                </c:pt>
                <c:pt idx="144">
                  <c:v>1251.5999999999999</c:v>
                </c:pt>
                <c:pt idx="145">
                  <c:v>1251.75</c:v>
                </c:pt>
                <c:pt idx="146">
                  <c:v>1251.9000000000001</c:v>
                </c:pt>
                <c:pt idx="147">
                  <c:v>1252.05</c:v>
                </c:pt>
                <c:pt idx="148">
                  <c:v>1252.2</c:v>
                </c:pt>
                <c:pt idx="149">
                  <c:v>1252.3499999999999</c:v>
                </c:pt>
                <c:pt idx="150">
                  <c:v>1252.5</c:v>
                </c:pt>
                <c:pt idx="151">
                  <c:v>1252.6499999999999</c:v>
                </c:pt>
                <c:pt idx="152">
                  <c:v>1252.8</c:v>
                </c:pt>
                <c:pt idx="153">
                  <c:v>1252.95</c:v>
                </c:pt>
                <c:pt idx="154">
                  <c:v>1253.0999999999999</c:v>
                </c:pt>
                <c:pt idx="155">
                  <c:v>1253.25</c:v>
                </c:pt>
                <c:pt idx="156">
                  <c:v>1253.4000000000001</c:v>
                </c:pt>
                <c:pt idx="157">
                  <c:v>1253.55</c:v>
                </c:pt>
                <c:pt idx="158">
                  <c:v>1253.7</c:v>
                </c:pt>
                <c:pt idx="159">
                  <c:v>1253.8499999999999</c:v>
                </c:pt>
                <c:pt idx="160">
                  <c:v>1254</c:v>
                </c:pt>
                <c:pt idx="161">
                  <c:v>1254.1499999999999</c:v>
                </c:pt>
                <c:pt idx="162">
                  <c:v>1254.3</c:v>
                </c:pt>
                <c:pt idx="163">
                  <c:v>1254.45</c:v>
                </c:pt>
                <c:pt idx="164">
                  <c:v>1254.5999999999999</c:v>
                </c:pt>
                <c:pt idx="165">
                  <c:v>1254.75</c:v>
                </c:pt>
                <c:pt idx="166">
                  <c:v>1254.9000000000001</c:v>
                </c:pt>
                <c:pt idx="167">
                  <c:v>1255.05</c:v>
                </c:pt>
                <c:pt idx="168">
                  <c:v>1255.2</c:v>
                </c:pt>
                <c:pt idx="169">
                  <c:v>1255.3499999999999</c:v>
                </c:pt>
                <c:pt idx="170">
                  <c:v>1255.5</c:v>
                </c:pt>
                <c:pt idx="171">
                  <c:v>1255.6499999999999</c:v>
                </c:pt>
                <c:pt idx="172">
                  <c:v>1255.8</c:v>
                </c:pt>
                <c:pt idx="173">
                  <c:v>1255.95</c:v>
                </c:pt>
                <c:pt idx="174">
                  <c:v>1256.0999999999999</c:v>
                </c:pt>
                <c:pt idx="175">
                  <c:v>1256.25</c:v>
                </c:pt>
                <c:pt idx="176">
                  <c:v>1256.4000000000001</c:v>
                </c:pt>
                <c:pt idx="177">
                  <c:v>1256.55</c:v>
                </c:pt>
                <c:pt idx="178">
                  <c:v>1256.7</c:v>
                </c:pt>
                <c:pt idx="179">
                  <c:v>1256.8499999999999</c:v>
                </c:pt>
                <c:pt idx="180">
                  <c:v>1257</c:v>
                </c:pt>
                <c:pt idx="181">
                  <c:v>1257.1499999999999</c:v>
                </c:pt>
                <c:pt idx="182">
                  <c:v>1257.3</c:v>
                </c:pt>
                <c:pt idx="183">
                  <c:v>1257.45</c:v>
                </c:pt>
                <c:pt idx="184">
                  <c:v>1257.5999999999999</c:v>
                </c:pt>
                <c:pt idx="185">
                  <c:v>1257.75</c:v>
                </c:pt>
                <c:pt idx="186">
                  <c:v>1257.9000000000001</c:v>
                </c:pt>
                <c:pt idx="187">
                  <c:v>1258.05</c:v>
                </c:pt>
                <c:pt idx="188">
                  <c:v>1258.2</c:v>
                </c:pt>
                <c:pt idx="189">
                  <c:v>1258.3499999999999</c:v>
                </c:pt>
                <c:pt idx="190">
                  <c:v>1258.5</c:v>
                </c:pt>
                <c:pt idx="191">
                  <c:v>1258.6499999999999</c:v>
                </c:pt>
                <c:pt idx="192">
                  <c:v>1258.8</c:v>
                </c:pt>
                <c:pt idx="193">
                  <c:v>1258.95</c:v>
                </c:pt>
                <c:pt idx="194">
                  <c:v>1259.0999999999999</c:v>
                </c:pt>
                <c:pt idx="195">
                  <c:v>1259.25</c:v>
                </c:pt>
                <c:pt idx="196">
                  <c:v>1259.4000000000001</c:v>
                </c:pt>
                <c:pt idx="197">
                  <c:v>1259.55</c:v>
                </c:pt>
                <c:pt idx="198">
                  <c:v>1259.7</c:v>
                </c:pt>
                <c:pt idx="199">
                  <c:v>1259.8499999999999</c:v>
                </c:pt>
                <c:pt idx="200">
                  <c:v>1260</c:v>
                </c:pt>
                <c:pt idx="201">
                  <c:v>1260.1499999999999</c:v>
                </c:pt>
                <c:pt idx="202">
                  <c:v>1260.3</c:v>
                </c:pt>
                <c:pt idx="203">
                  <c:v>1260.45</c:v>
                </c:pt>
                <c:pt idx="204">
                  <c:v>1260.5999999999999</c:v>
                </c:pt>
                <c:pt idx="205">
                  <c:v>1260.75</c:v>
                </c:pt>
                <c:pt idx="206">
                  <c:v>1260.9000000000001</c:v>
                </c:pt>
                <c:pt idx="207">
                  <c:v>1261.05</c:v>
                </c:pt>
                <c:pt idx="208">
                  <c:v>1261.2</c:v>
                </c:pt>
                <c:pt idx="209">
                  <c:v>1261.3499999999999</c:v>
                </c:pt>
                <c:pt idx="210">
                  <c:v>1261.5</c:v>
                </c:pt>
                <c:pt idx="211">
                  <c:v>1261.6499999999999</c:v>
                </c:pt>
                <c:pt idx="212">
                  <c:v>1261.8</c:v>
                </c:pt>
                <c:pt idx="213">
                  <c:v>1261.95</c:v>
                </c:pt>
                <c:pt idx="214">
                  <c:v>1262.0999999999999</c:v>
                </c:pt>
                <c:pt idx="215">
                  <c:v>1262.25</c:v>
                </c:pt>
                <c:pt idx="216">
                  <c:v>1262.4000000000001</c:v>
                </c:pt>
                <c:pt idx="217">
                  <c:v>1262.55</c:v>
                </c:pt>
                <c:pt idx="218">
                  <c:v>1262.7</c:v>
                </c:pt>
                <c:pt idx="219">
                  <c:v>1262.8499999999999</c:v>
                </c:pt>
                <c:pt idx="220">
                  <c:v>1263</c:v>
                </c:pt>
                <c:pt idx="221">
                  <c:v>1263.1499999999999</c:v>
                </c:pt>
                <c:pt idx="222">
                  <c:v>1263.3</c:v>
                </c:pt>
                <c:pt idx="223">
                  <c:v>1263.45</c:v>
                </c:pt>
                <c:pt idx="224">
                  <c:v>1263.5999999999999</c:v>
                </c:pt>
                <c:pt idx="225">
                  <c:v>1263.75</c:v>
                </c:pt>
                <c:pt idx="226">
                  <c:v>1263.9000000000001</c:v>
                </c:pt>
                <c:pt idx="227">
                  <c:v>1264.05</c:v>
                </c:pt>
                <c:pt idx="228">
                  <c:v>1264.2</c:v>
                </c:pt>
                <c:pt idx="229">
                  <c:v>1264.3499999999999</c:v>
                </c:pt>
                <c:pt idx="230">
                  <c:v>1264.5</c:v>
                </c:pt>
                <c:pt idx="231">
                  <c:v>1264.6499999999999</c:v>
                </c:pt>
                <c:pt idx="232">
                  <c:v>1264.8</c:v>
                </c:pt>
                <c:pt idx="233">
                  <c:v>1264.95</c:v>
                </c:pt>
                <c:pt idx="234">
                  <c:v>1265.0999999999999</c:v>
                </c:pt>
                <c:pt idx="235">
                  <c:v>1265.25</c:v>
                </c:pt>
                <c:pt idx="236">
                  <c:v>1265.4000000000001</c:v>
                </c:pt>
                <c:pt idx="237">
                  <c:v>1265.55</c:v>
                </c:pt>
                <c:pt idx="238">
                  <c:v>1265.7</c:v>
                </c:pt>
                <c:pt idx="239">
                  <c:v>1265.8499999999999</c:v>
                </c:pt>
                <c:pt idx="240">
                  <c:v>1266</c:v>
                </c:pt>
                <c:pt idx="241">
                  <c:v>1266.1499999999999</c:v>
                </c:pt>
                <c:pt idx="242">
                  <c:v>1266.3</c:v>
                </c:pt>
                <c:pt idx="243">
                  <c:v>1266.45</c:v>
                </c:pt>
                <c:pt idx="244">
                  <c:v>1266.5999999999999</c:v>
                </c:pt>
                <c:pt idx="245">
                  <c:v>1266.75</c:v>
                </c:pt>
                <c:pt idx="246">
                  <c:v>1266.9000000000001</c:v>
                </c:pt>
                <c:pt idx="247">
                  <c:v>1267.05</c:v>
                </c:pt>
                <c:pt idx="248">
                  <c:v>1267.2</c:v>
                </c:pt>
                <c:pt idx="249">
                  <c:v>1267.3499999999999</c:v>
                </c:pt>
                <c:pt idx="250">
                  <c:v>1267.5</c:v>
                </c:pt>
                <c:pt idx="251">
                  <c:v>1267.6499999999999</c:v>
                </c:pt>
                <c:pt idx="252">
                  <c:v>1267.8</c:v>
                </c:pt>
                <c:pt idx="253">
                  <c:v>1267.95</c:v>
                </c:pt>
                <c:pt idx="254">
                  <c:v>1268.0999999999999</c:v>
                </c:pt>
                <c:pt idx="255">
                  <c:v>1268.25</c:v>
                </c:pt>
                <c:pt idx="256">
                  <c:v>1268.4000000000001</c:v>
                </c:pt>
                <c:pt idx="257">
                  <c:v>1268.55</c:v>
                </c:pt>
                <c:pt idx="258">
                  <c:v>1268.7</c:v>
                </c:pt>
                <c:pt idx="259">
                  <c:v>1268.8499999999999</c:v>
                </c:pt>
                <c:pt idx="260">
                  <c:v>1269</c:v>
                </c:pt>
                <c:pt idx="261">
                  <c:v>1269.1499999999999</c:v>
                </c:pt>
                <c:pt idx="262">
                  <c:v>1269.3</c:v>
                </c:pt>
                <c:pt idx="263">
                  <c:v>1269.45</c:v>
                </c:pt>
                <c:pt idx="264">
                  <c:v>1269.5999999999999</c:v>
                </c:pt>
                <c:pt idx="265">
                  <c:v>1269.75</c:v>
                </c:pt>
                <c:pt idx="266">
                  <c:v>1269.9000000000001</c:v>
                </c:pt>
                <c:pt idx="267">
                  <c:v>1270.05</c:v>
                </c:pt>
                <c:pt idx="268">
                  <c:v>1270.2</c:v>
                </c:pt>
                <c:pt idx="269">
                  <c:v>1270.3499999999999</c:v>
                </c:pt>
                <c:pt idx="270">
                  <c:v>1270.5</c:v>
                </c:pt>
                <c:pt idx="271">
                  <c:v>1270.6499999999999</c:v>
                </c:pt>
                <c:pt idx="272">
                  <c:v>1270.8</c:v>
                </c:pt>
                <c:pt idx="273">
                  <c:v>1270.95</c:v>
                </c:pt>
                <c:pt idx="274">
                  <c:v>1271.0999999999999</c:v>
                </c:pt>
                <c:pt idx="275">
                  <c:v>1271.25</c:v>
                </c:pt>
                <c:pt idx="276">
                  <c:v>1271.4000000000001</c:v>
                </c:pt>
                <c:pt idx="277">
                  <c:v>1271.55</c:v>
                </c:pt>
                <c:pt idx="278">
                  <c:v>1271.7</c:v>
                </c:pt>
                <c:pt idx="279">
                  <c:v>1271.8499999999999</c:v>
                </c:pt>
                <c:pt idx="280">
                  <c:v>1272</c:v>
                </c:pt>
                <c:pt idx="281">
                  <c:v>1272.1499999999999</c:v>
                </c:pt>
                <c:pt idx="282">
                  <c:v>1272.3</c:v>
                </c:pt>
                <c:pt idx="283">
                  <c:v>1272.45</c:v>
                </c:pt>
                <c:pt idx="284">
                  <c:v>1272.5999999999999</c:v>
                </c:pt>
                <c:pt idx="285">
                  <c:v>1272.75</c:v>
                </c:pt>
                <c:pt idx="286">
                  <c:v>1272.9000000000001</c:v>
                </c:pt>
                <c:pt idx="287">
                  <c:v>1273.05</c:v>
                </c:pt>
                <c:pt idx="288">
                  <c:v>1273.2</c:v>
                </c:pt>
                <c:pt idx="289">
                  <c:v>1273.3499999999999</c:v>
                </c:pt>
                <c:pt idx="290">
                  <c:v>1273.5</c:v>
                </c:pt>
                <c:pt idx="291">
                  <c:v>1273.6499999999999</c:v>
                </c:pt>
                <c:pt idx="292">
                  <c:v>1273.8</c:v>
                </c:pt>
                <c:pt idx="293">
                  <c:v>1273.95</c:v>
                </c:pt>
                <c:pt idx="294">
                  <c:v>1274.0999999999999</c:v>
                </c:pt>
                <c:pt idx="295">
                  <c:v>1274.25</c:v>
                </c:pt>
                <c:pt idx="296">
                  <c:v>1274.4000000000001</c:v>
                </c:pt>
                <c:pt idx="297">
                  <c:v>1274.55</c:v>
                </c:pt>
                <c:pt idx="298">
                  <c:v>1274.7</c:v>
                </c:pt>
                <c:pt idx="299">
                  <c:v>1274.8499999999999</c:v>
                </c:pt>
                <c:pt idx="300">
                  <c:v>1275</c:v>
                </c:pt>
                <c:pt idx="301">
                  <c:v>1275.1499999999999</c:v>
                </c:pt>
                <c:pt idx="302">
                  <c:v>1275.3</c:v>
                </c:pt>
                <c:pt idx="303">
                  <c:v>1275.45</c:v>
                </c:pt>
                <c:pt idx="304">
                  <c:v>1275.5999999999999</c:v>
                </c:pt>
                <c:pt idx="305">
                  <c:v>1275.75</c:v>
                </c:pt>
                <c:pt idx="306">
                  <c:v>1275.9000000000001</c:v>
                </c:pt>
                <c:pt idx="307">
                  <c:v>1276.05</c:v>
                </c:pt>
                <c:pt idx="308">
                  <c:v>1276.2</c:v>
                </c:pt>
                <c:pt idx="309">
                  <c:v>1276.3499999999999</c:v>
                </c:pt>
                <c:pt idx="310">
                  <c:v>1276.5</c:v>
                </c:pt>
                <c:pt idx="311">
                  <c:v>1276.6499999999999</c:v>
                </c:pt>
                <c:pt idx="312">
                  <c:v>1276.8</c:v>
                </c:pt>
                <c:pt idx="313">
                  <c:v>1276.95</c:v>
                </c:pt>
                <c:pt idx="314">
                  <c:v>1277.0999999999999</c:v>
                </c:pt>
                <c:pt idx="315">
                  <c:v>1277.25</c:v>
                </c:pt>
                <c:pt idx="316">
                  <c:v>1277.4000000000001</c:v>
                </c:pt>
                <c:pt idx="317">
                  <c:v>1277.55</c:v>
                </c:pt>
                <c:pt idx="318">
                  <c:v>1277.7</c:v>
                </c:pt>
                <c:pt idx="319">
                  <c:v>1277.8499999999999</c:v>
                </c:pt>
                <c:pt idx="320">
                  <c:v>1278</c:v>
                </c:pt>
                <c:pt idx="321">
                  <c:v>1278.1499999999999</c:v>
                </c:pt>
                <c:pt idx="322">
                  <c:v>1278.3</c:v>
                </c:pt>
                <c:pt idx="323">
                  <c:v>1278.45</c:v>
                </c:pt>
                <c:pt idx="324">
                  <c:v>1278.5999999999999</c:v>
                </c:pt>
                <c:pt idx="325">
                  <c:v>1278.75</c:v>
                </c:pt>
                <c:pt idx="326">
                  <c:v>1278.9000000000001</c:v>
                </c:pt>
                <c:pt idx="327">
                  <c:v>1279.05</c:v>
                </c:pt>
                <c:pt idx="328">
                  <c:v>1279.2</c:v>
                </c:pt>
                <c:pt idx="329">
                  <c:v>1279.3499999999999</c:v>
                </c:pt>
                <c:pt idx="330">
                  <c:v>1279.5</c:v>
                </c:pt>
                <c:pt idx="331">
                  <c:v>1279.6499999999999</c:v>
                </c:pt>
                <c:pt idx="332">
                  <c:v>1279.8</c:v>
                </c:pt>
                <c:pt idx="333">
                  <c:v>1279.95</c:v>
                </c:pt>
                <c:pt idx="334">
                  <c:v>1280.0999999999999</c:v>
                </c:pt>
                <c:pt idx="335">
                  <c:v>1280.25</c:v>
                </c:pt>
                <c:pt idx="336">
                  <c:v>1280.4000000000001</c:v>
                </c:pt>
                <c:pt idx="337">
                  <c:v>1280.55</c:v>
                </c:pt>
                <c:pt idx="338">
                  <c:v>1280.7</c:v>
                </c:pt>
                <c:pt idx="339">
                  <c:v>1280.8499999999999</c:v>
                </c:pt>
                <c:pt idx="340">
                  <c:v>1281</c:v>
                </c:pt>
                <c:pt idx="341">
                  <c:v>1281.1499999999999</c:v>
                </c:pt>
                <c:pt idx="342">
                  <c:v>1281.3</c:v>
                </c:pt>
                <c:pt idx="343">
                  <c:v>1281.45</c:v>
                </c:pt>
                <c:pt idx="344">
                  <c:v>1281.5999999999999</c:v>
                </c:pt>
                <c:pt idx="345">
                  <c:v>1281.75</c:v>
                </c:pt>
                <c:pt idx="346">
                  <c:v>1281.9000000000001</c:v>
                </c:pt>
                <c:pt idx="347">
                  <c:v>1282.05</c:v>
                </c:pt>
                <c:pt idx="348">
                  <c:v>1282.2</c:v>
                </c:pt>
                <c:pt idx="349">
                  <c:v>1282.3499999999999</c:v>
                </c:pt>
                <c:pt idx="350">
                  <c:v>1282.5</c:v>
                </c:pt>
                <c:pt idx="351">
                  <c:v>1282.6499999999999</c:v>
                </c:pt>
                <c:pt idx="352">
                  <c:v>1282.8</c:v>
                </c:pt>
                <c:pt idx="353">
                  <c:v>1282.95</c:v>
                </c:pt>
                <c:pt idx="354">
                  <c:v>1283.0999999999999</c:v>
                </c:pt>
                <c:pt idx="355">
                  <c:v>1283.25</c:v>
                </c:pt>
                <c:pt idx="356">
                  <c:v>1283.4000000000001</c:v>
                </c:pt>
                <c:pt idx="357">
                  <c:v>1283.55</c:v>
                </c:pt>
                <c:pt idx="358">
                  <c:v>1283.7</c:v>
                </c:pt>
                <c:pt idx="359">
                  <c:v>1283.8499999999999</c:v>
                </c:pt>
                <c:pt idx="360">
                  <c:v>1284</c:v>
                </c:pt>
                <c:pt idx="361">
                  <c:v>1284.1499999999999</c:v>
                </c:pt>
                <c:pt idx="362">
                  <c:v>1284.3</c:v>
                </c:pt>
                <c:pt idx="363">
                  <c:v>1284.45</c:v>
                </c:pt>
                <c:pt idx="364">
                  <c:v>1284.5999999999999</c:v>
                </c:pt>
                <c:pt idx="365">
                  <c:v>1284.75</c:v>
                </c:pt>
                <c:pt idx="366">
                  <c:v>1284.9000000000001</c:v>
                </c:pt>
                <c:pt idx="367">
                  <c:v>1285.05</c:v>
                </c:pt>
                <c:pt idx="368">
                  <c:v>1285.2</c:v>
                </c:pt>
                <c:pt idx="369">
                  <c:v>1285.3499999999999</c:v>
                </c:pt>
                <c:pt idx="370">
                  <c:v>1285.5</c:v>
                </c:pt>
                <c:pt idx="371">
                  <c:v>1285.6499999999999</c:v>
                </c:pt>
                <c:pt idx="372">
                  <c:v>1285.8</c:v>
                </c:pt>
                <c:pt idx="373">
                  <c:v>1285.95</c:v>
                </c:pt>
                <c:pt idx="374">
                  <c:v>1286.0999999999999</c:v>
                </c:pt>
                <c:pt idx="375">
                  <c:v>1286.25</c:v>
                </c:pt>
                <c:pt idx="376">
                  <c:v>1286.4000000000001</c:v>
                </c:pt>
                <c:pt idx="377">
                  <c:v>1286.55</c:v>
                </c:pt>
                <c:pt idx="378">
                  <c:v>1286.7</c:v>
                </c:pt>
                <c:pt idx="379">
                  <c:v>1286.8499999999999</c:v>
                </c:pt>
                <c:pt idx="380">
                  <c:v>1287</c:v>
                </c:pt>
                <c:pt idx="381">
                  <c:v>1287.1499999999999</c:v>
                </c:pt>
                <c:pt idx="382">
                  <c:v>1287.3</c:v>
                </c:pt>
                <c:pt idx="383">
                  <c:v>1287.45</c:v>
                </c:pt>
                <c:pt idx="384">
                  <c:v>1287.5999999999999</c:v>
                </c:pt>
                <c:pt idx="385">
                  <c:v>1287.75</c:v>
                </c:pt>
                <c:pt idx="386">
                  <c:v>1287.9000000000001</c:v>
                </c:pt>
                <c:pt idx="387">
                  <c:v>1288.05</c:v>
                </c:pt>
                <c:pt idx="388">
                  <c:v>1288.2</c:v>
                </c:pt>
                <c:pt idx="389">
                  <c:v>1288.3499999999999</c:v>
                </c:pt>
                <c:pt idx="390">
                  <c:v>1288.5</c:v>
                </c:pt>
                <c:pt idx="391">
                  <c:v>1288.6499999999999</c:v>
                </c:pt>
                <c:pt idx="392">
                  <c:v>1288.8</c:v>
                </c:pt>
                <c:pt idx="393">
                  <c:v>1288.95</c:v>
                </c:pt>
                <c:pt idx="394">
                  <c:v>1289.0999999999999</c:v>
                </c:pt>
                <c:pt idx="395">
                  <c:v>1289.25</c:v>
                </c:pt>
                <c:pt idx="396">
                  <c:v>1289.4000000000001</c:v>
                </c:pt>
                <c:pt idx="397">
                  <c:v>1289.55</c:v>
                </c:pt>
                <c:pt idx="398">
                  <c:v>1289.7</c:v>
                </c:pt>
                <c:pt idx="399">
                  <c:v>1289.8499999999999</c:v>
                </c:pt>
                <c:pt idx="400">
                  <c:v>1290</c:v>
                </c:pt>
                <c:pt idx="401">
                  <c:v>1290.1499999999999</c:v>
                </c:pt>
                <c:pt idx="402">
                  <c:v>1290.3</c:v>
                </c:pt>
                <c:pt idx="403">
                  <c:v>1290.45</c:v>
                </c:pt>
                <c:pt idx="404">
                  <c:v>1290.5999999999999</c:v>
                </c:pt>
                <c:pt idx="405">
                  <c:v>1290.75</c:v>
                </c:pt>
                <c:pt idx="406">
                  <c:v>1290.9000000000001</c:v>
                </c:pt>
                <c:pt idx="407">
                  <c:v>1291.05</c:v>
                </c:pt>
                <c:pt idx="408">
                  <c:v>1291.2</c:v>
                </c:pt>
                <c:pt idx="409">
                  <c:v>1291.3499999999999</c:v>
                </c:pt>
                <c:pt idx="410">
                  <c:v>1291.5</c:v>
                </c:pt>
                <c:pt idx="411">
                  <c:v>1291.6499999999999</c:v>
                </c:pt>
                <c:pt idx="412">
                  <c:v>1291.8</c:v>
                </c:pt>
                <c:pt idx="413">
                  <c:v>1291.95</c:v>
                </c:pt>
                <c:pt idx="414">
                  <c:v>1292.0999999999999</c:v>
                </c:pt>
                <c:pt idx="415">
                  <c:v>1292.25</c:v>
                </c:pt>
                <c:pt idx="416">
                  <c:v>1292.4000000000001</c:v>
                </c:pt>
                <c:pt idx="417">
                  <c:v>1292.55</c:v>
                </c:pt>
                <c:pt idx="418">
                  <c:v>1292.7</c:v>
                </c:pt>
                <c:pt idx="419">
                  <c:v>1292.8499999999999</c:v>
                </c:pt>
                <c:pt idx="420">
                  <c:v>1293</c:v>
                </c:pt>
                <c:pt idx="421">
                  <c:v>1293.1499999999999</c:v>
                </c:pt>
                <c:pt idx="422">
                  <c:v>1293.3</c:v>
                </c:pt>
                <c:pt idx="423">
                  <c:v>1293.45</c:v>
                </c:pt>
                <c:pt idx="424">
                  <c:v>1293.5999999999999</c:v>
                </c:pt>
                <c:pt idx="425">
                  <c:v>1293.75</c:v>
                </c:pt>
                <c:pt idx="426">
                  <c:v>1293.9000000000001</c:v>
                </c:pt>
                <c:pt idx="427">
                  <c:v>1294.05</c:v>
                </c:pt>
                <c:pt idx="428">
                  <c:v>1294.2</c:v>
                </c:pt>
                <c:pt idx="429">
                  <c:v>1294.3499999999999</c:v>
                </c:pt>
                <c:pt idx="430">
                  <c:v>1294.5</c:v>
                </c:pt>
                <c:pt idx="431">
                  <c:v>1294.6499999999999</c:v>
                </c:pt>
                <c:pt idx="432">
                  <c:v>1294.8</c:v>
                </c:pt>
                <c:pt idx="433">
                  <c:v>1294.95</c:v>
                </c:pt>
                <c:pt idx="434">
                  <c:v>1295.0999999999999</c:v>
                </c:pt>
                <c:pt idx="435">
                  <c:v>1295.25</c:v>
                </c:pt>
                <c:pt idx="436">
                  <c:v>1295.4000000000001</c:v>
                </c:pt>
                <c:pt idx="437">
                  <c:v>1295.55</c:v>
                </c:pt>
                <c:pt idx="438">
                  <c:v>1295.7</c:v>
                </c:pt>
                <c:pt idx="439">
                  <c:v>1295.8499999999999</c:v>
                </c:pt>
                <c:pt idx="440">
                  <c:v>1296</c:v>
                </c:pt>
                <c:pt idx="441">
                  <c:v>1296.1499999999999</c:v>
                </c:pt>
                <c:pt idx="442">
                  <c:v>1296.3</c:v>
                </c:pt>
                <c:pt idx="443">
                  <c:v>1296.45</c:v>
                </c:pt>
                <c:pt idx="444">
                  <c:v>1296.5999999999999</c:v>
                </c:pt>
                <c:pt idx="445">
                  <c:v>1296.75</c:v>
                </c:pt>
                <c:pt idx="446">
                  <c:v>1296.9000000000001</c:v>
                </c:pt>
                <c:pt idx="447">
                  <c:v>1297.05</c:v>
                </c:pt>
                <c:pt idx="448">
                  <c:v>1297.2</c:v>
                </c:pt>
                <c:pt idx="449">
                  <c:v>1297.3499999999999</c:v>
                </c:pt>
                <c:pt idx="450">
                  <c:v>1297.5</c:v>
                </c:pt>
                <c:pt idx="451">
                  <c:v>1297.6499999999999</c:v>
                </c:pt>
                <c:pt idx="452">
                  <c:v>1297.8</c:v>
                </c:pt>
                <c:pt idx="453">
                  <c:v>1297.95</c:v>
                </c:pt>
                <c:pt idx="454">
                  <c:v>1298.0999999999999</c:v>
                </c:pt>
                <c:pt idx="455">
                  <c:v>1298.25</c:v>
                </c:pt>
                <c:pt idx="456">
                  <c:v>1298.4000000000001</c:v>
                </c:pt>
                <c:pt idx="457">
                  <c:v>1298.55</c:v>
                </c:pt>
                <c:pt idx="458">
                  <c:v>1298.7</c:v>
                </c:pt>
                <c:pt idx="459">
                  <c:v>1298.8499999999999</c:v>
                </c:pt>
                <c:pt idx="460">
                  <c:v>1299</c:v>
                </c:pt>
                <c:pt idx="461">
                  <c:v>1299.1499999999999</c:v>
                </c:pt>
                <c:pt idx="462">
                  <c:v>1299.3</c:v>
                </c:pt>
                <c:pt idx="463">
                  <c:v>1299.45</c:v>
                </c:pt>
                <c:pt idx="464">
                  <c:v>1299.5999999999999</c:v>
                </c:pt>
                <c:pt idx="465">
                  <c:v>1299.75</c:v>
                </c:pt>
                <c:pt idx="466">
                  <c:v>1299.9000000000001</c:v>
                </c:pt>
                <c:pt idx="467">
                  <c:v>1300.05</c:v>
                </c:pt>
                <c:pt idx="468">
                  <c:v>1300.2</c:v>
                </c:pt>
                <c:pt idx="469">
                  <c:v>1300.3499999999999</c:v>
                </c:pt>
                <c:pt idx="470">
                  <c:v>1300.5</c:v>
                </c:pt>
                <c:pt idx="471">
                  <c:v>1300.6499999999999</c:v>
                </c:pt>
                <c:pt idx="472">
                  <c:v>1300.8</c:v>
                </c:pt>
                <c:pt idx="473">
                  <c:v>1300.95</c:v>
                </c:pt>
                <c:pt idx="474">
                  <c:v>1301.0999999999999</c:v>
                </c:pt>
                <c:pt idx="475">
                  <c:v>1301.25</c:v>
                </c:pt>
                <c:pt idx="476">
                  <c:v>1301.4000000000001</c:v>
                </c:pt>
                <c:pt idx="477">
                  <c:v>1301.55</c:v>
                </c:pt>
                <c:pt idx="478">
                  <c:v>1301.7</c:v>
                </c:pt>
                <c:pt idx="479">
                  <c:v>1301.8499999999999</c:v>
                </c:pt>
                <c:pt idx="480">
                  <c:v>1302</c:v>
                </c:pt>
                <c:pt idx="481">
                  <c:v>1302.1499999999999</c:v>
                </c:pt>
                <c:pt idx="482">
                  <c:v>1302.3</c:v>
                </c:pt>
                <c:pt idx="483">
                  <c:v>1302.45</c:v>
                </c:pt>
                <c:pt idx="484">
                  <c:v>1302.5999999999999</c:v>
                </c:pt>
                <c:pt idx="485">
                  <c:v>1302.75</c:v>
                </c:pt>
                <c:pt idx="486">
                  <c:v>1302.9000000000001</c:v>
                </c:pt>
                <c:pt idx="487">
                  <c:v>1303.05</c:v>
                </c:pt>
                <c:pt idx="488">
                  <c:v>1303.2</c:v>
                </c:pt>
                <c:pt idx="489">
                  <c:v>1303.3499999999999</c:v>
                </c:pt>
                <c:pt idx="490">
                  <c:v>1303.5</c:v>
                </c:pt>
                <c:pt idx="491">
                  <c:v>1303.6499999999999</c:v>
                </c:pt>
                <c:pt idx="492">
                  <c:v>1303.8</c:v>
                </c:pt>
                <c:pt idx="493">
                  <c:v>1303.95</c:v>
                </c:pt>
                <c:pt idx="494">
                  <c:v>1304.0999999999999</c:v>
                </c:pt>
                <c:pt idx="495">
                  <c:v>1304.25</c:v>
                </c:pt>
                <c:pt idx="496">
                  <c:v>1304.4000000000001</c:v>
                </c:pt>
                <c:pt idx="497">
                  <c:v>1304.55</c:v>
                </c:pt>
                <c:pt idx="498">
                  <c:v>1304.7</c:v>
                </c:pt>
                <c:pt idx="499">
                  <c:v>1304.8499999999999</c:v>
                </c:pt>
                <c:pt idx="500">
                  <c:v>1305</c:v>
                </c:pt>
                <c:pt idx="501">
                  <c:v>1305.1499999999999</c:v>
                </c:pt>
                <c:pt idx="502">
                  <c:v>1305.3</c:v>
                </c:pt>
                <c:pt idx="503">
                  <c:v>1305.45</c:v>
                </c:pt>
                <c:pt idx="504">
                  <c:v>1305.5999999999999</c:v>
                </c:pt>
                <c:pt idx="505">
                  <c:v>1305.75</c:v>
                </c:pt>
                <c:pt idx="506">
                  <c:v>1305.9000000000001</c:v>
                </c:pt>
                <c:pt idx="507">
                  <c:v>1306.05</c:v>
                </c:pt>
                <c:pt idx="508">
                  <c:v>1306.2</c:v>
                </c:pt>
                <c:pt idx="509">
                  <c:v>1306.3499999999999</c:v>
                </c:pt>
                <c:pt idx="510">
                  <c:v>1306.5</c:v>
                </c:pt>
                <c:pt idx="511">
                  <c:v>1306.6499999999999</c:v>
                </c:pt>
                <c:pt idx="512">
                  <c:v>1306.8</c:v>
                </c:pt>
                <c:pt idx="513">
                  <c:v>1306.95</c:v>
                </c:pt>
                <c:pt idx="514">
                  <c:v>1307.0999999999999</c:v>
                </c:pt>
                <c:pt idx="515">
                  <c:v>1307.25</c:v>
                </c:pt>
                <c:pt idx="516">
                  <c:v>1307.4000000000001</c:v>
                </c:pt>
                <c:pt idx="517">
                  <c:v>1307.55</c:v>
                </c:pt>
                <c:pt idx="518">
                  <c:v>1307.7</c:v>
                </c:pt>
                <c:pt idx="519">
                  <c:v>1307.8499999999999</c:v>
                </c:pt>
                <c:pt idx="520">
                  <c:v>1308</c:v>
                </c:pt>
                <c:pt idx="521">
                  <c:v>1308.1499999999999</c:v>
                </c:pt>
                <c:pt idx="522">
                  <c:v>1308.3</c:v>
                </c:pt>
                <c:pt idx="523">
                  <c:v>1308.45</c:v>
                </c:pt>
                <c:pt idx="524">
                  <c:v>1308.5999999999999</c:v>
                </c:pt>
                <c:pt idx="525">
                  <c:v>1308.75</c:v>
                </c:pt>
                <c:pt idx="526">
                  <c:v>1308.9000000000001</c:v>
                </c:pt>
                <c:pt idx="527">
                  <c:v>1309.05</c:v>
                </c:pt>
                <c:pt idx="528">
                  <c:v>1309.2</c:v>
                </c:pt>
                <c:pt idx="529">
                  <c:v>1309.3499999999999</c:v>
                </c:pt>
                <c:pt idx="530">
                  <c:v>1309.5</c:v>
                </c:pt>
                <c:pt idx="531">
                  <c:v>1309.6499999999999</c:v>
                </c:pt>
                <c:pt idx="532">
                  <c:v>1309.8</c:v>
                </c:pt>
                <c:pt idx="533">
                  <c:v>1309.95</c:v>
                </c:pt>
                <c:pt idx="534">
                  <c:v>1310.0999999999999</c:v>
                </c:pt>
                <c:pt idx="535">
                  <c:v>1310.25</c:v>
                </c:pt>
                <c:pt idx="536">
                  <c:v>1310.4000000000001</c:v>
                </c:pt>
                <c:pt idx="537">
                  <c:v>1310.55</c:v>
                </c:pt>
                <c:pt idx="538">
                  <c:v>1310.7</c:v>
                </c:pt>
                <c:pt idx="539">
                  <c:v>1310.85</c:v>
                </c:pt>
                <c:pt idx="540">
                  <c:v>1311</c:v>
                </c:pt>
                <c:pt idx="541">
                  <c:v>1311.1499999999999</c:v>
                </c:pt>
                <c:pt idx="542">
                  <c:v>1311.3</c:v>
                </c:pt>
                <c:pt idx="543">
                  <c:v>1311.45</c:v>
                </c:pt>
                <c:pt idx="544">
                  <c:v>1311.6</c:v>
                </c:pt>
                <c:pt idx="545">
                  <c:v>1311.75</c:v>
                </c:pt>
                <c:pt idx="546">
                  <c:v>1311.9</c:v>
                </c:pt>
                <c:pt idx="547">
                  <c:v>1312.05</c:v>
                </c:pt>
                <c:pt idx="548">
                  <c:v>1312.2</c:v>
                </c:pt>
                <c:pt idx="549">
                  <c:v>1312.35</c:v>
                </c:pt>
                <c:pt idx="550">
                  <c:v>1312.5</c:v>
                </c:pt>
                <c:pt idx="551">
                  <c:v>1312.6499999999999</c:v>
                </c:pt>
                <c:pt idx="552">
                  <c:v>1312.8</c:v>
                </c:pt>
                <c:pt idx="553">
                  <c:v>1312.95</c:v>
                </c:pt>
                <c:pt idx="554">
                  <c:v>1313.1</c:v>
                </c:pt>
                <c:pt idx="555">
                  <c:v>1313.25</c:v>
                </c:pt>
                <c:pt idx="556">
                  <c:v>1313.4</c:v>
                </c:pt>
                <c:pt idx="557">
                  <c:v>1313.55</c:v>
                </c:pt>
                <c:pt idx="558">
                  <c:v>1313.7</c:v>
                </c:pt>
                <c:pt idx="559">
                  <c:v>1313.85</c:v>
                </c:pt>
                <c:pt idx="560">
                  <c:v>1314</c:v>
                </c:pt>
                <c:pt idx="561">
                  <c:v>1314.1499999999999</c:v>
                </c:pt>
                <c:pt idx="562">
                  <c:v>1314.3</c:v>
                </c:pt>
                <c:pt idx="563">
                  <c:v>1314.45</c:v>
                </c:pt>
                <c:pt idx="564">
                  <c:v>1314.6</c:v>
                </c:pt>
                <c:pt idx="565">
                  <c:v>1314.75</c:v>
                </c:pt>
                <c:pt idx="566">
                  <c:v>1314.9</c:v>
                </c:pt>
                <c:pt idx="567">
                  <c:v>1315.05</c:v>
                </c:pt>
                <c:pt idx="568">
                  <c:v>1315.2</c:v>
                </c:pt>
                <c:pt idx="569">
                  <c:v>1315.35</c:v>
                </c:pt>
                <c:pt idx="570">
                  <c:v>1315.5</c:v>
                </c:pt>
                <c:pt idx="571">
                  <c:v>1315.6499999999999</c:v>
                </c:pt>
                <c:pt idx="572">
                  <c:v>1315.8</c:v>
                </c:pt>
                <c:pt idx="573">
                  <c:v>1315.95</c:v>
                </c:pt>
                <c:pt idx="574">
                  <c:v>1316.1</c:v>
                </c:pt>
                <c:pt idx="575">
                  <c:v>1316.25</c:v>
                </c:pt>
                <c:pt idx="576">
                  <c:v>1316.4</c:v>
                </c:pt>
                <c:pt idx="577">
                  <c:v>1316.55</c:v>
                </c:pt>
                <c:pt idx="578">
                  <c:v>1316.7</c:v>
                </c:pt>
                <c:pt idx="579">
                  <c:v>1316.85</c:v>
                </c:pt>
                <c:pt idx="580">
                  <c:v>1317</c:v>
                </c:pt>
                <c:pt idx="581">
                  <c:v>1317.1499999999999</c:v>
                </c:pt>
                <c:pt idx="582">
                  <c:v>1317.3</c:v>
                </c:pt>
                <c:pt idx="583">
                  <c:v>1317.45</c:v>
                </c:pt>
                <c:pt idx="584">
                  <c:v>1317.6</c:v>
                </c:pt>
                <c:pt idx="585">
                  <c:v>1317.75</c:v>
                </c:pt>
                <c:pt idx="586">
                  <c:v>1317.9</c:v>
                </c:pt>
                <c:pt idx="587">
                  <c:v>1318.05</c:v>
                </c:pt>
                <c:pt idx="588">
                  <c:v>1318.2</c:v>
                </c:pt>
                <c:pt idx="589">
                  <c:v>1318.35</c:v>
                </c:pt>
                <c:pt idx="590">
                  <c:v>1318.5</c:v>
                </c:pt>
                <c:pt idx="591">
                  <c:v>1318.6499999999999</c:v>
                </c:pt>
                <c:pt idx="592">
                  <c:v>1318.8</c:v>
                </c:pt>
                <c:pt idx="593">
                  <c:v>1318.95</c:v>
                </c:pt>
                <c:pt idx="594">
                  <c:v>1319.1</c:v>
                </c:pt>
                <c:pt idx="595">
                  <c:v>1319.25</c:v>
                </c:pt>
                <c:pt idx="596">
                  <c:v>1319.4</c:v>
                </c:pt>
                <c:pt idx="597">
                  <c:v>1319.55</c:v>
                </c:pt>
                <c:pt idx="598">
                  <c:v>1319.7</c:v>
                </c:pt>
                <c:pt idx="599">
                  <c:v>1319.85</c:v>
                </c:pt>
                <c:pt idx="600">
                  <c:v>1320</c:v>
                </c:pt>
                <c:pt idx="601">
                  <c:v>1320.1499999999999</c:v>
                </c:pt>
                <c:pt idx="602">
                  <c:v>1320.3</c:v>
                </c:pt>
                <c:pt idx="603">
                  <c:v>1320.45</c:v>
                </c:pt>
                <c:pt idx="604">
                  <c:v>1320.6</c:v>
                </c:pt>
                <c:pt idx="605">
                  <c:v>1320.75</c:v>
                </c:pt>
                <c:pt idx="606">
                  <c:v>1320.9</c:v>
                </c:pt>
                <c:pt idx="607">
                  <c:v>1321.05</c:v>
                </c:pt>
                <c:pt idx="608">
                  <c:v>1321.2</c:v>
                </c:pt>
                <c:pt idx="609">
                  <c:v>1321.35</c:v>
                </c:pt>
                <c:pt idx="610">
                  <c:v>1321.5</c:v>
                </c:pt>
                <c:pt idx="611">
                  <c:v>1321.6499999999999</c:v>
                </c:pt>
                <c:pt idx="612">
                  <c:v>1321.8</c:v>
                </c:pt>
                <c:pt idx="613">
                  <c:v>1321.95</c:v>
                </c:pt>
                <c:pt idx="614">
                  <c:v>1322.1</c:v>
                </c:pt>
                <c:pt idx="615">
                  <c:v>1322.25</c:v>
                </c:pt>
                <c:pt idx="616">
                  <c:v>1322.4</c:v>
                </c:pt>
                <c:pt idx="617">
                  <c:v>1322.55</c:v>
                </c:pt>
                <c:pt idx="618">
                  <c:v>1322.7</c:v>
                </c:pt>
                <c:pt idx="619">
                  <c:v>1322.85</c:v>
                </c:pt>
                <c:pt idx="620">
                  <c:v>1323</c:v>
                </c:pt>
                <c:pt idx="621">
                  <c:v>1323.1499999999999</c:v>
                </c:pt>
                <c:pt idx="622">
                  <c:v>1323.3</c:v>
                </c:pt>
                <c:pt idx="623">
                  <c:v>1323.45</c:v>
                </c:pt>
                <c:pt idx="624">
                  <c:v>1323.6</c:v>
                </c:pt>
                <c:pt idx="625">
                  <c:v>1323.75</c:v>
                </c:pt>
                <c:pt idx="626">
                  <c:v>1323.9</c:v>
                </c:pt>
                <c:pt idx="627">
                  <c:v>1324.05</c:v>
                </c:pt>
                <c:pt idx="628">
                  <c:v>1324.2</c:v>
                </c:pt>
                <c:pt idx="629">
                  <c:v>1324.35</c:v>
                </c:pt>
                <c:pt idx="630">
                  <c:v>1324.5</c:v>
                </c:pt>
                <c:pt idx="631">
                  <c:v>1324.6499999999999</c:v>
                </c:pt>
                <c:pt idx="632">
                  <c:v>1324.8</c:v>
                </c:pt>
                <c:pt idx="633">
                  <c:v>1324.95</c:v>
                </c:pt>
                <c:pt idx="634">
                  <c:v>1325.1</c:v>
                </c:pt>
                <c:pt idx="635">
                  <c:v>1325.25</c:v>
                </c:pt>
                <c:pt idx="636">
                  <c:v>1325.4</c:v>
                </c:pt>
                <c:pt idx="637">
                  <c:v>1325.55</c:v>
                </c:pt>
                <c:pt idx="638">
                  <c:v>1325.7</c:v>
                </c:pt>
                <c:pt idx="639">
                  <c:v>1325.85</c:v>
                </c:pt>
                <c:pt idx="640">
                  <c:v>1326</c:v>
                </c:pt>
                <c:pt idx="641">
                  <c:v>1326.1499999999999</c:v>
                </c:pt>
                <c:pt idx="642">
                  <c:v>1326.3</c:v>
                </c:pt>
                <c:pt idx="643">
                  <c:v>1326.45</c:v>
                </c:pt>
                <c:pt idx="644">
                  <c:v>1326.6</c:v>
                </c:pt>
                <c:pt idx="645">
                  <c:v>1326.75</c:v>
                </c:pt>
                <c:pt idx="646">
                  <c:v>1326.9</c:v>
                </c:pt>
                <c:pt idx="647">
                  <c:v>1327.05</c:v>
                </c:pt>
                <c:pt idx="648">
                  <c:v>1327.2</c:v>
                </c:pt>
                <c:pt idx="649">
                  <c:v>1327.35</c:v>
                </c:pt>
                <c:pt idx="650">
                  <c:v>1327.5</c:v>
                </c:pt>
                <c:pt idx="651">
                  <c:v>1327.6499999999999</c:v>
                </c:pt>
                <c:pt idx="652">
                  <c:v>1327.8</c:v>
                </c:pt>
                <c:pt idx="653">
                  <c:v>1327.95</c:v>
                </c:pt>
                <c:pt idx="654">
                  <c:v>1328.1</c:v>
                </c:pt>
                <c:pt idx="655">
                  <c:v>1328.25</c:v>
                </c:pt>
                <c:pt idx="656">
                  <c:v>1328.4</c:v>
                </c:pt>
                <c:pt idx="657">
                  <c:v>1328.55</c:v>
                </c:pt>
                <c:pt idx="658">
                  <c:v>1328.7</c:v>
                </c:pt>
                <c:pt idx="659">
                  <c:v>1328.85</c:v>
                </c:pt>
                <c:pt idx="660">
                  <c:v>1329</c:v>
                </c:pt>
                <c:pt idx="661">
                  <c:v>1329.1499999999999</c:v>
                </c:pt>
                <c:pt idx="662">
                  <c:v>1329.3</c:v>
                </c:pt>
                <c:pt idx="663">
                  <c:v>1329.45</c:v>
                </c:pt>
                <c:pt idx="664">
                  <c:v>1329.6</c:v>
                </c:pt>
                <c:pt idx="665">
                  <c:v>1329.75</c:v>
                </c:pt>
                <c:pt idx="666">
                  <c:v>1329.9</c:v>
                </c:pt>
                <c:pt idx="667">
                  <c:v>1330.05</c:v>
                </c:pt>
                <c:pt idx="668">
                  <c:v>1330.2</c:v>
                </c:pt>
                <c:pt idx="669">
                  <c:v>1330.35</c:v>
                </c:pt>
                <c:pt idx="670">
                  <c:v>1330.5</c:v>
                </c:pt>
                <c:pt idx="671">
                  <c:v>1330.6499999999999</c:v>
                </c:pt>
                <c:pt idx="672">
                  <c:v>1330.8</c:v>
                </c:pt>
                <c:pt idx="673">
                  <c:v>1330.95</c:v>
                </c:pt>
                <c:pt idx="674">
                  <c:v>1331.1</c:v>
                </c:pt>
                <c:pt idx="675">
                  <c:v>1331.25</c:v>
                </c:pt>
                <c:pt idx="676">
                  <c:v>1331.4</c:v>
                </c:pt>
                <c:pt idx="677">
                  <c:v>1331.55</c:v>
                </c:pt>
                <c:pt idx="678">
                  <c:v>1331.7</c:v>
                </c:pt>
                <c:pt idx="679">
                  <c:v>1331.85</c:v>
                </c:pt>
                <c:pt idx="680">
                  <c:v>1332</c:v>
                </c:pt>
                <c:pt idx="681">
                  <c:v>1332.1499999999999</c:v>
                </c:pt>
                <c:pt idx="682">
                  <c:v>1332.3</c:v>
                </c:pt>
                <c:pt idx="683">
                  <c:v>1332.45</c:v>
                </c:pt>
                <c:pt idx="684">
                  <c:v>1332.6</c:v>
                </c:pt>
                <c:pt idx="685">
                  <c:v>1332.75</c:v>
                </c:pt>
                <c:pt idx="686">
                  <c:v>1332.9</c:v>
                </c:pt>
                <c:pt idx="687">
                  <c:v>1333.05</c:v>
                </c:pt>
                <c:pt idx="688">
                  <c:v>1333.2</c:v>
                </c:pt>
                <c:pt idx="689">
                  <c:v>1333.35</c:v>
                </c:pt>
                <c:pt idx="690">
                  <c:v>1333.5</c:v>
                </c:pt>
                <c:pt idx="691">
                  <c:v>1333.6499999999999</c:v>
                </c:pt>
                <c:pt idx="692">
                  <c:v>1333.8</c:v>
                </c:pt>
                <c:pt idx="693">
                  <c:v>1333.95</c:v>
                </c:pt>
                <c:pt idx="694">
                  <c:v>1334.1</c:v>
                </c:pt>
                <c:pt idx="695">
                  <c:v>1334.25</c:v>
                </c:pt>
                <c:pt idx="696">
                  <c:v>1334.4</c:v>
                </c:pt>
                <c:pt idx="697">
                  <c:v>1334.55</c:v>
                </c:pt>
                <c:pt idx="698">
                  <c:v>1334.7</c:v>
                </c:pt>
                <c:pt idx="699">
                  <c:v>1334.85</c:v>
                </c:pt>
                <c:pt idx="700">
                  <c:v>1335</c:v>
                </c:pt>
                <c:pt idx="701">
                  <c:v>1335.1499999999999</c:v>
                </c:pt>
                <c:pt idx="702">
                  <c:v>1335.3</c:v>
                </c:pt>
                <c:pt idx="703">
                  <c:v>1335.45</c:v>
                </c:pt>
                <c:pt idx="704">
                  <c:v>1335.6</c:v>
                </c:pt>
                <c:pt idx="705">
                  <c:v>1335.75</c:v>
                </c:pt>
                <c:pt idx="706">
                  <c:v>1335.9</c:v>
                </c:pt>
                <c:pt idx="707">
                  <c:v>1336.05</c:v>
                </c:pt>
                <c:pt idx="708">
                  <c:v>1336.2</c:v>
                </c:pt>
                <c:pt idx="709">
                  <c:v>1336.35</c:v>
                </c:pt>
                <c:pt idx="710">
                  <c:v>1336.5</c:v>
                </c:pt>
                <c:pt idx="711">
                  <c:v>1336.6499999999999</c:v>
                </c:pt>
                <c:pt idx="712">
                  <c:v>1336.8</c:v>
                </c:pt>
                <c:pt idx="713">
                  <c:v>1336.95</c:v>
                </c:pt>
                <c:pt idx="714">
                  <c:v>1337.1</c:v>
                </c:pt>
                <c:pt idx="715">
                  <c:v>1337.25</c:v>
                </c:pt>
                <c:pt idx="716">
                  <c:v>1337.4</c:v>
                </c:pt>
                <c:pt idx="717">
                  <c:v>1337.55</c:v>
                </c:pt>
                <c:pt idx="718">
                  <c:v>1337.7</c:v>
                </c:pt>
                <c:pt idx="719">
                  <c:v>1337.85</c:v>
                </c:pt>
                <c:pt idx="720">
                  <c:v>1338</c:v>
                </c:pt>
                <c:pt idx="721">
                  <c:v>1338.1499999999999</c:v>
                </c:pt>
                <c:pt idx="722">
                  <c:v>1338.3</c:v>
                </c:pt>
                <c:pt idx="723">
                  <c:v>1338.45</c:v>
                </c:pt>
                <c:pt idx="724">
                  <c:v>1338.6</c:v>
                </c:pt>
                <c:pt idx="725">
                  <c:v>1338.75</c:v>
                </c:pt>
                <c:pt idx="726">
                  <c:v>1338.9</c:v>
                </c:pt>
                <c:pt idx="727">
                  <c:v>1339.05</c:v>
                </c:pt>
                <c:pt idx="728">
                  <c:v>1339.2</c:v>
                </c:pt>
                <c:pt idx="729">
                  <c:v>1339.35</c:v>
                </c:pt>
                <c:pt idx="730">
                  <c:v>1339.5</c:v>
                </c:pt>
                <c:pt idx="731">
                  <c:v>1339.6499999999999</c:v>
                </c:pt>
                <c:pt idx="732">
                  <c:v>1339.8</c:v>
                </c:pt>
                <c:pt idx="733">
                  <c:v>1339.95</c:v>
                </c:pt>
                <c:pt idx="734">
                  <c:v>1340.1</c:v>
                </c:pt>
                <c:pt idx="735">
                  <c:v>1340.25</c:v>
                </c:pt>
                <c:pt idx="736">
                  <c:v>1340.4</c:v>
                </c:pt>
                <c:pt idx="737">
                  <c:v>1340.55</c:v>
                </c:pt>
                <c:pt idx="738">
                  <c:v>1340.7</c:v>
                </c:pt>
                <c:pt idx="739">
                  <c:v>1340.85</c:v>
                </c:pt>
                <c:pt idx="740">
                  <c:v>1341</c:v>
                </c:pt>
                <c:pt idx="741">
                  <c:v>1341.1499999999999</c:v>
                </c:pt>
                <c:pt idx="742">
                  <c:v>1341.3</c:v>
                </c:pt>
                <c:pt idx="743">
                  <c:v>1341.45</c:v>
                </c:pt>
                <c:pt idx="744">
                  <c:v>1341.6</c:v>
                </c:pt>
                <c:pt idx="745">
                  <c:v>1341.75</c:v>
                </c:pt>
                <c:pt idx="746">
                  <c:v>1341.9</c:v>
                </c:pt>
                <c:pt idx="747">
                  <c:v>1342.05</c:v>
                </c:pt>
                <c:pt idx="748">
                  <c:v>1342.2</c:v>
                </c:pt>
                <c:pt idx="749">
                  <c:v>1342.35</c:v>
                </c:pt>
                <c:pt idx="750">
                  <c:v>1342.5</c:v>
                </c:pt>
                <c:pt idx="751">
                  <c:v>1342.6499999999999</c:v>
                </c:pt>
                <c:pt idx="752">
                  <c:v>1342.8</c:v>
                </c:pt>
                <c:pt idx="753">
                  <c:v>1342.95</c:v>
                </c:pt>
                <c:pt idx="754">
                  <c:v>1343.1</c:v>
                </c:pt>
                <c:pt idx="755">
                  <c:v>1343.25</c:v>
                </c:pt>
                <c:pt idx="756">
                  <c:v>1343.4</c:v>
                </c:pt>
                <c:pt idx="757">
                  <c:v>1343.55</c:v>
                </c:pt>
                <c:pt idx="758">
                  <c:v>1343.7</c:v>
                </c:pt>
                <c:pt idx="759">
                  <c:v>1343.85</c:v>
                </c:pt>
                <c:pt idx="760">
                  <c:v>1344</c:v>
                </c:pt>
                <c:pt idx="761">
                  <c:v>1344.1499999999999</c:v>
                </c:pt>
                <c:pt idx="762">
                  <c:v>1344.3</c:v>
                </c:pt>
                <c:pt idx="763">
                  <c:v>1344.45</c:v>
                </c:pt>
                <c:pt idx="764">
                  <c:v>1344.6</c:v>
                </c:pt>
                <c:pt idx="765">
                  <c:v>1344.75</c:v>
                </c:pt>
                <c:pt idx="766">
                  <c:v>1344.9</c:v>
                </c:pt>
                <c:pt idx="767">
                  <c:v>1345.05</c:v>
                </c:pt>
                <c:pt idx="768">
                  <c:v>1345.2</c:v>
                </c:pt>
                <c:pt idx="769">
                  <c:v>1345.35</c:v>
                </c:pt>
                <c:pt idx="770">
                  <c:v>1345.5</c:v>
                </c:pt>
                <c:pt idx="771">
                  <c:v>1345.6499999999999</c:v>
                </c:pt>
                <c:pt idx="772">
                  <c:v>1345.8</c:v>
                </c:pt>
                <c:pt idx="773">
                  <c:v>1345.95</c:v>
                </c:pt>
                <c:pt idx="774">
                  <c:v>1346.1</c:v>
                </c:pt>
                <c:pt idx="775">
                  <c:v>1346.25</c:v>
                </c:pt>
                <c:pt idx="776">
                  <c:v>1346.4</c:v>
                </c:pt>
                <c:pt idx="777">
                  <c:v>1346.55</c:v>
                </c:pt>
                <c:pt idx="778">
                  <c:v>1346.7</c:v>
                </c:pt>
                <c:pt idx="779">
                  <c:v>1346.85</c:v>
                </c:pt>
                <c:pt idx="780">
                  <c:v>1347</c:v>
                </c:pt>
                <c:pt idx="781">
                  <c:v>1347.1499999999999</c:v>
                </c:pt>
                <c:pt idx="782">
                  <c:v>1347.3</c:v>
                </c:pt>
                <c:pt idx="783">
                  <c:v>1347.45</c:v>
                </c:pt>
                <c:pt idx="784">
                  <c:v>1347.6</c:v>
                </c:pt>
                <c:pt idx="785">
                  <c:v>1347.75</c:v>
                </c:pt>
                <c:pt idx="786">
                  <c:v>1347.9</c:v>
                </c:pt>
                <c:pt idx="787">
                  <c:v>1348.05</c:v>
                </c:pt>
                <c:pt idx="788">
                  <c:v>1348.2</c:v>
                </c:pt>
                <c:pt idx="789">
                  <c:v>1348.35</c:v>
                </c:pt>
                <c:pt idx="790">
                  <c:v>1348.5</c:v>
                </c:pt>
                <c:pt idx="791">
                  <c:v>1348.6499999999999</c:v>
                </c:pt>
                <c:pt idx="792">
                  <c:v>1348.8</c:v>
                </c:pt>
                <c:pt idx="793">
                  <c:v>1348.95</c:v>
                </c:pt>
                <c:pt idx="794">
                  <c:v>1349.1</c:v>
                </c:pt>
                <c:pt idx="795">
                  <c:v>1349.25</c:v>
                </c:pt>
                <c:pt idx="796">
                  <c:v>1349.4</c:v>
                </c:pt>
                <c:pt idx="797">
                  <c:v>1349.55</c:v>
                </c:pt>
                <c:pt idx="798">
                  <c:v>1349.7</c:v>
                </c:pt>
                <c:pt idx="799">
                  <c:v>1349.85</c:v>
                </c:pt>
                <c:pt idx="800">
                  <c:v>1350</c:v>
                </c:pt>
                <c:pt idx="801">
                  <c:v>1350.1499999999999</c:v>
                </c:pt>
                <c:pt idx="802">
                  <c:v>1350.3</c:v>
                </c:pt>
                <c:pt idx="803">
                  <c:v>1350.45</c:v>
                </c:pt>
                <c:pt idx="804">
                  <c:v>1350.6</c:v>
                </c:pt>
                <c:pt idx="805">
                  <c:v>1350.75</c:v>
                </c:pt>
                <c:pt idx="806">
                  <c:v>1350.9</c:v>
                </c:pt>
                <c:pt idx="807">
                  <c:v>1351.05</c:v>
                </c:pt>
                <c:pt idx="808">
                  <c:v>1351.2</c:v>
                </c:pt>
                <c:pt idx="809">
                  <c:v>1351.35</c:v>
                </c:pt>
                <c:pt idx="810">
                  <c:v>1351.5</c:v>
                </c:pt>
                <c:pt idx="811">
                  <c:v>1351.6499999999999</c:v>
                </c:pt>
                <c:pt idx="812">
                  <c:v>1351.8</c:v>
                </c:pt>
                <c:pt idx="813">
                  <c:v>1351.95</c:v>
                </c:pt>
                <c:pt idx="814">
                  <c:v>1352.1</c:v>
                </c:pt>
                <c:pt idx="815">
                  <c:v>1352.25</c:v>
                </c:pt>
                <c:pt idx="816">
                  <c:v>1352.4</c:v>
                </c:pt>
                <c:pt idx="817">
                  <c:v>1352.55</c:v>
                </c:pt>
                <c:pt idx="818">
                  <c:v>1352.7</c:v>
                </c:pt>
                <c:pt idx="819">
                  <c:v>1352.85</c:v>
                </c:pt>
                <c:pt idx="820">
                  <c:v>1353</c:v>
                </c:pt>
                <c:pt idx="821">
                  <c:v>1353.1499999999999</c:v>
                </c:pt>
                <c:pt idx="822">
                  <c:v>1353.3</c:v>
                </c:pt>
                <c:pt idx="823">
                  <c:v>1353.45</c:v>
                </c:pt>
                <c:pt idx="824">
                  <c:v>1353.6</c:v>
                </c:pt>
                <c:pt idx="825">
                  <c:v>1353.75</c:v>
                </c:pt>
                <c:pt idx="826">
                  <c:v>1353.9</c:v>
                </c:pt>
                <c:pt idx="827">
                  <c:v>1354.05</c:v>
                </c:pt>
                <c:pt idx="828">
                  <c:v>1354.2</c:v>
                </c:pt>
                <c:pt idx="829">
                  <c:v>1354.35</c:v>
                </c:pt>
                <c:pt idx="830">
                  <c:v>1354.5</c:v>
                </c:pt>
                <c:pt idx="831">
                  <c:v>1354.6499999999999</c:v>
                </c:pt>
                <c:pt idx="832">
                  <c:v>1354.8</c:v>
                </c:pt>
                <c:pt idx="833">
                  <c:v>1354.95</c:v>
                </c:pt>
                <c:pt idx="834">
                  <c:v>1355.1</c:v>
                </c:pt>
                <c:pt idx="835">
                  <c:v>1355.25</c:v>
                </c:pt>
                <c:pt idx="836">
                  <c:v>1355.4</c:v>
                </c:pt>
                <c:pt idx="837">
                  <c:v>1355.55</c:v>
                </c:pt>
                <c:pt idx="838">
                  <c:v>1355.7</c:v>
                </c:pt>
                <c:pt idx="839">
                  <c:v>1355.85</c:v>
                </c:pt>
                <c:pt idx="840">
                  <c:v>1356</c:v>
                </c:pt>
                <c:pt idx="841">
                  <c:v>1356.1499999999999</c:v>
                </c:pt>
                <c:pt idx="842">
                  <c:v>1356.3</c:v>
                </c:pt>
                <c:pt idx="843">
                  <c:v>1356.45</c:v>
                </c:pt>
                <c:pt idx="844">
                  <c:v>1356.6</c:v>
                </c:pt>
                <c:pt idx="845">
                  <c:v>1356.75</c:v>
                </c:pt>
                <c:pt idx="846">
                  <c:v>1356.9</c:v>
                </c:pt>
                <c:pt idx="847">
                  <c:v>1357.05</c:v>
                </c:pt>
                <c:pt idx="848">
                  <c:v>1357.2</c:v>
                </c:pt>
                <c:pt idx="849">
                  <c:v>1357.35</c:v>
                </c:pt>
                <c:pt idx="850">
                  <c:v>1357.5</c:v>
                </c:pt>
                <c:pt idx="851">
                  <c:v>1357.6499999999999</c:v>
                </c:pt>
                <c:pt idx="852">
                  <c:v>1357.8</c:v>
                </c:pt>
                <c:pt idx="853">
                  <c:v>1357.95</c:v>
                </c:pt>
                <c:pt idx="854">
                  <c:v>1358.1</c:v>
                </c:pt>
                <c:pt idx="855">
                  <c:v>1358.25</c:v>
                </c:pt>
                <c:pt idx="856">
                  <c:v>1358.4</c:v>
                </c:pt>
                <c:pt idx="857">
                  <c:v>1358.55</c:v>
                </c:pt>
                <c:pt idx="858">
                  <c:v>1358.7</c:v>
                </c:pt>
                <c:pt idx="859">
                  <c:v>1358.85</c:v>
                </c:pt>
                <c:pt idx="860">
                  <c:v>1359</c:v>
                </c:pt>
                <c:pt idx="861">
                  <c:v>1359.1499999999999</c:v>
                </c:pt>
                <c:pt idx="862">
                  <c:v>1359.3</c:v>
                </c:pt>
                <c:pt idx="863">
                  <c:v>1359.45</c:v>
                </c:pt>
                <c:pt idx="864">
                  <c:v>1359.6</c:v>
                </c:pt>
                <c:pt idx="865">
                  <c:v>1359.75</c:v>
                </c:pt>
                <c:pt idx="866">
                  <c:v>1359.9</c:v>
                </c:pt>
                <c:pt idx="867">
                  <c:v>1360.05</c:v>
                </c:pt>
                <c:pt idx="868">
                  <c:v>1360.2</c:v>
                </c:pt>
                <c:pt idx="869">
                  <c:v>1360.35</c:v>
                </c:pt>
                <c:pt idx="870">
                  <c:v>1360.5</c:v>
                </c:pt>
                <c:pt idx="871">
                  <c:v>1360.6499999999999</c:v>
                </c:pt>
                <c:pt idx="872">
                  <c:v>1360.8</c:v>
                </c:pt>
                <c:pt idx="873">
                  <c:v>1360.95</c:v>
                </c:pt>
                <c:pt idx="874">
                  <c:v>1361.1</c:v>
                </c:pt>
                <c:pt idx="875">
                  <c:v>1361.25</c:v>
                </c:pt>
                <c:pt idx="876">
                  <c:v>1361.4</c:v>
                </c:pt>
                <c:pt idx="877">
                  <c:v>1361.55</c:v>
                </c:pt>
                <c:pt idx="878">
                  <c:v>1361.7</c:v>
                </c:pt>
                <c:pt idx="879">
                  <c:v>1361.85</c:v>
                </c:pt>
                <c:pt idx="880">
                  <c:v>1362</c:v>
                </c:pt>
                <c:pt idx="881">
                  <c:v>1362.1499999999999</c:v>
                </c:pt>
                <c:pt idx="882">
                  <c:v>1362.3</c:v>
                </c:pt>
                <c:pt idx="883">
                  <c:v>1362.45</c:v>
                </c:pt>
                <c:pt idx="884">
                  <c:v>1362.6</c:v>
                </c:pt>
                <c:pt idx="885">
                  <c:v>1362.75</c:v>
                </c:pt>
                <c:pt idx="886">
                  <c:v>1362.9</c:v>
                </c:pt>
                <c:pt idx="887">
                  <c:v>1363.05</c:v>
                </c:pt>
                <c:pt idx="888">
                  <c:v>1363.2</c:v>
                </c:pt>
                <c:pt idx="889">
                  <c:v>1363.35</c:v>
                </c:pt>
                <c:pt idx="890">
                  <c:v>1363.5</c:v>
                </c:pt>
                <c:pt idx="891">
                  <c:v>1363.6499999999999</c:v>
                </c:pt>
                <c:pt idx="892">
                  <c:v>1363.8</c:v>
                </c:pt>
                <c:pt idx="893">
                  <c:v>1363.95</c:v>
                </c:pt>
                <c:pt idx="894">
                  <c:v>1364.1</c:v>
                </c:pt>
                <c:pt idx="895">
                  <c:v>1364.25</c:v>
                </c:pt>
                <c:pt idx="896">
                  <c:v>1364.4</c:v>
                </c:pt>
                <c:pt idx="897">
                  <c:v>1364.55</c:v>
                </c:pt>
                <c:pt idx="898">
                  <c:v>1364.7</c:v>
                </c:pt>
                <c:pt idx="899">
                  <c:v>1364.85</c:v>
                </c:pt>
                <c:pt idx="900">
                  <c:v>1365</c:v>
                </c:pt>
                <c:pt idx="901">
                  <c:v>1365.1499999999999</c:v>
                </c:pt>
                <c:pt idx="902">
                  <c:v>1365.3</c:v>
                </c:pt>
                <c:pt idx="903">
                  <c:v>1365.45</c:v>
                </c:pt>
                <c:pt idx="904">
                  <c:v>1365.6</c:v>
                </c:pt>
                <c:pt idx="905">
                  <c:v>1365.75</c:v>
                </c:pt>
                <c:pt idx="906">
                  <c:v>1365.9</c:v>
                </c:pt>
                <c:pt idx="907">
                  <c:v>1366.05</c:v>
                </c:pt>
                <c:pt idx="908">
                  <c:v>1366.2</c:v>
                </c:pt>
                <c:pt idx="909">
                  <c:v>1366.35</c:v>
                </c:pt>
                <c:pt idx="910">
                  <c:v>1366.5</c:v>
                </c:pt>
                <c:pt idx="911">
                  <c:v>1366.6499999999999</c:v>
                </c:pt>
                <c:pt idx="912">
                  <c:v>1366.8</c:v>
                </c:pt>
                <c:pt idx="913">
                  <c:v>1366.95</c:v>
                </c:pt>
                <c:pt idx="914">
                  <c:v>1367.1</c:v>
                </c:pt>
                <c:pt idx="915">
                  <c:v>1367.25</c:v>
                </c:pt>
                <c:pt idx="916">
                  <c:v>1367.4</c:v>
                </c:pt>
                <c:pt idx="917">
                  <c:v>1367.55</c:v>
                </c:pt>
                <c:pt idx="918">
                  <c:v>1367.7</c:v>
                </c:pt>
                <c:pt idx="919">
                  <c:v>1367.85</c:v>
                </c:pt>
                <c:pt idx="920">
                  <c:v>1368</c:v>
                </c:pt>
                <c:pt idx="921">
                  <c:v>1368.1499999999999</c:v>
                </c:pt>
                <c:pt idx="922">
                  <c:v>1368.3</c:v>
                </c:pt>
                <c:pt idx="923">
                  <c:v>1368.45</c:v>
                </c:pt>
                <c:pt idx="924">
                  <c:v>1368.6</c:v>
                </c:pt>
                <c:pt idx="925">
                  <c:v>1368.75</c:v>
                </c:pt>
                <c:pt idx="926">
                  <c:v>1368.9</c:v>
                </c:pt>
                <c:pt idx="927">
                  <c:v>1369.05</c:v>
                </c:pt>
                <c:pt idx="928">
                  <c:v>1369.2</c:v>
                </c:pt>
                <c:pt idx="929">
                  <c:v>1369.35</c:v>
                </c:pt>
                <c:pt idx="930">
                  <c:v>1369.5</c:v>
                </c:pt>
                <c:pt idx="931">
                  <c:v>1369.6499999999999</c:v>
                </c:pt>
                <c:pt idx="932">
                  <c:v>1369.8</c:v>
                </c:pt>
                <c:pt idx="933">
                  <c:v>1369.95</c:v>
                </c:pt>
                <c:pt idx="934">
                  <c:v>1370.1</c:v>
                </c:pt>
                <c:pt idx="935">
                  <c:v>1370.25</c:v>
                </c:pt>
                <c:pt idx="936">
                  <c:v>1370.4</c:v>
                </c:pt>
                <c:pt idx="937">
                  <c:v>1370.55</c:v>
                </c:pt>
                <c:pt idx="938">
                  <c:v>1370.7</c:v>
                </c:pt>
                <c:pt idx="939">
                  <c:v>1370.85</c:v>
                </c:pt>
                <c:pt idx="940">
                  <c:v>1371</c:v>
                </c:pt>
                <c:pt idx="941">
                  <c:v>1371.1499999999999</c:v>
                </c:pt>
                <c:pt idx="942">
                  <c:v>1371.3</c:v>
                </c:pt>
                <c:pt idx="943">
                  <c:v>1371.45</c:v>
                </c:pt>
                <c:pt idx="944">
                  <c:v>1371.6</c:v>
                </c:pt>
                <c:pt idx="945">
                  <c:v>1371.75</c:v>
                </c:pt>
                <c:pt idx="946">
                  <c:v>1371.9</c:v>
                </c:pt>
                <c:pt idx="947">
                  <c:v>1372.05</c:v>
                </c:pt>
                <c:pt idx="948">
                  <c:v>1372.2</c:v>
                </c:pt>
                <c:pt idx="949">
                  <c:v>1372.35</c:v>
                </c:pt>
                <c:pt idx="950">
                  <c:v>1372.5</c:v>
                </c:pt>
                <c:pt idx="951">
                  <c:v>1372.6499999999999</c:v>
                </c:pt>
                <c:pt idx="952">
                  <c:v>1372.8</c:v>
                </c:pt>
                <c:pt idx="953">
                  <c:v>1372.95</c:v>
                </c:pt>
                <c:pt idx="954">
                  <c:v>1373.1</c:v>
                </c:pt>
                <c:pt idx="955">
                  <c:v>1373.25</c:v>
                </c:pt>
                <c:pt idx="956">
                  <c:v>1373.4</c:v>
                </c:pt>
                <c:pt idx="957">
                  <c:v>1373.55</c:v>
                </c:pt>
                <c:pt idx="958">
                  <c:v>1373.7</c:v>
                </c:pt>
                <c:pt idx="959">
                  <c:v>1373.85</c:v>
                </c:pt>
                <c:pt idx="960">
                  <c:v>1374</c:v>
                </c:pt>
                <c:pt idx="961">
                  <c:v>1374.1499999999999</c:v>
                </c:pt>
                <c:pt idx="962">
                  <c:v>1374.3</c:v>
                </c:pt>
                <c:pt idx="963">
                  <c:v>1374.45</c:v>
                </c:pt>
                <c:pt idx="964">
                  <c:v>1374.6</c:v>
                </c:pt>
                <c:pt idx="965">
                  <c:v>1374.75</c:v>
                </c:pt>
                <c:pt idx="966">
                  <c:v>1374.9</c:v>
                </c:pt>
                <c:pt idx="967">
                  <c:v>1375.05</c:v>
                </c:pt>
                <c:pt idx="968">
                  <c:v>1375.2</c:v>
                </c:pt>
                <c:pt idx="969">
                  <c:v>1375.35</c:v>
                </c:pt>
                <c:pt idx="970">
                  <c:v>1375.5</c:v>
                </c:pt>
                <c:pt idx="971">
                  <c:v>1375.6499999999999</c:v>
                </c:pt>
                <c:pt idx="972">
                  <c:v>1375.8</c:v>
                </c:pt>
                <c:pt idx="973">
                  <c:v>1375.95</c:v>
                </c:pt>
                <c:pt idx="974">
                  <c:v>1376.1</c:v>
                </c:pt>
                <c:pt idx="975">
                  <c:v>1376.25</c:v>
                </c:pt>
                <c:pt idx="976">
                  <c:v>1376.4</c:v>
                </c:pt>
                <c:pt idx="977">
                  <c:v>1376.55</c:v>
                </c:pt>
                <c:pt idx="978">
                  <c:v>1376.7</c:v>
                </c:pt>
                <c:pt idx="979">
                  <c:v>1376.85</c:v>
                </c:pt>
                <c:pt idx="980">
                  <c:v>1377</c:v>
                </c:pt>
                <c:pt idx="981">
                  <c:v>1377.1499999999999</c:v>
                </c:pt>
                <c:pt idx="982">
                  <c:v>1377.3</c:v>
                </c:pt>
                <c:pt idx="983">
                  <c:v>1377.45</c:v>
                </c:pt>
                <c:pt idx="984">
                  <c:v>1377.6</c:v>
                </c:pt>
                <c:pt idx="985">
                  <c:v>1377.75</c:v>
                </c:pt>
                <c:pt idx="986">
                  <c:v>1377.9</c:v>
                </c:pt>
                <c:pt idx="987">
                  <c:v>1378.05</c:v>
                </c:pt>
                <c:pt idx="988">
                  <c:v>1378.2</c:v>
                </c:pt>
                <c:pt idx="989">
                  <c:v>1378.35</c:v>
                </c:pt>
                <c:pt idx="990">
                  <c:v>1378.5</c:v>
                </c:pt>
                <c:pt idx="991">
                  <c:v>1378.6499999999999</c:v>
                </c:pt>
                <c:pt idx="992">
                  <c:v>1378.8</c:v>
                </c:pt>
                <c:pt idx="993">
                  <c:v>1378.95</c:v>
                </c:pt>
                <c:pt idx="994">
                  <c:v>1379.1</c:v>
                </c:pt>
                <c:pt idx="995">
                  <c:v>1379.25</c:v>
                </c:pt>
                <c:pt idx="996">
                  <c:v>1379.4</c:v>
                </c:pt>
                <c:pt idx="997">
                  <c:v>1379.55</c:v>
                </c:pt>
                <c:pt idx="998">
                  <c:v>1379.7</c:v>
                </c:pt>
                <c:pt idx="999">
                  <c:v>1379.85</c:v>
                </c:pt>
              </c:numCache>
            </c:numRef>
          </c:xVal>
          <c:yVal>
            <c:numRef>
              <c:f>B!$AL$6:$AL$1005</c:f>
              <c:numCache>
                <c:formatCode>0.00E+00</c:formatCode>
                <c:ptCount val="1000"/>
                <c:pt idx="0">
                  <c:v>-88</c:v>
                </c:pt>
                <c:pt idx="1">
                  <c:v>-88</c:v>
                </c:pt>
                <c:pt idx="2">
                  <c:v>-88</c:v>
                </c:pt>
                <c:pt idx="3">
                  <c:v>-88</c:v>
                </c:pt>
                <c:pt idx="4">
                  <c:v>-88</c:v>
                </c:pt>
                <c:pt idx="5">
                  <c:v>-88</c:v>
                </c:pt>
                <c:pt idx="6">
                  <c:v>-88</c:v>
                </c:pt>
                <c:pt idx="7">
                  <c:v>-86.1</c:v>
                </c:pt>
                <c:pt idx="8">
                  <c:v>-88</c:v>
                </c:pt>
                <c:pt idx="9">
                  <c:v>-88</c:v>
                </c:pt>
                <c:pt idx="10">
                  <c:v>-87.1</c:v>
                </c:pt>
                <c:pt idx="11">
                  <c:v>-88</c:v>
                </c:pt>
                <c:pt idx="12">
                  <c:v>-88</c:v>
                </c:pt>
                <c:pt idx="13">
                  <c:v>-88</c:v>
                </c:pt>
                <c:pt idx="14">
                  <c:v>-88</c:v>
                </c:pt>
                <c:pt idx="15">
                  <c:v>-87.5</c:v>
                </c:pt>
                <c:pt idx="16">
                  <c:v>-88</c:v>
                </c:pt>
                <c:pt idx="17">
                  <c:v>-88</c:v>
                </c:pt>
                <c:pt idx="18">
                  <c:v>-88</c:v>
                </c:pt>
                <c:pt idx="19">
                  <c:v>-87.3</c:v>
                </c:pt>
                <c:pt idx="20">
                  <c:v>-88</c:v>
                </c:pt>
                <c:pt idx="21">
                  <c:v>-87.6</c:v>
                </c:pt>
                <c:pt idx="22">
                  <c:v>-85.6</c:v>
                </c:pt>
                <c:pt idx="23">
                  <c:v>-88.1</c:v>
                </c:pt>
                <c:pt idx="24">
                  <c:v>-88.1</c:v>
                </c:pt>
                <c:pt idx="25">
                  <c:v>-85.6</c:v>
                </c:pt>
                <c:pt idx="26">
                  <c:v>-88.1</c:v>
                </c:pt>
                <c:pt idx="27">
                  <c:v>-86.1</c:v>
                </c:pt>
                <c:pt idx="28">
                  <c:v>-87.9</c:v>
                </c:pt>
                <c:pt idx="29">
                  <c:v>-87.8</c:v>
                </c:pt>
                <c:pt idx="30">
                  <c:v>-86.3</c:v>
                </c:pt>
                <c:pt idx="31">
                  <c:v>-88.1</c:v>
                </c:pt>
                <c:pt idx="32">
                  <c:v>-86.9</c:v>
                </c:pt>
                <c:pt idx="33">
                  <c:v>-87.9</c:v>
                </c:pt>
                <c:pt idx="34">
                  <c:v>-85.8</c:v>
                </c:pt>
                <c:pt idx="35">
                  <c:v>-88.1</c:v>
                </c:pt>
                <c:pt idx="36">
                  <c:v>-88.1</c:v>
                </c:pt>
                <c:pt idx="37">
                  <c:v>-85.4</c:v>
                </c:pt>
                <c:pt idx="38">
                  <c:v>-88.1</c:v>
                </c:pt>
                <c:pt idx="39">
                  <c:v>-86.9</c:v>
                </c:pt>
                <c:pt idx="40">
                  <c:v>-86.6</c:v>
                </c:pt>
                <c:pt idx="41">
                  <c:v>-88.1</c:v>
                </c:pt>
                <c:pt idx="42">
                  <c:v>-88</c:v>
                </c:pt>
                <c:pt idx="43">
                  <c:v>-85.3</c:v>
                </c:pt>
                <c:pt idx="44">
                  <c:v>-88.1</c:v>
                </c:pt>
                <c:pt idx="45">
                  <c:v>-87.1</c:v>
                </c:pt>
                <c:pt idx="46">
                  <c:v>-87.9</c:v>
                </c:pt>
                <c:pt idx="47">
                  <c:v>-86.1</c:v>
                </c:pt>
                <c:pt idx="48">
                  <c:v>-84.5</c:v>
                </c:pt>
                <c:pt idx="49">
                  <c:v>-88.1</c:v>
                </c:pt>
                <c:pt idx="50">
                  <c:v>-88.1</c:v>
                </c:pt>
                <c:pt idx="51">
                  <c:v>-84.6</c:v>
                </c:pt>
                <c:pt idx="52">
                  <c:v>-88.1</c:v>
                </c:pt>
                <c:pt idx="53">
                  <c:v>-88.1</c:v>
                </c:pt>
                <c:pt idx="54">
                  <c:v>-88.1</c:v>
                </c:pt>
                <c:pt idx="55">
                  <c:v>-88.1</c:v>
                </c:pt>
                <c:pt idx="56">
                  <c:v>-85.9</c:v>
                </c:pt>
                <c:pt idx="57">
                  <c:v>-86.3</c:v>
                </c:pt>
                <c:pt idx="58">
                  <c:v>-88.1</c:v>
                </c:pt>
                <c:pt idx="59">
                  <c:v>-85.7</c:v>
                </c:pt>
                <c:pt idx="60">
                  <c:v>-88.1</c:v>
                </c:pt>
                <c:pt idx="61">
                  <c:v>-88.1</c:v>
                </c:pt>
                <c:pt idx="62">
                  <c:v>-86</c:v>
                </c:pt>
                <c:pt idx="63">
                  <c:v>-88</c:v>
                </c:pt>
                <c:pt idx="64">
                  <c:v>-88.1</c:v>
                </c:pt>
                <c:pt idx="65">
                  <c:v>-86.7</c:v>
                </c:pt>
                <c:pt idx="66">
                  <c:v>-84.6</c:v>
                </c:pt>
                <c:pt idx="67">
                  <c:v>-88.1</c:v>
                </c:pt>
                <c:pt idx="68">
                  <c:v>-85.6</c:v>
                </c:pt>
                <c:pt idx="69">
                  <c:v>-87.7</c:v>
                </c:pt>
                <c:pt idx="70">
                  <c:v>-83.8</c:v>
                </c:pt>
                <c:pt idx="71">
                  <c:v>-87.1</c:v>
                </c:pt>
                <c:pt idx="72">
                  <c:v>-85.7</c:v>
                </c:pt>
                <c:pt idx="73">
                  <c:v>-88.2</c:v>
                </c:pt>
                <c:pt idx="74">
                  <c:v>-88.2</c:v>
                </c:pt>
                <c:pt idx="75">
                  <c:v>-88.2</c:v>
                </c:pt>
                <c:pt idx="76">
                  <c:v>-88.2</c:v>
                </c:pt>
                <c:pt idx="77">
                  <c:v>-88.2</c:v>
                </c:pt>
                <c:pt idx="78">
                  <c:v>-88</c:v>
                </c:pt>
                <c:pt idx="79">
                  <c:v>-88.2</c:v>
                </c:pt>
                <c:pt idx="80">
                  <c:v>-85</c:v>
                </c:pt>
                <c:pt idx="81">
                  <c:v>-88.2</c:v>
                </c:pt>
                <c:pt idx="82">
                  <c:v>-86.2</c:v>
                </c:pt>
                <c:pt idx="83">
                  <c:v>-86.6</c:v>
                </c:pt>
                <c:pt idx="84">
                  <c:v>-85.8</c:v>
                </c:pt>
                <c:pt idx="85">
                  <c:v>-88.2</c:v>
                </c:pt>
                <c:pt idx="86">
                  <c:v>-88.2</c:v>
                </c:pt>
                <c:pt idx="87">
                  <c:v>-88.2</c:v>
                </c:pt>
                <c:pt idx="88">
                  <c:v>-85.6</c:v>
                </c:pt>
                <c:pt idx="89">
                  <c:v>-88.2</c:v>
                </c:pt>
                <c:pt idx="90">
                  <c:v>-88.2</c:v>
                </c:pt>
                <c:pt idx="91">
                  <c:v>-85.6</c:v>
                </c:pt>
                <c:pt idx="92">
                  <c:v>-88.2</c:v>
                </c:pt>
                <c:pt idx="93">
                  <c:v>-84.8</c:v>
                </c:pt>
                <c:pt idx="94">
                  <c:v>-88.2</c:v>
                </c:pt>
                <c:pt idx="95">
                  <c:v>-86.4</c:v>
                </c:pt>
                <c:pt idx="96">
                  <c:v>-88.2</c:v>
                </c:pt>
                <c:pt idx="97">
                  <c:v>-87.1</c:v>
                </c:pt>
                <c:pt idx="98">
                  <c:v>-88.2</c:v>
                </c:pt>
                <c:pt idx="99">
                  <c:v>-88.2</c:v>
                </c:pt>
                <c:pt idx="100">
                  <c:v>-88.2</c:v>
                </c:pt>
                <c:pt idx="101">
                  <c:v>-86.5</c:v>
                </c:pt>
                <c:pt idx="102">
                  <c:v>-88.2</c:v>
                </c:pt>
                <c:pt idx="103">
                  <c:v>-88.2</c:v>
                </c:pt>
                <c:pt idx="104">
                  <c:v>-88.2</c:v>
                </c:pt>
                <c:pt idx="105">
                  <c:v>-87.8</c:v>
                </c:pt>
                <c:pt idx="106">
                  <c:v>-88.2</c:v>
                </c:pt>
                <c:pt idx="107">
                  <c:v>-86.5</c:v>
                </c:pt>
                <c:pt idx="108">
                  <c:v>-88.2</c:v>
                </c:pt>
                <c:pt idx="109">
                  <c:v>-86.3</c:v>
                </c:pt>
                <c:pt idx="110">
                  <c:v>-88.2</c:v>
                </c:pt>
                <c:pt idx="111">
                  <c:v>-85.7</c:v>
                </c:pt>
                <c:pt idx="112">
                  <c:v>-87.3</c:v>
                </c:pt>
                <c:pt idx="113">
                  <c:v>-88.2</c:v>
                </c:pt>
                <c:pt idx="114">
                  <c:v>-88.2</c:v>
                </c:pt>
                <c:pt idx="115">
                  <c:v>-86.8</c:v>
                </c:pt>
                <c:pt idx="116">
                  <c:v>-88.2</c:v>
                </c:pt>
                <c:pt idx="117">
                  <c:v>-87.7</c:v>
                </c:pt>
                <c:pt idx="118">
                  <c:v>-88.2</c:v>
                </c:pt>
                <c:pt idx="119">
                  <c:v>-87.2</c:v>
                </c:pt>
                <c:pt idx="120">
                  <c:v>-88.2</c:v>
                </c:pt>
                <c:pt idx="121">
                  <c:v>-88.2</c:v>
                </c:pt>
                <c:pt idx="122">
                  <c:v>-88.2</c:v>
                </c:pt>
                <c:pt idx="123">
                  <c:v>-88.2</c:v>
                </c:pt>
                <c:pt idx="124">
                  <c:v>-88.2</c:v>
                </c:pt>
                <c:pt idx="125">
                  <c:v>-88.2</c:v>
                </c:pt>
                <c:pt idx="126">
                  <c:v>-88.2</c:v>
                </c:pt>
                <c:pt idx="127">
                  <c:v>-86.6</c:v>
                </c:pt>
                <c:pt idx="128">
                  <c:v>-88.2</c:v>
                </c:pt>
                <c:pt idx="129">
                  <c:v>-88.2</c:v>
                </c:pt>
                <c:pt idx="130">
                  <c:v>-88.2</c:v>
                </c:pt>
                <c:pt idx="131">
                  <c:v>-88.2</c:v>
                </c:pt>
                <c:pt idx="132">
                  <c:v>-88.2</c:v>
                </c:pt>
                <c:pt idx="133">
                  <c:v>-88.2</c:v>
                </c:pt>
                <c:pt idx="134">
                  <c:v>-88.2</c:v>
                </c:pt>
                <c:pt idx="135">
                  <c:v>-86.7</c:v>
                </c:pt>
                <c:pt idx="136">
                  <c:v>-86.3</c:v>
                </c:pt>
                <c:pt idx="137">
                  <c:v>-88.3</c:v>
                </c:pt>
                <c:pt idx="138">
                  <c:v>-84.1</c:v>
                </c:pt>
                <c:pt idx="139">
                  <c:v>-88.2</c:v>
                </c:pt>
                <c:pt idx="140">
                  <c:v>-85.7</c:v>
                </c:pt>
                <c:pt idx="141">
                  <c:v>-88.2</c:v>
                </c:pt>
                <c:pt idx="142">
                  <c:v>-88.2</c:v>
                </c:pt>
                <c:pt idx="143">
                  <c:v>-86.8</c:v>
                </c:pt>
                <c:pt idx="144">
                  <c:v>-88.2</c:v>
                </c:pt>
                <c:pt idx="145">
                  <c:v>-88.2</c:v>
                </c:pt>
                <c:pt idx="146">
                  <c:v>-88.2</c:v>
                </c:pt>
                <c:pt idx="147">
                  <c:v>-88.2</c:v>
                </c:pt>
                <c:pt idx="148">
                  <c:v>-88.2</c:v>
                </c:pt>
                <c:pt idx="149">
                  <c:v>-87.3</c:v>
                </c:pt>
                <c:pt idx="150">
                  <c:v>-83.3</c:v>
                </c:pt>
                <c:pt idx="151">
                  <c:v>-87.9</c:v>
                </c:pt>
                <c:pt idx="152">
                  <c:v>-88.2</c:v>
                </c:pt>
                <c:pt idx="153">
                  <c:v>-88.2</c:v>
                </c:pt>
                <c:pt idx="154">
                  <c:v>-88.2</c:v>
                </c:pt>
                <c:pt idx="155">
                  <c:v>-86.7</c:v>
                </c:pt>
                <c:pt idx="156">
                  <c:v>-88.2</c:v>
                </c:pt>
                <c:pt idx="157">
                  <c:v>-86.1</c:v>
                </c:pt>
                <c:pt idx="158">
                  <c:v>-84.6</c:v>
                </c:pt>
                <c:pt idx="159">
                  <c:v>-86.9</c:v>
                </c:pt>
                <c:pt idx="160">
                  <c:v>-84.8</c:v>
                </c:pt>
                <c:pt idx="161">
                  <c:v>-87.9</c:v>
                </c:pt>
                <c:pt idx="162">
                  <c:v>-79.099999999999994</c:v>
                </c:pt>
                <c:pt idx="163">
                  <c:v>-61.4</c:v>
                </c:pt>
                <c:pt idx="164">
                  <c:v>-63.2</c:v>
                </c:pt>
                <c:pt idx="165">
                  <c:v>-76.400000000000006</c:v>
                </c:pt>
                <c:pt idx="166">
                  <c:v>-85.3</c:v>
                </c:pt>
                <c:pt idx="167">
                  <c:v>-85.3</c:v>
                </c:pt>
                <c:pt idx="168">
                  <c:v>-87.1</c:v>
                </c:pt>
                <c:pt idx="169">
                  <c:v>-88.2</c:v>
                </c:pt>
                <c:pt idx="170">
                  <c:v>-85.5</c:v>
                </c:pt>
                <c:pt idx="171">
                  <c:v>-86.8</c:v>
                </c:pt>
                <c:pt idx="172">
                  <c:v>-88.2</c:v>
                </c:pt>
                <c:pt idx="173">
                  <c:v>-88.2</c:v>
                </c:pt>
                <c:pt idx="174">
                  <c:v>-84.5</c:v>
                </c:pt>
                <c:pt idx="175">
                  <c:v>-88.2</c:v>
                </c:pt>
                <c:pt idx="176">
                  <c:v>-88.1</c:v>
                </c:pt>
                <c:pt idx="177">
                  <c:v>-88.2</c:v>
                </c:pt>
                <c:pt idx="178">
                  <c:v>-88.2</c:v>
                </c:pt>
                <c:pt idx="179">
                  <c:v>-88.2</c:v>
                </c:pt>
                <c:pt idx="180">
                  <c:v>-88.2</c:v>
                </c:pt>
                <c:pt idx="181">
                  <c:v>-88.2</c:v>
                </c:pt>
                <c:pt idx="182">
                  <c:v>-88.2</c:v>
                </c:pt>
                <c:pt idx="183">
                  <c:v>-87.8</c:v>
                </c:pt>
                <c:pt idx="184">
                  <c:v>-88.2</c:v>
                </c:pt>
                <c:pt idx="185">
                  <c:v>-88.2</c:v>
                </c:pt>
                <c:pt idx="186">
                  <c:v>-88.2</c:v>
                </c:pt>
                <c:pt idx="187">
                  <c:v>-88.2</c:v>
                </c:pt>
                <c:pt idx="188">
                  <c:v>-88.2</c:v>
                </c:pt>
                <c:pt idx="189">
                  <c:v>-85.6</c:v>
                </c:pt>
                <c:pt idx="190">
                  <c:v>-84.3</c:v>
                </c:pt>
                <c:pt idx="191">
                  <c:v>-88.2</c:v>
                </c:pt>
                <c:pt idx="192">
                  <c:v>-88.2</c:v>
                </c:pt>
                <c:pt idx="193">
                  <c:v>-87</c:v>
                </c:pt>
                <c:pt idx="194">
                  <c:v>-88.2</c:v>
                </c:pt>
                <c:pt idx="195">
                  <c:v>-88.2</c:v>
                </c:pt>
                <c:pt idx="196">
                  <c:v>-88.2</c:v>
                </c:pt>
                <c:pt idx="197">
                  <c:v>-88</c:v>
                </c:pt>
                <c:pt idx="198">
                  <c:v>-88.2</c:v>
                </c:pt>
                <c:pt idx="199">
                  <c:v>-88.2</c:v>
                </c:pt>
                <c:pt idx="200">
                  <c:v>-84.7</c:v>
                </c:pt>
                <c:pt idx="201">
                  <c:v>-87</c:v>
                </c:pt>
                <c:pt idx="202">
                  <c:v>-88.2</c:v>
                </c:pt>
                <c:pt idx="203">
                  <c:v>-88.2</c:v>
                </c:pt>
                <c:pt idx="204">
                  <c:v>-84.4</c:v>
                </c:pt>
                <c:pt idx="205">
                  <c:v>-88.2</c:v>
                </c:pt>
                <c:pt idx="206">
                  <c:v>-88.2</c:v>
                </c:pt>
                <c:pt idx="207">
                  <c:v>-85.2</c:v>
                </c:pt>
                <c:pt idx="208">
                  <c:v>-87.9</c:v>
                </c:pt>
                <c:pt idx="209">
                  <c:v>-88.2</c:v>
                </c:pt>
                <c:pt idx="210">
                  <c:v>-88.2</c:v>
                </c:pt>
                <c:pt idx="211">
                  <c:v>-86.9</c:v>
                </c:pt>
                <c:pt idx="212">
                  <c:v>-88.2</c:v>
                </c:pt>
                <c:pt idx="213">
                  <c:v>-84.5</c:v>
                </c:pt>
                <c:pt idx="214">
                  <c:v>-87.9</c:v>
                </c:pt>
                <c:pt idx="215">
                  <c:v>-86.9</c:v>
                </c:pt>
                <c:pt idx="216">
                  <c:v>-85.8</c:v>
                </c:pt>
                <c:pt idx="217">
                  <c:v>-88.2</c:v>
                </c:pt>
                <c:pt idx="218">
                  <c:v>-88.2</c:v>
                </c:pt>
                <c:pt idx="219">
                  <c:v>-88.2</c:v>
                </c:pt>
                <c:pt idx="220">
                  <c:v>-88.2</c:v>
                </c:pt>
                <c:pt idx="221">
                  <c:v>-88.2</c:v>
                </c:pt>
                <c:pt idx="222">
                  <c:v>-88.2</c:v>
                </c:pt>
                <c:pt idx="223">
                  <c:v>-85.6</c:v>
                </c:pt>
                <c:pt idx="224">
                  <c:v>-88.2</c:v>
                </c:pt>
                <c:pt idx="225">
                  <c:v>-88.2</c:v>
                </c:pt>
                <c:pt idx="226">
                  <c:v>-88.2</c:v>
                </c:pt>
                <c:pt idx="227">
                  <c:v>-88.2</c:v>
                </c:pt>
                <c:pt idx="228">
                  <c:v>-85.8</c:v>
                </c:pt>
                <c:pt idx="229">
                  <c:v>-86.9</c:v>
                </c:pt>
                <c:pt idx="230">
                  <c:v>-88.2</c:v>
                </c:pt>
                <c:pt idx="231">
                  <c:v>-86.5</c:v>
                </c:pt>
                <c:pt idx="232">
                  <c:v>-87.5</c:v>
                </c:pt>
                <c:pt idx="233">
                  <c:v>-86.7</c:v>
                </c:pt>
                <c:pt idx="234">
                  <c:v>-86.4</c:v>
                </c:pt>
                <c:pt idx="235">
                  <c:v>-86.6</c:v>
                </c:pt>
                <c:pt idx="236">
                  <c:v>-88.2</c:v>
                </c:pt>
                <c:pt idx="237">
                  <c:v>-88.2</c:v>
                </c:pt>
                <c:pt idx="238">
                  <c:v>-88.2</c:v>
                </c:pt>
                <c:pt idx="239">
                  <c:v>-88.2</c:v>
                </c:pt>
                <c:pt idx="240">
                  <c:v>-85.5</c:v>
                </c:pt>
                <c:pt idx="241">
                  <c:v>-88.2</c:v>
                </c:pt>
                <c:pt idx="242">
                  <c:v>-86.4</c:v>
                </c:pt>
                <c:pt idx="243">
                  <c:v>-85.8</c:v>
                </c:pt>
                <c:pt idx="244">
                  <c:v>-86.7</c:v>
                </c:pt>
                <c:pt idx="245">
                  <c:v>-88.2</c:v>
                </c:pt>
                <c:pt idx="246">
                  <c:v>-86.7</c:v>
                </c:pt>
                <c:pt idx="247">
                  <c:v>-88.2</c:v>
                </c:pt>
                <c:pt idx="248">
                  <c:v>-88.2</c:v>
                </c:pt>
                <c:pt idx="249">
                  <c:v>-87.7</c:v>
                </c:pt>
                <c:pt idx="250">
                  <c:v>-88.2</c:v>
                </c:pt>
                <c:pt idx="251">
                  <c:v>-87.9</c:v>
                </c:pt>
                <c:pt idx="252">
                  <c:v>-85.3</c:v>
                </c:pt>
                <c:pt idx="253">
                  <c:v>-88.2</c:v>
                </c:pt>
                <c:pt idx="254">
                  <c:v>-88.1</c:v>
                </c:pt>
                <c:pt idx="255">
                  <c:v>-88.2</c:v>
                </c:pt>
                <c:pt idx="256">
                  <c:v>-88.2</c:v>
                </c:pt>
                <c:pt idx="257">
                  <c:v>-86.7</c:v>
                </c:pt>
                <c:pt idx="258">
                  <c:v>-85.6</c:v>
                </c:pt>
                <c:pt idx="259">
                  <c:v>-86.3</c:v>
                </c:pt>
                <c:pt idx="260">
                  <c:v>-87.5</c:v>
                </c:pt>
                <c:pt idx="261">
                  <c:v>-88.2</c:v>
                </c:pt>
                <c:pt idx="262">
                  <c:v>-88.2</c:v>
                </c:pt>
                <c:pt idx="263">
                  <c:v>-88.2</c:v>
                </c:pt>
                <c:pt idx="264">
                  <c:v>-87.6</c:v>
                </c:pt>
                <c:pt idx="265">
                  <c:v>-88.2</c:v>
                </c:pt>
                <c:pt idx="266">
                  <c:v>-88.2</c:v>
                </c:pt>
                <c:pt idx="267">
                  <c:v>-85.7</c:v>
                </c:pt>
                <c:pt idx="268">
                  <c:v>-88.2</c:v>
                </c:pt>
                <c:pt idx="269">
                  <c:v>-86.9</c:v>
                </c:pt>
                <c:pt idx="270">
                  <c:v>-88.2</c:v>
                </c:pt>
                <c:pt idx="271">
                  <c:v>-88.2</c:v>
                </c:pt>
                <c:pt idx="272">
                  <c:v>-87.3</c:v>
                </c:pt>
                <c:pt idx="273">
                  <c:v>-85.6</c:v>
                </c:pt>
                <c:pt idx="274">
                  <c:v>-88.2</c:v>
                </c:pt>
                <c:pt idx="275">
                  <c:v>-88.2</c:v>
                </c:pt>
                <c:pt idx="276">
                  <c:v>-86.5</c:v>
                </c:pt>
                <c:pt idx="277">
                  <c:v>-87.5</c:v>
                </c:pt>
                <c:pt idx="278">
                  <c:v>-87.9</c:v>
                </c:pt>
                <c:pt idx="279">
                  <c:v>-88.2</c:v>
                </c:pt>
                <c:pt idx="280">
                  <c:v>-86.3</c:v>
                </c:pt>
                <c:pt idx="281">
                  <c:v>-85.1</c:v>
                </c:pt>
                <c:pt idx="282">
                  <c:v>-87.4</c:v>
                </c:pt>
                <c:pt idx="283">
                  <c:v>-85.8</c:v>
                </c:pt>
                <c:pt idx="284">
                  <c:v>-83.2</c:v>
                </c:pt>
                <c:pt idx="285">
                  <c:v>-88.2</c:v>
                </c:pt>
                <c:pt idx="286">
                  <c:v>-88.2</c:v>
                </c:pt>
                <c:pt idx="287">
                  <c:v>-86.7</c:v>
                </c:pt>
                <c:pt idx="288">
                  <c:v>-88.2</c:v>
                </c:pt>
                <c:pt idx="289">
                  <c:v>-88.2</c:v>
                </c:pt>
                <c:pt idx="290">
                  <c:v>-87.7</c:v>
                </c:pt>
                <c:pt idx="291">
                  <c:v>-88.3</c:v>
                </c:pt>
                <c:pt idx="292">
                  <c:v>-81.599999999999994</c:v>
                </c:pt>
                <c:pt idx="293">
                  <c:v>-88.3</c:v>
                </c:pt>
                <c:pt idx="294">
                  <c:v>-86.6</c:v>
                </c:pt>
                <c:pt idx="295">
                  <c:v>-88.2</c:v>
                </c:pt>
                <c:pt idx="296">
                  <c:v>-88.3</c:v>
                </c:pt>
                <c:pt idx="297">
                  <c:v>-88.3</c:v>
                </c:pt>
                <c:pt idx="298">
                  <c:v>-87.4</c:v>
                </c:pt>
                <c:pt idx="299">
                  <c:v>-88.3</c:v>
                </c:pt>
                <c:pt idx="300">
                  <c:v>-88.3</c:v>
                </c:pt>
                <c:pt idx="301">
                  <c:v>-88.3</c:v>
                </c:pt>
                <c:pt idx="302">
                  <c:v>-88.3</c:v>
                </c:pt>
                <c:pt idx="303">
                  <c:v>-88.3</c:v>
                </c:pt>
                <c:pt idx="304">
                  <c:v>-88.1</c:v>
                </c:pt>
                <c:pt idx="305">
                  <c:v>-86.7</c:v>
                </c:pt>
                <c:pt idx="306">
                  <c:v>-87</c:v>
                </c:pt>
                <c:pt idx="307">
                  <c:v>-85.6</c:v>
                </c:pt>
                <c:pt idx="308">
                  <c:v>-88.3</c:v>
                </c:pt>
                <c:pt idx="309">
                  <c:v>-88.3</c:v>
                </c:pt>
                <c:pt idx="310">
                  <c:v>-88.3</c:v>
                </c:pt>
                <c:pt idx="311">
                  <c:v>-84.5</c:v>
                </c:pt>
                <c:pt idx="312">
                  <c:v>-88.3</c:v>
                </c:pt>
                <c:pt idx="313">
                  <c:v>-88.3</c:v>
                </c:pt>
                <c:pt idx="314">
                  <c:v>-86.9</c:v>
                </c:pt>
                <c:pt idx="315">
                  <c:v>-87.8</c:v>
                </c:pt>
                <c:pt idx="316">
                  <c:v>-87.5</c:v>
                </c:pt>
                <c:pt idx="317">
                  <c:v>-87.5</c:v>
                </c:pt>
                <c:pt idx="318">
                  <c:v>-88.3</c:v>
                </c:pt>
                <c:pt idx="319">
                  <c:v>-88</c:v>
                </c:pt>
                <c:pt idx="320">
                  <c:v>-86.2</c:v>
                </c:pt>
                <c:pt idx="321">
                  <c:v>-87</c:v>
                </c:pt>
                <c:pt idx="322">
                  <c:v>-87.7</c:v>
                </c:pt>
                <c:pt idx="323">
                  <c:v>-88.3</c:v>
                </c:pt>
                <c:pt idx="324">
                  <c:v>-87.2</c:v>
                </c:pt>
                <c:pt idx="325">
                  <c:v>-87.5</c:v>
                </c:pt>
                <c:pt idx="326">
                  <c:v>-86.7</c:v>
                </c:pt>
                <c:pt idx="327">
                  <c:v>-88.3</c:v>
                </c:pt>
                <c:pt idx="328">
                  <c:v>-85.9</c:v>
                </c:pt>
                <c:pt idx="329">
                  <c:v>-87</c:v>
                </c:pt>
                <c:pt idx="330">
                  <c:v>-86.2</c:v>
                </c:pt>
                <c:pt idx="331">
                  <c:v>-88.3</c:v>
                </c:pt>
                <c:pt idx="332">
                  <c:v>-88.3</c:v>
                </c:pt>
                <c:pt idx="333">
                  <c:v>-88.3</c:v>
                </c:pt>
                <c:pt idx="334">
                  <c:v>-87.4</c:v>
                </c:pt>
                <c:pt idx="335">
                  <c:v>-87.5</c:v>
                </c:pt>
                <c:pt idx="336">
                  <c:v>-86.7</c:v>
                </c:pt>
                <c:pt idx="337">
                  <c:v>-88.3</c:v>
                </c:pt>
                <c:pt idx="338">
                  <c:v>-88.3</c:v>
                </c:pt>
                <c:pt idx="339">
                  <c:v>-88.3</c:v>
                </c:pt>
                <c:pt idx="340">
                  <c:v>-88.3</c:v>
                </c:pt>
                <c:pt idx="341">
                  <c:v>-88.2</c:v>
                </c:pt>
                <c:pt idx="342">
                  <c:v>-86.7</c:v>
                </c:pt>
                <c:pt idx="343">
                  <c:v>-88.3</c:v>
                </c:pt>
                <c:pt idx="344">
                  <c:v>-86.2</c:v>
                </c:pt>
                <c:pt idx="345">
                  <c:v>-88.3</c:v>
                </c:pt>
                <c:pt idx="346">
                  <c:v>-88.3</c:v>
                </c:pt>
                <c:pt idx="347">
                  <c:v>-86.7</c:v>
                </c:pt>
                <c:pt idx="348">
                  <c:v>-85.9</c:v>
                </c:pt>
                <c:pt idx="349">
                  <c:v>-88.3</c:v>
                </c:pt>
                <c:pt idx="350">
                  <c:v>-88</c:v>
                </c:pt>
                <c:pt idx="351">
                  <c:v>-88.3</c:v>
                </c:pt>
                <c:pt idx="352">
                  <c:v>-88.3</c:v>
                </c:pt>
                <c:pt idx="353">
                  <c:v>-88.3</c:v>
                </c:pt>
                <c:pt idx="354">
                  <c:v>-88.3</c:v>
                </c:pt>
                <c:pt idx="355">
                  <c:v>-86.8</c:v>
                </c:pt>
                <c:pt idx="356">
                  <c:v>-85.3</c:v>
                </c:pt>
                <c:pt idx="357">
                  <c:v>-86.5</c:v>
                </c:pt>
                <c:pt idx="358">
                  <c:v>-88.1</c:v>
                </c:pt>
                <c:pt idx="359">
                  <c:v>-88.3</c:v>
                </c:pt>
                <c:pt idx="360">
                  <c:v>-88.3</c:v>
                </c:pt>
                <c:pt idx="361">
                  <c:v>-88.1</c:v>
                </c:pt>
                <c:pt idx="362">
                  <c:v>-88.3</c:v>
                </c:pt>
                <c:pt idx="363">
                  <c:v>-88.3</c:v>
                </c:pt>
                <c:pt idx="364">
                  <c:v>-88.3</c:v>
                </c:pt>
                <c:pt idx="365">
                  <c:v>-88.3</c:v>
                </c:pt>
                <c:pt idx="366">
                  <c:v>-87.5</c:v>
                </c:pt>
                <c:pt idx="367">
                  <c:v>-88.3</c:v>
                </c:pt>
                <c:pt idx="368">
                  <c:v>-86.5</c:v>
                </c:pt>
                <c:pt idx="369">
                  <c:v>-87.4</c:v>
                </c:pt>
                <c:pt idx="370">
                  <c:v>-88.3</c:v>
                </c:pt>
                <c:pt idx="371">
                  <c:v>-88.3</c:v>
                </c:pt>
                <c:pt idx="372">
                  <c:v>-87.3</c:v>
                </c:pt>
                <c:pt idx="373">
                  <c:v>-88.3</c:v>
                </c:pt>
                <c:pt idx="374">
                  <c:v>-86.7</c:v>
                </c:pt>
                <c:pt idx="375">
                  <c:v>-88.3</c:v>
                </c:pt>
                <c:pt idx="376">
                  <c:v>-88.3</c:v>
                </c:pt>
                <c:pt idx="377">
                  <c:v>-88.3</c:v>
                </c:pt>
                <c:pt idx="378">
                  <c:v>-86.3</c:v>
                </c:pt>
                <c:pt idx="379">
                  <c:v>-87</c:v>
                </c:pt>
                <c:pt idx="380">
                  <c:v>-86.2</c:v>
                </c:pt>
                <c:pt idx="381">
                  <c:v>-88.3</c:v>
                </c:pt>
                <c:pt idx="382">
                  <c:v>-88.3</c:v>
                </c:pt>
                <c:pt idx="383">
                  <c:v>-85.1</c:v>
                </c:pt>
                <c:pt idx="384">
                  <c:v>-86.4</c:v>
                </c:pt>
                <c:pt idx="385">
                  <c:v>-85.1</c:v>
                </c:pt>
                <c:pt idx="386">
                  <c:v>-88.1</c:v>
                </c:pt>
                <c:pt idx="387">
                  <c:v>-85.9</c:v>
                </c:pt>
                <c:pt idx="388">
                  <c:v>-86.9</c:v>
                </c:pt>
                <c:pt idx="389">
                  <c:v>-88.3</c:v>
                </c:pt>
                <c:pt idx="390">
                  <c:v>-83.5</c:v>
                </c:pt>
                <c:pt idx="391">
                  <c:v>-85.9</c:v>
                </c:pt>
                <c:pt idx="392">
                  <c:v>-83.8</c:v>
                </c:pt>
                <c:pt idx="393">
                  <c:v>-88.3</c:v>
                </c:pt>
                <c:pt idx="394">
                  <c:v>-88.3</c:v>
                </c:pt>
                <c:pt idx="395">
                  <c:v>-88.2</c:v>
                </c:pt>
                <c:pt idx="396">
                  <c:v>-84.9</c:v>
                </c:pt>
                <c:pt idx="397">
                  <c:v>-88.3</c:v>
                </c:pt>
                <c:pt idx="398">
                  <c:v>-85.3</c:v>
                </c:pt>
                <c:pt idx="399">
                  <c:v>-85.7</c:v>
                </c:pt>
                <c:pt idx="400">
                  <c:v>-88.3</c:v>
                </c:pt>
                <c:pt idx="401">
                  <c:v>-87.8</c:v>
                </c:pt>
                <c:pt idx="402">
                  <c:v>-85</c:v>
                </c:pt>
                <c:pt idx="403">
                  <c:v>-88.1</c:v>
                </c:pt>
                <c:pt idx="404">
                  <c:v>-84.2</c:v>
                </c:pt>
                <c:pt idx="405">
                  <c:v>-88.3</c:v>
                </c:pt>
                <c:pt idx="406">
                  <c:v>-87.7</c:v>
                </c:pt>
                <c:pt idx="407">
                  <c:v>-85.1</c:v>
                </c:pt>
                <c:pt idx="408">
                  <c:v>-88.3</c:v>
                </c:pt>
                <c:pt idx="409">
                  <c:v>-87</c:v>
                </c:pt>
                <c:pt idx="410">
                  <c:v>-85.4</c:v>
                </c:pt>
                <c:pt idx="411">
                  <c:v>-88.3</c:v>
                </c:pt>
                <c:pt idx="412">
                  <c:v>-88.3</c:v>
                </c:pt>
                <c:pt idx="413">
                  <c:v>-84.7</c:v>
                </c:pt>
                <c:pt idx="414">
                  <c:v>-88.3</c:v>
                </c:pt>
                <c:pt idx="415">
                  <c:v>-86.5</c:v>
                </c:pt>
                <c:pt idx="416">
                  <c:v>-86.2</c:v>
                </c:pt>
                <c:pt idx="417">
                  <c:v>-84.4</c:v>
                </c:pt>
                <c:pt idx="418">
                  <c:v>-85.9</c:v>
                </c:pt>
                <c:pt idx="419">
                  <c:v>-85.5</c:v>
                </c:pt>
                <c:pt idx="420">
                  <c:v>-86.5</c:v>
                </c:pt>
                <c:pt idx="421">
                  <c:v>-84.8</c:v>
                </c:pt>
                <c:pt idx="422">
                  <c:v>-85.1</c:v>
                </c:pt>
                <c:pt idx="423">
                  <c:v>-83.9</c:v>
                </c:pt>
                <c:pt idx="424">
                  <c:v>-83.2</c:v>
                </c:pt>
                <c:pt idx="425">
                  <c:v>-88.3</c:v>
                </c:pt>
                <c:pt idx="426">
                  <c:v>-87.3</c:v>
                </c:pt>
                <c:pt idx="427">
                  <c:v>-88.3</c:v>
                </c:pt>
                <c:pt idx="428">
                  <c:v>-88.3</c:v>
                </c:pt>
                <c:pt idx="429">
                  <c:v>-85.7</c:v>
                </c:pt>
                <c:pt idx="430">
                  <c:v>-87.9</c:v>
                </c:pt>
                <c:pt idx="431">
                  <c:v>-87</c:v>
                </c:pt>
                <c:pt idx="432">
                  <c:v>-87.2</c:v>
                </c:pt>
                <c:pt idx="433">
                  <c:v>-87.4</c:v>
                </c:pt>
                <c:pt idx="434">
                  <c:v>-88.2</c:v>
                </c:pt>
                <c:pt idx="435">
                  <c:v>-88.2</c:v>
                </c:pt>
                <c:pt idx="436">
                  <c:v>-86.1</c:v>
                </c:pt>
                <c:pt idx="437">
                  <c:v>-87.9</c:v>
                </c:pt>
                <c:pt idx="438">
                  <c:v>-88.2</c:v>
                </c:pt>
                <c:pt idx="439">
                  <c:v>-84.2</c:v>
                </c:pt>
                <c:pt idx="440">
                  <c:v>-87.1</c:v>
                </c:pt>
                <c:pt idx="441">
                  <c:v>-88.2</c:v>
                </c:pt>
                <c:pt idx="442">
                  <c:v>-87.7</c:v>
                </c:pt>
                <c:pt idx="443">
                  <c:v>-85.8</c:v>
                </c:pt>
                <c:pt idx="444">
                  <c:v>-87.2</c:v>
                </c:pt>
                <c:pt idx="445">
                  <c:v>-88.2</c:v>
                </c:pt>
                <c:pt idx="446">
                  <c:v>-88.2</c:v>
                </c:pt>
                <c:pt idx="447">
                  <c:v>-84.8</c:v>
                </c:pt>
                <c:pt idx="448">
                  <c:v>-84.6</c:v>
                </c:pt>
                <c:pt idx="449">
                  <c:v>-87.8</c:v>
                </c:pt>
                <c:pt idx="450">
                  <c:v>-85.6</c:v>
                </c:pt>
                <c:pt idx="451">
                  <c:v>-86</c:v>
                </c:pt>
                <c:pt idx="452">
                  <c:v>-86.5</c:v>
                </c:pt>
                <c:pt idx="453">
                  <c:v>-86.3</c:v>
                </c:pt>
                <c:pt idx="454">
                  <c:v>-88.2</c:v>
                </c:pt>
                <c:pt idx="455">
                  <c:v>-87</c:v>
                </c:pt>
                <c:pt idx="456">
                  <c:v>-85.6</c:v>
                </c:pt>
                <c:pt idx="457">
                  <c:v>-86</c:v>
                </c:pt>
                <c:pt idx="458">
                  <c:v>-88.2</c:v>
                </c:pt>
                <c:pt idx="459">
                  <c:v>-85.1</c:v>
                </c:pt>
                <c:pt idx="460">
                  <c:v>-86.5</c:v>
                </c:pt>
                <c:pt idx="461">
                  <c:v>-86</c:v>
                </c:pt>
                <c:pt idx="462">
                  <c:v>-88.2</c:v>
                </c:pt>
                <c:pt idx="463">
                  <c:v>-84.2</c:v>
                </c:pt>
                <c:pt idx="464">
                  <c:v>-88.2</c:v>
                </c:pt>
                <c:pt idx="465">
                  <c:v>-83.2</c:v>
                </c:pt>
                <c:pt idx="466">
                  <c:v>-86.6</c:v>
                </c:pt>
                <c:pt idx="467">
                  <c:v>-87</c:v>
                </c:pt>
                <c:pt idx="468">
                  <c:v>-84.1</c:v>
                </c:pt>
                <c:pt idx="469">
                  <c:v>-85.9</c:v>
                </c:pt>
                <c:pt idx="470">
                  <c:v>-85.8</c:v>
                </c:pt>
                <c:pt idx="471">
                  <c:v>-86.2</c:v>
                </c:pt>
                <c:pt idx="472">
                  <c:v>-87.5</c:v>
                </c:pt>
                <c:pt idx="473">
                  <c:v>-88.2</c:v>
                </c:pt>
                <c:pt idx="474">
                  <c:v>-84.6</c:v>
                </c:pt>
                <c:pt idx="475">
                  <c:v>-85.5</c:v>
                </c:pt>
                <c:pt idx="476">
                  <c:v>-88.2</c:v>
                </c:pt>
                <c:pt idx="477">
                  <c:v>-88.2</c:v>
                </c:pt>
                <c:pt idx="478">
                  <c:v>-87.4</c:v>
                </c:pt>
                <c:pt idx="479">
                  <c:v>-85.3</c:v>
                </c:pt>
                <c:pt idx="480">
                  <c:v>-86.2</c:v>
                </c:pt>
                <c:pt idx="481">
                  <c:v>-84.4</c:v>
                </c:pt>
                <c:pt idx="482">
                  <c:v>-88.2</c:v>
                </c:pt>
                <c:pt idx="483">
                  <c:v>-85.7</c:v>
                </c:pt>
                <c:pt idx="484">
                  <c:v>-87.9</c:v>
                </c:pt>
                <c:pt idx="485">
                  <c:v>-85.3</c:v>
                </c:pt>
                <c:pt idx="486">
                  <c:v>-84.8</c:v>
                </c:pt>
                <c:pt idx="487">
                  <c:v>-83.2</c:v>
                </c:pt>
                <c:pt idx="488">
                  <c:v>-84.6</c:v>
                </c:pt>
                <c:pt idx="489">
                  <c:v>-82.9</c:v>
                </c:pt>
                <c:pt idx="490">
                  <c:v>-88.2</c:v>
                </c:pt>
                <c:pt idx="491">
                  <c:v>-84.5</c:v>
                </c:pt>
                <c:pt idx="492">
                  <c:v>-87.2</c:v>
                </c:pt>
                <c:pt idx="493">
                  <c:v>-85.8</c:v>
                </c:pt>
                <c:pt idx="494">
                  <c:v>-87.3</c:v>
                </c:pt>
                <c:pt idx="495">
                  <c:v>-84.9</c:v>
                </c:pt>
                <c:pt idx="496">
                  <c:v>-87.4</c:v>
                </c:pt>
                <c:pt idx="497">
                  <c:v>-83.1</c:v>
                </c:pt>
                <c:pt idx="498">
                  <c:v>-85.3</c:v>
                </c:pt>
                <c:pt idx="499">
                  <c:v>-85</c:v>
                </c:pt>
                <c:pt idx="500">
                  <c:v>-84.2</c:v>
                </c:pt>
                <c:pt idx="501">
                  <c:v>-84</c:v>
                </c:pt>
                <c:pt idx="502">
                  <c:v>-83.8</c:v>
                </c:pt>
                <c:pt idx="503">
                  <c:v>-86.1</c:v>
                </c:pt>
                <c:pt idx="504">
                  <c:v>-83.3</c:v>
                </c:pt>
                <c:pt idx="505">
                  <c:v>-84.6</c:v>
                </c:pt>
                <c:pt idx="506">
                  <c:v>-85.6</c:v>
                </c:pt>
                <c:pt idx="507">
                  <c:v>-88.1</c:v>
                </c:pt>
                <c:pt idx="508">
                  <c:v>-83.9</c:v>
                </c:pt>
                <c:pt idx="509">
                  <c:v>-86.3</c:v>
                </c:pt>
                <c:pt idx="510">
                  <c:v>-86</c:v>
                </c:pt>
                <c:pt idx="511">
                  <c:v>-85.3</c:v>
                </c:pt>
                <c:pt idx="512">
                  <c:v>-83.3</c:v>
                </c:pt>
                <c:pt idx="513">
                  <c:v>-84.4</c:v>
                </c:pt>
                <c:pt idx="514">
                  <c:v>-82.8</c:v>
                </c:pt>
                <c:pt idx="515">
                  <c:v>-88.1</c:v>
                </c:pt>
                <c:pt idx="516">
                  <c:v>-86.5</c:v>
                </c:pt>
                <c:pt idx="517">
                  <c:v>-87.3</c:v>
                </c:pt>
                <c:pt idx="518">
                  <c:v>-87.8</c:v>
                </c:pt>
                <c:pt idx="519">
                  <c:v>-84.6</c:v>
                </c:pt>
                <c:pt idx="520">
                  <c:v>-85.5</c:v>
                </c:pt>
                <c:pt idx="521">
                  <c:v>-85.7</c:v>
                </c:pt>
                <c:pt idx="522">
                  <c:v>-85.8</c:v>
                </c:pt>
                <c:pt idx="523">
                  <c:v>-86.5</c:v>
                </c:pt>
                <c:pt idx="524">
                  <c:v>-86.2</c:v>
                </c:pt>
                <c:pt idx="525">
                  <c:v>-84.6</c:v>
                </c:pt>
                <c:pt idx="526">
                  <c:v>-86.3</c:v>
                </c:pt>
                <c:pt idx="527">
                  <c:v>-84.5</c:v>
                </c:pt>
                <c:pt idx="528">
                  <c:v>-85.6</c:v>
                </c:pt>
                <c:pt idx="529">
                  <c:v>-83.6</c:v>
                </c:pt>
                <c:pt idx="530">
                  <c:v>-84.5</c:v>
                </c:pt>
                <c:pt idx="531">
                  <c:v>-85.2</c:v>
                </c:pt>
                <c:pt idx="532">
                  <c:v>-86.4</c:v>
                </c:pt>
                <c:pt idx="533">
                  <c:v>-86.9</c:v>
                </c:pt>
                <c:pt idx="534">
                  <c:v>-84</c:v>
                </c:pt>
                <c:pt idx="535">
                  <c:v>-88.1</c:v>
                </c:pt>
                <c:pt idx="536">
                  <c:v>-85.1</c:v>
                </c:pt>
                <c:pt idx="537">
                  <c:v>-85.9</c:v>
                </c:pt>
                <c:pt idx="538">
                  <c:v>-83.4</c:v>
                </c:pt>
                <c:pt idx="539">
                  <c:v>-86.6</c:v>
                </c:pt>
                <c:pt idx="540">
                  <c:v>-87.4</c:v>
                </c:pt>
                <c:pt idx="541">
                  <c:v>-85.3</c:v>
                </c:pt>
                <c:pt idx="542">
                  <c:v>-85.6</c:v>
                </c:pt>
                <c:pt idx="543">
                  <c:v>-86.7</c:v>
                </c:pt>
                <c:pt idx="544">
                  <c:v>-84.6</c:v>
                </c:pt>
                <c:pt idx="545">
                  <c:v>-83.8</c:v>
                </c:pt>
                <c:pt idx="546">
                  <c:v>-83.8</c:v>
                </c:pt>
                <c:pt idx="547">
                  <c:v>-85.9</c:v>
                </c:pt>
                <c:pt idx="548">
                  <c:v>-85.2</c:v>
                </c:pt>
                <c:pt idx="549">
                  <c:v>-84.6</c:v>
                </c:pt>
                <c:pt idx="550">
                  <c:v>-81.3</c:v>
                </c:pt>
                <c:pt idx="551">
                  <c:v>-87.3</c:v>
                </c:pt>
                <c:pt idx="552">
                  <c:v>-84.9</c:v>
                </c:pt>
                <c:pt idx="553">
                  <c:v>-84</c:v>
                </c:pt>
                <c:pt idx="554">
                  <c:v>-84.3</c:v>
                </c:pt>
                <c:pt idx="555">
                  <c:v>-87</c:v>
                </c:pt>
                <c:pt idx="556">
                  <c:v>-88.1</c:v>
                </c:pt>
                <c:pt idx="557">
                  <c:v>-86.6</c:v>
                </c:pt>
                <c:pt idx="558">
                  <c:v>-84.9</c:v>
                </c:pt>
                <c:pt idx="559">
                  <c:v>-84.6</c:v>
                </c:pt>
                <c:pt idx="560">
                  <c:v>-86.8</c:v>
                </c:pt>
                <c:pt idx="561">
                  <c:v>-87.9</c:v>
                </c:pt>
                <c:pt idx="562">
                  <c:v>-86.2</c:v>
                </c:pt>
                <c:pt idx="563">
                  <c:v>-84.2</c:v>
                </c:pt>
                <c:pt idx="564">
                  <c:v>-84.5</c:v>
                </c:pt>
                <c:pt idx="565">
                  <c:v>-84.4</c:v>
                </c:pt>
                <c:pt idx="566">
                  <c:v>-84.8</c:v>
                </c:pt>
                <c:pt idx="567">
                  <c:v>-83.8</c:v>
                </c:pt>
                <c:pt idx="568">
                  <c:v>-83</c:v>
                </c:pt>
                <c:pt idx="569">
                  <c:v>-86.4</c:v>
                </c:pt>
                <c:pt idx="570">
                  <c:v>-84.8</c:v>
                </c:pt>
                <c:pt idx="571">
                  <c:v>-85.9</c:v>
                </c:pt>
                <c:pt idx="572">
                  <c:v>-87.3</c:v>
                </c:pt>
                <c:pt idx="573">
                  <c:v>-86.5</c:v>
                </c:pt>
                <c:pt idx="574">
                  <c:v>-83.2</c:v>
                </c:pt>
                <c:pt idx="575">
                  <c:v>-86.2</c:v>
                </c:pt>
                <c:pt idx="576">
                  <c:v>-88</c:v>
                </c:pt>
                <c:pt idx="577">
                  <c:v>-85.6</c:v>
                </c:pt>
                <c:pt idx="578">
                  <c:v>-84.1</c:v>
                </c:pt>
                <c:pt idx="579">
                  <c:v>-88.1</c:v>
                </c:pt>
                <c:pt idx="580">
                  <c:v>-85</c:v>
                </c:pt>
                <c:pt idx="581">
                  <c:v>-84.3</c:v>
                </c:pt>
                <c:pt idx="582">
                  <c:v>-88.1</c:v>
                </c:pt>
                <c:pt idx="583">
                  <c:v>-86.3</c:v>
                </c:pt>
                <c:pt idx="584">
                  <c:v>-86.2</c:v>
                </c:pt>
                <c:pt idx="585">
                  <c:v>-83.5</c:v>
                </c:pt>
                <c:pt idx="586">
                  <c:v>-85.9</c:v>
                </c:pt>
                <c:pt idx="587">
                  <c:v>-88.1</c:v>
                </c:pt>
                <c:pt idx="588">
                  <c:v>-88.1</c:v>
                </c:pt>
                <c:pt idx="589">
                  <c:v>-86.5</c:v>
                </c:pt>
                <c:pt idx="590">
                  <c:v>-85.4</c:v>
                </c:pt>
                <c:pt idx="591">
                  <c:v>-85</c:v>
                </c:pt>
                <c:pt idx="592">
                  <c:v>-86.5</c:v>
                </c:pt>
                <c:pt idx="593">
                  <c:v>-84.1</c:v>
                </c:pt>
                <c:pt idx="594">
                  <c:v>-87.1</c:v>
                </c:pt>
                <c:pt idx="595">
                  <c:v>-85.3</c:v>
                </c:pt>
                <c:pt idx="596">
                  <c:v>-88.1</c:v>
                </c:pt>
                <c:pt idx="597">
                  <c:v>-86.5</c:v>
                </c:pt>
                <c:pt idx="598">
                  <c:v>-83.8</c:v>
                </c:pt>
                <c:pt idx="599">
                  <c:v>-86</c:v>
                </c:pt>
                <c:pt idx="600">
                  <c:v>-88.1</c:v>
                </c:pt>
                <c:pt idx="601">
                  <c:v>-86.3</c:v>
                </c:pt>
                <c:pt idx="602">
                  <c:v>-87.3</c:v>
                </c:pt>
                <c:pt idx="603">
                  <c:v>-85.3</c:v>
                </c:pt>
                <c:pt idx="604">
                  <c:v>-84.1</c:v>
                </c:pt>
                <c:pt idx="605">
                  <c:v>-84.3</c:v>
                </c:pt>
                <c:pt idx="606">
                  <c:v>-86.5</c:v>
                </c:pt>
                <c:pt idx="607">
                  <c:v>-85.9</c:v>
                </c:pt>
                <c:pt idx="608">
                  <c:v>-85.2</c:v>
                </c:pt>
                <c:pt idx="609">
                  <c:v>-85</c:v>
                </c:pt>
                <c:pt idx="610">
                  <c:v>-86.9</c:v>
                </c:pt>
                <c:pt idx="611">
                  <c:v>-83.5</c:v>
                </c:pt>
                <c:pt idx="612">
                  <c:v>-85</c:v>
                </c:pt>
                <c:pt idx="613">
                  <c:v>-88.1</c:v>
                </c:pt>
                <c:pt idx="614">
                  <c:v>-86.3</c:v>
                </c:pt>
                <c:pt idx="615">
                  <c:v>-88.1</c:v>
                </c:pt>
                <c:pt idx="616">
                  <c:v>-88.1</c:v>
                </c:pt>
                <c:pt idx="617">
                  <c:v>-83.9</c:v>
                </c:pt>
                <c:pt idx="618">
                  <c:v>-88.1</c:v>
                </c:pt>
                <c:pt idx="619">
                  <c:v>-86.6</c:v>
                </c:pt>
                <c:pt idx="620">
                  <c:v>-85.9</c:v>
                </c:pt>
                <c:pt idx="621">
                  <c:v>-85.6</c:v>
                </c:pt>
                <c:pt idx="622">
                  <c:v>-84.1</c:v>
                </c:pt>
                <c:pt idx="623">
                  <c:v>-85.6</c:v>
                </c:pt>
                <c:pt idx="624">
                  <c:v>-88.1</c:v>
                </c:pt>
                <c:pt idx="625">
                  <c:v>-83.6</c:v>
                </c:pt>
                <c:pt idx="626">
                  <c:v>-86.1</c:v>
                </c:pt>
                <c:pt idx="627">
                  <c:v>-88.1</c:v>
                </c:pt>
                <c:pt idx="628">
                  <c:v>-85.6</c:v>
                </c:pt>
                <c:pt idx="629">
                  <c:v>-84.5</c:v>
                </c:pt>
                <c:pt idx="630">
                  <c:v>-87</c:v>
                </c:pt>
                <c:pt idx="631">
                  <c:v>-88</c:v>
                </c:pt>
                <c:pt idx="632">
                  <c:v>-88.1</c:v>
                </c:pt>
                <c:pt idx="633">
                  <c:v>-85.6</c:v>
                </c:pt>
                <c:pt idx="634">
                  <c:v>-86.9</c:v>
                </c:pt>
                <c:pt idx="635">
                  <c:v>-85.8</c:v>
                </c:pt>
                <c:pt idx="636">
                  <c:v>-84.9</c:v>
                </c:pt>
                <c:pt idx="637">
                  <c:v>-86</c:v>
                </c:pt>
                <c:pt idx="638">
                  <c:v>-83.1</c:v>
                </c:pt>
                <c:pt idx="639">
                  <c:v>-85.8</c:v>
                </c:pt>
                <c:pt idx="640">
                  <c:v>-86.1</c:v>
                </c:pt>
                <c:pt idx="641">
                  <c:v>-88.1</c:v>
                </c:pt>
                <c:pt idx="642">
                  <c:v>-83.6</c:v>
                </c:pt>
                <c:pt idx="643">
                  <c:v>-86.9</c:v>
                </c:pt>
                <c:pt idx="644">
                  <c:v>-88.1</c:v>
                </c:pt>
                <c:pt idx="645">
                  <c:v>-88.1</c:v>
                </c:pt>
                <c:pt idx="646">
                  <c:v>-87.7</c:v>
                </c:pt>
                <c:pt idx="647">
                  <c:v>-88.1</c:v>
                </c:pt>
                <c:pt idx="648">
                  <c:v>-84.8</c:v>
                </c:pt>
                <c:pt idx="649">
                  <c:v>-84.8</c:v>
                </c:pt>
                <c:pt idx="650">
                  <c:v>-88.1</c:v>
                </c:pt>
                <c:pt idx="651">
                  <c:v>-85.9</c:v>
                </c:pt>
                <c:pt idx="652">
                  <c:v>-88.1</c:v>
                </c:pt>
                <c:pt idx="653">
                  <c:v>-84.5</c:v>
                </c:pt>
                <c:pt idx="654">
                  <c:v>-86.5</c:v>
                </c:pt>
                <c:pt idx="655">
                  <c:v>-87.5</c:v>
                </c:pt>
                <c:pt idx="656">
                  <c:v>-87.3</c:v>
                </c:pt>
                <c:pt idx="657">
                  <c:v>-82.9</c:v>
                </c:pt>
                <c:pt idx="658">
                  <c:v>-88.1</c:v>
                </c:pt>
                <c:pt idx="659">
                  <c:v>-87.6</c:v>
                </c:pt>
                <c:pt idx="660">
                  <c:v>-83.7</c:v>
                </c:pt>
                <c:pt idx="661">
                  <c:v>-83.8</c:v>
                </c:pt>
                <c:pt idx="662">
                  <c:v>-87</c:v>
                </c:pt>
                <c:pt idx="663">
                  <c:v>-87.2</c:v>
                </c:pt>
                <c:pt idx="664">
                  <c:v>-85.6</c:v>
                </c:pt>
                <c:pt idx="665">
                  <c:v>-87.9</c:v>
                </c:pt>
                <c:pt idx="666">
                  <c:v>-88.1</c:v>
                </c:pt>
                <c:pt idx="667">
                  <c:v>-88.1</c:v>
                </c:pt>
                <c:pt idx="668">
                  <c:v>-88.1</c:v>
                </c:pt>
                <c:pt idx="669">
                  <c:v>-88.1</c:v>
                </c:pt>
                <c:pt idx="670">
                  <c:v>-86.2</c:v>
                </c:pt>
                <c:pt idx="671">
                  <c:v>-86.2</c:v>
                </c:pt>
                <c:pt idx="672">
                  <c:v>-87.4</c:v>
                </c:pt>
                <c:pt idx="673">
                  <c:v>-87.3</c:v>
                </c:pt>
                <c:pt idx="674">
                  <c:v>-84.3</c:v>
                </c:pt>
                <c:pt idx="675">
                  <c:v>-86.1</c:v>
                </c:pt>
                <c:pt idx="676">
                  <c:v>-88.1</c:v>
                </c:pt>
                <c:pt idx="677">
                  <c:v>-86</c:v>
                </c:pt>
                <c:pt idx="678">
                  <c:v>-88.1</c:v>
                </c:pt>
                <c:pt idx="679">
                  <c:v>-88.1</c:v>
                </c:pt>
                <c:pt idx="680">
                  <c:v>-88.1</c:v>
                </c:pt>
                <c:pt idx="681">
                  <c:v>-88</c:v>
                </c:pt>
                <c:pt idx="682">
                  <c:v>-86.2</c:v>
                </c:pt>
                <c:pt idx="683">
                  <c:v>-88</c:v>
                </c:pt>
                <c:pt idx="684">
                  <c:v>-87.5</c:v>
                </c:pt>
                <c:pt idx="685">
                  <c:v>-87.5</c:v>
                </c:pt>
                <c:pt idx="686">
                  <c:v>-87.7</c:v>
                </c:pt>
                <c:pt idx="687">
                  <c:v>-84.2</c:v>
                </c:pt>
                <c:pt idx="688">
                  <c:v>-86.1</c:v>
                </c:pt>
                <c:pt idx="689">
                  <c:v>-86.9</c:v>
                </c:pt>
                <c:pt idx="690">
                  <c:v>-88</c:v>
                </c:pt>
                <c:pt idx="691">
                  <c:v>-87.7</c:v>
                </c:pt>
                <c:pt idx="692">
                  <c:v>-83.9</c:v>
                </c:pt>
                <c:pt idx="693">
                  <c:v>-88</c:v>
                </c:pt>
                <c:pt idx="694">
                  <c:v>-85.1</c:v>
                </c:pt>
                <c:pt idx="695">
                  <c:v>-84.4</c:v>
                </c:pt>
                <c:pt idx="696">
                  <c:v>-87.3</c:v>
                </c:pt>
                <c:pt idx="697">
                  <c:v>-87.9</c:v>
                </c:pt>
                <c:pt idx="698">
                  <c:v>-86.4</c:v>
                </c:pt>
                <c:pt idx="699">
                  <c:v>-87.7</c:v>
                </c:pt>
                <c:pt idx="700">
                  <c:v>-88</c:v>
                </c:pt>
                <c:pt idx="701">
                  <c:v>-88</c:v>
                </c:pt>
                <c:pt idx="702">
                  <c:v>-86.7</c:v>
                </c:pt>
                <c:pt idx="703">
                  <c:v>-88</c:v>
                </c:pt>
                <c:pt idx="704">
                  <c:v>-83</c:v>
                </c:pt>
                <c:pt idx="705">
                  <c:v>-88</c:v>
                </c:pt>
                <c:pt idx="706">
                  <c:v>-88</c:v>
                </c:pt>
                <c:pt idx="707">
                  <c:v>-85.3</c:v>
                </c:pt>
                <c:pt idx="708">
                  <c:v>-85.6</c:v>
                </c:pt>
                <c:pt idx="709">
                  <c:v>-87.3</c:v>
                </c:pt>
                <c:pt idx="710">
                  <c:v>-84.9</c:v>
                </c:pt>
                <c:pt idx="711">
                  <c:v>-88</c:v>
                </c:pt>
                <c:pt idx="712">
                  <c:v>-85.5</c:v>
                </c:pt>
                <c:pt idx="713">
                  <c:v>-88</c:v>
                </c:pt>
                <c:pt idx="714">
                  <c:v>-85.6</c:v>
                </c:pt>
                <c:pt idx="715">
                  <c:v>-86.6</c:v>
                </c:pt>
                <c:pt idx="716">
                  <c:v>-87</c:v>
                </c:pt>
                <c:pt idx="717">
                  <c:v>-85.4</c:v>
                </c:pt>
                <c:pt idx="718">
                  <c:v>-88</c:v>
                </c:pt>
                <c:pt idx="719">
                  <c:v>-88</c:v>
                </c:pt>
                <c:pt idx="720">
                  <c:v>-88</c:v>
                </c:pt>
                <c:pt idx="721">
                  <c:v>-87.7</c:v>
                </c:pt>
                <c:pt idx="722">
                  <c:v>-82.8</c:v>
                </c:pt>
                <c:pt idx="723">
                  <c:v>-85.9</c:v>
                </c:pt>
                <c:pt idx="724">
                  <c:v>-86.6</c:v>
                </c:pt>
                <c:pt idx="725">
                  <c:v>-84.7</c:v>
                </c:pt>
                <c:pt idx="726">
                  <c:v>-86.5</c:v>
                </c:pt>
                <c:pt idx="727">
                  <c:v>-86.7</c:v>
                </c:pt>
                <c:pt idx="728">
                  <c:v>-85.6</c:v>
                </c:pt>
                <c:pt idx="729">
                  <c:v>-86.2</c:v>
                </c:pt>
                <c:pt idx="730">
                  <c:v>-88</c:v>
                </c:pt>
                <c:pt idx="731">
                  <c:v>-86.9</c:v>
                </c:pt>
                <c:pt idx="732">
                  <c:v>-88</c:v>
                </c:pt>
                <c:pt idx="733">
                  <c:v>-88</c:v>
                </c:pt>
                <c:pt idx="734">
                  <c:v>-85.4</c:v>
                </c:pt>
                <c:pt idx="735">
                  <c:v>-85.7</c:v>
                </c:pt>
                <c:pt idx="736">
                  <c:v>-86.6</c:v>
                </c:pt>
                <c:pt idx="737">
                  <c:v>-85.2</c:v>
                </c:pt>
                <c:pt idx="738">
                  <c:v>-85.5</c:v>
                </c:pt>
                <c:pt idx="739">
                  <c:v>-87.3</c:v>
                </c:pt>
                <c:pt idx="740">
                  <c:v>-88</c:v>
                </c:pt>
                <c:pt idx="741">
                  <c:v>-86.1</c:v>
                </c:pt>
                <c:pt idx="742">
                  <c:v>-85.6</c:v>
                </c:pt>
                <c:pt idx="743">
                  <c:v>-88</c:v>
                </c:pt>
                <c:pt idx="744">
                  <c:v>-88</c:v>
                </c:pt>
                <c:pt idx="745">
                  <c:v>-83.8</c:v>
                </c:pt>
                <c:pt idx="746">
                  <c:v>-88</c:v>
                </c:pt>
                <c:pt idx="747">
                  <c:v>-88</c:v>
                </c:pt>
                <c:pt idx="748">
                  <c:v>-86.2</c:v>
                </c:pt>
                <c:pt idx="749">
                  <c:v>-88</c:v>
                </c:pt>
                <c:pt idx="750">
                  <c:v>-88</c:v>
                </c:pt>
                <c:pt idx="751">
                  <c:v>-88</c:v>
                </c:pt>
                <c:pt idx="752">
                  <c:v>-88</c:v>
                </c:pt>
                <c:pt idx="753">
                  <c:v>-88</c:v>
                </c:pt>
                <c:pt idx="754">
                  <c:v>-84.8</c:v>
                </c:pt>
                <c:pt idx="755">
                  <c:v>-88</c:v>
                </c:pt>
                <c:pt idx="756">
                  <c:v>-86.9</c:v>
                </c:pt>
                <c:pt idx="757">
                  <c:v>-82.9</c:v>
                </c:pt>
                <c:pt idx="758">
                  <c:v>-87.4</c:v>
                </c:pt>
                <c:pt idx="759">
                  <c:v>-86</c:v>
                </c:pt>
                <c:pt idx="760">
                  <c:v>-87.1</c:v>
                </c:pt>
                <c:pt idx="761">
                  <c:v>-86.1</c:v>
                </c:pt>
                <c:pt idx="762">
                  <c:v>-86.1</c:v>
                </c:pt>
                <c:pt idx="763">
                  <c:v>-83.6</c:v>
                </c:pt>
                <c:pt idx="764">
                  <c:v>-88</c:v>
                </c:pt>
                <c:pt idx="765">
                  <c:v>-88</c:v>
                </c:pt>
                <c:pt idx="766">
                  <c:v>-88</c:v>
                </c:pt>
                <c:pt idx="767">
                  <c:v>-88</c:v>
                </c:pt>
                <c:pt idx="768">
                  <c:v>-87.9</c:v>
                </c:pt>
                <c:pt idx="769">
                  <c:v>-86.7</c:v>
                </c:pt>
                <c:pt idx="770">
                  <c:v>-85.8</c:v>
                </c:pt>
                <c:pt idx="771">
                  <c:v>-87.9</c:v>
                </c:pt>
                <c:pt idx="772">
                  <c:v>-84.3</c:v>
                </c:pt>
                <c:pt idx="773">
                  <c:v>-87.9</c:v>
                </c:pt>
                <c:pt idx="774">
                  <c:v>-87.9</c:v>
                </c:pt>
                <c:pt idx="775">
                  <c:v>-87.9</c:v>
                </c:pt>
                <c:pt idx="776">
                  <c:v>-87.9</c:v>
                </c:pt>
                <c:pt idx="777">
                  <c:v>-87.9</c:v>
                </c:pt>
                <c:pt idx="778">
                  <c:v>-87.5</c:v>
                </c:pt>
                <c:pt idx="779">
                  <c:v>-84.5</c:v>
                </c:pt>
                <c:pt idx="780">
                  <c:v>-86.8</c:v>
                </c:pt>
                <c:pt idx="781">
                  <c:v>-87.9</c:v>
                </c:pt>
                <c:pt idx="782">
                  <c:v>-84.3</c:v>
                </c:pt>
                <c:pt idx="783">
                  <c:v>-87.7</c:v>
                </c:pt>
                <c:pt idx="784">
                  <c:v>-85.1</c:v>
                </c:pt>
                <c:pt idx="785">
                  <c:v>-85.3</c:v>
                </c:pt>
                <c:pt idx="786">
                  <c:v>-87.9</c:v>
                </c:pt>
                <c:pt idx="787">
                  <c:v>-87.6</c:v>
                </c:pt>
                <c:pt idx="788">
                  <c:v>-87.9</c:v>
                </c:pt>
                <c:pt idx="789">
                  <c:v>-85.2</c:v>
                </c:pt>
                <c:pt idx="790">
                  <c:v>-87.9</c:v>
                </c:pt>
                <c:pt idx="791">
                  <c:v>-86</c:v>
                </c:pt>
                <c:pt idx="792">
                  <c:v>-85.9</c:v>
                </c:pt>
                <c:pt idx="793">
                  <c:v>-87.9</c:v>
                </c:pt>
                <c:pt idx="794">
                  <c:v>-87.9</c:v>
                </c:pt>
                <c:pt idx="795">
                  <c:v>-87.9</c:v>
                </c:pt>
                <c:pt idx="796">
                  <c:v>-85.7</c:v>
                </c:pt>
                <c:pt idx="797">
                  <c:v>-87.9</c:v>
                </c:pt>
                <c:pt idx="798">
                  <c:v>-86.2</c:v>
                </c:pt>
                <c:pt idx="799">
                  <c:v>-87.9</c:v>
                </c:pt>
                <c:pt idx="800">
                  <c:v>-87.9</c:v>
                </c:pt>
                <c:pt idx="801">
                  <c:v>-87.5</c:v>
                </c:pt>
                <c:pt idx="802">
                  <c:v>-85.8</c:v>
                </c:pt>
                <c:pt idx="803">
                  <c:v>-87.9</c:v>
                </c:pt>
                <c:pt idx="804">
                  <c:v>-87.9</c:v>
                </c:pt>
                <c:pt idx="805">
                  <c:v>-86.8</c:v>
                </c:pt>
                <c:pt idx="806">
                  <c:v>-87.9</c:v>
                </c:pt>
                <c:pt idx="807">
                  <c:v>-87.1</c:v>
                </c:pt>
                <c:pt idx="808">
                  <c:v>-87.9</c:v>
                </c:pt>
                <c:pt idx="809">
                  <c:v>-87.9</c:v>
                </c:pt>
                <c:pt idx="810">
                  <c:v>-87.9</c:v>
                </c:pt>
                <c:pt idx="811">
                  <c:v>-87.9</c:v>
                </c:pt>
                <c:pt idx="812">
                  <c:v>-85</c:v>
                </c:pt>
                <c:pt idx="813">
                  <c:v>-85.8</c:v>
                </c:pt>
                <c:pt idx="814">
                  <c:v>-86.3</c:v>
                </c:pt>
                <c:pt idx="815">
                  <c:v>-84.2</c:v>
                </c:pt>
                <c:pt idx="816">
                  <c:v>-87.9</c:v>
                </c:pt>
                <c:pt idx="817">
                  <c:v>-87.9</c:v>
                </c:pt>
                <c:pt idx="818">
                  <c:v>-87.9</c:v>
                </c:pt>
                <c:pt idx="819">
                  <c:v>-87.9</c:v>
                </c:pt>
                <c:pt idx="820">
                  <c:v>-87.8</c:v>
                </c:pt>
                <c:pt idx="821">
                  <c:v>-86</c:v>
                </c:pt>
                <c:pt idx="822">
                  <c:v>-85.7</c:v>
                </c:pt>
                <c:pt idx="823">
                  <c:v>-87.8</c:v>
                </c:pt>
                <c:pt idx="824">
                  <c:v>-87.8</c:v>
                </c:pt>
                <c:pt idx="825">
                  <c:v>-86.3</c:v>
                </c:pt>
                <c:pt idx="826">
                  <c:v>-87.8</c:v>
                </c:pt>
                <c:pt idx="827">
                  <c:v>-84.1</c:v>
                </c:pt>
                <c:pt idx="828">
                  <c:v>-87.8</c:v>
                </c:pt>
                <c:pt idx="829">
                  <c:v>-87.8</c:v>
                </c:pt>
                <c:pt idx="830">
                  <c:v>-84.3</c:v>
                </c:pt>
                <c:pt idx="831">
                  <c:v>-85.8</c:v>
                </c:pt>
                <c:pt idx="832">
                  <c:v>-86.3</c:v>
                </c:pt>
                <c:pt idx="833">
                  <c:v>-87.8</c:v>
                </c:pt>
                <c:pt idx="834">
                  <c:v>-87.8</c:v>
                </c:pt>
                <c:pt idx="835">
                  <c:v>-85.3</c:v>
                </c:pt>
                <c:pt idx="836">
                  <c:v>-87.8</c:v>
                </c:pt>
                <c:pt idx="837">
                  <c:v>-87.8</c:v>
                </c:pt>
                <c:pt idx="838">
                  <c:v>-87.8</c:v>
                </c:pt>
                <c:pt idx="839">
                  <c:v>-86</c:v>
                </c:pt>
                <c:pt idx="840">
                  <c:v>-84.6</c:v>
                </c:pt>
                <c:pt idx="841">
                  <c:v>-85.2</c:v>
                </c:pt>
                <c:pt idx="842">
                  <c:v>-87.3</c:v>
                </c:pt>
                <c:pt idx="843">
                  <c:v>-87.1</c:v>
                </c:pt>
                <c:pt idx="844">
                  <c:v>-87.8</c:v>
                </c:pt>
                <c:pt idx="845">
                  <c:v>-87.8</c:v>
                </c:pt>
                <c:pt idx="846">
                  <c:v>-87</c:v>
                </c:pt>
                <c:pt idx="847">
                  <c:v>-87.8</c:v>
                </c:pt>
                <c:pt idx="848">
                  <c:v>-87.8</c:v>
                </c:pt>
                <c:pt idx="849">
                  <c:v>-86.4</c:v>
                </c:pt>
                <c:pt idx="850">
                  <c:v>-87.8</c:v>
                </c:pt>
                <c:pt idx="851">
                  <c:v>-87.8</c:v>
                </c:pt>
                <c:pt idx="852">
                  <c:v>-86.8</c:v>
                </c:pt>
                <c:pt idx="853">
                  <c:v>-87.8</c:v>
                </c:pt>
                <c:pt idx="854">
                  <c:v>-87.7</c:v>
                </c:pt>
                <c:pt idx="855">
                  <c:v>-86.5</c:v>
                </c:pt>
                <c:pt idx="856">
                  <c:v>-86.3</c:v>
                </c:pt>
                <c:pt idx="857">
                  <c:v>-87.7</c:v>
                </c:pt>
                <c:pt idx="858">
                  <c:v>-87.7</c:v>
                </c:pt>
                <c:pt idx="859">
                  <c:v>-87.7</c:v>
                </c:pt>
                <c:pt idx="860">
                  <c:v>-87.4</c:v>
                </c:pt>
                <c:pt idx="861">
                  <c:v>-87.2</c:v>
                </c:pt>
                <c:pt idx="862">
                  <c:v>-87.7</c:v>
                </c:pt>
                <c:pt idx="863">
                  <c:v>-87.7</c:v>
                </c:pt>
                <c:pt idx="864">
                  <c:v>-85.6</c:v>
                </c:pt>
                <c:pt idx="865">
                  <c:v>-87.7</c:v>
                </c:pt>
                <c:pt idx="866">
                  <c:v>-84.5</c:v>
                </c:pt>
                <c:pt idx="867">
                  <c:v>-87.7</c:v>
                </c:pt>
                <c:pt idx="868">
                  <c:v>-87.7</c:v>
                </c:pt>
                <c:pt idx="869">
                  <c:v>-87.7</c:v>
                </c:pt>
                <c:pt idx="870">
                  <c:v>-85.7</c:v>
                </c:pt>
                <c:pt idx="871">
                  <c:v>-87.2</c:v>
                </c:pt>
                <c:pt idx="872">
                  <c:v>-85.5</c:v>
                </c:pt>
                <c:pt idx="873">
                  <c:v>-87.7</c:v>
                </c:pt>
                <c:pt idx="874">
                  <c:v>-85.5</c:v>
                </c:pt>
                <c:pt idx="875">
                  <c:v>-84.6</c:v>
                </c:pt>
                <c:pt idx="876">
                  <c:v>-86.6</c:v>
                </c:pt>
                <c:pt idx="877">
                  <c:v>-86.1</c:v>
                </c:pt>
                <c:pt idx="878">
                  <c:v>-85.9</c:v>
                </c:pt>
                <c:pt idx="879">
                  <c:v>-87</c:v>
                </c:pt>
                <c:pt idx="880">
                  <c:v>-87.7</c:v>
                </c:pt>
                <c:pt idx="881">
                  <c:v>-85.8</c:v>
                </c:pt>
                <c:pt idx="882">
                  <c:v>-87.7</c:v>
                </c:pt>
                <c:pt idx="883">
                  <c:v>-87.7</c:v>
                </c:pt>
                <c:pt idx="884">
                  <c:v>-86.7</c:v>
                </c:pt>
                <c:pt idx="885">
                  <c:v>-87.6</c:v>
                </c:pt>
                <c:pt idx="886">
                  <c:v>-85.7</c:v>
                </c:pt>
                <c:pt idx="887">
                  <c:v>-87.7</c:v>
                </c:pt>
                <c:pt idx="888">
                  <c:v>-87.2</c:v>
                </c:pt>
                <c:pt idx="889">
                  <c:v>-87.7</c:v>
                </c:pt>
                <c:pt idx="890">
                  <c:v>-81.400000000000006</c:v>
                </c:pt>
                <c:pt idx="891">
                  <c:v>-87.4</c:v>
                </c:pt>
                <c:pt idx="892">
                  <c:v>-87.7</c:v>
                </c:pt>
                <c:pt idx="893">
                  <c:v>-86.1</c:v>
                </c:pt>
                <c:pt idx="894">
                  <c:v>-87.7</c:v>
                </c:pt>
                <c:pt idx="895">
                  <c:v>-86.9</c:v>
                </c:pt>
                <c:pt idx="896">
                  <c:v>-87.7</c:v>
                </c:pt>
                <c:pt idx="897">
                  <c:v>-87.4</c:v>
                </c:pt>
                <c:pt idx="898">
                  <c:v>-86.9</c:v>
                </c:pt>
                <c:pt idx="899">
                  <c:v>-82.8</c:v>
                </c:pt>
                <c:pt idx="900">
                  <c:v>-85.4</c:v>
                </c:pt>
                <c:pt idx="901">
                  <c:v>-87.7</c:v>
                </c:pt>
                <c:pt idx="902">
                  <c:v>-87.7</c:v>
                </c:pt>
                <c:pt idx="903">
                  <c:v>-87.7</c:v>
                </c:pt>
                <c:pt idx="904">
                  <c:v>-85.2</c:v>
                </c:pt>
                <c:pt idx="905">
                  <c:v>-87.3</c:v>
                </c:pt>
                <c:pt idx="906">
                  <c:v>-87.7</c:v>
                </c:pt>
                <c:pt idx="907">
                  <c:v>-87.7</c:v>
                </c:pt>
                <c:pt idx="908">
                  <c:v>-85.3</c:v>
                </c:pt>
                <c:pt idx="909">
                  <c:v>-87.7</c:v>
                </c:pt>
                <c:pt idx="910">
                  <c:v>-86.7</c:v>
                </c:pt>
                <c:pt idx="911">
                  <c:v>-86</c:v>
                </c:pt>
                <c:pt idx="912">
                  <c:v>-87.7</c:v>
                </c:pt>
                <c:pt idx="913">
                  <c:v>-87.7</c:v>
                </c:pt>
                <c:pt idx="914">
                  <c:v>-84.4</c:v>
                </c:pt>
                <c:pt idx="915">
                  <c:v>-85.6</c:v>
                </c:pt>
                <c:pt idx="916">
                  <c:v>-87.7</c:v>
                </c:pt>
                <c:pt idx="917">
                  <c:v>-85.2</c:v>
                </c:pt>
                <c:pt idx="918">
                  <c:v>-84.7</c:v>
                </c:pt>
                <c:pt idx="919">
                  <c:v>-86.2</c:v>
                </c:pt>
                <c:pt idx="920">
                  <c:v>-86.2</c:v>
                </c:pt>
                <c:pt idx="921">
                  <c:v>-87.2</c:v>
                </c:pt>
                <c:pt idx="922">
                  <c:v>-87.7</c:v>
                </c:pt>
                <c:pt idx="923">
                  <c:v>-87.7</c:v>
                </c:pt>
                <c:pt idx="924">
                  <c:v>-87.7</c:v>
                </c:pt>
                <c:pt idx="925">
                  <c:v>-86.4</c:v>
                </c:pt>
                <c:pt idx="926">
                  <c:v>-87.7</c:v>
                </c:pt>
                <c:pt idx="927">
                  <c:v>-84.1</c:v>
                </c:pt>
                <c:pt idx="928">
                  <c:v>-87.7</c:v>
                </c:pt>
                <c:pt idx="929">
                  <c:v>-87.1</c:v>
                </c:pt>
                <c:pt idx="930">
                  <c:v>-87.7</c:v>
                </c:pt>
                <c:pt idx="931">
                  <c:v>-87.7</c:v>
                </c:pt>
                <c:pt idx="932">
                  <c:v>-86.4</c:v>
                </c:pt>
                <c:pt idx="933">
                  <c:v>-87.7</c:v>
                </c:pt>
                <c:pt idx="934">
                  <c:v>-84.3</c:v>
                </c:pt>
                <c:pt idx="935">
                  <c:v>-87.7</c:v>
                </c:pt>
                <c:pt idx="936">
                  <c:v>-83.4</c:v>
                </c:pt>
                <c:pt idx="937">
                  <c:v>-87.7</c:v>
                </c:pt>
                <c:pt idx="938">
                  <c:v>-85.1</c:v>
                </c:pt>
                <c:pt idx="939">
                  <c:v>-87.7</c:v>
                </c:pt>
                <c:pt idx="940">
                  <c:v>-87.7</c:v>
                </c:pt>
                <c:pt idx="941">
                  <c:v>-87.7</c:v>
                </c:pt>
                <c:pt idx="942">
                  <c:v>-86.2</c:v>
                </c:pt>
                <c:pt idx="943">
                  <c:v>-85.8</c:v>
                </c:pt>
                <c:pt idx="944">
                  <c:v>-85</c:v>
                </c:pt>
                <c:pt idx="945">
                  <c:v>-87.6</c:v>
                </c:pt>
                <c:pt idx="946">
                  <c:v>-87.6</c:v>
                </c:pt>
                <c:pt idx="947">
                  <c:v>-87.2</c:v>
                </c:pt>
                <c:pt idx="948">
                  <c:v>-87.6</c:v>
                </c:pt>
                <c:pt idx="949">
                  <c:v>-87.5</c:v>
                </c:pt>
                <c:pt idx="950">
                  <c:v>-85.7</c:v>
                </c:pt>
                <c:pt idx="951">
                  <c:v>-87.6</c:v>
                </c:pt>
                <c:pt idx="952">
                  <c:v>-85.5</c:v>
                </c:pt>
                <c:pt idx="953">
                  <c:v>-87.6</c:v>
                </c:pt>
                <c:pt idx="954">
                  <c:v>-85.5</c:v>
                </c:pt>
                <c:pt idx="955">
                  <c:v>-85.7</c:v>
                </c:pt>
                <c:pt idx="956">
                  <c:v>-87.6</c:v>
                </c:pt>
                <c:pt idx="957">
                  <c:v>-87.6</c:v>
                </c:pt>
                <c:pt idx="958">
                  <c:v>-87.5</c:v>
                </c:pt>
                <c:pt idx="959">
                  <c:v>-87.6</c:v>
                </c:pt>
                <c:pt idx="960">
                  <c:v>-87.6</c:v>
                </c:pt>
                <c:pt idx="961">
                  <c:v>-85.2</c:v>
                </c:pt>
                <c:pt idx="962">
                  <c:v>-87.6</c:v>
                </c:pt>
                <c:pt idx="963">
                  <c:v>-87.6</c:v>
                </c:pt>
                <c:pt idx="964">
                  <c:v>-86.6</c:v>
                </c:pt>
                <c:pt idx="965">
                  <c:v>-87.6</c:v>
                </c:pt>
                <c:pt idx="966">
                  <c:v>-87.6</c:v>
                </c:pt>
                <c:pt idx="967">
                  <c:v>-87.6</c:v>
                </c:pt>
                <c:pt idx="968">
                  <c:v>-87.6</c:v>
                </c:pt>
                <c:pt idx="969">
                  <c:v>-87.6</c:v>
                </c:pt>
                <c:pt idx="970">
                  <c:v>-87.6</c:v>
                </c:pt>
                <c:pt idx="971">
                  <c:v>-85.5</c:v>
                </c:pt>
                <c:pt idx="972">
                  <c:v>-85</c:v>
                </c:pt>
                <c:pt idx="973">
                  <c:v>-87.6</c:v>
                </c:pt>
                <c:pt idx="974">
                  <c:v>-87.6</c:v>
                </c:pt>
                <c:pt idx="975">
                  <c:v>-87.6</c:v>
                </c:pt>
                <c:pt idx="976">
                  <c:v>-87.6</c:v>
                </c:pt>
                <c:pt idx="977">
                  <c:v>-87.6</c:v>
                </c:pt>
                <c:pt idx="978">
                  <c:v>-85.1</c:v>
                </c:pt>
                <c:pt idx="979">
                  <c:v>-87.6</c:v>
                </c:pt>
                <c:pt idx="980">
                  <c:v>-85.7</c:v>
                </c:pt>
                <c:pt idx="981">
                  <c:v>-87.6</c:v>
                </c:pt>
                <c:pt idx="982">
                  <c:v>-87.3</c:v>
                </c:pt>
                <c:pt idx="983">
                  <c:v>-87.6</c:v>
                </c:pt>
                <c:pt idx="984">
                  <c:v>-87.6</c:v>
                </c:pt>
                <c:pt idx="985">
                  <c:v>-84.2</c:v>
                </c:pt>
                <c:pt idx="986">
                  <c:v>-84.3</c:v>
                </c:pt>
                <c:pt idx="987">
                  <c:v>-87.4</c:v>
                </c:pt>
                <c:pt idx="988">
                  <c:v>-87.6</c:v>
                </c:pt>
                <c:pt idx="989">
                  <c:v>-87.6</c:v>
                </c:pt>
                <c:pt idx="990">
                  <c:v>-87.6</c:v>
                </c:pt>
                <c:pt idx="991">
                  <c:v>-86.4</c:v>
                </c:pt>
                <c:pt idx="992">
                  <c:v>-87.6</c:v>
                </c:pt>
                <c:pt idx="993">
                  <c:v>-87.6</c:v>
                </c:pt>
                <c:pt idx="994">
                  <c:v>-87.5</c:v>
                </c:pt>
                <c:pt idx="995">
                  <c:v>-86.6</c:v>
                </c:pt>
                <c:pt idx="996">
                  <c:v>-83.9</c:v>
                </c:pt>
                <c:pt idx="997">
                  <c:v>-82.9</c:v>
                </c:pt>
                <c:pt idx="998">
                  <c:v>-87.5</c:v>
                </c:pt>
                <c:pt idx="999">
                  <c:v>-86.7</c:v>
                </c:pt>
              </c:numCache>
            </c:numRef>
          </c:yVal>
          <c:smooth val="1"/>
        </c:ser>
        <c:axId val="265739648"/>
        <c:axId val="266839168"/>
      </c:scatterChart>
      <c:valAx>
        <c:axId val="265739648"/>
        <c:scaling>
          <c:orientation val="minMax"/>
          <c:max val="1360"/>
          <c:min val="1240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66839168"/>
        <c:crosses val="autoZero"/>
        <c:crossBetween val="midCat"/>
        <c:majorUnit val="20"/>
      </c:valAx>
      <c:valAx>
        <c:axId val="266839168"/>
        <c:scaling>
          <c:orientation val="minMax"/>
          <c:max val="-35"/>
          <c:min val="-85"/>
        </c:scaling>
        <c:delete val="1"/>
        <c:axPos val="l"/>
        <c:numFmt formatCode="0.00E+00" sourceLinked="1"/>
        <c:tickLblPos val="none"/>
        <c:crossAx val="265739648"/>
        <c:crosses val="autoZero"/>
        <c:crossBetween val="midCat"/>
      </c:valAx>
    </c:plotArea>
    <c:plotVisOnly val="1"/>
  </c:chart>
  <c:externalData r:id="rId2"/>
</c:chartSpace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0.82692</cdr:x>
      <cdr:y>0.18125</cdr:y>
    </cdr:from>
    <cdr:to>
      <cdr:x>1</cdr:x>
      <cdr:y>0.72501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76600" y="457200"/>
          <a:ext cx="685800" cy="1371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0.84108</cdr:x>
      <cdr:y>0.20645</cdr:y>
    </cdr:from>
    <cdr:to>
      <cdr:x>0.95444</cdr:x>
      <cdr:y>0.26237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488305" y="941214"/>
          <a:ext cx="874520" cy="254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aseline="0" dirty="0"/>
            <a:t>1.5 e -5</a:t>
          </a:r>
        </a:p>
        <a:p xmlns:a="http://schemas.openxmlformats.org/drawingml/2006/main">
          <a:endParaRPr lang="en-US" sz="1100" baseline="0" dirty="0"/>
        </a:p>
      </cdr:txBody>
    </cdr:sp>
  </cdr:relSizeAnchor>
  <cdr:relSizeAnchor xmlns:cdr="http://schemas.openxmlformats.org/drawingml/2006/chartDrawing">
    <cdr:from>
      <cdr:x>0.84469</cdr:x>
      <cdr:y>0.53659</cdr:y>
    </cdr:from>
    <cdr:to>
      <cdr:x>0.96108</cdr:x>
      <cdr:y>0.64926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973233" y="1676400"/>
          <a:ext cx="685278" cy="352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aseline="0" dirty="0" smtClean="0"/>
            <a:t>2.76e </a:t>
          </a:r>
          <a:r>
            <a:rPr lang="en-US" sz="1100" baseline="0" dirty="0"/>
            <a:t>-6</a:t>
          </a:r>
        </a:p>
        <a:p xmlns:a="http://schemas.openxmlformats.org/drawingml/2006/main">
          <a:endParaRPr lang="en-US" sz="1100" baseline="0" dirty="0"/>
        </a:p>
      </cdr:txBody>
    </cdr:sp>
  </cdr:relSizeAnchor>
  <cdr:relSizeAnchor xmlns:cdr="http://schemas.openxmlformats.org/drawingml/2006/chartDrawing">
    <cdr:from>
      <cdr:x>0.84469</cdr:x>
      <cdr:y>0.41463</cdr:y>
    </cdr:from>
    <cdr:to>
      <cdr:x>0.96326</cdr:x>
      <cdr:y>0.47054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973233" y="1295400"/>
          <a:ext cx="698097" cy="1746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aseline="0" dirty="0"/>
            <a:t>3.92 e -6</a:t>
          </a:r>
        </a:p>
        <a:p xmlns:a="http://schemas.openxmlformats.org/drawingml/2006/main">
          <a:endParaRPr lang="en-US" sz="1100" baseline="0" dirty="0"/>
        </a:p>
      </cdr:txBody>
    </cdr:sp>
  </cdr:relSizeAnchor>
  <cdr:relSizeAnchor xmlns:cdr="http://schemas.openxmlformats.org/drawingml/2006/chartDrawing">
    <cdr:from>
      <cdr:x>0.84469</cdr:x>
      <cdr:y>0.31707</cdr:y>
    </cdr:from>
    <cdr:to>
      <cdr:x>0.95708</cdr:x>
      <cdr:y>0.37298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973233" y="990600"/>
          <a:ext cx="661711" cy="1746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aseline="0" dirty="0"/>
            <a:t>4.5e -6</a:t>
          </a:r>
        </a:p>
        <a:p xmlns:a="http://schemas.openxmlformats.org/drawingml/2006/main">
          <a:endParaRPr lang="en-US" sz="1100" baseline="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0.77778</cdr:x>
      <cdr:y>0.25397</cdr:y>
    </cdr:from>
    <cdr:to>
      <cdr:x>0.82407</cdr:x>
      <cdr:y>0.31746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00800" y="1219199"/>
          <a:ext cx="381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Al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0.09259</cdr:x>
      <cdr:y>0.20635</cdr:y>
    </cdr:from>
    <cdr:to>
      <cdr:x>0.18519</cdr:x>
      <cdr:y>0.26984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62000" y="990599"/>
          <a:ext cx="762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 smtClean="0"/>
            <a:t>In , Ga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0.34259</cdr:x>
      <cdr:y>0.14286</cdr:y>
    </cdr:from>
    <cdr:to>
      <cdr:x>0.38889</cdr:x>
      <cdr:y>0.20635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819400" y="685799"/>
          <a:ext cx="381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 smtClean="0"/>
            <a:t>Ti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0.56481</cdr:x>
      <cdr:y>0.44444</cdr:y>
    </cdr:from>
    <cdr:to>
      <cdr:x>0.61111</cdr:x>
      <cdr:y>0.50794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648200" y="2133599"/>
          <a:ext cx="381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 smtClean="0"/>
            <a:t>W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0.77778</cdr:x>
      <cdr:y>0.25397</cdr:y>
    </cdr:from>
    <cdr:to>
      <cdr:x>0.82407</cdr:x>
      <cdr:y>0.31746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400800" y="1219199"/>
          <a:ext cx="381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Al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0.09259</cdr:x>
      <cdr:y>0.20635</cdr:y>
    </cdr:from>
    <cdr:to>
      <cdr:x>0.18519</cdr:x>
      <cdr:y>0.26984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762000" y="990599"/>
          <a:ext cx="762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 smtClean="0"/>
            <a:t>In , Ga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0.34259</cdr:x>
      <cdr:y>0.14286</cdr:y>
    </cdr:from>
    <cdr:to>
      <cdr:x>0.38889</cdr:x>
      <cdr:y>0.20635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819400" y="685799"/>
          <a:ext cx="381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 smtClean="0"/>
            <a:t>Ti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0.56481</cdr:x>
      <cdr:y>0.44444</cdr:y>
    </cdr:from>
    <cdr:to>
      <cdr:x>0.61111</cdr:x>
      <cdr:y>0.50794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648200" y="2133599"/>
          <a:ext cx="381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 smtClean="0"/>
            <a:t>W</a:t>
          </a:r>
          <a:endParaRPr lang="en-US" sz="14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0.45075</cdr:x>
      <cdr:y>0.17425</cdr:y>
    </cdr:from>
    <cdr:to>
      <cdr:x>0.473</cdr:x>
      <cdr:y>0.2155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68348" y="1166791"/>
          <a:ext cx="190950" cy="2762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0" i="0" strike="noStrike" dirty="0">
              <a:solidFill>
                <a:srgbClr val="008000"/>
              </a:solidFill>
              <a:latin typeface="Arial"/>
              <a:cs typeface="Arial"/>
            </a:rPr>
            <a:t>Al</a:t>
          </a:r>
        </a:p>
      </cdr:txBody>
    </cdr:sp>
  </cdr:relSizeAnchor>
  <cdr:relSizeAnchor xmlns:cdr="http://schemas.openxmlformats.org/drawingml/2006/chartDrawing">
    <cdr:from>
      <cdr:x>0.135</cdr:x>
      <cdr:y>0.28375</cdr:y>
    </cdr:from>
    <cdr:to>
      <cdr:x>0.15175</cdr:x>
      <cdr:y>0.325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58573" y="1900011"/>
          <a:ext cx="143749" cy="2762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0" i="0" strike="noStrike" dirty="0">
              <a:solidFill>
                <a:srgbClr val="0000FF"/>
              </a:solidFill>
              <a:latin typeface="Arial"/>
              <a:cs typeface="Arial"/>
            </a:rPr>
            <a:t>P</a:t>
          </a:r>
        </a:p>
      </cdr:txBody>
    </cdr:sp>
  </cdr:relSizeAnchor>
  <cdr:relSizeAnchor xmlns:cdr="http://schemas.openxmlformats.org/drawingml/2006/chartDrawing">
    <cdr:from>
      <cdr:x>0.1945</cdr:x>
      <cdr:y>0.21325</cdr:y>
    </cdr:from>
    <cdr:to>
      <cdr:x>0.22775</cdr:x>
      <cdr:y>0.2545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69204" y="1427938"/>
          <a:ext cx="285352" cy="2762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0" i="0" strike="noStrike" dirty="0">
              <a:solidFill>
                <a:srgbClr val="00FFFF"/>
              </a:solidFill>
              <a:latin typeface="Arial"/>
              <a:cs typeface="Arial"/>
            </a:rPr>
            <a:t>Ge</a:t>
          </a:r>
        </a:p>
      </cdr:txBody>
    </cdr:sp>
  </cdr:relSizeAnchor>
  <cdr:relSizeAnchor xmlns:cdr="http://schemas.openxmlformats.org/drawingml/2006/chartDrawing">
    <cdr:from>
      <cdr:x>0.301</cdr:x>
      <cdr:y>0.2815</cdr:y>
    </cdr:from>
    <cdr:to>
      <cdr:x>0.332</cdr:x>
      <cdr:y>0.32275</cdr:y>
    </cdr:to>
    <cdr:sp macro="" textlink="">
      <cdr:nvSpPr>
        <cdr:cNvPr id="102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83190" y="1884945"/>
          <a:ext cx="266042" cy="2762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0" i="0" strike="noStrike" dirty="0">
              <a:solidFill>
                <a:srgbClr val="800080"/>
              </a:solidFill>
              <a:latin typeface="Arial"/>
              <a:cs typeface="Arial"/>
            </a:rPr>
            <a:t>Pd</a:t>
          </a:r>
        </a:p>
      </cdr:txBody>
    </cdr:sp>
  </cdr:relSizeAnchor>
  <cdr:relSizeAnchor xmlns:cdr="http://schemas.openxmlformats.org/drawingml/2006/chartDrawing">
    <cdr:from>
      <cdr:x>0.25375</cdr:x>
      <cdr:y>0.333</cdr:y>
    </cdr:from>
    <cdr:to>
      <cdr:x>0.277</cdr:x>
      <cdr:y>0.37425</cdr:y>
    </cdr:to>
    <cdr:sp macro="" textlink="">
      <cdr:nvSpPr>
        <cdr:cNvPr id="102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77689" y="2229793"/>
          <a:ext cx="199532" cy="2762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0" i="0" strike="noStrike" dirty="0">
              <a:solidFill>
                <a:srgbClr val="FF0000"/>
              </a:solidFill>
              <a:latin typeface="Arial"/>
              <a:cs typeface="Arial"/>
            </a:rPr>
            <a:t>W</a:t>
          </a:r>
        </a:p>
      </cdr:txBody>
    </cdr:sp>
  </cdr:relSizeAnchor>
  <cdr:relSizeAnchor xmlns:cdr="http://schemas.openxmlformats.org/drawingml/2006/chartDrawing">
    <cdr:from>
      <cdr:x>0</cdr:x>
      <cdr:y>0.932</cdr:y>
    </cdr:from>
    <cdr:to>
      <cdr:x>0.15875</cdr:x>
      <cdr:y>0.99875</cdr:y>
    </cdr:to>
    <cdr:pic>
      <cdr:nvPicPr>
        <cdr:cNvPr id="1030" name="Picture 6" descr="EAGLogo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6240742"/>
          <a:ext cx="1362396" cy="446963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0.9155</cdr:x>
      <cdr:y>0.93875</cdr:y>
    </cdr:from>
    <cdr:to>
      <cdr:x>0.99875</cdr:x>
      <cdr:y>1</cdr:y>
    </cdr:to>
    <cdr:sp macro="" textlink="">
      <cdr:nvSpPr>
        <cdr:cNvPr id="103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856844" y="6352901"/>
          <a:ext cx="714453" cy="4101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22860" rIns="18288" bIns="0" anchor="t" upright="1">
          <a:spAutoFit/>
        </a:bodyPr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00" b="0" i="1" strike="noStrike" dirty="0">
              <a:solidFill>
                <a:srgbClr val="000000"/>
              </a:solidFill>
              <a:latin typeface="Arial"/>
              <a:cs typeface="Arial"/>
            </a:rPr>
            <a:t>V9793Z1C</a:t>
          </a:r>
        </a:p>
        <a:p xmlns:a="http://schemas.openxmlformats.org/drawingml/2006/main">
          <a:pPr algn="r" rtl="0">
            <a:defRPr sz="1000"/>
          </a:pPr>
          <a:r>
            <a:rPr lang="en-US" sz="900" b="0" i="1" strike="noStrike" dirty="0">
              <a:solidFill>
                <a:srgbClr val="000000"/>
              </a:solidFill>
              <a:latin typeface="Arial"/>
              <a:cs typeface="Arial"/>
            </a:rPr>
            <a:t>2/12/2009</a:t>
          </a:r>
        </a:p>
      </cdr:txBody>
    </cdr:sp>
  </cdr:relSizeAnchor>
  <cdr:relSizeAnchor xmlns:cdr="http://schemas.openxmlformats.org/drawingml/2006/chartDrawing">
    <cdr:from>
      <cdr:x>0.2225</cdr:x>
      <cdr:y>0.4655</cdr:y>
    </cdr:from>
    <cdr:to>
      <cdr:x>0.35775</cdr:x>
      <cdr:y>0.576</cdr:y>
    </cdr:to>
    <cdr:sp macro="" textlink="">
      <cdr:nvSpPr>
        <cdr:cNvPr id="1032" name="Line 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1909501" y="3117023"/>
          <a:ext cx="1160718" cy="73991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</cdr:sp>
  </cdr:relSizeAnchor>
  <cdr:relSizeAnchor xmlns:cdr="http://schemas.openxmlformats.org/drawingml/2006/chartDrawing">
    <cdr:from>
      <cdr:x>0.3515</cdr:x>
      <cdr:y>0.4195</cdr:y>
    </cdr:from>
    <cdr:to>
      <cdr:x>0.519</cdr:x>
      <cdr:y>0.49475</cdr:y>
    </cdr:to>
    <cdr:sp macro="" textlink="">
      <cdr:nvSpPr>
        <cdr:cNvPr id="1033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16582" y="2809003"/>
          <a:ext cx="1437489" cy="503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0" i="0" strike="noStrike" dirty="0">
              <a:solidFill>
                <a:srgbClr val="000000"/>
              </a:solidFill>
              <a:latin typeface="Arial"/>
              <a:cs typeface="Arial"/>
            </a:rPr>
            <a:t>from pin hole</a:t>
          </a:r>
        </a:p>
      </cdr:txBody>
    </cdr:sp>
  </cdr:relSizeAnchor>
  <cdr:relSizeAnchor xmlns:cdr="http://schemas.openxmlformats.org/drawingml/2006/chartDrawing">
    <cdr:from>
      <cdr:x>0.30575</cdr:x>
      <cdr:y>0.49475</cdr:y>
    </cdr:from>
    <cdr:to>
      <cdr:x>0.49725</cdr:x>
      <cdr:y>0.56075</cdr:y>
    </cdr:to>
    <cdr:sp macro="" textlink="">
      <cdr:nvSpPr>
        <cdr:cNvPr id="1034" name="Line 1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2623954" y="3312883"/>
          <a:ext cx="1643458" cy="44194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</cdr:sp>
  </cdr:relSizeAnchor>
  <cdr:relSizeAnchor xmlns:cdr="http://schemas.openxmlformats.org/drawingml/2006/chartDrawing">
    <cdr:from>
      <cdr:x>0.50375</cdr:x>
      <cdr:y>0.44725</cdr:y>
    </cdr:from>
    <cdr:to>
      <cdr:x>0.75675</cdr:x>
      <cdr:y>0.54525</cdr:y>
    </cdr:to>
    <cdr:sp macro="" textlink="">
      <cdr:nvSpPr>
        <cdr:cNvPr id="1035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23195" y="2994820"/>
          <a:ext cx="2171252" cy="6562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0" i="0" strike="noStrike" dirty="0">
              <a:solidFill>
                <a:srgbClr val="000000"/>
              </a:solidFill>
              <a:latin typeface="Arial"/>
              <a:cs typeface="Arial"/>
            </a:rPr>
            <a:t>Tails from roughness</a:t>
          </a:r>
        </a:p>
      </cdr:txBody>
    </cdr:sp>
  </cdr:relSizeAnchor>
  <cdr:relSizeAnchor xmlns:cdr="http://schemas.openxmlformats.org/drawingml/2006/chartDrawing">
    <cdr:from>
      <cdr:x>0.70248</cdr:x>
      <cdr:y>0.31013</cdr:y>
    </cdr:from>
    <cdr:to>
      <cdr:x>0.90909</cdr:x>
      <cdr:y>0.4793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477000" y="1676400"/>
          <a:ext cx="19050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Preliminary proof that Al conc. </a:t>
          </a:r>
          <a:r>
            <a:rPr lang="en-US" dirty="0"/>
            <a:t>d</a:t>
          </a:r>
          <a:r>
            <a:rPr lang="en-US" dirty="0" smtClean="0"/>
            <a:t>rops with W conc. – </a:t>
          </a:r>
        </a:p>
        <a:p xmlns:a="http://schemas.openxmlformats.org/drawingml/2006/main">
          <a:r>
            <a:rPr lang="en-US" dirty="0" smtClean="0"/>
            <a:t>i.e W acts as a diffusion blocker to Al.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7" charset="0"/>
              </a:defRPr>
            </a:lvl1pPr>
          </a:lstStyle>
          <a:p>
            <a:fld id="{91B27DF2-30BF-4ED4-BFB4-21B2B5431D42}" type="datetime1">
              <a:rPr lang="en-US"/>
              <a:pPr/>
              <a:t>6/6/2010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7" charset="0"/>
              </a:defRPr>
            </a:lvl1pPr>
          </a:lstStyle>
          <a:p>
            <a:fld id="{335016CD-7BD8-453F-A706-48E2E5111837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016CD-7BD8-453F-A706-48E2E511183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016CD-7BD8-453F-A706-48E2E511183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016CD-7BD8-453F-A706-48E2E511183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016CD-7BD8-453F-A706-48E2E511183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016CD-7BD8-453F-A706-48E2E511183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Coldren</a:t>
            </a:r>
            <a:r>
              <a:rPr lang="en-US" baseline="0" dirty="0" smtClean="0"/>
              <a:t> &amp; Corzine pg 176. Decrease in eta_d at smaller well widths. Note – that happens because the first state of narrow wells is squeezed to the very top and barrier states start to fill up.</a:t>
            </a:r>
          </a:p>
          <a:p>
            <a:r>
              <a:rPr lang="en-US" baseline="0" dirty="0" smtClean="0"/>
              <a:t>But in Gen 2 design, target is  to have just about 2 states ( actually only one, but very close to two) . 1</a:t>
            </a:r>
            <a:r>
              <a:rPr lang="en-US" baseline="30000" dirty="0" smtClean="0"/>
              <a:t>st</a:t>
            </a:r>
            <a:r>
              <a:rPr lang="en-US" baseline="0" dirty="0" smtClean="0"/>
              <a:t> state sits deep in to the well and barrier filling should not be an issue.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016CD-7BD8-453F-A706-48E2E5111837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Coldren</a:t>
            </a:r>
            <a:r>
              <a:rPr lang="en-US" baseline="0" dirty="0" smtClean="0"/>
              <a:t> &amp; Corzine pg 176. Decrease in eta_d at smaller well widths. Note – that happens because the first state of narrow wells is squeezed to the very top and barrier states start to fill up.</a:t>
            </a:r>
          </a:p>
          <a:p>
            <a:r>
              <a:rPr lang="en-US" baseline="0" dirty="0" smtClean="0"/>
              <a:t>But in Gen 2 design, target is  to have just about 2 states ( actually only one, but very close to two) . 1</a:t>
            </a:r>
            <a:r>
              <a:rPr lang="en-US" baseline="30000" dirty="0" smtClean="0"/>
              <a:t>st</a:t>
            </a:r>
            <a:r>
              <a:rPr lang="en-US" baseline="0" dirty="0" smtClean="0"/>
              <a:t> state sits deep in to the well and barrier filling should not be an issue.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016CD-7BD8-453F-A706-48E2E5111837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016CD-7BD8-453F-A706-48E2E5111837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AB4F91-CB5E-4832-A406-07C312380F1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999AE-AC4C-46DB-9728-B522ADC3CB4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5100"/>
            <a:ext cx="2057400" cy="5437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5100"/>
            <a:ext cx="6019800" cy="5437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09900-3C45-4652-A04F-0ED310EED0F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788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14450"/>
            <a:ext cx="4038600" cy="4287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4287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40E1F-C8EB-4E66-A10D-C9E7910D1DA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788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4287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14450"/>
            <a:ext cx="4038600" cy="4287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46BDC-004F-4F59-9088-1238D5B6266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788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8229600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533775"/>
            <a:ext cx="8229600" cy="2068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BC9C8-BEDF-4133-8F46-45B67BC6425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788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14450"/>
            <a:ext cx="4038600" cy="4287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14450"/>
            <a:ext cx="4038600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33775"/>
            <a:ext cx="4038600" cy="2068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258EB-BCE9-4E05-82F7-60AD85443F9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788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14450"/>
            <a:ext cx="8229600" cy="4287838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973352-4E72-4FFD-9407-6C0B284E3F0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739EE-7963-4833-B33E-9E04CCA9E15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6BD6D-71DF-436D-8386-0BFA1A3DF92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4287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4287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DF3B0-45B7-4669-965D-51C31E0242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70863-5ADA-4DD7-8ADB-731858723BA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8FFB9B-7D45-41DD-8CA6-594C77923D2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72AE20-5EA6-40EF-8E6B-3E241254F9D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003EF9-F2F0-4CB5-8759-F15675D82AF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77727-F388-455A-B3CE-E8681FE5992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5100"/>
            <a:ext cx="8229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5D25F5-42A5-478E-B9DE-D416C42AF4F7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31" name="Picture 7"/>
          <p:cNvPicPr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2888" y="6027738"/>
            <a:ext cx="681037" cy="668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885825" y="6086475"/>
            <a:ext cx="2411413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University of California</a:t>
            </a:r>
          </a:p>
          <a:p>
            <a:pPr defTabSz="76200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Santa Barbara</a:t>
            </a: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452438" y="5978525"/>
            <a:ext cx="8226425" cy="0"/>
          </a:xfrm>
          <a:prstGeom prst="line">
            <a:avLst/>
          </a:prstGeom>
          <a:noFill/>
          <a:ln w="19050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ＭＳ Ｐゴシック" pitchFamily="-107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solidFill>
                  <a:schemeClr val="accent2"/>
                </a:solidFill>
              </a:rPr>
              <a:t>Hybrid Silicon Photonic Circuits using </a:t>
            </a:r>
            <a:br>
              <a:rPr lang="en-US" sz="3200" dirty="0" smtClean="0">
                <a:solidFill>
                  <a:schemeClr val="accent2"/>
                </a:solidFill>
              </a:rPr>
            </a:br>
            <a:r>
              <a:rPr lang="en-US" sz="3200" dirty="0" smtClean="0">
                <a:solidFill>
                  <a:schemeClr val="accent2"/>
                </a:solidFill>
              </a:rPr>
              <a:t>Quantum Well Intermixing</a:t>
            </a:r>
          </a:p>
        </p:txBody>
      </p:sp>
      <p:sp>
        <p:nvSpPr>
          <p:cNvPr id="19459" name="Subtitle 3"/>
          <p:cNvSpPr>
            <a:spLocks noGrp="1"/>
          </p:cNvSpPr>
          <p:nvPr>
            <p:ph type="subTitle" idx="1"/>
          </p:nvPr>
        </p:nvSpPr>
        <p:spPr>
          <a:xfrm>
            <a:off x="1295400" y="2590800"/>
            <a:ext cx="6400800" cy="17526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Siddharth Jain</a:t>
            </a:r>
          </a:p>
          <a:p>
            <a:pPr eaLnBrk="1" hangingPunct="1"/>
            <a:r>
              <a:rPr lang="en-US" sz="2000" dirty="0" smtClean="0"/>
              <a:t>Qualifying Examination: 04/07/10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600" dirty="0" smtClean="0"/>
              <a:t>Committee</a:t>
            </a:r>
          </a:p>
          <a:p>
            <a:pPr algn="l" eaLnBrk="1" hangingPunct="1"/>
            <a:r>
              <a:rPr lang="en-US" sz="1600" dirty="0" smtClean="0"/>
              <a:t>                                     Dr. John E. Bowers</a:t>
            </a:r>
          </a:p>
          <a:p>
            <a:pPr algn="l" eaLnBrk="1" hangingPunct="1"/>
            <a:r>
              <a:rPr lang="en-US" sz="1600" dirty="0" smtClean="0"/>
              <a:t>		     Dr. Matthew N. Sysak</a:t>
            </a:r>
          </a:p>
          <a:p>
            <a:pPr algn="l" eaLnBrk="1" hangingPunct="1"/>
            <a:r>
              <a:rPr lang="en-US" sz="1600" dirty="0" smtClean="0"/>
              <a:t>		     Dr. Nadir Dagli</a:t>
            </a:r>
          </a:p>
          <a:p>
            <a:pPr algn="l" eaLnBrk="1" hangingPunct="1"/>
            <a:r>
              <a:rPr lang="en-US" sz="1600" dirty="0" smtClean="0"/>
              <a:t>                                     Dr. Larry A. Coldren                      </a:t>
            </a:r>
          </a:p>
          <a:p>
            <a:pPr algn="l" eaLnBrk="1" hangingPunct="1"/>
            <a:r>
              <a:rPr lang="en-US" sz="1600" dirty="0" smtClean="0"/>
              <a:t>                                     Dr. Daniel Blumenthal</a:t>
            </a:r>
          </a:p>
          <a:p>
            <a:pPr algn="l" eaLnBrk="1" hangingPunct="1"/>
            <a:r>
              <a:rPr lang="en-US" sz="1800" dirty="0" smtClean="0"/>
              <a:t>		</a:t>
            </a:r>
          </a:p>
          <a:p>
            <a:pPr algn="l" eaLnBrk="1" hangingPunct="1"/>
            <a:r>
              <a:rPr lang="en-US" sz="1800" dirty="0" smtClean="0"/>
              <a:t>                             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BA69AC-E669-424E-AF4E-45DD79CECF23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Integration on Hybrid Platform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295400"/>
            <a:ext cx="80772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Quantum Well Intermixing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  Planar surface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  Multiple band-gaps across wafer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  Simpler fabrication techniques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  </a:t>
            </a:r>
            <a:r>
              <a:rPr lang="en-US" sz="2000" dirty="0" smtClean="0"/>
              <a:t>Methods of QWI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b="1" dirty="0" smtClean="0">
                <a:solidFill>
                  <a:schemeClr val="accent2"/>
                </a:solidFill>
              </a:rPr>
              <a:t>Ion Implantation Disordering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 Impurity-Free Vacancy Disordering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 Laser-Induced Disordering</a:t>
            </a:r>
          </a:p>
          <a:p>
            <a:pPr lvl="1"/>
            <a:endParaRPr lang="en-US" sz="2000" dirty="0" smtClean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5486400" y="3429000"/>
            <a:ext cx="3352800" cy="190500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368814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Ion Implantation Disordering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Good resolution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Controllable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UCSB expertise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457200" y="1069300"/>
            <a:ext cx="8229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Multiple band-gaps by Atomic Inter-diffusion	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Utilize concentration gradient between well and barriers to diffuse        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atoms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Change in atomic distribution changes potential profile and hence the 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band-gap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83" name="Chart 82"/>
          <p:cNvGraphicFramePr/>
          <p:nvPr/>
        </p:nvGraphicFramePr>
        <p:xfrm>
          <a:off x="228600" y="3382962"/>
          <a:ext cx="38404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4" name="Title 1"/>
          <p:cNvSpPr txBox="1">
            <a:spLocks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QWI –The technology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5257800" y="3078162"/>
            <a:ext cx="37242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Concentration profile – QW laser gain region</a:t>
            </a:r>
            <a:endParaRPr kumimoji="0" lang="en-US" sz="14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Text Box 19"/>
          <p:cNvSpPr txBox="1">
            <a:spLocks noChangeArrowheads="1"/>
          </p:cNvSpPr>
          <p:nvPr/>
        </p:nvSpPr>
        <p:spPr bwMode="auto">
          <a:xfrm>
            <a:off x="762000" y="3078162"/>
            <a:ext cx="34321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Potential profile – QW laser gain region</a:t>
            </a:r>
            <a:endParaRPr kumimoji="0" lang="en-US" sz="14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Line 21"/>
          <p:cNvSpPr>
            <a:spLocks noChangeShapeType="1"/>
          </p:cNvSpPr>
          <p:nvPr/>
        </p:nvSpPr>
        <p:spPr bwMode="auto">
          <a:xfrm flipV="1">
            <a:off x="1509713" y="3783412"/>
            <a:ext cx="1817687" cy="0"/>
          </a:xfrm>
          <a:prstGeom prst="line">
            <a:avLst/>
          </a:prstGeom>
          <a:noFill/>
          <a:ln w="9525">
            <a:solidFill>
              <a:srgbClr val="0070C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Line 22"/>
          <p:cNvSpPr>
            <a:spLocks noChangeShapeType="1"/>
          </p:cNvSpPr>
          <p:nvPr/>
        </p:nvSpPr>
        <p:spPr bwMode="auto">
          <a:xfrm>
            <a:off x="2514600" y="3763962"/>
            <a:ext cx="0" cy="14478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" name="Line 23"/>
          <p:cNvSpPr>
            <a:spLocks noChangeShapeType="1"/>
          </p:cNvSpPr>
          <p:nvPr/>
        </p:nvSpPr>
        <p:spPr bwMode="auto">
          <a:xfrm flipV="1">
            <a:off x="1506538" y="5249462"/>
            <a:ext cx="1817687" cy="0"/>
          </a:xfrm>
          <a:prstGeom prst="line">
            <a:avLst/>
          </a:prstGeom>
          <a:noFill/>
          <a:ln w="9525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Text Box 24"/>
          <p:cNvSpPr txBox="1">
            <a:spLocks noChangeArrowheads="1"/>
          </p:cNvSpPr>
          <p:nvPr/>
        </p:nvSpPr>
        <p:spPr bwMode="auto">
          <a:xfrm>
            <a:off x="3962400" y="5211762"/>
            <a:ext cx="5127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</a:t>
            </a:r>
          </a:p>
        </p:txBody>
      </p:sp>
      <p:sp>
        <p:nvSpPr>
          <p:cNvPr id="91" name="Text Box 25"/>
          <p:cNvSpPr txBox="1">
            <a:spLocks noChangeArrowheads="1"/>
          </p:cNvSpPr>
          <p:nvPr/>
        </p:nvSpPr>
        <p:spPr bwMode="auto">
          <a:xfrm>
            <a:off x="3962400" y="3535362"/>
            <a:ext cx="5127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92" name="Rectangle 91"/>
          <p:cNvSpPr/>
          <p:nvPr/>
        </p:nvSpPr>
        <p:spPr>
          <a:xfrm>
            <a:off x="1981200" y="4348162"/>
            <a:ext cx="1676400" cy="5334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Text Box 26"/>
          <p:cNvSpPr txBox="1">
            <a:spLocks noChangeArrowheads="1"/>
          </p:cNvSpPr>
          <p:nvPr/>
        </p:nvSpPr>
        <p:spPr bwMode="auto">
          <a:xfrm>
            <a:off x="1981200" y="4348162"/>
            <a:ext cx="162718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QW Band gap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(E1-HH1)</a:t>
            </a:r>
          </a:p>
        </p:txBody>
      </p:sp>
      <p:sp>
        <p:nvSpPr>
          <p:cNvPr id="94" name="Text Box 24"/>
          <p:cNvSpPr txBox="1">
            <a:spLocks noChangeArrowheads="1"/>
          </p:cNvSpPr>
          <p:nvPr/>
        </p:nvSpPr>
        <p:spPr bwMode="auto">
          <a:xfrm>
            <a:off x="3352800" y="5059362"/>
            <a:ext cx="51276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hh1</a:t>
            </a:r>
            <a:endParaRPr kumimoji="0" lang="en-US" sz="1400" b="0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5" name="Text Box 24"/>
          <p:cNvSpPr txBox="1">
            <a:spLocks noChangeArrowheads="1"/>
          </p:cNvSpPr>
          <p:nvPr/>
        </p:nvSpPr>
        <p:spPr bwMode="auto">
          <a:xfrm>
            <a:off x="3276600" y="3662362"/>
            <a:ext cx="51276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e1</a:t>
            </a:r>
            <a:endParaRPr kumimoji="0" lang="en-US" sz="1400" b="0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96" name="Chart 95"/>
          <p:cNvGraphicFramePr/>
          <p:nvPr/>
        </p:nvGraphicFramePr>
        <p:xfrm>
          <a:off x="4800600" y="3382962"/>
          <a:ext cx="38404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7" name="Oval 4"/>
          <p:cNvSpPr>
            <a:spLocks noChangeArrowheads="1"/>
          </p:cNvSpPr>
          <p:nvPr/>
        </p:nvSpPr>
        <p:spPr bwMode="auto">
          <a:xfrm>
            <a:off x="6248400" y="3687762"/>
            <a:ext cx="100012" cy="277813"/>
          </a:xfrm>
          <a:prstGeom prst="ellips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8" name="Line 5"/>
          <p:cNvSpPr>
            <a:spLocks noChangeShapeType="1"/>
          </p:cNvSpPr>
          <p:nvPr/>
        </p:nvSpPr>
        <p:spPr bwMode="auto">
          <a:xfrm flipH="1">
            <a:off x="6096000" y="3992562"/>
            <a:ext cx="334962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9" name="Oval 6"/>
          <p:cNvSpPr>
            <a:spLocks noChangeArrowheads="1"/>
          </p:cNvSpPr>
          <p:nvPr/>
        </p:nvSpPr>
        <p:spPr bwMode="auto">
          <a:xfrm>
            <a:off x="7467600" y="4754562"/>
            <a:ext cx="100012" cy="266700"/>
          </a:xfrm>
          <a:prstGeom prst="ellips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0" name="Line 7"/>
          <p:cNvSpPr>
            <a:spLocks noChangeShapeType="1"/>
          </p:cNvSpPr>
          <p:nvPr/>
        </p:nvSpPr>
        <p:spPr bwMode="auto">
          <a:xfrm flipH="1">
            <a:off x="7315200" y="5059362"/>
            <a:ext cx="334963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1" name="Text Box 8"/>
          <p:cNvSpPr txBox="1">
            <a:spLocks noChangeArrowheads="1"/>
          </p:cNvSpPr>
          <p:nvPr/>
        </p:nvSpPr>
        <p:spPr bwMode="auto">
          <a:xfrm>
            <a:off x="6019800" y="3992562"/>
            <a:ext cx="8382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Indium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2" name="Text Box 9"/>
          <p:cNvSpPr txBox="1">
            <a:spLocks noChangeArrowheads="1"/>
          </p:cNvSpPr>
          <p:nvPr/>
        </p:nvSpPr>
        <p:spPr bwMode="auto">
          <a:xfrm>
            <a:off x="7162800" y="5059362"/>
            <a:ext cx="9906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Arsenic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/>
        </p:nvSpPr>
        <p:spPr bwMode="auto">
          <a:xfrm>
            <a:off x="5791200" y="5440362"/>
            <a:ext cx="6572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Barr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7696200" y="3916362"/>
            <a:ext cx="1219200" cy="5334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Text Box 16"/>
          <p:cNvSpPr txBox="1">
            <a:spLocks noChangeArrowheads="1"/>
          </p:cNvSpPr>
          <p:nvPr/>
        </p:nvSpPr>
        <p:spPr bwMode="auto">
          <a:xfrm>
            <a:off x="7696200" y="3916362"/>
            <a:ext cx="1447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sym typeface="Wingdings" pitchFamily="2" charset="2"/>
              </a:rPr>
              <a:t>Concentration gradient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 rot="5400000">
            <a:off x="7353300" y="4183062"/>
            <a:ext cx="381000" cy="30480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07" name="Text Box 11"/>
          <p:cNvSpPr txBox="1">
            <a:spLocks noChangeArrowheads="1"/>
          </p:cNvSpPr>
          <p:nvPr/>
        </p:nvSpPr>
        <p:spPr bwMode="auto">
          <a:xfrm>
            <a:off x="6858000" y="5440362"/>
            <a:ext cx="6572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Well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/>
        </p:nvSpPr>
        <p:spPr bwMode="auto">
          <a:xfrm>
            <a:off x="7772400" y="5440362"/>
            <a:ext cx="6572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Barr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57200" y="1066800"/>
            <a:ext cx="8229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Multiple band-gaps by Atomic Inter-diffusion	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Utilize concentration gradient between well and barriers to diffuse        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atoms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Change in atomic distribution changes potential profile and hence the 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band-gap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60" name="Chart 59"/>
          <p:cNvGraphicFramePr/>
          <p:nvPr/>
        </p:nvGraphicFramePr>
        <p:xfrm>
          <a:off x="228600" y="3382962"/>
          <a:ext cx="38404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" name="Title 1"/>
          <p:cNvSpPr txBox="1">
            <a:spLocks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QWI –The technology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5257800" y="3078162"/>
            <a:ext cx="37242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Concentration profile – QW laser gain region</a:t>
            </a:r>
            <a:endParaRPr kumimoji="0" lang="en-US" sz="14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Text Box 19"/>
          <p:cNvSpPr txBox="1">
            <a:spLocks noChangeArrowheads="1"/>
          </p:cNvSpPr>
          <p:nvPr/>
        </p:nvSpPr>
        <p:spPr bwMode="auto">
          <a:xfrm>
            <a:off x="762000" y="3078162"/>
            <a:ext cx="34321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Potential profile – QW laser gain region</a:t>
            </a:r>
            <a:endParaRPr kumimoji="0" lang="en-US" sz="14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Line 21"/>
          <p:cNvSpPr>
            <a:spLocks noChangeShapeType="1"/>
          </p:cNvSpPr>
          <p:nvPr/>
        </p:nvSpPr>
        <p:spPr bwMode="auto">
          <a:xfrm flipV="1">
            <a:off x="1509713" y="3725662"/>
            <a:ext cx="1817687" cy="0"/>
          </a:xfrm>
          <a:prstGeom prst="line">
            <a:avLst/>
          </a:prstGeom>
          <a:noFill/>
          <a:ln w="9525">
            <a:solidFill>
              <a:srgbClr val="0070C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22"/>
          <p:cNvSpPr>
            <a:spLocks noChangeShapeType="1"/>
          </p:cNvSpPr>
          <p:nvPr/>
        </p:nvSpPr>
        <p:spPr bwMode="auto">
          <a:xfrm>
            <a:off x="2514600" y="3715836"/>
            <a:ext cx="0" cy="1572125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Line 23"/>
          <p:cNvSpPr>
            <a:spLocks noChangeShapeType="1"/>
          </p:cNvSpPr>
          <p:nvPr/>
        </p:nvSpPr>
        <p:spPr bwMode="auto">
          <a:xfrm flipV="1">
            <a:off x="1506538" y="5297587"/>
            <a:ext cx="1817687" cy="0"/>
          </a:xfrm>
          <a:prstGeom prst="line">
            <a:avLst/>
          </a:prstGeom>
          <a:noFill/>
          <a:ln w="9525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Text Box 24"/>
          <p:cNvSpPr txBox="1">
            <a:spLocks noChangeArrowheads="1"/>
          </p:cNvSpPr>
          <p:nvPr/>
        </p:nvSpPr>
        <p:spPr bwMode="auto">
          <a:xfrm>
            <a:off x="3962400" y="5211762"/>
            <a:ext cx="5127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</a:t>
            </a:r>
          </a:p>
        </p:txBody>
      </p:sp>
      <p:sp>
        <p:nvSpPr>
          <p:cNvPr id="68" name="Text Box 25"/>
          <p:cNvSpPr txBox="1">
            <a:spLocks noChangeArrowheads="1"/>
          </p:cNvSpPr>
          <p:nvPr/>
        </p:nvSpPr>
        <p:spPr bwMode="auto">
          <a:xfrm>
            <a:off x="3962400" y="3535362"/>
            <a:ext cx="5127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981200" y="4348162"/>
            <a:ext cx="1676400" cy="5334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Text Box 26"/>
          <p:cNvSpPr txBox="1">
            <a:spLocks noChangeArrowheads="1"/>
          </p:cNvSpPr>
          <p:nvPr/>
        </p:nvSpPr>
        <p:spPr bwMode="auto">
          <a:xfrm>
            <a:off x="1981200" y="4348162"/>
            <a:ext cx="162718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QW Band gap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(E1-HH1)</a:t>
            </a:r>
          </a:p>
        </p:txBody>
      </p:sp>
      <p:sp>
        <p:nvSpPr>
          <p:cNvPr id="71" name="Text Box 24"/>
          <p:cNvSpPr txBox="1">
            <a:spLocks noChangeArrowheads="1"/>
          </p:cNvSpPr>
          <p:nvPr/>
        </p:nvSpPr>
        <p:spPr bwMode="auto">
          <a:xfrm>
            <a:off x="3352800" y="5059362"/>
            <a:ext cx="51276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hh1</a:t>
            </a:r>
            <a:endParaRPr kumimoji="0" lang="en-US" sz="1400" b="0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Text Box 24"/>
          <p:cNvSpPr txBox="1">
            <a:spLocks noChangeArrowheads="1"/>
          </p:cNvSpPr>
          <p:nvPr/>
        </p:nvSpPr>
        <p:spPr bwMode="auto">
          <a:xfrm>
            <a:off x="3276600" y="3662362"/>
            <a:ext cx="51276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e1</a:t>
            </a:r>
            <a:endParaRPr kumimoji="0" lang="en-US" sz="1400" b="0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73" name="Chart 72"/>
          <p:cNvGraphicFramePr/>
          <p:nvPr/>
        </p:nvGraphicFramePr>
        <p:xfrm>
          <a:off x="4800600" y="3382962"/>
          <a:ext cx="38404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4" name="Oval 4"/>
          <p:cNvSpPr>
            <a:spLocks noChangeArrowheads="1"/>
          </p:cNvSpPr>
          <p:nvPr/>
        </p:nvSpPr>
        <p:spPr bwMode="auto">
          <a:xfrm>
            <a:off x="6248400" y="3687762"/>
            <a:ext cx="100012" cy="277813"/>
          </a:xfrm>
          <a:prstGeom prst="ellips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Line 5"/>
          <p:cNvSpPr>
            <a:spLocks noChangeShapeType="1"/>
          </p:cNvSpPr>
          <p:nvPr/>
        </p:nvSpPr>
        <p:spPr bwMode="auto">
          <a:xfrm flipH="1">
            <a:off x="6096000" y="3992562"/>
            <a:ext cx="334962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Oval 6"/>
          <p:cNvSpPr>
            <a:spLocks noChangeArrowheads="1"/>
          </p:cNvSpPr>
          <p:nvPr/>
        </p:nvSpPr>
        <p:spPr bwMode="auto">
          <a:xfrm>
            <a:off x="7467600" y="4754562"/>
            <a:ext cx="100012" cy="266700"/>
          </a:xfrm>
          <a:prstGeom prst="ellips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Line 7"/>
          <p:cNvSpPr>
            <a:spLocks noChangeShapeType="1"/>
          </p:cNvSpPr>
          <p:nvPr/>
        </p:nvSpPr>
        <p:spPr bwMode="auto">
          <a:xfrm flipH="1">
            <a:off x="7315200" y="5059362"/>
            <a:ext cx="334963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Text Box 8"/>
          <p:cNvSpPr txBox="1">
            <a:spLocks noChangeArrowheads="1"/>
          </p:cNvSpPr>
          <p:nvPr/>
        </p:nvSpPr>
        <p:spPr bwMode="auto">
          <a:xfrm>
            <a:off x="6019800" y="3992562"/>
            <a:ext cx="8382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Indium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Text Box 9"/>
          <p:cNvSpPr txBox="1">
            <a:spLocks noChangeArrowheads="1"/>
          </p:cNvSpPr>
          <p:nvPr/>
        </p:nvSpPr>
        <p:spPr bwMode="auto">
          <a:xfrm>
            <a:off x="7162800" y="5059362"/>
            <a:ext cx="9906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Arsenic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5791200" y="5440362"/>
            <a:ext cx="6572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Barr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696200" y="3916362"/>
            <a:ext cx="1219200" cy="5334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Text Box 16"/>
          <p:cNvSpPr txBox="1">
            <a:spLocks noChangeArrowheads="1"/>
          </p:cNvSpPr>
          <p:nvPr/>
        </p:nvSpPr>
        <p:spPr bwMode="auto">
          <a:xfrm>
            <a:off x="7696200" y="3916362"/>
            <a:ext cx="1447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sym typeface="Wingdings" pitchFamily="2" charset="2"/>
              </a:rPr>
              <a:t>Concentration gradient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rot="5400000">
            <a:off x="7353300" y="4183062"/>
            <a:ext cx="381000" cy="30480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84" name="Text Box 11"/>
          <p:cNvSpPr txBox="1">
            <a:spLocks noChangeArrowheads="1"/>
          </p:cNvSpPr>
          <p:nvPr/>
        </p:nvSpPr>
        <p:spPr bwMode="auto">
          <a:xfrm>
            <a:off x="6858000" y="5440362"/>
            <a:ext cx="6572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Well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Text Box 11"/>
          <p:cNvSpPr txBox="1">
            <a:spLocks noChangeArrowheads="1"/>
          </p:cNvSpPr>
          <p:nvPr/>
        </p:nvSpPr>
        <p:spPr bwMode="auto">
          <a:xfrm>
            <a:off x="7772400" y="5440362"/>
            <a:ext cx="6572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Barr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Ion Implant Enhanced Intermixing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287838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en-US" sz="850" dirty="0" smtClean="0"/>
              <a:t>				</a:t>
            </a:r>
          </a:p>
          <a:p>
            <a:pPr lvl="2">
              <a:buFontTx/>
              <a:buChar char="•"/>
            </a:pPr>
            <a:r>
              <a:rPr lang="en-US" sz="1600" dirty="0" smtClean="0"/>
              <a:t>Implantation from N side – Closer to QWs</a:t>
            </a:r>
          </a:p>
          <a:p>
            <a:pPr lvl="2">
              <a:buFontTx/>
              <a:buChar char="•"/>
            </a:pPr>
            <a:r>
              <a:rPr lang="en-US" sz="1600" dirty="0" smtClean="0"/>
              <a:t>Phosphorous implant generates vacancies in InP buffer layer </a:t>
            </a:r>
          </a:p>
          <a:p>
            <a:pPr lvl="2">
              <a:buFontTx/>
              <a:buChar char="•"/>
            </a:pPr>
            <a:r>
              <a:rPr lang="en-US" sz="1600" dirty="0" smtClean="0"/>
              <a:t>Dielectric stack used to mask implant to preserve as-grown band-gap</a:t>
            </a:r>
          </a:p>
          <a:p>
            <a:pPr lvl="2">
              <a:buFontTx/>
              <a:buChar char="•"/>
            </a:pPr>
            <a:r>
              <a:rPr lang="en-US" sz="1600" dirty="0" smtClean="0"/>
              <a:t>RTA diffuses vacancies through QWs/barriers for mass transfer</a:t>
            </a:r>
          </a:p>
          <a:p>
            <a:pPr lvl="2">
              <a:buFontTx/>
              <a:buChar char="•"/>
            </a:pPr>
            <a:r>
              <a:rPr lang="en-US" sz="1600" dirty="0" smtClean="0"/>
              <a:t>Intermixing can be stopped by removing source of vacancies</a:t>
            </a:r>
          </a:p>
          <a:p>
            <a:pPr lvl="2">
              <a:buFontTx/>
              <a:buChar char="•"/>
            </a:pPr>
            <a:r>
              <a:rPr lang="en-US" sz="1600" dirty="0" smtClean="0"/>
              <a:t>Steps can be repeated for multiple band-gaps across III-V wafer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252898" y="4372128"/>
            <a:ext cx="697713" cy="118872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22887" y="4375299"/>
            <a:ext cx="697713" cy="118872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86514" y="4364977"/>
            <a:ext cx="697713" cy="118872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55687" y="4365171"/>
            <a:ext cx="697713" cy="118872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29200" y="4143513"/>
            <a:ext cx="990600" cy="8335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95600" y="4294408"/>
            <a:ext cx="990600" cy="777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95600" y="5322243"/>
            <a:ext cx="990600" cy="152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95600" y="4560243"/>
            <a:ext cx="9906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95600" y="5360339"/>
            <a:ext cx="990600" cy="365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895600" y="4474899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895600" y="4465375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895600" y="4455851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895600" y="4445939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895600" y="4419748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95600" y="4410224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895600" y="4438796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895600" y="4429272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895600" y="4391556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895600" y="4372120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895600" y="4400700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895600" y="4381644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895600" y="4255443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895600" y="4264967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895600" y="4274879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895600" y="4284403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895600" y="4226863"/>
            <a:ext cx="990600" cy="274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895600" y="4143513"/>
            <a:ext cx="990600" cy="8335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2895600" y="4038599"/>
            <a:ext cx="304800" cy="1097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04800" y="3722043"/>
            <a:ext cx="2286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b="1" dirty="0" smtClean="0"/>
              <a:t>SiON</a:t>
            </a:r>
            <a:r>
              <a:rPr lang="en-US" sz="800" b="1" baseline="-25000" dirty="0" smtClean="0"/>
              <a:t>x</a:t>
            </a:r>
            <a:r>
              <a:rPr lang="en-US" sz="800" b="1" dirty="0" smtClean="0"/>
              <a:t> dielectric ( 300 nm </a:t>
            </a:r>
            <a:r>
              <a:rPr lang="en-US" sz="800" dirty="0" smtClean="0"/>
              <a:t>)</a:t>
            </a:r>
            <a:endParaRPr lang="en-US" sz="800" dirty="0"/>
          </a:p>
          <a:p>
            <a:pPr algn="r">
              <a:lnSpc>
                <a:spcPct val="150000"/>
              </a:lnSpc>
            </a:pPr>
            <a:r>
              <a:rPr lang="en-US" sz="800" dirty="0" smtClean="0"/>
              <a:t>InP buffer ( 500 nm )</a:t>
            </a:r>
          </a:p>
          <a:p>
            <a:pPr algn="r">
              <a:lnSpc>
                <a:spcPct val="150000"/>
              </a:lnSpc>
            </a:pPr>
            <a:r>
              <a:rPr lang="en-US" sz="800" dirty="0" smtClean="0"/>
              <a:t>InGaAsP Stop etch  ( 40 nm )</a:t>
            </a:r>
          </a:p>
          <a:p>
            <a:pPr algn="r">
              <a:lnSpc>
                <a:spcPct val="150000"/>
              </a:lnSpc>
            </a:pPr>
            <a:r>
              <a:rPr lang="en-US" sz="800" dirty="0" smtClean="0"/>
              <a:t>2x InGaAsP / InP Super lattice  ( 7.5 nm )</a:t>
            </a:r>
          </a:p>
          <a:p>
            <a:pPr algn="r">
              <a:lnSpc>
                <a:spcPct val="150000"/>
              </a:lnSpc>
            </a:pPr>
            <a:r>
              <a:rPr lang="en-US" sz="800" dirty="0" smtClean="0"/>
              <a:t>InP n-contact ( 100 nm )</a:t>
            </a:r>
          </a:p>
          <a:p>
            <a:pPr algn="r">
              <a:lnSpc>
                <a:spcPct val="150000"/>
              </a:lnSpc>
            </a:pPr>
            <a:r>
              <a:rPr lang="en-US" sz="800" dirty="0" smtClean="0"/>
              <a:t>10x QW ( 6.5 nm ) 11x Barriers ( 8nm )    </a:t>
            </a:r>
          </a:p>
          <a:p>
            <a:pPr algn="r">
              <a:lnSpc>
                <a:spcPct val="150000"/>
              </a:lnSpc>
            </a:pPr>
            <a:r>
              <a:rPr lang="en-US" sz="800" dirty="0" smtClean="0"/>
              <a:t>InGaAsP SCH ( 250 nm )</a:t>
            </a:r>
          </a:p>
          <a:p>
            <a:pPr algn="r">
              <a:lnSpc>
                <a:spcPct val="150000"/>
              </a:lnSpc>
            </a:pPr>
            <a:r>
              <a:rPr lang="en-US" sz="800" dirty="0" smtClean="0"/>
              <a:t>InP p-cladding ( 1.5 µm )</a:t>
            </a:r>
          </a:p>
          <a:p>
            <a:pPr algn="r">
              <a:lnSpc>
                <a:spcPct val="150000"/>
              </a:lnSpc>
            </a:pPr>
            <a:r>
              <a:rPr lang="en-US" sz="800" dirty="0" smtClean="0"/>
              <a:t>InGaAs p-contact ( 10 nm )</a:t>
            </a:r>
          </a:p>
          <a:p>
            <a:pPr algn="r">
              <a:lnSpc>
                <a:spcPct val="150000"/>
              </a:lnSpc>
            </a:pPr>
            <a:r>
              <a:rPr lang="en-US" sz="800" dirty="0" smtClean="0"/>
              <a:t>InP substrate (350 µ</a:t>
            </a:r>
            <a:r>
              <a:rPr lang="en-US" sz="800" dirty="0"/>
              <a:t>m</a:t>
            </a:r>
            <a:r>
              <a:rPr lang="en-US" sz="800" dirty="0" smtClean="0"/>
              <a:t>)</a:t>
            </a:r>
            <a:endParaRPr lang="en-US" sz="800" dirty="0"/>
          </a:p>
          <a:p>
            <a:pPr algn="r"/>
            <a:endParaRPr lang="en-US" sz="800" dirty="0"/>
          </a:p>
        </p:txBody>
      </p:sp>
      <p:sp>
        <p:nvSpPr>
          <p:cNvPr id="35" name="Rectangle 34"/>
          <p:cNvSpPr/>
          <p:nvPr/>
        </p:nvSpPr>
        <p:spPr>
          <a:xfrm>
            <a:off x="2895600" y="4484043"/>
            <a:ext cx="990600" cy="822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rot="16200000" flipH="1">
            <a:off x="2832246" y="3889384"/>
            <a:ext cx="182880" cy="601"/>
          </a:xfrm>
          <a:prstGeom prst="straightConnector1">
            <a:avLst/>
          </a:prstGeom>
          <a:ln w="63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2984646" y="3889384"/>
            <a:ext cx="182880" cy="601"/>
          </a:xfrm>
          <a:prstGeom prst="straightConnector1">
            <a:avLst/>
          </a:prstGeom>
          <a:ln w="63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>
            <a:off x="3121973" y="3889384"/>
            <a:ext cx="182880" cy="601"/>
          </a:xfrm>
          <a:prstGeom prst="straightConnector1">
            <a:avLst/>
          </a:prstGeom>
          <a:ln w="63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H="1">
            <a:off x="3261660" y="3889384"/>
            <a:ext cx="182880" cy="600"/>
          </a:xfrm>
          <a:prstGeom prst="straightConnector1">
            <a:avLst/>
          </a:prstGeom>
          <a:ln w="63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H="1">
            <a:off x="3414060" y="3889384"/>
            <a:ext cx="182880" cy="601"/>
          </a:xfrm>
          <a:prstGeom prst="straightConnector1">
            <a:avLst/>
          </a:prstGeom>
          <a:ln w="63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3566460" y="3889384"/>
            <a:ext cx="182880" cy="601"/>
          </a:xfrm>
          <a:prstGeom prst="straightConnector1">
            <a:avLst/>
          </a:prstGeom>
          <a:ln w="63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3703787" y="3889384"/>
            <a:ext cx="182880" cy="601"/>
          </a:xfrm>
          <a:prstGeom prst="straightConnector1">
            <a:avLst/>
          </a:prstGeom>
          <a:ln w="63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/>
          </p:cNvCxnSpPr>
          <p:nvPr/>
        </p:nvCxnSpPr>
        <p:spPr>
          <a:xfrm>
            <a:off x="2590800" y="3874443"/>
            <a:ext cx="228600" cy="152400"/>
          </a:xfrm>
          <a:prstGeom prst="straightConnector1">
            <a:avLst/>
          </a:prstGeom>
          <a:ln cap="sq">
            <a:solidFill>
              <a:schemeClr val="tx1">
                <a:lumMod val="50000"/>
                <a:lumOff val="50000"/>
              </a:schemeClr>
            </a:solidFill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</p:cNvCxnSpPr>
          <p:nvPr/>
        </p:nvCxnSpPr>
        <p:spPr>
          <a:xfrm>
            <a:off x="2559050" y="4052243"/>
            <a:ext cx="256032" cy="76200"/>
          </a:xfrm>
          <a:prstGeom prst="straightConnector1">
            <a:avLst/>
          </a:prstGeom>
          <a:ln cap="sq">
            <a:solidFill>
              <a:schemeClr val="tx1">
                <a:lumMod val="50000"/>
                <a:lumOff val="50000"/>
              </a:schemeClr>
            </a:solidFill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/>
          </p:cNvCxnSpPr>
          <p:nvPr/>
        </p:nvCxnSpPr>
        <p:spPr>
          <a:xfrm>
            <a:off x="2563368" y="4198293"/>
            <a:ext cx="256032" cy="1588"/>
          </a:xfrm>
          <a:prstGeom prst="straightConnector1">
            <a:avLst/>
          </a:prstGeom>
          <a:ln cap="sq">
            <a:solidFill>
              <a:schemeClr val="tx1">
                <a:lumMod val="50000"/>
                <a:lumOff val="50000"/>
              </a:schemeClr>
            </a:solidFill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</p:cNvCxnSpPr>
          <p:nvPr/>
        </p:nvCxnSpPr>
        <p:spPr>
          <a:xfrm flipV="1">
            <a:off x="2557018" y="4255443"/>
            <a:ext cx="262382" cy="165100"/>
          </a:xfrm>
          <a:prstGeom prst="straightConnector1">
            <a:avLst/>
          </a:prstGeom>
          <a:ln cap="sq">
            <a:solidFill>
              <a:schemeClr val="tx1">
                <a:lumMod val="50000"/>
                <a:lumOff val="50000"/>
              </a:schemeClr>
            </a:solidFill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</p:cNvCxnSpPr>
          <p:nvPr/>
        </p:nvCxnSpPr>
        <p:spPr>
          <a:xfrm flipV="1">
            <a:off x="2571750" y="4407843"/>
            <a:ext cx="247650" cy="177800"/>
          </a:xfrm>
          <a:prstGeom prst="straightConnector1">
            <a:avLst/>
          </a:prstGeom>
          <a:ln cap="sq">
            <a:solidFill>
              <a:schemeClr val="tx1">
                <a:lumMod val="50000"/>
                <a:lumOff val="50000"/>
              </a:schemeClr>
            </a:solidFill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/>
          </p:cNvCxnSpPr>
          <p:nvPr/>
        </p:nvCxnSpPr>
        <p:spPr>
          <a:xfrm rot="5400000" flipH="1" flipV="1">
            <a:off x="2546350" y="4509443"/>
            <a:ext cx="298450" cy="247650"/>
          </a:xfrm>
          <a:prstGeom prst="straightConnector1">
            <a:avLst/>
          </a:prstGeom>
          <a:ln cap="sq">
            <a:solidFill>
              <a:schemeClr val="tx1">
                <a:lumMod val="50000"/>
                <a:lumOff val="50000"/>
              </a:schemeClr>
            </a:solidFill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/>
          </p:cNvCxnSpPr>
          <p:nvPr/>
        </p:nvCxnSpPr>
        <p:spPr>
          <a:xfrm rot="5400000" flipH="1" flipV="1">
            <a:off x="2549525" y="4677718"/>
            <a:ext cx="311150" cy="228600"/>
          </a:xfrm>
          <a:prstGeom prst="straightConnector1">
            <a:avLst/>
          </a:prstGeom>
          <a:ln cap="sq">
            <a:solidFill>
              <a:schemeClr val="tx1">
                <a:lumMod val="50000"/>
                <a:lumOff val="50000"/>
              </a:schemeClr>
            </a:solidFill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</p:cNvCxnSpPr>
          <p:nvPr/>
        </p:nvCxnSpPr>
        <p:spPr>
          <a:xfrm flipV="1">
            <a:off x="2590800" y="5157143"/>
            <a:ext cx="228600" cy="12700"/>
          </a:xfrm>
          <a:prstGeom prst="straightConnector1">
            <a:avLst/>
          </a:prstGeom>
          <a:ln cap="sq">
            <a:solidFill>
              <a:schemeClr val="tx1">
                <a:lumMod val="50000"/>
                <a:lumOff val="50000"/>
              </a:schemeClr>
            </a:solidFill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</p:cNvCxnSpPr>
          <p:nvPr/>
        </p:nvCxnSpPr>
        <p:spPr>
          <a:xfrm>
            <a:off x="2590800" y="5320655"/>
            <a:ext cx="228600" cy="77788"/>
          </a:xfrm>
          <a:prstGeom prst="straightConnector1">
            <a:avLst/>
          </a:prstGeom>
          <a:ln cap="sq">
            <a:solidFill>
              <a:schemeClr val="tx1">
                <a:lumMod val="50000"/>
                <a:lumOff val="50000"/>
              </a:schemeClr>
            </a:solidFill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cxnSpLocks/>
          </p:cNvCxnSpPr>
          <p:nvPr/>
        </p:nvCxnSpPr>
        <p:spPr>
          <a:xfrm flipV="1">
            <a:off x="2590800" y="5474643"/>
            <a:ext cx="228600" cy="76200"/>
          </a:xfrm>
          <a:prstGeom prst="straightConnector1">
            <a:avLst/>
          </a:prstGeom>
          <a:ln cap="sq">
            <a:solidFill>
              <a:schemeClr val="tx1">
                <a:lumMod val="50000"/>
                <a:lumOff val="50000"/>
              </a:schemeClr>
            </a:solidFill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962400" y="4294408"/>
            <a:ext cx="990600" cy="777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962400" y="5322243"/>
            <a:ext cx="990600" cy="152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3962400" y="4560243"/>
            <a:ext cx="9906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3962400" y="5360339"/>
            <a:ext cx="990600" cy="365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3962400" y="4474899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3962400" y="4465375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962400" y="4455851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3962400" y="4445939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3962400" y="4419748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3962400" y="4410224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3962400" y="4438796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3962400" y="4429272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3962400" y="4391556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3962400" y="4372120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3962400" y="4400700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3962400" y="4381644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3962400" y="4255443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3962400" y="4264967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3962400" y="4274879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3962400" y="4284403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3962400" y="4226863"/>
            <a:ext cx="990600" cy="274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3962400" y="4143513"/>
            <a:ext cx="990600" cy="8335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3962400" y="4484043"/>
            <a:ext cx="990600" cy="822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5029200" y="4294408"/>
            <a:ext cx="990600" cy="777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5029200" y="5322243"/>
            <a:ext cx="990600" cy="152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5029200" y="4560243"/>
            <a:ext cx="9906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5029200" y="5360339"/>
            <a:ext cx="990600" cy="365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5029200" y="4474899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5029200" y="4465375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5029200" y="4455851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5029200" y="4445939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5029200" y="4419748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5029200" y="4410224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5029200" y="4438796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5029200" y="4429272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5029200" y="4391556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5029200" y="4372120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5029200" y="4400700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5029200" y="4381644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5029200" y="4255443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5029200" y="4264967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5029200" y="4274879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5029200" y="4284403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5029200" y="4226863"/>
            <a:ext cx="990600" cy="274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5029200" y="4484043"/>
            <a:ext cx="990600" cy="822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5379720" y="4103043"/>
            <a:ext cx="324009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6096000" y="4143513"/>
            <a:ext cx="990600" cy="8335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6096000" y="4294408"/>
            <a:ext cx="990600" cy="777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6096000" y="5322243"/>
            <a:ext cx="990600" cy="152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6096000" y="4560243"/>
            <a:ext cx="9906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>
            <a:off x="6096000" y="5360339"/>
            <a:ext cx="990600" cy="365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>
            <a:off x="6096000" y="4474899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6096000" y="4465375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6096000" y="4455851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>
            <a:off x="6096000" y="4445939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6096000" y="4419748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6096000" y="4410224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09"/>
          <p:cNvSpPr/>
          <p:nvPr/>
        </p:nvSpPr>
        <p:spPr>
          <a:xfrm>
            <a:off x="6096000" y="4438796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>
            <a:off x="6096000" y="4429272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ctangle 111"/>
          <p:cNvSpPr/>
          <p:nvPr/>
        </p:nvSpPr>
        <p:spPr>
          <a:xfrm>
            <a:off x="6096000" y="4391556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6096000" y="4372120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 113"/>
          <p:cNvSpPr/>
          <p:nvPr/>
        </p:nvSpPr>
        <p:spPr>
          <a:xfrm>
            <a:off x="6096000" y="4400700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ectangle 114"/>
          <p:cNvSpPr/>
          <p:nvPr/>
        </p:nvSpPr>
        <p:spPr>
          <a:xfrm>
            <a:off x="6096000" y="4381644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/>
          <p:cNvSpPr/>
          <p:nvPr/>
        </p:nvSpPr>
        <p:spPr>
          <a:xfrm>
            <a:off x="6096000" y="4255443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6096000" y="4264967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/>
          <p:cNvSpPr/>
          <p:nvPr/>
        </p:nvSpPr>
        <p:spPr>
          <a:xfrm>
            <a:off x="6096000" y="4274879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ectangle 118"/>
          <p:cNvSpPr/>
          <p:nvPr/>
        </p:nvSpPr>
        <p:spPr>
          <a:xfrm>
            <a:off x="6096000" y="4284403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>
            <a:off x="6096000" y="4226863"/>
            <a:ext cx="990600" cy="274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/>
          <p:cNvSpPr/>
          <p:nvPr/>
        </p:nvSpPr>
        <p:spPr>
          <a:xfrm>
            <a:off x="6096000" y="4484043"/>
            <a:ext cx="990600" cy="822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/>
          <p:cNvSpPr/>
          <p:nvPr/>
        </p:nvSpPr>
        <p:spPr>
          <a:xfrm>
            <a:off x="6446520" y="4103043"/>
            <a:ext cx="324009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ectangle 122"/>
          <p:cNvSpPr/>
          <p:nvPr/>
        </p:nvSpPr>
        <p:spPr>
          <a:xfrm>
            <a:off x="7162800" y="4294408"/>
            <a:ext cx="990600" cy="777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7162800" y="5322243"/>
            <a:ext cx="990600" cy="152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/>
          <p:cNvSpPr/>
          <p:nvPr/>
        </p:nvSpPr>
        <p:spPr>
          <a:xfrm>
            <a:off x="7162800" y="4560243"/>
            <a:ext cx="9906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7162800" y="5360339"/>
            <a:ext cx="990600" cy="365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7162800" y="4474899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/>
          <p:cNvSpPr/>
          <p:nvPr/>
        </p:nvSpPr>
        <p:spPr>
          <a:xfrm>
            <a:off x="7162800" y="4465375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7162800" y="4455851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/>
          <p:cNvSpPr/>
          <p:nvPr/>
        </p:nvSpPr>
        <p:spPr>
          <a:xfrm>
            <a:off x="7162800" y="4445939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ectangle 130"/>
          <p:cNvSpPr/>
          <p:nvPr/>
        </p:nvSpPr>
        <p:spPr>
          <a:xfrm>
            <a:off x="7162800" y="4419748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/>
          <p:cNvSpPr/>
          <p:nvPr/>
        </p:nvSpPr>
        <p:spPr>
          <a:xfrm>
            <a:off x="7162800" y="4410224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Rectangle 132"/>
          <p:cNvSpPr/>
          <p:nvPr/>
        </p:nvSpPr>
        <p:spPr>
          <a:xfrm>
            <a:off x="7162800" y="4438796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Rectangle 133"/>
          <p:cNvSpPr/>
          <p:nvPr/>
        </p:nvSpPr>
        <p:spPr>
          <a:xfrm>
            <a:off x="7162800" y="4429272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ectangle 134"/>
          <p:cNvSpPr/>
          <p:nvPr/>
        </p:nvSpPr>
        <p:spPr>
          <a:xfrm>
            <a:off x="7162800" y="4391556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Rectangle 135"/>
          <p:cNvSpPr/>
          <p:nvPr/>
        </p:nvSpPr>
        <p:spPr>
          <a:xfrm>
            <a:off x="7162800" y="4372120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/>
          <p:cNvSpPr/>
          <p:nvPr/>
        </p:nvSpPr>
        <p:spPr>
          <a:xfrm>
            <a:off x="7162800" y="4400700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 137"/>
          <p:cNvSpPr/>
          <p:nvPr/>
        </p:nvSpPr>
        <p:spPr>
          <a:xfrm>
            <a:off x="7162800" y="4381644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/>
          <p:cNvSpPr/>
          <p:nvPr/>
        </p:nvSpPr>
        <p:spPr>
          <a:xfrm>
            <a:off x="7162800" y="4255443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9"/>
          <p:cNvSpPr/>
          <p:nvPr/>
        </p:nvSpPr>
        <p:spPr>
          <a:xfrm>
            <a:off x="7162800" y="4264967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7162800" y="4274879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/>
          <p:cNvSpPr/>
          <p:nvPr/>
        </p:nvSpPr>
        <p:spPr>
          <a:xfrm>
            <a:off x="7162800" y="4284403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 142"/>
          <p:cNvSpPr/>
          <p:nvPr/>
        </p:nvSpPr>
        <p:spPr>
          <a:xfrm>
            <a:off x="7162800" y="4226863"/>
            <a:ext cx="990600" cy="274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Rectangle 143"/>
          <p:cNvSpPr/>
          <p:nvPr/>
        </p:nvSpPr>
        <p:spPr>
          <a:xfrm>
            <a:off x="7162800" y="4484043"/>
            <a:ext cx="990600" cy="822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/>
          <p:cNvSpPr/>
          <p:nvPr/>
        </p:nvSpPr>
        <p:spPr>
          <a:xfrm>
            <a:off x="7513320" y="4103043"/>
            <a:ext cx="324009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val 145"/>
          <p:cNvSpPr/>
          <p:nvPr/>
        </p:nvSpPr>
        <p:spPr>
          <a:xfrm>
            <a:off x="7239000" y="4636443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/>
          <p:cNvSpPr/>
          <p:nvPr/>
        </p:nvSpPr>
        <p:spPr>
          <a:xfrm>
            <a:off x="7581900" y="4636443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/>
          <p:cNvSpPr/>
          <p:nvPr/>
        </p:nvSpPr>
        <p:spPr>
          <a:xfrm>
            <a:off x="7924800" y="4636443"/>
            <a:ext cx="152400" cy="152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TextBox 148"/>
          <p:cNvSpPr txBox="1"/>
          <p:nvPr/>
        </p:nvSpPr>
        <p:spPr>
          <a:xfrm>
            <a:off x="7213600" y="4604693"/>
            <a:ext cx="152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</a:t>
            </a:r>
            <a:endParaRPr lang="en-US" sz="800" dirty="0"/>
          </a:p>
        </p:txBody>
      </p:sp>
      <p:sp>
        <p:nvSpPr>
          <p:cNvPr id="150" name="TextBox 149"/>
          <p:cNvSpPr txBox="1"/>
          <p:nvPr/>
        </p:nvSpPr>
        <p:spPr>
          <a:xfrm>
            <a:off x="7556500" y="4604693"/>
            <a:ext cx="152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2</a:t>
            </a:r>
            <a:endParaRPr lang="en-US" sz="800" dirty="0"/>
          </a:p>
        </p:txBody>
      </p:sp>
      <p:sp>
        <p:nvSpPr>
          <p:cNvPr id="151" name="TextBox 150"/>
          <p:cNvSpPr txBox="1"/>
          <p:nvPr/>
        </p:nvSpPr>
        <p:spPr>
          <a:xfrm>
            <a:off x="7899400" y="4604693"/>
            <a:ext cx="15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3</a:t>
            </a:r>
          </a:p>
          <a:p>
            <a:endParaRPr lang="en-US" sz="800" dirty="0"/>
          </a:p>
        </p:txBody>
      </p:sp>
      <p:sp>
        <p:nvSpPr>
          <p:cNvPr id="152" name="Oval 151"/>
          <p:cNvSpPr/>
          <p:nvPr/>
        </p:nvSpPr>
        <p:spPr>
          <a:xfrm>
            <a:off x="2971800" y="4668193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2946400" y="4636443"/>
            <a:ext cx="152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</a:t>
            </a:r>
            <a:endParaRPr lang="en-US" sz="800" dirty="0"/>
          </a:p>
        </p:txBody>
      </p:sp>
      <p:sp>
        <p:nvSpPr>
          <p:cNvPr id="154" name="Oval 153"/>
          <p:cNvSpPr/>
          <p:nvPr/>
        </p:nvSpPr>
        <p:spPr>
          <a:xfrm>
            <a:off x="4044950" y="4668193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/>
          <p:cNvSpPr/>
          <p:nvPr/>
        </p:nvSpPr>
        <p:spPr>
          <a:xfrm>
            <a:off x="4387850" y="4668193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4019550" y="4636443"/>
            <a:ext cx="152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</a:t>
            </a:r>
            <a:endParaRPr lang="en-US" sz="800" dirty="0"/>
          </a:p>
        </p:txBody>
      </p:sp>
      <p:sp>
        <p:nvSpPr>
          <p:cNvPr id="157" name="TextBox 156"/>
          <p:cNvSpPr txBox="1"/>
          <p:nvPr/>
        </p:nvSpPr>
        <p:spPr>
          <a:xfrm>
            <a:off x="4362450" y="4636443"/>
            <a:ext cx="152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2</a:t>
            </a:r>
            <a:endParaRPr lang="en-US" sz="800" dirty="0"/>
          </a:p>
        </p:txBody>
      </p:sp>
      <p:sp>
        <p:nvSpPr>
          <p:cNvPr id="158" name="Oval 157"/>
          <p:cNvSpPr/>
          <p:nvPr/>
        </p:nvSpPr>
        <p:spPr>
          <a:xfrm>
            <a:off x="5130800" y="4668193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/>
          <p:cNvSpPr/>
          <p:nvPr/>
        </p:nvSpPr>
        <p:spPr>
          <a:xfrm>
            <a:off x="5473700" y="4668193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5105400" y="4636443"/>
            <a:ext cx="152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</a:t>
            </a:r>
            <a:endParaRPr lang="en-US" sz="800" dirty="0"/>
          </a:p>
        </p:txBody>
      </p:sp>
      <p:sp>
        <p:nvSpPr>
          <p:cNvPr id="161" name="TextBox 160"/>
          <p:cNvSpPr txBox="1"/>
          <p:nvPr/>
        </p:nvSpPr>
        <p:spPr>
          <a:xfrm>
            <a:off x="5448300" y="4636443"/>
            <a:ext cx="152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2</a:t>
            </a:r>
            <a:endParaRPr lang="en-US" sz="800" dirty="0"/>
          </a:p>
        </p:txBody>
      </p:sp>
      <p:sp>
        <p:nvSpPr>
          <p:cNvPr id="162" name="Oval 161"/>
          <p:cNvSpPr/>
          <p:nvPr/>
        </p:nvSpPr>
        <p:spPr>
          <a:xfrm>
            <a:off x="6197600" y="4668193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/>
          <p:cNvSpPr/>
          <p:nvPr/>
        </p:nvSpPr>
        <p:spPr>
          <a:xfrm>
            <a:off x="6540500" y="4668193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163"/>
          <p:cNvSpPr/>
          <p:nvPr/>
        </p:nvSpPr>
        <p:spPr>
          <a:xfrm>
            <a:off x="6883400" y="4668193"/>
            <a:ext cx="152400" cy="152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TextBox 164"/>
          <p:cNvSpPr txBox="1"/>
          <p:nvPr/>
        </p:nvSpPr>
        <p:spPr>
          <a:xfrm>
            <a:off x="6172200" y="4636443"/>
            <a:ext cx="152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</a:t>
            </a:r>
            <a:endParaRPr lang="en-US" sz="800" dirty="0"/>
          </a:p>
        </p:txBody>
      </p:sp>
      <p:sp>
        <p:nvSpPr>
          <p:cNvPr id="166" name="TextBox 165"/>
          <p:cNvSpPr txBox="1"/>
          <p:nvPr/>
        </p:nvSpPr>
        <p:spPr>
          <a:xfrm>
            <a:off x="6515100" y="4636443"/>
            <a:ext cx="152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2</a:t>
            </a:r>
            <a:endParaRPr lang="en-US" sz="800" dirty="0"/>
          </a:p>
        </p:txBody>
      </p:sp>
      <p:sp>
        <p:nvSpPr>
          <p:cNvPr id="167" name="TextBox 166"/>
          <p:cNvSpPr txBox="1"/>
          <p:nvPr/>
        </p:nvSpPr>
        <p:spPr>
          <a:xfrm>
            <a:off x="6858000" y="4636443"/>
            <a:ext cx="15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3</a:t>
            </a:r>
          </a:p>
          <a:p>
            <a:endParaRPr lang="en-US" sz="800" dirty="0"/>
          </a:p>
        </p:txBody>
      </p:sp>
      <p:sp>
        <p:nvSpPr>
          <p:cNvPr id="168" name="Rectangle 167"/>
          <p:cNvSpPr/>
          <p:nvPr/>
        </p:nvSpPr>
        <p:spPr>
          <a:xfrm>
            <a:off x="6767514" y="4360215"/>
            <a:ext cx="320040" cy="118872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Rectangle 168"/>
          <p:cNvSpPr/>
          <p:nvPr/>
        </p:nvSpPr>
        <p:spPr>
          <a:xfrm>
            <a:off x="7833360" y="4365171"/>
            <a:ext cx="320040" cy="118872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0" name="Straight Arrow Connector 169"/>
          <p:cNvCxnSpPr/>
          <p:nvPr/>
        </p:nvCxnSpPr>
        <p:spPr>
          <a:xfrm rot="16200000" flipH="1">
            <a:off x="4157560" y="4318445"/>
            <a:ext cx="278894" cy="491"/>
          </a:xfrm>
          <a:prstGeom prst="straightConnector1">
            <a:avLst/>
          </a:prstGeom>
          <a:ln w="63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rot="16200000" flipH="1">
            <a:off x="4257562" y="4318445"/>
            <a:ext cx="278894" cy="491"/>
          </a:xfrm>
          <a:prstGeom prst="straightConnector1">
            <a:avLst/>
          </a:prstGeom>
          <a:ln w="63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rot="16200000" flipH="1">
            <a:off x="4357564" y="4318445"/>
            <a:ext cx="278894" cy="491"/>
          </a:xfrm>
          <a:prstGeom prst="straightConnector1">
            <a:avLst/>
          </a:prstGeom>
          <a:ln w="63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rot="16200000" flipH="1">
            <a:off x="4458198" y="4318445"/>
            <a:ext cx="278894" cy="491"/>
          </a:xfrm>
          <a:prstGeom prst="straightConnector1">
            <a:avLst/>
          </a:prstGeom>
          <a:ln w="63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rot="16200000" flipH="1">
            <a:off x="4558200" y="4318445"/>
            <a:ext cx="278894" cy="491"/>
          </a:xfrm>
          <a:prstGeom prst="straightConnector1">
            <a:avLst/>
          </a:prstGeom>
          <a:ln w="63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 rot="16200000" flipH="1">
            <a:off x="4658202" y="4318445"/>
            <a:ext cx="278894" cy="491"/>
          </a:xfrm>
          <a:prstGeom prst="straightConnector1">
            <a:avLst/>
          </a:prstGeom>
          <a:ln w="63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 rot="16200000" flipH="1">
            <a:off x="4748720" y="4318445"/>
            <a:ext cx="278894" cy="491"/>
          </a:xfrm>
          <a:prstGeom prst="straightConnector1">
            <a:avLst/>
          </a:prstGeom>
          <a:ln w="63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rot="16200000" flipH="1">
            <a:off x="6694997" y="4318445"/>
            <a:ext cx="278894" cy="491"/>
          </a:xfrm>
          <a:prstGeom prst="straightConnector1">
            <a:avLst/>
          </a:prstGeom>
          <a:ln w="63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 rot="16200000" flipH="1">
            <a:off x="6794999" y="4318445"/>
            <a:ext cx="278894" cy="491"/>
          </a:xfrm>
          <a:prstGeom prst="straightConnector1">
            <a:avLst/>
          </a:prstGeom>
          <a:ln w="63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 rot="16200000" flipH="1">
            <a:off x="6885517" y="4318445"/>
            <a:ext cx="278894" cy="491"/>
          </a:xfrm>
          <a:prstGeom prst="straightConnector1">
            <a:avLst/>
          </a:prstGeom>
          <a:ln w="63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2438400" y="3352800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Phosphorus ion implant 100 </a:t>
            </a:r>
            <a:r>
              <a:rPr lang="en-US" sz="900" dirty="0"/>
              <a:t>k</a:t>
            </a:r>
            <a:r>
              <a:rPr lang="en-US" sz="900" dirty="0" smtClean="0"/>
              <a:t>eV</a:t>
            </a:r>
            <a:endParaRPr lang="en-US" sz="900" dirty="0"/>
          </a:p>
        </p:txBody>
      </p:sp>
      <p:sp>
        <p:nvSpPr>
          <p:cNvPr id="181" name="TextBox 180"/>
          <p:cNvSpPr txBox="1"/>
          <p:nvPr/>
        </p:nvSpPr>
        <p:spPr>
          <a:xfrm>
            <a:off x="3048000" y="5627043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Implant</a:t>
            </a:r>
            <a:endParaRPr lang="en-US" sz="1000" dirty="0"/>
          </a:p>
        </p:txBody>
      </p:sp>
      <p:sp>
        <p:nvSpPr>
          <p:cNvPr id="182" name="TextBox 181"/>
          <p:cNvSpPr txBox="1"/>
          <p:nvPr/>
        </p:nvSpPr>
        <p:spPr>
          <a:xfrm>
            <a:off x="4114800" y="5627043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Anneal</a:t>
            </a:r>
            <a:endParaRPr lang="en-US" sz="1000" dirty="0"/>
          </a:p>
        </p:txBody>
      </p:sp>
      <p:sp>
        <p:nvSpPr>
          <p:cNvPr id="183" name="TextBox 182"/>
          <p:cNvSpPr txBox="1"/>
          <p:nvPr/>
        </p:nvSpPr>
        <p:spPr>
          <a:xfrm>
            <a:off x="5181600" y="5627043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Etch buffer</a:t>
            </a:r>
            <a:endParaRPr lang="en-US" sz="1000" dirty="0"/>
          </a:p>
        </p:txBody>
      </p:sp>
      <p:sp>
        <p:nvSpPr>
          <p:cNvPr id="184" name="TextBox 183"/>
          <p:cNvSpPr txBox="1"/>
          <p:nvPr/>
        </p:nvSpPr>
        <p:spPr>
          <a:xfrm>
            <a:off x="6248400" y="5627043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Anneal</a:t>
            </a:r>
            <a:endParaRPr lang="en-US" sz="1000" dirty="0"/>
          </a:p>
        </p:txBody>
      </p:sp>
      <p:sp>
        <p:nvSpPr>
          <p:cNvPr id="185" name="TextBox 184"/>
          <p:cNvSpPr txBox="1"/>
          <p:nvPr/>
        </p:nvSpPr>
        <p:spPr>
          <a:xfrm>
            <a:off x="7239000" y="5627043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Remove buffer</a:t>
            </a:r>
            <a:endParaRPr lang="en-US" sz="1000" dirty="0"/>
          </a:p>
        </p:txBody>
      </p:sp>
      <p:sp>
        <p:nvSpPr>
          <p:cNvPr id="186" name="Rectangle 185"/>
          <p:cNvSpPr/>
          <p:nvPr/>
        </p:nvSpPr>
        <p:spPr>
          <a:xfrm>
            <a:off x="3962399" y="4109185"/>
            <a:ext cx="996696" cy="3657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Rectangle 186"/>
          <p:cNvSpPr/>
          <p:nvPr/>
        </p:nvSpPr>
        <p:spPr>
          <a:xfrm>
            <a:off x="3962399" y="4038600"/>
            <a:ext cx="996696" cy="3657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Rectangle 187"/>
          <p:cNvSpPr/>
          <p:nvPr/>
        </p:nvSpPr>
        <p:spPr>
          <a:xfrm>
            <a:off x="3962399" y="4074315"/>
            <a:ext cx="996696" cy="365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4038600" y="466884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TextBox 189"/>
          <p:cNvSpPr txBox="1"/>
          <p:nvPr/>
        </p:nvSpPr>
        <p:spPr>
          <a:xfrm>
            <a:off x="4013200" y="4637095"/>
            <a:ext cx="152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</a:t>
            </a:r>
            <a:endParaRPr lang="en-US" sz="800" dirty="0"/>
          </a:p>
        </p:txBody>
      </p:sp>
      <p:sp>
        <p:nvSpPr>
          <p:cNvPr id="191" name="TextBox 190"/>
          <p:cNvSpPr txBox="1"/>
          <p:nvPr/>
        </p:nvSpPr>
        <p:spPr>
          <a:xfrm>
            <a:off x="3962400" y="3581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C00000"/>
                </a:solidFill>
              </a:rPr>
              <a:t>SiON</a:t>
            </a:r>
            <a:r>
              <a:rPr lang="en-US" sz="900" b="1" baseline="-25000" dirty="0" smtClean="0">
                <a:solidFill>
                  <a:srgbClr val="C00000"/>
                </a:solidFill>
              </a:rPr>
              <a:t>x</a:t>
            </a:r>
            <a:r>
              <a:rPr lang="en-US" sz="900" b="1" dirty="0" smtClean="0">
                <a:solidFill>
                  <a:srgbClr val="C00000"/>
                </a:solidFill>
              </a:rPr>
              <a:t>/SiO</a:t>
            </a:r>
            <a:r>
              <a:rPr lang="en-US" sz="9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900" b="1" dirty="0" smtClean="0">
                <a:solidFill>
                  <a:srgbClr val="C00000"/>
                </a:solidFill>
              </a:rPr>
              <a:t>/SiON</a:t>
            </a:r>
            <a:r>
              <a:rPr lang="en-US" sz="900" b="1" baseline="-25000" dirty="0" smtClean="0">
                <a:solidFill>
                  <a:srgbClr val="C00000"/>
                </a:solidFill>
              </a:rPr>
              <a:t>x</a:t>
            </a:r>
            <a:r>
              <a:rPr lang="en-US" sz="900" b="1" dirty="0" smtClean="0">
                <a:solidFill>
                  <a:srgbClr val="C00000"/>
                </a:solidFill>
              </a:rPr>
              <a:t> dielectric stack ( 40 nm </a:t>
            </a:r>
            <a:r>
              <a:rPr lang="en-US" sz="900" dirty="0" smtClean="0">
                <a:solidFill>
                  <a:srgbClr val="C00000"/>
                </a:solidFill>
              </a:rPr>
              <a:t>)</a:t>
            </a:r>
          </a:p>
          <a:p>
            <a:endParaRPr lang="en-US" sz="900" dirty="0"/>
          </a:p>
        </p:txBody>
      </p:sp>
      <p:cxnSp>
        <p:nvCxnSpPr>
          <p:cNvPr id="193" name="Straight Arrow Connector 192"/>
          <p:cNvCxnSpPr/>
          <p:nvPr/>
        </p:nvCxnSpPr>
        <p:spPr bwMode="auto">
          <a:xfrm rot="5400000">
            <a:off x="4152900" y="3848100"/>
            <a:ext cx="228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stealth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77958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Generation 1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Integrated DFB - EAM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Generation 1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QW structure similar to Skogen/Raring, moved to 1360 nm</a:t>
            </a:r>
          </a:p>
          <a:p>
            <a:endParaRPr lang="en-US" sz="1800" dirty="0" smtClean="0"/>
          </a:p>
          <a:p>
            <a:r>
              <a:rPr lang="en-US" sz="1800" dirty="0" smtClean="0"/>
              <a:t>Implant dose was optimized for shift and PL intensity</a:t>
            </a:r>
          </a:p>
          <a:p>
            <a:endParaRPr lang="en-US" sz="1800" dirty="0" smtClean="0"/>
          </a:p>
          <a:p>
            <a:r>
              <a:rPr lang="en-US" sz="1800" dirty="0" smtClean="0"/>
              <a:t>Net PL shift @ 725 C,300sec ~ 60 nm</a:t>
            </a:r>
          </a:p>
          <a:p>
            <a:pPr lvl="1"/>
            <a:r>
              <a:rPr lang="en-US" sz="1800" dirty="0" smtClean="0"/>
              <a:t>100 nm – 40 nm</a:t>
            </a:r>
          </a:p>
          <a:p>
            <a:pPr lvl="1"/>
            <a:r>
              <a:rPr lang="en-US" sz="1800" dirty="0" smtClean="0"/>
              <a:t>Target shift  &gt; 120 nm</a:t>
            </a:r>
          </a:p>
          <a:p>
            <a:pPr lvl="1"/>
            <a:endParaRPr lang="en-US" sz="1800" dirty="0" smtClean="0"/>
          </a:p>
          <a:p>
            <a:r>
              <a:rPr lang="en-US" sz="1800" dirty="0" smtClean="0"/>
              <a:t>DFB gratings splits 1250-1370 nm</a:t>
            </a:r>
          </a:p>
          <a:p>
            <a:r>
              <a:rPr lang="en-US" sz="1800" dirty="0" smtClean="0"/>
              <a:t>Integrated lumped element EAMs</a:t>
            </a:r>
          </a:p>
          <a:p>
            <a:pPr lvl="1"/>
            <a:endParaRPr lang="en-US" sz="1800" dirty="0" smtClean="0"/>
          </a:p>
          <a:p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5" name="Chart 14"/>
          <p:cNvGraphicFramePr/>
          <p:nvPr/>
        </p:nvGraphicFramePr>
        <p:xfrm>
          <a:off x="4724400" y="2819400"/>
          <a:ext cx="43434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Straight Connector 15"/>
          <p:cNvCxnSpPr/>
          <p:nvPr/>
        </p:nvCxnSpPr>
        <p:spPr>
          <a:xfrm flipV="1">
            <a:off x="5486400" y="3886200"/>
            <a:ext cx="1828800" cy="5334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" name="Straight Connector 16"/>
          <p:cNvCxnSpPr/>
          <p:nvPr/>
        </p:nvCxnSpPr>
        <p:spPr>
          <a:xfrm flipV="1">
            <a:off x="5562600" y="3619500"/>
            <a:ext cx="1676400" cy="4953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7195470" y="3181996"/>
            <a:ext cx="76200" cy="762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15989" y="3581400"/>
            <a:ext cx="76200" cy="762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16412" y="3858548"/>
            <a:ext cx="76200" cy="762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23088" y="4267200"/>
            <a:ext cx="76200" cy="762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67600" y="3124200"/>
            <a:ext cx="1828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EAM</a:t>
            </a:r>
            <a:r>
              <a:rPr kumimoji="0" lang="en-US" sz="11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B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1290 nm</a:t>
            </a:r>
            <a:endPara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EAM  A      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1310 nm</a:t>
            </a:r>
            <a:endPara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Laser B      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1325 nm</a:t>
            </a:r>
            <a:endPara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Laser A</a:t>
            </a:r>
            <a:r>
              <a:rPr kumimoji="0" lang="en-US" sz="11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1345 nm</a:t>
            </a:r>
            <a:endPara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Device Layout - Pre-Bond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76400"/>
            <a:ext cx="39624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>
            <a:off x="2286000" y="2438400"/>
            <a:ext cx="609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286000" y="4114800"/>
            <a:ext cx="609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10800000" flipV="1">
            <a:off x="6172200" y="3124200"/>
            <a:ext cx="609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0800000" flipV="1">
            <a:off x="6172200" y="3505200"/>
            <a:ext cx="609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57200" y="22860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Laser band-gap A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39624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Laser band-gap B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0" y="29718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Modulator band-gap A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0" y="33528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Modulator band-gap B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667000" y="533400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Active region definition across a die</a:t>
            </a:r>
            <a:endParaRPr lang="en-US" i="1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2590800" y="1600200"/>
            <a:ext cx="3962400" cy="3429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Device Layout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81000" y="1066800"/>
            <a:ext cx="2889666" cy="206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993" y="3810000"/>
            <a:ext cx="317053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 bwMode="auto">
          <a:xfrm>
            <a:off x="1066800" y="3270736"/>
            <a:ext cx="685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2590800" y="3270736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57200" y="3423136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EAM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1981200" y="34290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PD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1143000" y="34290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DFB 1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2514600" y="3423136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DFB 2</a:t>
            </a:r>
            <a:endParaRPr lang="en-US" sz="1200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1824616" y="3266552"/>
            <a:ext cx="685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5400000">
            <a:off x="2934494" y="2068746"/>
            <a:ext cx="1142206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212128" y="2697144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1310 nm</a:t>
            </a:r>
            <a:endParaRPr lang="en-US" sz="1200" b="1" dirty="0"/>
          </a:p>
        </p:txBody>
      </p:sp>
      <p:pic>
        <p:nvPicPr>
          <p:cNvPr id="2089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638800" y="1676400"/>
            <a:ext cx="2748776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Straight Connector 41"/>
          <p:cNvCxnSpPr/>
          <p:nvPr/>
        </p:nvCxnSpPr>
        <p:spPr bwMode="auto">
          <a:xfrm>
            <a:off x="3048000" y="1066800"/>
            <a:ext cx="2667000" cy="533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3048000" y="1524000"/>
            <a:ext cx="2667000" cy="15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5715000" y="3505200"/>
            <a:ext cx="1752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6248400" y="35814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 </a:t>
            </a:r>
            <a:r>
              <a:rPr lang="en-US" baseline="-25000" dirty="0" smtClean="0"/>
              <a:t>active</a:t>
            </a:r>
            <a:endParaRPr lang="en-US" baseline="-25000" dirty="0"/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6324600" y="14478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6172200" y="9906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 </a:t>
            </a:r>
            <a:r>
              <a:rPr lang="en-US" baseline="-25000" dirty="0" smtClean="0"/>
              <a:t>grating</a:t>
            </a:r>
            <a:endParaRPr lang="en-US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3733800" y="3810000"/>
            <a:ext cx="5715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 High simulated ‘kappa’ ( 400 cm</a:t>
            </a:r>
            <a:r>
              <a:rPr lang="en-US" sz="1400" baseline="30000" dirty="0" smtClean="0"/>
              <a:t>-1</a:t>
            </a:r>
            <a:r>
              <a:rPr lang="en-US" sz="1400" dirty="0" smtClean="0"/>
              <a:t>), total grating length  </a:t>
            </a:r>
          </a:p>
          <a:p>
            <a:r>
              <a:rPr lang="en-US" sz="1400" dirty="0" smtClean="0"/>
              <a:t>    had to be limited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 Pumped active sections act as SOAs, but are</a:t>
            </a:r>
          </a:p>
          <a:p>
            <a:r>
              <a:rPr lang="en-US" sz="1400" dirty="0" smtClean="0"/>
              <a:t>    electrically connected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 Contributes to device heating, most designs worked only</a:t>
            </a:r>
          </a:p>
          <a:p>
            <a:r>
              <a:rPr lang="en-US" sz="1400" dirty="0" smtClean="0"/>
              <a:t>    under pulsed mode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3181984" y="1153048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1350 nm</a:t>
            </a:r>
            <a:endParaRPr lang="en-US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066800" y="1308556"/>
            <a:ext cx="1981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           N            P           N         P     N    </a:t>
            </a:r>
            <a:endParaRPr lang="en-US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5791200" y="2667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P            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Device fabrication : Pre-bond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96" name="Picture 295" descr="temp1.png"/>
          <p:cNvPicPr>
            <a:picLocks noChangeAspect="1"/>
          </p:cNvPicPr>
          <p:nvPr/>
        </p:nvPicPr>
        <p:blipFill>
          <a:blip r:embed="rId2" cstate="print">
            <a:lum contrast="21000"/>
          </a:blip>
          <a:stretch>
            <a:fillRect/>
          </a:stretch>
        </p:blipFill>
        <p:spPr>
          <a:xfrm>
            <a:off x="1752600" y="1295400"/>
            <a:ext cx="2290259" cy="1280160"/>
          </a:xfrm>
          <a:prstGeom prst="rect">
            <a:avLst/>
          </a:prstGeom>
        </p:spPr>
      </p:pic>
      <p:pic>
        <p:nvPicPr>
          <p:cNvPr id="298" name="Picture 297" descr="temp2.png"/>
          <p:cNvPicPr>
            <a:picLocks noChangeAspect="1"/>
          </p:cNvPicPr>
          <p:nvPr/>
        </p:nvPicPr>
        <p:blipFill>
          <a:blip r:embed="rId3" cstate="print">
            <a:lum contrast="21000"/>
          </a:blip>
          <a:stretch>
            <a:fillRect/>
          </a:stretch>
        </p:blipFill>
        <p:spPr>
          <a:xfrm>
            <a:off x="1752599" y="2895600"/>
            <a:ext cx="2295144" cy="957462"/>
          </a:xfrm>
          <a:prstGeom prst="rect">
            <a:avLst/>
          </a:prstGeom>
        </p:spPr>
      </p:pic>
      <p:pic>
        <p:nvPicPr>
          <p:cNvPr id="300" name="Picture 299" descr="temp4.png"/>
          <p:cNvPicPr>
            <a:picLocks noChangeAspect="1"/>
          </p:cNvPicPr>
          <p:nvPr/>
        </p:nvPicPr>
        <p:blipFill>
          <a:blip r:embed="rId4" cstate="print">
            <a:lum contrast="21000"/>
          </a:blip>
          <a:stretch>
            <a:fillRect/>
          </a:stretch>
        </p:blipFill>
        <p:spPr>
          <a:xfrm>
            <a:off x="5029200" y="1569720"/>
            <a:ext cx="2295144" cy="998940"/>
          </a:xfrm>
          <a:prstGeom prst="rect">
            <a:avLst/>
          </a:prstGeom>
        </p:spPr>
      </p:pic>
      <p:pic>
        <p:nvPicPr>
          <p:cNvPr id="301" name="Picture 300" descr="temp6.png"/>
          <p:cNvPicPr>
            <a:picLocks noChangeAspect="1"/>
          </p:cNvPicPr>
          <p:nvPr/>
        </p:nvPicPr>
        <p:blipFill>
          <a:blip r:embed="rId5" cstate="print">
            <a:lum contrast="21000"/>
          </a:blip>
          <a:stretch>
            <a:fillRect/>
          </a:stretch>
        </p:blipFill>
        <p:spPr>
          <a:xfrm>
            <a:off x="5029200" y="2987040"/>
            <a:ext cx="2304288" cy="831704"/>
          </a:xfrm>
          <a:prstGeom prst="rect">
            <a:avLst/>
          </a:prstGeom>
        </p:spPr>
      </p:pic>
      <p:pic>
        <p:nvPicPr>
          <p:cNvPr id="302" name="Picture 301" descr="temp8.png"/>
          <p:cNvPicPr>
            <a:picLocks noChangeAspect="1"/>
          </p:cNvPicPr>
          <p:nvPr/>
        </p:nvPicPr>
        <p:blipFill>
          <a:blip r:embed="rId6" cstate="print">
            <a:lum contrast="21000"/>
          </a:blip>
          <a:stretch>
            <a:fillRect/>
          </a:stretch>
        </p:blipFill>
        <p:spPr>
          <a:xfrm>
            <a:off x="5029200" y="4366260"/>
            <a:ext cx="2295144" cy="918058"/>
          </a:xfrm>
          <a:prstGeom prst="rect">
            <a:avLst/>
          </a:prstGeom>
        </p:spPr>
      </p:pic>
      <p:pic>
        <p:nvPicPr>
          <p:cNvPr id="304" name="Picture 303" descr="temp3-2.png"/>
          <p:cNvPicPr>
            <a:picLocks noChangeAspect="1"/>
          </p:cNvPicPr>
          <p:nvPr/>
        </p:nvPicPr>
        <p:blipFill>
          <a:blip r:embed="rId7" cstate="print">
            <a:lum contrast="21000"/>
          </a:blip>
          <a:stretch>
            <a:fillRect/>
          </a:stretch>
        </p:blipFill>
        <p:spPr>
          <a:xfrm>
            <a:off x="1828799" y="4343400"/>
            <a:ext cx="2295144" cy="9574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905000"/>
            <a:ext cx="1447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Implantation, protected regions</a:t>
            </a:r>
            <a:endParaRPr lang="en-US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3200400"/>
            <a:ext cx="1447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Encapsulation</a:t>
            </a:r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4622884"/>
            <a:ext cx="1447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Anneal to diffuse</a:t>
            </a: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7467600" y="1828800"/>
            <a:ext cx="14478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Etch buffer to remove source, anneal cycles</a:t>
            </a:r>
            <a:endParaRPr lang="en-US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7467600" y="3200400"/>
            <a:ext cx="1447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Backside alignment marks</a:t>
            </a:r>
            <a:endParaRPr lang="en-U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7467600" y="4724400"/>
            <a:ext cx="1447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Gratings in InP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81"/>
          <p:cNvSpPr>
            <a:spLocks noChangeArrowheads="1"/>
          </p:cNvSpPr>
          <p:nvPr/>
        </p:nvSpPr>
        <p:spPr bwMode="auto">
          <a:xfrm>
            <a:off x="1676400" y="5111247"/>
            <a:ext cx="1752600" cy="75800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0" y="4737462"/>
            <a:ext cx="990600" cy="777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58000" y="5765297"/>
            <a:ext cx="990600" cy="152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58000" y="5003297"/>
            <a:ext cx="9906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858000" y="5803393"/>
            <a:ext cx="990600" cy="365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858000" y="4917953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858000" y="4908429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858000" y="4898905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858000" y="4888993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858000" y="4862802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858000" y="4853278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858000" y="4881850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858000" y="4872326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858000" y="4834610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858000" y="4815174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858000" y="4843754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858000" y="4824698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858000" y="4698497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858000" y="4708021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858000" y="4717933"/>
            <a:ext cx="990600" cy="914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858000" y="4727457"/>
            <a:ext cx="990600" cy="914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191000" y="4587895"/>
            <a:ext cx="2286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dirty="0" smtClean="0"/>
              <a:t>2x InGaAsP / InP Super lattice  ( 7.5 nm )</a:t>
            </a:r>
          </a:p>
          <a:p>
            <a:pPr algn="r">
              <a:lnSpc>
                <a:spcPct val="150000"/>
              </a:lnSpc>
            </a:pPr>
            <a:r>
              <a:rPr lang="en-US" sz="800" dirty="0" smtClean="0"/>
              <a:t>InP n-contact ( 100 nm )</a:t>
            </a:r>
          </a:p>
          <a:p>
            <a:pPr algn="r">
              <a:lnSpc>
                <a:spcPct val="150000"/>
              </a:lnSpc>
            </a:pPr>
            <a:r>
              <a:rPr lang="en-US" sz="800" dirty="0" smtClean="0"/>
              <a:t>10x QW ( 6.5 nm ) 11x Barriers ( 8nm )    </a:t>
            </a:r>
          </a:p>
          <a:p>
            <a:pPr algn="r">
              <a:lnSpc>
                <a:spcPct val="150000"/>
              </a:lnSpc>
            </a:pPr>
            <a:r>
              <a:rPr lang="en-US" sz="800" dirty="0" smtClean="0"/>
              <a:t>InGaAsP SCH ( 250 nm )</a:t>
            </a:r>
          </a:p>
          <a:p>
            <a:pPr algn="r">
              <a:lnSpc>
                <a:spcPct val="150000"/>
              </a:lnSpc>
            </a:pPr>
            <a:r>
              <a:rPr lang="en-US" sz="800" dirty="0" smtClean="0"/>
              <a:t>InP p-cladding ( 1.5 µm )</a:t>
            </a:r>
          </a:p>
          <a:p>
            <a:pPr algn="r">
              <a:lnSpc>
                <a:spcPct val="150000"/>
              </a:lnSpc>
            </a:pPr>
            <a:r>
              <a:rPr lang="en-US" sz="800" dirty="0" smtClean="0"/>
              <a:t>InGaAs p-contact ( 10 nm )</a:t>
            </a:r>
          </a:p>
          <a:p>
            <a:pPr algn="r">
              <a:lnSpc>
                <a:spcPct val="150000"/>
              </a:lnSpc>
            </a:pPr>
            <a:r>
              <a:rPr lang="en-US" sz="800" dirty="0" smtClean="0"/>
              <a:t>InP substrate (350 µ</a:t>
            </a:r>
            <a:r>
              <a:rPr lang="en-US" sz="800" dirty="0"/>
              <a:t>m</a:t>
            </a:r>
            <a:r>
              <a:rPr lang="en-US" sz="800" dirty="0" smtClean="0"/>
              <a:t>)</a:t>
            </a:r>
            <a:endParaRPr lang="en-US" sz="800" dirty="0"/>
          </a:p>
          <a:p>
            <a:pPr algn="r"/>
            <a:endParaRPr lang="en-US" sz="800" dirty="0"/>
          </a:p>
        </p:txBody>
      </p:sp>
      <p:sp>
        <p:nvSpPr>
          <p:cNvPr id="40" name="Rectangle 39"/>
          <p:cNvSpPr/>
          <p:nvPr/>
        </p:nvSpPr>
        <p:spPr>
          <a:xfrm>
            <a:off x="6858000" y="4927097"/>
            <a:ext cx="990600" cy="822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Arrow Connector 49"/>
          <p:cNvCxnSpPr>
            <a:cxnSpLocks/>
          </p:cNvCxnSpPr>
          <p:nvPr/>
        </p:nvCxnSpPr>
        <p:spPr>
          <a:xfrm>
            <a:off x="6525768" y="4709409"/>
            <a:ext cx="256032" cy="1588"/>
          </a:xfrm>
          <a:prstGeom prst="straightConnector1">
            <a:avLst/>
          </a:prstGeom>
          <a:ln cap="sq">
            <a:solidFill>
              <a:schemeClr val="tx1">
                <a:lumMod val="50000"/>
                <a:lumOff val="50000"/>
              </a:schemeClr>
            </a:solidFill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</p:cNvCxnSpPr>
          <p:nvPr/>
        </p:nvCxnSpPr>
        <p:spPr>
          <a:xfrm flipV="1">
            <a:off x="6519418" y="4806447"/>
            <a:ext cx="262382" cy="57150"/>
          </a:xfrm>
          <a:prstGeom prst="straightConnector1">
            <a:avLst/>
          </a:prstGeom>
          <a:ln cap="sq">
            <a:solidFill>
              <a:schemeClr val="tx1">
                <a:lumMod val="50000"/>
                <a:lumOff val="50000"/>
              </a:schemeClr>
            </a:solidFill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cxnSpLocks/>
          </p:cNvCxnSpPr>
          <p:nvPr/>
        </p:nvCxnSpPr>
        <p:spPr>
          <a:xfrm flipV="1">
            <a:off x="6477000" y="4958847"/>
            <a:ext cx="304800" cy="101600"/>
          </a:xfrm>
          <a:prstGeom prst="straightConnector1">
            <a:avLst/>
          </a:prstGeom>
          <a:ln cap="sq">
            <a:solidFill>
              <a:schemeClr val="tx1">
                <a:lumMod val="50000"/>
                <a:lumOff val="50000"/>
              </a:schemeClr>
            </a:solidFill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</p:cNvCxnSpPr>
          <p:nvPr/>
        </p:nvCxnSpPr>
        <p:spPr>
          <a:xfrm flipV="1">
            <a:off x="6534150" y="5035047"/>
            <a:ext cx="247650" cy="190500"/>
          </a:xfrm>
          <a:prstGeom prst="straightConnector1">
            <a:avLst/>
          </a:prstGeom>
          <a:ln cap="sq">
            <a:solidFill>
              <a:schemeClr val="tx1">
                <a:lumMod val="50000"/>
                <a:lumOff val="50000"/>
              </a:schemeClr>
            </a:solidFill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>
            <a:off x="6553200" y="5416047"/>
            <a:ext cx="228600" cy="1588"/>
          </a:xfrm>
          <a:prstGeom prst="straightConnector1">
            <a:avLst/>
          </a:prstGeom>
          <a:ln cap="sq">
            <a:solidFill>
              <a:schemeClr val="tx1">
                <a:lumMod val="50000"/>
                <a:lumOff val="50000"/>
              </a:schemeClr>
            </a:solidFill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6553200" y="5612897"/>
            <a:ext cx="228600" cy="184150"/>
          </a:xfrm>
          <a:prstGeom prst="straightConnector1">
            <a:avLst/>
          </a:prstGeom>
          <a:ln cap="sq">
            <a:solidFill>
              <a:schemeClr val="tx1">
                <a:lumMod val="50000"/>
                <a:lumOff val="50000"/>
              </a:schemeClr>
            </a:solidFill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</p:cNvCxnSpPr>
          <p:nvPr/>
        </p:nvCxnSpPr>
        <p:spPr>
          <a:xfrm>
            <a:off x="6553200" y="5797047"/>
            <a:ext cx="228600" cy="76200"/>
          </a:xfrm>
          <a:prstGeom prst="straightConnector1">
            <a:avLst/>
          </a:prstGeom>
          <a:ln cap="sq">
            <a:solidFill>
              <a:schemeClr val="tx1">
                <a:lumMod val="50000"/>
                <a:lumOff val="50000"/>
              </a:schemeClr>
            </a:solidFill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1676400" y="5187447"/>
            <a:ext cx="17526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1676400" y="5035047"/>
            <a:ext cx="1752600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0" y="4939597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81200" y="4939597"/>
            <a:ext cx="433283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3657600" y="4958847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Si  ( 400 nm )</a:t>
            </a:r>
          </a:p>
          <a:p>
            <a:r>
              <a:rPr lang="en-US" sz="800" dirty="0" smtClean="0"/>
              <a:t>Oxide ( 1 µm)</a:t>
            </a:r>
          </a:p>
          <a:p>
            <a:r>
              <a:rPr lang="en-US" sz="800" dirty="0" smtClean="0"/>
              <a:t>Si substrate</a:t>
            </a:r>
            <a:endParaRPr lang="en-US" sz="800" dirty="0"/>
          </a:p>
        </p:txBody>
      </p:sp>
      <p:cxnSp>
        <p:nvCxnSpPr>
          <p:cNvPr id="72" name="Straight Arrow Connector 71"/>
          <p:cNvCxnSpPr>
            <a:cxnSpLocks/>
          </p:cNvCxnSpPr>
          <p:nvPr/>
        </p:nvCxnSpPr>
        <p:spPr>
          <a:xfrm rot="10800000">
            <a:off x="3505200" y="5035047"/>
            <a:ext cx="209550" cy="1588"/>
          </a:xfrm>
          <a:prstGeom prst="straightConnector1">
            <a:avLst/>
          </a:prstGeom>
          <a:ln cap="sq">
            <a:solidFill>
              <a:schemeClr val="tx1">
                <a:lumMod val="50000"/>
                <a:lumOff val="50000"/>
              </a:schemeClr>
            </a:solidFill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cxnSpLocks/>
          </p:cNvCxnSpPr>
          <p:nvPr/>
        </p:nvCxnSpPr>
        <p:spPr>
          <a:xfrm rot="10800000">
            <a:off x="3505200" y="5187447"/>
            <a:ext cx="209550" cy="1588"/>
          </a:xfrm>
          <a:prstGeom prst="straightConnector1">
            <a:avLst/>
          </a:prstGeom>
          <a:ln cap="sq">
            <a:solidFill>
              <a:schemeClr val="tx1">
                <a:lumMod val="50000"/>
                <a:lumOff val="50000"/>
              </a:schemeClr>
            </a:solidFill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cxnSpLocks/>
          </p:cNvCxnSpPr>
          <p:nvPr/>
        </p:nvCxnSpPr>
        <p:spPr>
          <a:xfrm rot="10800000">
            <a:off x="3505200" y="5339847"/>
            <a:ext cx="209550" cy="1588"/>
          </a:xfrm>
          <a:prstGeom prst="straightConnector1">
            <a:avLst/>
          </a:prstGeom>
          <a:ln cap="sq">
            <a:solidFill>
              <a:schemeClr val="tx1">
                <a:lumMod val="50000"/>
                <a:lumOff val="50000"/>
              </a:schemeClr>
            </a:solidFill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Content Placeholder 76" descr="temp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0" y="1371600"/>
            <a:ext cx="3657600" cy="2680855"/>
          </a:xfrm>
        </p:spPr>
      </p:pic>
      <p:cxnSp>
        <p:nvCxnSpPr>
          <p:cNvPr id="79" name="Straight Arrow Connector 78"/>
          <p:cNvCxnSpPr/>
          <p:nvPr/>
        </p:nvCxnSpPr>
        <p:spPr bwMode="auto">
          <a:xfrm>
            <a:off x="2414483" y="4977297"/>
            <a:ext cx="328717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2333325" y="4717747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0.8 µ m</a:t>
            </a:r>
            <a:endParaRPr lang="en-US" sz="800" dirty="0"/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78898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Device fabrication : Aligned bonding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8600" y="1295400"/>
            <a:ext cx="5029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Challenge implicit to QWI on Hybrid platform</a:t>
            </a:r>
          </a:p>
          <a:p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Bonding  SOI waveguides  to patterned III-V requires     </a:t>
            </a:r>
          </a:p>
          <a:p>
            <a:r>
              <a:rPr lang="en-US" sz="1400" dirty="0" smtClean="0"/>
              <a:t>   alignment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Flip-chip aligner used for   &lt;  6 µm alignment accuracy</a:t>
            </a:r>
          </a:p>
          <a:p>
            <a:pPr algn="ctr"/>
            <a:r>
              <a:rPr lang="en-US" sz="1400" dirty="0" smtClean="0"/>
              <a:t>                                            &lt;  0.1 deg rotational alignment </a:t>
            </a:r>
          </a:p>
          <a:p>
            <a:r>
              <a:rPr lang="en-US" sz="1400" dirty="0" smtClean="0"/>
              <a:t>					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But, with QWI it is possible to build in an alignment</a:t>
            </a:r>
          </a:p>
          <a:p>
            <a:r>
              <a:rPr lang="en-US" sz="1400" dirty="0" smtClean="0"/>
              <a:t>   tolerance !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Tapers and sections between lasers can be made passive </a:t>
            </a:r>
          </a:p>
          <a:p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		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Outline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Thesis proposal</a:t>
            </a:r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Background work</a:t>
            </a:r>
          </a:p>
          <a:p>
            <a:pPr lvl="1"/>
            <a:r>
              <a:rPr lang="en-US" dirty="0" smtClean="0"/>
              <a:t>Gen 1 Integrated DFB-EAM</a:t>
            </a:r>
          </a:p>
          <a:p>
            <a:r>
              <a:rPr lang="en-US" dirty="0" smtClean="0"/>
              <a:t>Further work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CMOS compatible metal contacts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78898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Experimental results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Gen 1 Device Results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4 Band-gaps</a:t>
            </a:r>
          </a:p>
          <a:p>
            <a:endParaRPr lang="en-US" sz="1800" dirty="0" smtClean="0"/>
          </a:p>
          <a:p>
            <a:pPr lvl="1"/>
            <a:r>
              <a:rPr lang="en-US" sz="1600" dirty="0" smtClean="0"/>
              <a:t>2 Laser band-edges </a:t>
            </a:r>
          </a:p>
          <a:p>
            <a:pPr lvl="1"/>
            <a:r>
              <a:rPr lang="en-US" sz="1600" dirty="0" smtClean="0"/>
              <a:t>2 Modulator band-edges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Grating splits 1250-1360 nm</a:t>
            </a:r>
          </a:p>
          <a:p>
            <a:pPr lvl="1"/>
            <a:r>
              <a:rPr lang="en-US" sz="1600" dirty="0" smtClean="0"/>
              <a:t>CW laser operation 20 C</a:t>
            </a:r>
          </a:p>
          <a:p>
            <a:pPr lvl="1"/>
            <a:r>
              <a:rPr lang="en-US" sz="1600" dirty="0" smtClean="0"/>
              <a:t>Max o/p single side = 6 mW</a:t>
            </a:r>
          </a:p>
          <a:p>
            <a:pPr lvl="1"/>
            <a:r>
              <a:rPr lang="en-US" sz="1600" dirty="0" smtClean="0"/>
              <a:t>I</a:t>
            </a:r>
            <a:r>
              <a:rPr lang="en-US" sz="1600" baseline="-25000" dirty="0" smtClean="0"/>
              <a:t>th</a:t>
            </a:r>
            <a:r>
              <a:rPr lang="en-US" sz="1600" dirty="0" smtClean="0"/>
              <a:t> min 30 mA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Side mode suppression &gt; 35 dB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060450"/>
            <a:ext cx="37338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Chart 8"/>
          <p:cNvGraphicFramePr/>
          <p:nvPr/>
        </p:nvGraphicFramePr>
        <p:xfrm>
          <a:off x="5105400" y="3429000"/>
          <a:ext cx="3886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>
            <a:off x="6172200" y="1752600"/>
            <a:ext cx="8382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/>
        </p:nvGraphicFramePr>
        <p:xfrm>
          <a:off x="5257800" y="2743200"/>
          <a:ext cx="3653204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5257800" y="0"/>
          <a:ext cx="365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Gen 1 - DFBs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Grating split over two band-gaps </a:t>
            </a:r>
          </a:p>
          <a:p>
            <a:pPr lvl="1"/>
            <a:r>
              <a:rPr lang="en-US" sz="1800" dirty="0" smtClean="0"/>
              <a:t>Operational over 100 nm range [ Pulsed ]</a:t>
            </a:r>
          </a:p>
          <a:p>
            <a:pPr lvl="1"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86400" y="914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0" y="3733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6172200" y="1981200"/>
            <a:ext cx="10668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7772400" y="1981200"/>
            <a:ext cx="10668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740856" y="1945944"/>
            <a:ext cx="10668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400800" y="4800600"/>
            <a:ext cx="10668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7239000" y="4800600"/>
            <a:ext cx="10668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6131256" y="4822208"/>
            <a:ext cx="10668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105400" y="5638800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Plotting spectra from all working lasers, pulsed operation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/>
        </p:nvGraphicFramePr>
        <p:xfrm>
          <a:off x="5257800" y="2743200"/>
          <a:ext cx="3653204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5257800" y="0"/>
          <a:ext cx="365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Gen 1 - DFBs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DFBs over a wide band with small </a:t>
            </a:r>
          </a:p>
          <a:p>
            <a:pPr>
              <a:buNone/>
            </a:pPr>
            <a:r>
              <a:rPr lang="en-US" sz="1800" dirty="0" smtClean="0"/>
              <a:t>      ( &lt; 20 mA ) variation in threshold</a:t>
            </a:r>
          </a:p>
          <a:p>
            <a:pPr lvl="1">
              <a:buNone/>
            </a:pPr>
            <a:r>
              <a:rPr lang="en-US" sz="1800" dirty="0" smtClean="0"/>
              <a:t>	</a:t>
            </a:r>
          </a:p>
          <a:p>
            <a:pPr lvl="1"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17" name="Chart 16"/>
          <p:cNvGraphicFramePr/>
          <p:nvPr/>
        </p:nvGraphicFramePr>
        <p:xfrm>
          <a:off x="413982" y="2209800"/>
          <a:ext cx="4965927" cy="375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533400" y="2590800"/>
          <a:ext cx="4038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486400" y="914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0" y="3733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6172200" y="1981200"/>
            <a:ext cx="10668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7772400" y="1981200"/>
            <a:ext cx="10668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740856" y="1945944"/>
            <a:ext cx="10668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400800" y="4800600"/>
            <a:ext cx="10668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7239000" y="4800600"/>
            <a:ext cx="10668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6131256" y="4822208"/>
            <a:ext cx="10668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H="1">
            <a:off x="3656012" y="4076699"/>
            <a:ext cx="1588" cy="3429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048000" y="4052248"/>
            <a:ext cx="1588" cy="342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657600" y="40386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 flipH="1">
            <a:off x="2743200" y="4048648"/>
            <a:ext cx="15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105400" y="5638800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Plotting spectra from all working lasers, pulsed operation</a:t>
            </a:r>
            <a:endParaRPr lang="en-US" sz="12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990600" y="5105400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Pulsed threshold current for one laser design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Gen 1 - EAMs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600" dirty="0" smtClean="0"/>
          </a:p>
          <a:p>
            <a:r>
              <a:rPr lang="en-US" sz="1600" dirty="0" smtClean="0"/>
              <a:t>Lumped element design</a:t>
            </a:r>
          </a:p>
          <a:p>
            <a:endParaRPr lang="en-US" sz="1600" dirty="0" smtClean="0"/>
          </a:p>
          <a:p>
            <a:r>
              <a:rPr lang="en-US" sz="1600" dirty="0" smtClean="0"/>
              <a:t>-10 dB extinction ratio at 5 V</a:t>
            </a:r>
          </a:p>
          <a:p>
            <a:pPr lvl="1">
              <a:buNone/>
            </a:pPr>
            <a:r>
              <a:rPr lang="en-US" sz="1600" dirty="0" smtClean="0"/>
              <a:t>[ Highest on-chip detuning ]</a:t>
            </a:r>
          </a:p>
          <a:p>
            <a:pPr lvl="1">
              <a:buNone/>
            </a:pPr>
            <a:endParaRPr lang="en-US" sz="1600" dirty="0" smtClean="0"/>
          </a:p>
          <a:p>
            <a:r>
              <a:rPr lang="en-US" sz="1600" dirty="0" smtClean="0"/>
              <a:t>Expect high insertion loss due to </a:t>
            </a:r>
          </a:p>
          <a:p>
            <a:pPr>
              <a:buNone/>
            </a:pPr>
            <a:r>
              <a:rPr lang="en-US" sz="1600" dirty="0" smtClean="0"/>
              <a:t>	small detuning for most devices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/>
              <a:t>Expect 3dB bandwidth ~ 2 GHz</a:t>
            </a:r>
          </a:p>
          <a:p>
            <a:endParaRPr lang="en-US" sz="1600" dirty="0" smtClean="0"/>
          </a:p>
          <a:p>
            <a:r>
              <a:rPr lang="en-US" sz="1600" dirty="0" smtClean="0"/>
              <a:t>Wide-band DFB array demonstrated but need</a:t>
            </a:r>
          </a:p>
          <a:p>
            <a:pPr>
              <a:buNone/>
            </a:pPr>
            <a:r>
              <a:rPr lang="en-US" sz="1600" dirty="0" smtClean="0"/>
              <a:t>	more PL shift for EAM detuning</a:t>
            </a:r>
          </a:p>
          <a:p>
            <a:pPr>
              <a:buNone/>
            </a:pPr>
            <a:endParaRPr lang="en-US" sz="1600" dirty="0" smtClean="0"/>
          </a:p>
          <a:p>
            <a:endParaRPr lang="en-US" sz="1600" dirty="0" smtClean="0"/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r>
              <a:rPr lang="en-US" sz="1600" dirty="0" smtClean="0"/>
              <a:t>	</a:t>
            </a:r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4334691" y="1219200"/>
          <a:ext cx="39624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676400"/>
            <a:ext cx="15240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Bandgap A  @ 30 nm detuning</a:t>
            </a:r>
          </a:p>
          <a:p>
            <a:endParaRPr lang="en-US" sz="1000" dirty="0" smtClean="0"/>
          </a:p>
          <a:p>
            <a:r>
              <a:rPr lang="en-US" sz="1000" dirty="0" smtClean="0"/>
              <a:t>Bandgap B @ 30 nm detuning</a:t>
            </a:r>
          </a:p>
          <a:p>
            <a:endParaRPr lang="en-US" sz="1000" dirty="0" smtClean="0"/>
          </a:p>
          <a:p>
            <a:r>
              <a:rPr lang="en-US" sz="1000" dirty="0" smtClean="0"/>
              <a:t>Bandgap B @ 50 nm detuning (max)</a:t>
            </a:r>
          </a:p>
          <a:p>
            <a:r>
              <a:rPr lang="en-US" sz="1000" dirty="0" smtClean="0"/>
              <a:t> 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8898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Further work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057400"/>
            <a:ext cx="7620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Questions to be answered</a:t>
            </a:r>
          </a:p>
          <a:p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 Maximum possible gain band-width ?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InGaAsP or AlGaInAs platform ?</a:t>
            </a:r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 startAt="3"/>
            </a:pPr>
            <a:r>
              <a:rPr lang="en-US" dirty="0" smtClean="0"/>
              <a:t>Efficiency / High temperature performance  ?</a:t>
            </a:r>
          </a:p>
          <a:p>
            <a:pPr marL="342900" indent="-342900">
              <a:buAutoNum type="arabicPeriod" startAt="3"/>
            </a:pPr>
            <a:endParaRPr lang="en-US" dirty="0" smtClean="0"/>
          </a:p>
          <a:p>
            <a:pPr marL="342900" indent="-342900">
              <a:buAutoNum type="arabicPeriod" startAt="3"/>
            </a:pPr>
            <a:r>
              <a:rPr lang="en-US" dirty="0" smtClean="0"/>
              <a:t>Laser-Modulator performance trade-offs ?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209800" y="228600"/>
            <a:ext cx="4648200" cy="68580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3810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Issues to be addressed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09600" y="2133600"/>
            <a:ext cx="1905000" cy="685800"/>
          </a:xfrm>
          <a:prstGeom prst="roundRect">
            <a:avLst/>
          </a:prstGeom>
          <a:solidFill>
            <a:srgbClr val="0070C0">
              <a:alpha val="9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209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Achieve 120+ nm shift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371600" y="3505200"/>
            <a:ext cx="1905000" cy="6858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3581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High temperature laser operation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715000" y="3505200"/>
            <a:ext cx="1905000" cy="6858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3581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Modulator performance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581400" y="4800600"/>
            <a:ext cx="1905000" cy="6858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4876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Low power laser operation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705600" y="2133600"/>
            <a:ext cx="1905000" cy="6858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2209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AlGaInAs Intermixing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rot="10800000" flipV="1">
            <a:off x="3048000" y="1066800"/>
            <a:ext cx="1143000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5400000">
            <a:off x="2782824" y="1789176"/>
            <a:ext cx="2130552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5400000">
            <a:off x="2971006" y="2971800"/>
            <a:ext cx="3200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6200000" flipH="1">
            <a:off x="4229100" y="1790700"/>
            <a:ext cx="2133600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4953000" y="1066800"/>
            <a:ext cx="1143000" cy="9875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 bwMode="auto">
          <a:xfrm>
            <a:off x="152400" y="2971800"/>
            <a:ext cx="2514600" cy="2819400"/>
          </a:xfrm>
          <a:prstGeom prst="roundRect">
            <a:avLst/>
          </a:prstGeom>
          <a:solidFill>
            <a:srgbClr val="00B05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09800" y="228600"/>
            <a:ext cx="4648200" cy="68580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3810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Issues to be addressed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04800" y="1371600"/>
            <a:ext cx="1905000" cy="685800"/>
          </a:xfrm>
          <a:prstGeom prst="roundRect">
            <a:avLst/>
          </a:prstGeom>
          <a:solidFill>
            <a:srgbClr val="00B050">
              <a:alpha val="9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944" y="1447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Achieve 120+ nm shift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590800" y="1371600"/>
            <a:ext cx="1905000" cy="6858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1447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High temperature laser operation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1066800" y="2286000"/>
            <a:ext cx="304800" cy="381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362200" y="1143000"/>
            <a:ext cx="6781800" cy="144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3200401"/>
            <a:ext cx="23622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    AlGaInAs  &amp; InGaAsP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r>
              <a:rPr lang="en-US" sz="1400" dirty="0" smtClean="0"/>
              <a:t>Larger shift ?</a:t>
            </a:r>
          </a:p>
          <a:p>
            <a:r>
              <a:rPr lang="en-US" sz="1400" dirty="0" smtClean="0"/>
              <a:t>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   Narrower wells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   Larger band offsets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   Effect of strain on</a:t>
            </a:r>
          </a:p>
          <a:p>
            <a:r>
              <a:rPr lang="en-US" sz="1400" dirty="0" smtClean="0"/>
              <a:t>    intermixing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 bwMode="auto">
          <a:xfrm>
            <a:off x="152400" y="2971800"/>
            <a:ext cx="2514600" cy="2819400"/>
          </a:xfrm>
          <a:prstGeom prst="roundRect">
            <a:avLst/>
          </a:prstGeom>
          <a:solidFill>
            <a:srgbClr val="00B05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09800" y="228600"/>
            <a:ext cx="4648200" cy="68580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3810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Issues to be addressed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04800" y="1371600"/>
            <a:ext cx="1905000" cy="685800"/>
          </a:xfrm>
          <a:prstGeom prst="roundRect">
            <a:avLst/>
          </a:prstGeom>
          <a:solidFill>
            <a:srgbClr val="00B050">
              <a:alpha val="9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944" y="1447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Achieve 120+ nm shift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590800" y="1371600"/>
            <a:ext cx="1905000" cy="6858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1447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High temperature laser operation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7086600" y="1371600"/>
            <a:ext cx="1905000" cy="6858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15240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Modulator performance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800600" y="1371600"/>
            <a:ext cx="1905000" cy="6858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1447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Low power laser operation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1066800" y="2286000"/>
            <a:ext cx="304800" cy="381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362200" y="1143000"/>
            <a:ext cx="6781800" cy="144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graphicFrame>
        <p:nvGraphicFramePr>
          <p:cNvPr id="22" name="Chart 21"/>
          <p:cNvGraphicFramePr/>
          <p:nvPr/>
        </p:nvGraphicFramePr>
        <p:xfrm>
          <a:off x="3886200" y="1371600"/>
          <a:ext cx="39624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7" name="Straight Connector 26"/>
          <p:cNvCxnSpPr/>
          <p:nvPr/>
        </p:nvCxnSpPr>
        <p:spPr bwMode="auto">
          <a:xfrm rot="5400000">
            <a:off x="5829300" y="2933700"/>
            <a:ext cx="6858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ysDash"/>
            <a:round/>
            <a:headEnd type="oval" w="med" len="med"/>
            <a:tailEnd type="oval" w="med" len="med"/>
          </a:ln>
          <a:effectLst/>
        </p:spPr>
      </p:cxnSp>
      <p:sp>
        <p:nvSpPr>
          <p:cNvPr id="29" name="Right Arrow 28"/>
          <p:cNvSpPr/>
          <p:nvPr/>
        </p:nvSpPr>
        <p:spPr bwMode="auto">
          <a:xfrm rot="10800000">
            <a:off x="5837257" y="2895601"/>
            <a:ext cx="304800" cy="152400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0" y="39624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Simulated variation of PL shift with well width for a given structure (InGaAsP)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53200" y="19812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Current design 65 nm well</a:t>
            </a:r>
            <a:endParaRPr lang="en-US" sz="1200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 rot="10800000" flipV="1">
            <a:off x="6248400" y="2209800"/>
            <a:ext cx="3810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505200" y="48768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Gen I epi design at 65 A –  Net shift 70 nm </a:t>
            </a:r>
          </a:p>
          <a:p>
            <a:endParaRPr lang="en-US" sz="1600" dirty="0" smtClean="0"/>
          </a:p>
          <a:p>
            <a:r>
              <a:rPr lang="en-US" sz="1600" dirty="0" smtClean="0"/>
              <a:t>Gen II epi design at 40 A – Net shift 200 nm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228600" y="3200401"/>
            <a:ext cx="23622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    AlGaInAs  &amp; InGaAsP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r>
              <a:rPr lang="en-US" sz="1400" dirty="0" smtClean="0"/>
              <a:t>Larger shift ?</a:t>
            </a:r>
          </a:p>
          <a:p>
            <a:r>
              <a:rPr lang="en-US" sz="1400" dirty="0" smtClean="0"/>
              <a:t>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   </a:t>
            </a:r>
            <a:r>
              <a:rPr lang="en-US" sz="1400" b="1" dirty="0" smtClean="0"/>
              <a:t>Narrower wells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   Larger band offsets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   Effect of strain on</a:t>
            </a:r>
          </a:p>
          <a:p>
            <a:r>
              <a:rPr lang="en-US" sz="1400" dirty="0" smtClean="0"/>
              <a:t>    intermixing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9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143000"/>
            <a:ext cx="5431536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 bwMode="auto">
          <a:xfrm>
            <a:off x="2209800" y="228600"/>
            <a:ext cx="4648200" cy="68580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3810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Issues to be addressed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04800" y="1371600"/>
            <a:ext cx="1905000" cy="685800"/>
          </a:xfrm>
          <a:prstGeom prst="roundRect">
            <a:avLst/>
          </a:prstGeom>
          <a:solidFill>
            <a:srgbClr val="00B050">
              <a:alpha val="9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447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Achieve 120+ nm shift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1066800" y="2286000"/>
            <a:ext cx="304800" cy="381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52400" y="2971800"/>
            <a:ext cx="2514600" cy="2819400"/>
          </a:xfrm>
          <a:prstGeom prst="roundRect">
            <a:avLst/>
          </a:prstGeom>
          <a:solidFill>
            <a:srgbClr val="00B05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3200401"/>
            <a:ext cx="23622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    AlGaInAs  &amp; InGaAsP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r>
              <a:rPr lang="en-US" sz="1400" dirty="0" smtClean="0"/>
              <a:t>Larger shift ?</a:t>
            </a:r>
          </a:p>
          <a:p>
            <a:r>
              <a:rPr lang="en-US" sz="1400" dirty="0" smtClean="0"/>
              <a:t>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   Narrower wells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b="1" dirty="0" smtClean="0"/>
              <a:t>   Larger band offsets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b="1" dirty="0" smtClean="0"/>
              <a:t>   Effect of strain on</a:t>
            </a:r>
          </a:p>
          <a:p>
            <a:r>
              <a:rPr lang="en-US" sz="1400" b="1" dirty="0" smtClean="0"/>
              <a:t>    intermixing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4297680" y="1394460"/>
            <a:ext cx="3284220" cy="2750820"/>
          </a:xfrm>
          <a:prstGeom prst="line">
            <a:avLst/>
          </a:prstGeom>
          <a:noFill/>
          <a:ln w="34925" cap="flat" cmpd="sng" algn="ctr">
            <a:solidFill>
              <a:srgbClr val="C0504D"/>
            </a:solidFill>
            <a:prstDash val="solid"/>
          </a:ln>
          <a:effectLst/>
        </p:spPr>
      </p:cxnSp>
      <p:cxnSp>
        <p:nvCxnSpPr>
          <p:cNvPr id="53" name="Straight Connector 52"/>
          <p:cNvCxnSpPr/>
          <p:nvPr/>
        </p:nvCxnSpPr>
        <p:spPr>
          <a:xfrm>
            <a:off x="5334000" y="1402080"/>
            <a:ext cx="2209800" cy="1950720"/>
          </a:xfrm>
          <a:prstGeom prst="line">
            <a:avLst/>
          </a:prstGeom>
          <a:noFill/>
          <a:ln w="34925" cap="flat" cmpd="sng" algn="ctr">
            <a:solidFill>
              <a:srgbClr val="C0504D"/>
            </a:solidFill>
            <a:prstDash val="sysDot"/>
          </a:ln>
          <a:effectLst/>
        </p:spPr>
      </p:cxnSp>
      <p:cxnSp>
        <p:nvCxnSpPr>
          <p:cNvPr id="54" name="Straight Connector 53"/>
          <p:cNvCxnSpPr/>
          <p:nvPr/>
        </p:nvCxnSpPr>
        <p:spPr>
          <a:xfrm>
            <a:off x="3352800" y="1478280"/>
            <a:ext cx="3352800" cy="2667000"/>
          </a:xfrm>
          <a:prstGeom prst="line">
            <a:avLst/>
          </a:prstGeom>
          <a:noFill/>
          <a:ln w="34925" cap="flat" cmpd="sng" algn="ctr">
            <a:solidFill>
              <a:srgbClr val="C0504D"/>
            </a:solidFill>
            <a:prstDash val="sysDot"/>
          </a:ln>
          <a:effectLst/>
        </p:spPr>
      </p:cxnSp>
      <p:sp>
        <p:nvSpPr>
          <p:cNvPr id="55" name="TextBox 54"/>
          <p:cNvSpPr txBox="1"/>
          <p:nvPr/>
        </p:nvSpPr>
        <p:spPr>
          <a:xfrm rot="2522518">
            <a:off x="5296807" y="2409025"/>
            <a:ext cx="1065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Zero strain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56" name="TextBox 55"/>
          <p:cNvSpPr txBox="1"/>
          <p:nvPr/>
        </p:nvSpPr>
        <p:spPr>
          <a:xfrm rot="2601711">
            <a:off x="5976629" y="2187280"/>
            <a:ext cx="1065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+1% strain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57" name="TextBox 56"/>
          <p:cNvSpPr txBox="1"/>
          <p:nvPr/>
        </p:nvSpPr>
        <p:spPr>
          <a:xfrm rot="2468471">
            <a:off x="4411525" y="2735580"/>
            <a:ext cx="1065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-1% strain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6604874" y="2240280"/>
            <a:ext cx="336491" cy="113912"/>
          </a:xfrm>
          <a:prstGeom prst="rightArrow">
            <a:avLst/>
          </a:prstGeom>
          <a:solidFill>
            <a:schemeClr val="accent2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ight Arrow 58"/>
          <p:cNvSpPr/>
          <p:nvPr/>
        </p:nvSpPr>
        <p:spPr>
          <a:xfrm rot="10800000">
            <a:off x="4457245" y="2849880"/>
            <a:ext cx="336491" cy="113912"/>
          </a:xfrm>
          <a:prstGeom prst="rightArrow">
            <a:avLst/>
          </a:prstGeom>
          <a:solidFill>
            <a:schemeClr val="accent2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5798820" y="2849880"/>
            <a:ext cx="76200" cy="76200"/>
          </a:xfrm>
          <a:prstGeom prst="ellipse">
            <a:avLst/>
          </a:prstGeom>
          <a:solidFill>
            <a:srgbClr val="66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6248400" y="2849880"/>
            <a:ext cx="76200" cy="76200"/>
          </a:xfrm>
          <a:prstGeom prst="ellipse">
            <a:avLst/>
          </a:prstGeom>
          <a:solidFill>
            <a:srgbClr val="66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5539740" y="3208020"/>
            <a:ext cx="76200" cy="76200"/>
          </a:xfrm>
          <a:prstGeom prst="ellipse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7279005" y="3114675"/>
            <a:ext cx="76200" cy="76200"/>
          </a:xfrm>
          <a:prstGeom prst="ellipse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cxnSp>
        <p:nvCxnSpPr>
          <p:cNvPr id="74" name="Straight Connector 73"/>
          <p:cNvCxnSpPr>
            <a:stCxn id="69" idx="7"/>
          </p:cNvCxnSpPr>
          <p:nvPr/>
        </p:nvCxnSpPr>
        <p:spPr bwMode="auto">
          <a:xfrm rot="5400000" flipH="1" flipV="1">
            <a:off x="6660152" y="1062992"/>
            <a:ext cx="1001757" cy="25943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>
            <a:stCxn id="70" idx="6"/>
          </p:cNvCxnSpPr>
          <p:nvPr/>
        </p:nvCxnSpPr>
        <p:spPr bwMode="auto">
          <a:xfrm flipV="1">
            <a:off x="6324600" y="2545080"/>
            <a:ext cx="2133600" cy="342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stCxn id="71" idx="5"/>
          </p:cNvCxnSpPr>
          <p:nvPr/>
        </p:nvCxnSpPr>
        <p:spPr bwMode="auto">
          <a:xfrm rot="16200000" flipH="1">
            <a:off x="6595381" y="2282460"/>
            <a:ext cx="872219" cy="28534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72" idx="6"/>
          </p:cNvCxnSpPr>
          <p:nvPr/>
        </p:nvCxnSpPr>
        <p:spPr bwMode="auto">
          <a:xfrm>
            <a:off x="7355205" y="3152775"/>
            <a:ext cx="1112520" cy="38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>
          <a:xfrm>
            <a:off x="8458200" y="1859280"/>
            <a:ext cx="1524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8839200" y="1858486"/>
            <a:ext cx="152400" cy="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8610600" y="208788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8497094" y="1973580"/>
            <a:ext cx="227806" cy="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8725694" y="1972786"/>
            <a:ext cx="227806" cy="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8458200" y="2543492"/>
            <a:ext cx="1524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8839200" y="2544286"/>
            <a:ext cx="152400" cy="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8610600" y="239268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8534003" y="2469277"/>
            <a:ext cx="1531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>
            <a:off x="8763000" y="246888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8458200" y="3215640"/>
            <a:ext cx="1524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8839200" y="3214846"/>
            <a:ext cx="152400" cy="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8610600" y="3595052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5400000">
            <a:off x="8420894" y="3406140"/>
            <a:ext cx="380206" cy="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5400000">
            <a:off x="8649097" y="3405743"/>
            <a:ext cx="381000" cy="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8458200" y="4143692"/>
            <a:ext cx="1524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8839200" y="4144486"/>
            <a:ext cx="152400" cy="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8610600" y="384048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5400000">
            <a:off x="8457803" y="3993277"/>
            <a:ext cx="3055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>
            <a:off x="8686800" y="3992880"/>
            <a:ext cx="304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 bwMode="auto">
          <a:xfrm>
            <a:off x="4800600" y="1143000"/>
            <a:ext cx="1371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4648200" y="4267200"/>
            <a:ext cx="1371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2819400" y="2362200"/>
            <a:ext cx="381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10000" y="10668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InGaAsP band-gap contour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5105400" y="43434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 (x)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2667000" y="2743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 (y)</a:t>
            </a:r>
            <a:endParaRPr lang="en-US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3276600" y="5029200"/>
            <a:ext cx="518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Gen II epi to study strain effects</a:t>
            </a:r>
          </a:p>
          <a:p>
            <a:r>
              <a:rPr lang="en-US" sz="1400" dirty="0" smtClean="0"/>
              <a:t>	</a:t>
            </a:r>
          </a:p>
          <a:p>
            <a:r>
              <a:rPr lang="en-US" sz="1400" dirty="0" smtClean="0"/>
              <a:t> Difficult to isolate/understand strain role in intermixing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330200" y="1143000"/>
            <a:ext cx="8382000" cy="1219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4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Thesis Proposal</a:t>
            </a:r>
          </a:p>
        </p:txBody>
      </p:sp>
      <p:sp>
        <p:nvSpPr>
          <p:cNvPr id="20487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Hybrid Silicon Photonic Circuits using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Quantum Well Intermixing</a:t>
            </a:r>
          </a:p>
        </p:txBody>
      </p:sp>
      <p:sp>
        <p:nvSpPr>
          <p:cNvPr id="204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CEF6F9-B467-4D1F-BD3B-119F4093B310}" type="slidenum">
              <a:rPr lang="en-US"/>
              <a:pPr/>
              <a:t>3</a:t>
            </a:fld>
            <a:endParaRPr lang="en-US" dirty="0"/>
          </a:p>
        </p:txBody>
      </p:sp>
      <p:pic>
        <p:nvPicPr>
          <p:cNvPr id="2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0700" y="3087688"/>
            <a:ext cx="571023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" name="Rectangle 4"/>
          <p:cNvSpPr>
            <a:spLocks noChangeArrowheads="1"/>
          </p:cNvSpPr>
          <p:nvPr/>
        </p:nvSpPr>
        <p:spPr bwMode="auto">
          <a:xfrm>
            <a:off x="1524000" y="3022601"/>
            <a:ext cx="6065838" cy="1905000"/>
          </a:xfrm>
          <a:prstGeom prst="rect">
            <a:avLst/>
          </a:prstGeom>
          <a:solidFill>
            <a:srgbClr val="C0C0C0">
              <a:alpha val="20000"/>
            </a:srgbClr>
          </a:soli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3" name="Rectangle 7"/>
          <p:cNvSpPr>
            <a:spLocks noChangeArrowheads="1"/>
          </p:cNvSpPr>
          <p:nvPr/>
        </p:nvSpPr>
        <p:spPr bwMode="auto">
          <a:xfrm>
            <a:off x="1598613" y="3048000"/>
            <a:ext cx="839787" cy="1882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" name="Rectangle 9"/>
          <p:cNvSpPr>
            <a:spLocks noChangeArrowheads="1"/>
          </p:cNvSpPr>
          <p:nvPr/>
        </p:nvSpPr>
        <p:spPr bwMode="auto">
          <a:xfrm>
            <a:off x="4441825" y="3048000"/>
            <a:ext cx="922338" cy="1882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" name="Rectangle 10"/>
          <p:cNvSpPr>
            <a:spLocks noChangeArrowheads="1"/>
          </p:cNvSpPr>
          <p:nvPr/>
        </p:nvSpPr>
        <p:spPr bwMode="auto">
          <a:xfrm>
            <a:off x="6438900" y="3022600"/>
            <a:ext cx="1112838" cy="19224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6" name="Rectangle 12"/>
          <p:cNvSpPr>
            <a:spLocks noChangeArrowheads="1"/>
          </p:cNvSpPr>
          <p:nvPr/>
        </p:nvSpPr>
        <p:spPr bwMode="auto">
          <a:xfrm>
            <a:off x="2514600" y="3048000"/>
            <a:ext cx="928688" cy="1882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8" name="Rectangle 207"/>
          <p:cNvSpPr/>
          <p:nvPr/>
        </p:nvSpPr>
        <p:spPr bwMode="auto">
          <a:xfrm>
            <a:off x="1981200" y="5410200"/>
            <a:ext cx="51816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Hybrid Silicon Evanescent Platform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204" grpId="0" animBg="1"/>
      <p:bldP spid="205" grpId="0" animBg="1"/>
      <p:bldP spid="20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209800" y="228600"/>
            <a:ext cx="4648200" cy="68580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3810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Issues to be addressed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04800" y="1371600"/>
            <a:ext cx="1905000" cy="685800"/>
          </a:xfrm>
          <a:prstGeom prst="roundRect">
            <a:avLst/>
          </a:prstGeom>
          <a:solidFill>
            <a:srgbClr val="00B050">
              <a:alpha val="9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590800" y="1371600"/>
            <a:ext cx="1905000" cy="6858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447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High temperature laser operation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7086600" y="1371600"/>
            <a:ext cx="1905000" cy="6858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800600" y="1371600"/>
            <a:ext cx="1905000" cy="6858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1447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Low power laser operation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1066800" y="2286000"/>
            <a:ext cx="304800" cy="381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76200" y="2971800"/>
            <a:ext cx="2895600" cy="2514600"/>
          </a:xfrm>
          <a:prstGeom prst="roundRect">
            <a:avLst/>
          </a:prstGeom>
          <a:solidFill>
            <a:srgbClr val="00B05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3200400"/>
            <a:ext cx="2743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 </a:t>
            </a:r>
            <a:r>
              <a:rPr lang="en-US" sz="1400" dirty="0" smtClean="0"/>
              <a:t>Use Electron blocking layer</a:t>
            </a:r>
          </a:p>
          <a:p>
            <a:pPr algn="just"/>
            <a:endParaRPr lang="en-US" sz="1400" dirty="0" smtClean="0"/>
          </a:p>
          <a:p>
            <a:pPr algn="just">
              <a:buFontTx/>
              <a:buChar char="-"/>
            </a:pPr>
            <a:r>
              <a:rPr lang="en-US" sz="1400" dirty="0" smtClean="0"/>
              <a:t>  Prevents leakage of electrons  </a:t>
            </a:r>
          </a:p>
          <a:p>
            <a:pPr algn="just"/>
            <a:r>
              <a:rPr lang="en-US" sz="1400" dirty="0" smtClean="0"/>
              <a:t>   from wells</a:t>
            </a:r>
          </a:p>
          <a:p>
            <a:pPr algn="just"/>
            <a:endParaRPr lang="en-US" sz="1400" dirty="0" smtClean="0"/>
          </a:p>
          <a:p>
            <a:pPr algn="just">
              <a:buFontTx/>
              <a:buChar char="-"/>
            </a:pPr>
            <a:r>
              <a:rPr lang="en-US" sz="1400" dirty="0" smtClean="0"/>
              <a:t>  Aids in high temperature </a:t>
            </a:r>
          </a:p>
          <a:p>
            <a:pPr algn="just"/>
            <a:r>
              <a:rPr lang="en-US" sz="1400" dirty="0" smtClean="0"/>
              <a:t>   performance without any</a:t>
            </a:r>
          </a:p>
          <a:p>
            <a:pPr algn="just"/>
            <a:r>
              <a:rPr lang="en-US" sz="1400" dirty="0" smtClean="0"/>
              <a:t>   adverse affects</a:t>
            </a:r>
          </a:p>
          <a:p>
            <a:pPr algn="just"/>
            <a:endParaRPr lang="en-US" sz="1200" dirty="0" smtClean="0"/>
          </a:p>
          <a:p>
            <a:pPr algn="just"/>
            <a:r>
              <a:rPr lang="en-US" sz="1200" dirty="0" smtClean="0"/>
              <a:t> 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362200" y="1143000"/>
            <a:ext cx="6781800" cy="144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6320" y="155448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Modulator performance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3280" y="155448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Achieve 120+ nm shift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28" name="Chart 27"/>
          <p:cNvGraphicFramePr/>
          <p:nvPr/>
        </p:nvGraphicFramePr>
        <p:xfrm>
          <a:off x="2895600" y="1295400"/>
          <a:ext cx="3200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Right Arrow 29"/>
          <p:cNvSpPr/>
          <p:nvPr/>
        </p:nvSpPr>
        <p:spPr bwMode="auto">
          <a:xfrm>
            <a:off x="5638800" y="2514600"/>
            <a:ext cx="6096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graphicFrame>
        <p:nvGraphicFramePr>
          <p:cNvPr id="21" name="Chart 20"/>
          <p:cNvGraphicFramePr/>
          <p:nvPr/>
        </p:nvGraphicFramePr>
        <p:xfrm>
          <a:off x="5943600" y="1371600"/>
          <a:ext cx="3200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Oval 22"/>
          <p:cNvSpPr/>
          <p:nvPr/>
        </p:nvSpPr>
        <p:spPr bwMode="auto">
          <a:xfrm>
            <a:off x="7086600" y="1828800"/>
            <a:ext cx="304800" cy="304800"/>
          </a:xfrm>
          <a:prstGeom prst="ellipse">
            <a:avLst/>
          </a:prstGeom>
          <a:solidFill>
            <a:schemeClr val="bg1">
              <a:lumMod val="85000"/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35052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Gen I design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781800" y="35052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Gen II design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3429000" y="48768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Gen II to include AlGaInAs &amp; InGaAsP designs, both with electron-blocking layer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124200"/>
            <a:ext cx="3505200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2209800" y="228600"/>
            <a:ext cx="4648200" cy="68580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3810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Issues to be addressed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04800" y="1371600"/>
            <a:ext cx="1905000" cy="685800"/>
          </a:xfrm>
          <a:prstGeom prst="roundRect">
            <a:avLst/>
          </a:prstGeom>
          <a:solidFill>
            <a:srgbClr val="00B050">
              <a:alpha val="9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447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Low power laser operation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8077200" y="4591050"/>
            <a:ext cx="381000" cy="158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077200" y="4667250"/>
            <a:ext cx="381000" cy="158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8115301" y="4476750"/>
            <a:ext cx="228600" cy="31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6200000" flipV="1">
            <a:off x="8116094" y="4780756"/>
            <a:ext cx="2286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rc 72"/>
          <p:cNvSpPr/>
          <p:nvPr/>
        </p:nvSpPr>
        <p:spPr bwMode="auto">
          <a:xfrm>
            <a:off x="4800600" y="3248025"/>
            <a:ext cx="1676400" cy="1371600"/>
          </a:xfrm>
          <a:prstGeom prst="arc">
            <a:avLst>
              <a:gd name="adj1" fmla="val 21448070"/>
              <a:gd name="adj2" fmla="val 5694839"/>
            </a:avLst>
          </a:prstGeom>
          <a:noFill/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74" name="Arc 73"/>
          <p:cNvSpPr/>
          <p:nvPr/>
        </p:nvSpPr>
        <p:spPr bwMode="auto">
          <a:xfrm rot="5400000">
            <a:off x="6856476" y="3125724"/>
            <a:ext cx="1371600" cy="1673352"/>
          </a:xfrm>
          <a:prstGeom prst="arc">
            <a:avLst>
              <a:gd name="adj1" fmla="val 21448070"/>
              <a:gd name="adj2" fmla="val 5694839"/>
            </a:avLst>
          </a:prstGeom>
          <a:noFill/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 bwMode="auto">
          <a:xfrm rot="10800000">
            <a:off x="5486401" y="4626841"/>
            <a:ext cx="152400" cy="15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 flipV="1">
            <a:off x="7488382" y="4645891"/>
            <a:ext cx="152400" cy="15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62" name="Straight Connector 61"/>
          <p:cNvCxnSpPr/>
          <p:nvPr/>
        </p:nvCxnSpPr>
        <p:spPr>
          <a:xfrm rot="5400000">
            <a:off x="5753101" y="4152900"/>
            <a:ext cx="533400" cy="317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6896894" y="4152106"/>
            <a:ext cx="533400" cy="158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17"/>
          <p:cNvSpPr txBox="1">
            <a:spLocks noChangeArrowheads="1"/>
          </p:cNvSpPr>
          <p:nvPr/>
        </p:nvSpPr>
        <p:spPr bwMode="auto">
          <a:xfrm>
            <a:off x="7696200" y="4295775"/>
            <a:ext cx="83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MQWs</a:t>
            </a:r>
          </a:p>
        </p:txBody>
      </p:sp>
      <p:sp>
        <p:nvSpPr>
          <p:cNvPr id="69" name="TextBox 20"/>
          <p:cNvSpPr txBox="1">
            <a:spLocks noChangeArrowheads="1"/>
          </p:cNvSpPr>
          <p:nvPr/>
        </p:nvSpPr>
        <p:spPr bwMode="auto">
          <a:xfrm>
            <a:off x="6019800" y="4038600"/>
            <a:ext cx="1219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Current channel</a:t>
            </a:r>
          </a:p>
        </p:txBody>
      </p:sp>
      <p:pic>
        <p:nvPicPr>
          <p:cNvPr id="70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413" y="2590800"/>
            <a:ext cx="29987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Line 42"/>
          <p:cNvSpPr>
            <a:spLocks noChangeShapeType="1"/>
          </p:cNvSpPr>
          <p:nvPr/>
        </p:nvSpPr>
        <p:spPr bwMode="auto">
          <a:xfrm flipH="1" flipV="1">
            <a:off x="3276600" y="3200400"/>
            <a:ext cx="1447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2" name="Line 43"/>
          <p:cNvSpPr>
            <a:spLocks noChangeShapeType="1"/>
          </p:cNvSpPr>
          <p:nvPr/>
        </p:nvSpPr>
        <p:spPr bwMode="auto">
          <a:xfrm flipH="1">
            <a:off x="3276600" y="4724400"/>
            <a:ext cx="1447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5" name="TextBox 7"/>
          <p:cNvSpPr txBox="1">
            <a:spLocks noChangeArrowheads="1"/>
          </p:cNvSpPr>
          <p:nvPr/>
        </p:nvSpPr>
        <p:spPr bwMode="auto">
          <a:xfrm>
            <a:off x="3276600" y="2514600"/>
            <a:ext cx="1600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&gt;2e18 cm^-3 Reqd for isolation</a:t>
            </a:r>
          </a:p>
        </p:txBody>
      </p:sp>
      <p:sp>
        <p:nvSpPr>
          <p:cNvPr id="77" name="Line 45"/>
          <p:cNvSpPr>
            <a:spLocks noChangeShapeType="1"/>
          </p:cNvSpPr>
          <p:nvPr/>
        </p:nvSpPr>
        <p:spPr bwMode="auto">
          <a:xfrm flipV="1">
            <a:off x="2667000" y="32004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8" name="Line 48"/>
          <p:cNvSpPr>
            <a:spLocks noChangeShapeType="1"/>
          </p:cNvSpPr>
          <p:nvPr/>
        </p:nvSpPr>
        <p:spPr bwMode="auto">
          <a:xfrm>
            <a:off x="1219200" y="3352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0" name="Line 49"/>
          <p:cNvSpPr>
            <a:spLocks noChangeShapeType="1"/>
          </p:cNvSpPr>
          <p:nvPr/>
        </p:nvSpPr>
        <p:spPr bwMode="auto">
          <a:xfrm>
            <a:off x="1460500" y="3352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1" name="Line 50"/>
          <p:cNvSpPr>
            <a:spLocks noChangeShapeType="1"/>
          </p:cNvSpPr>
          <p:nvPr/>
        </p:nvSpPr>
        <p:spPr bwMode="auto">
          <a:xfrm>
            <a:off x="1676400" y="3352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7" name="Line 51"/>
          <p:cNvSpPr>
            <a:spLocks noChangeShapeType="1"/>
          </p:cNvSpPr>
          <p:nvPr/>
        </p:nvSpPr>
        <p:spPr bwMode="auto">
          <a:xfrm>
            <a:off x="1905000" y="3352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9" name="TextBox 6"/>
          <p:cNvSpPr txBox="1">
            <a:spLocks noChangeArrowheads="1"/>
          </p:cNvSpPr>
          <p:nvPr/>
        </p:nvSpPr>
        <p:spPr bwMode="auto">
          <a:xfrm>
            <a:off x="990600" y="44196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Implant direction</a:t>
            </a:r>
          </a:p>
        </p:txBody>
      </p:sp>
      <p:sp>
        <p:nvSpPr>
          <p:cNvPr id="90" name="TextBox 6"/>
          <p:cNvSpPr txBox="1">
            <a:spLocks noChangeArrowheads="1"/>
          </p:cNvSpPr>
          <p:nvPr/>
        </p:nvSpPr>
        <p:spPr bwMode="auto">
          <a:xfrm>
            <a:off x="304800" y="28194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InGaAs</a:t>
            </a:r>
          </a:p>
        </p:txBody>
      </p:sp>
      <p:sp>
        <p:nvSpPr>
          <p:cNvPr id="111" name="TextBox 6"/>
          <p:cNvSpPr txBox="1">
            <a:spLocks noChangeArrowheads="1"/>
          </p:cNvSpPr>
          <p:nvPr/>
        </p:nvSpPr>
        <p:spPr bwMode="auto">
          <a:xfrm>
            <a:off x="381000" y="44958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InP</a:t>
            </a:r>
          </a:p>
        </p:txBody>
      </p:sp>
      <p:sp>
        <p:nvSpPr>
          <p:cNvPr id="113" name="TextBox 6"/>
          <p:cNvSpPr txBox="1">
            <a:spLocks noChangeArrowheads="1"/>
          </p:cNvSpPr>
          <p:nvPr/>
        </p:nvSpPr>
        <p:spPr bwMode="auto">
          <a:xfrm>
            <a:off x="152400" y="5334000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MQWs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14" name="Line 57"/>
          <p:cNvSpPr>
            <a:spLocks noChangeShapeType="1"/>
          </p:cNvSpPr>
          <p:nvPr/>
        </p:nvSpPr>
        <p:spPr bwMode="auto">
          <a:xfrm>
            <a:off x="914400" y="3048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16" name="Line 59"/>
          <p:cNvSpPr>
            <a:spLocks noChangeShapeType="1"/>
          </p:cNvSpPr>
          <p:nvPr/>
        </p:nvSpPr>
        <p:spPr bwMode="auto">
          <a:xfrm>
            <a:off x="762000" y="47244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18" name="TextBox 7"/>
          <p:cNvSpPr txBox="1">
            <a:spLocks noChangeArrowheads="1"/>
          </p:cNvSpPr>
          <p:nvPr/>
        </p:nvSpPr>
        <p:spPr bwMode="auto">
          <a:xfrm>
            <a:off x="2743200" y="5562600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Because of implant straggle, some H+ atoms inevitably end up in MQW region</a:t>
            </a:r>
          </a:p>
        </p:txBody>
      </p:sp>
      <p:sp>
        <p:nvSpPr>
          <p:cNvPr id="119" name="Line 65"/>
          <p:cNvSpPr>
            <a:spLocks noChangeShapeType="1"/>
          </p:cNvSpPr>
          <p:nvPr/>
        </p:nvSpPr>
        <p:spPr bwMode="auto">
          <a:xfrm flipH="1" flipV="1">
            <a:off x="3200400" y="51816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0" name="TextBox 7"/>
          <p:cNvSpPr txBox="1">
            <a:spLocks noChangeArrowheads="1"/>
          </p:cNvSpPr>
          <p:nvPr/>
        </p:nvSpPr>
        <p:spPr bwMode="auto">
          <a:xfrm>
            <a:off x="838200" y="2438400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u="sng" dirty="0">
                <a:latin typeface="Calibri" pitchFamily="34" charset="0"/>
              </a:rPr>
              <a:t>Net H+ implanted concentration</a:t>
            </a:r>
          </a:p>
        </p:txBody>
      </p:sp>
      <p:sp>
        <p:nvSpPr>
          <p:cNvPr id="121" name="Line 67"/>
          <p:cNvSpPr>
            <a:spLocks noChangeShapeType="1"/>
          </p:cNvSpPr>
          <p:nvPr/>
        </p:nvSpPr>
        <p:spPr bwMode="auto">
          <a:xfrm flipH="1">
            <a:off x="2667000" y="29718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2" name="Line 60"/>
          <p:cNvSpPr>
            <a:spLocks noChangeShapeType="1"/>
          </p:cNvSpPr>
          <p:nvPr/>
        </p:nvSpPr>
        <p:spPr bwMode="auto">
          <a:xfrm flipV="1">
            <a:off x="685800" y="52578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cxnSp>
        <p:nvCxnSpPr>
          <p:cNvPr id="123" name="Straight Connector 122"/>
          <p:cNvCxnSpPr/>
          <p:nvPr/>
        </p:nvCxnSpPr>
        <p:spPr>
          <a:xfrm>
            <a:off x="4800600" y="4735657"/>
            <a:ext cx="381000" cy="158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4800600" y="4954875"/>
            <a:ext cx="381000" cy="158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rot="5400000">
            <a:off x="4838701" y="4621357"/>
            <a:ext cx="228600" cy="31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16200000" flipV="1">
            <a:off x="4839494" y="5101142"/>
            <a:ext cx="2286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7"/>
          <p:cNvSpPr txBox="1">
            <a:spLocks noChangeArrowheads="1"/>
          </p:cNvSpPr>
          <p:nvPr/>
        </p:nvSpPr>
        <p:spPr bwMode="auto">
          <a:xfrm>
            <a:off x="4727863" y="4703618"/>
            <a:ext cx="106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Si  waveguide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0" name="Rectangle 63" descr="Light downward diagonal"/>
          <p:cNvSpPr>
            <a:spLocks noChangeArrowheads="1"/>
          </p:cNvSpPr>
          <p:nvPr/>
        </p:nvSpPr>
        <p:spPr bwMode="auto">
          <a:xfrm>
            <a:off x="990600" y="5105400"/>
            <a:ext cx="2209800" cy="152400"/>
          </a:xfrm>
          <a:prstGeom prst="rect">
            <a:avLst/>
          </a:prstGeom>
          <a:pattFill prst="ltDnDiag">
            <a:fgClr>
              <a:srgbClr val="4F81BD"/>
            </a:fgClr>
            <a:bgClr>
              <a:sysClr val="window" lastClr="FFFFFF"/>
            </a:bgClr>
          </a:pattFill>
          <a:ln w="9525">
            <a:pattFill prst="ltDnDiag">
              <a:fgClr>
                <a:sysClr val="windowText" lastClr="000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52800" y="13716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Important to evaluate current channel and proton implant profiles for efficient operation  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6705600" y="6096000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Fig. courtesy of Matt Sysak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209800" y="228600"/>
            <a:ext cx="4648200" cy="68580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3810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Issues to be addressed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04800" y="1371600"/>
            <a:ext cx="1905000" cy="685800"/>
          </a:xfrm>
          <a:prstGeom prst="roundRect">
            <a:avLst/>
          </a:prstGeom>
          <a:solidFill>
            <a:srgbClr val="00B050">
              <a:alpha val="9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590800" y="1371600"/>
            <a:ext cx="1905000" cy="6858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447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Low power laser operation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1066800" y="2286000"/>
            <a:ext cx="304800" cy="381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52400" y="2819400"/>
            <a:ext cx="3200400" cy="2819400"/>
          </a:xfrm>
          <a:prstGeom prst="roundRect">
            <a:avLst/>
          </a:prstGeom>
          <a:solidFill>
            <a:srgbClr val="00B05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3048000"/>
            <a:ext cx="3048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Target power consumption </a:t>
            </a:r>
          </a:p>
          <a:p>
            <a:pPr algn="ctr"/>
            <a:r>
              <a:rPr lang="en-US" sz="1400" dirty="0" smtClean="0"/>
              <a:t>   &lt; 5mW/Gb/s/channel</a:t>
            </a:r>
          </a:p>
          <a:p>
            <a:endParaRPr lang="en-US" sz="1400" dirty="0" smtClean="0"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en-US" sz="1400" dirty="0" smtClean="0">
                <a:sym typeface="Wingdings" pitchFamily="2" charset="2"/>
              </a:rPr>
              <a:t>Efficiency &amp; Threshold</a:t>
            </a:r>
            <a:endParaRPr lang="en-US" sz="1400" dirty="0" smtClean="0"/>
          </a:p>
          <a:p>
            <a:pPr>
              <a:buFont typeface="Wingdings"/>
              <a:buChar char="è"/>
            </a:pPr>
            <a:endParaRPr lang="en-US" sz="1400" dirty="0" smtClean="0"/>
          </a:p>
          <a:p>
            <a:r>
              <a:rPr lang="en-US" sz="1400" dirty="0" smtClean="0"/>
              <a:t>To achieve –</a:t>
            </a:r>
          </a:p>
          <a:p>
            <a:endParaRPr lang="en-US" sz="1400" dirty="0" smtClean="0"/>
          </a:p>
          <a:p>
            <a:pPr>
              <a:buFont typeface="Arial" charset="0"/>
              <a:buChar char="•"/>
            </a:pPr>
            <a:r>
              <a:rPr lang="en-US" sz="1400" dirty="0" smtClean="0"/>
              <a:t>  Improved differential/injection </a:t>
            </a:r>
          </a:p>
          <a:p>
            <a:r>
              <a:rPr lang="en-US" sz="1400" dirty="0" smtClean="0"/>
              <a:t>   efficiency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Low kappa*L DFB design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155448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Modulator performance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1" name="Rounded Rectangle 110"/>
          <p:cNvSpPr/>
          <p:nvPr/>
        </p:nvSpPr>
        <p:spPr bwMode="auto">
          <a:xfrm>
            <a:off x="7086600" y="1376065"/>
            <a:ext cx="1905000" cy="6858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12" name="Rounded Rectangle 111"/>
          <p:cNvSpPr/>
          <p:nvPr/>
        </p:nvSpPr>
        <p:spPr bwMode="auto">
          <a:xfrm>
            <a:off x="4800600" y="1371600"/>
            <a:ext cx="1905000" cy="6858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876800" y="1551801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Achieve 120+ nm shift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162800" y="1524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High temperature laser operation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876800" y="19812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362200" y="1143000"/>
            <a:ext cx="6781800" cy="144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962400" y="3124200"/>
            <a:ext cx="48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 -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 Splits with different current channel widths and waveguide dimensions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   Maximize overlap of carriers and optical mode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 Splits for implant channel profile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   How many H</a:t>
            </a:r>
            <a:r>
              <a:rPr lang="en-US" sz="1400" baseline="30000" dirty="0" smtClean="0"/>
              <a:t>+</a:t>
            </a:r>
            <a:r>
              <a:rPr lang="en-US" sz="1400" dirty="0" smtClean="0"/>
              <a:t>  ions in the quantum well is</a:t>
            </a:r>
          </a:p>
          <a:p>
            <a:pPr lvl="1"/>
            <a:r>
              <a:rPr lang="en-US" sz="1400" dirty="0" smtClean="0"/>
              <a:t>    acceptable ?</a:t>
            </a:r>
          </a:p>
          <a:p>
            <a:endParaRPr lang="en-US" sz="1400" dirty="0"/>
          </a:p>
        </p:txBody>
      </p:sp>
      <p:pic>
        <p:nvPicPr>
          <p:cNvPr id="13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066800"/>
            <a:ext cx="2720558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5" name="Straight Arrow Connector 134"/>
          <p:cNvCxnSpPr/>
          <p:nvPr/>
        </p:nvCxnSpPr>
        <p:spPr bwMode="auto">
          <a:xfrm>
            <a:off x="5923504" y="1828800"/>
            <a:ext cx="8382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36" name="Straight Arrow Connector 135"/>
          <p:cNvCxnSpPr/>
          <p:nvPr/>
        </p:nvCxnSpPr>
        <p:spPr bwMode="auto">
          <a:xfrm>
            <a:off x="6218256" y="2322008"/>
            <a:ext cx="3048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37" name="Straight Arrow Connector 136"/>
          <p:cNvCxnSpPr/>
          <p:nvPr/>
        </p:nvCxnSpPr>
        <p:spPr bwMode="auto">
          <a:xfrm rot="5400000" flipH="1" flipV="1">
            <a:off x="5144294" y="1866106"/>
            <a:ext cx="3810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42" name="TextBox 141"/>
          <p:cNvSpPr txBox="1"/>
          <p:nvPr/>
        </p:nvSpPr>
        <p:spPr>
          <a:xfrm>
            <a:off x="6218256" y="1792792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?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248400" y="22860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?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334000" y="17526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?</a:t>
            </a:r>
            <a:endParaRPr lang="en-US" sz="1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08" descr="Pictur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066800"/>
            <a:ext cx="4663055" cy="2377244"/>
          </a:xfrm>
          <a:prstGeom prst="rect">
            <a:avLst/>
          </a:prstGeom>
        </p:spPr>
      </p:pic>
      <p:pic>
        <p:nvPicPr>
          <p:cNvPr id="108" name="Picture 107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051756"/>
            <a:ext cx="4663055" cy="2377244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 bwMode="auto">
          <a:xfrm>
            <a:off x="451336" y="2512288"/>
            <a:ext cx="3429000" cy="2362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09800" y="228600"/>
            <a:ext cx="4648200" cy="68580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3810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Issues to be addressed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04800" y="1371600"/>
            <a:ext cx="1905000" cy="685800"/>
          </a:xfrm>
          <a:prstGeom prst="roundRect">
            <a:avLst/>
          </a:prstGeom>
          <a:solidFill>
            <a:srgbClr val="00B050">
              <a:alpha val="9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944" y="1443616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Modulator performance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52400" y="2971800"/>
            <a:ext cx="2743200" cy="2133600"/>
          </a:xfrm>
          <a:prstGeom prst="roundRect">
            <a:avLst/>
          </a:prstGeom>
          <a:solidFill>
            <a:srgbClr val="00B05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3200400"/>
            <a:ext cx="259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  Gen 1 – Lumped element, </a:t>
            </a:r>
          </a:p>
          <a:p>
            <a:r>
              <a:rPr lang="en-US" sz="1400" dirty="0" smtClean="0"/>
              <a:t>   SiN passivation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Expect ~ 2 GHz</a:t>
            </a:r>
          </a:p>
          <a:p>
            <a:r>
              <a:rPr lang="en-US" sz="1400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Gen 2 – TW design trials </a:t>
            </a:r>
          </a:p>
          <a:p>
            <a:r>
              <a:rPr lang="en-US" sz="1400" dirty="0" smtClean="0"/>
              <a:t>   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429000" y="3352800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 Undercut QW structure to reduce device capacitance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Travelling wave structures for high speed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Optimize trade-off  between insertion loss &amp; extinction ratio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Quantify QCSE reduction in  diffused QW EAMs as </a:t>
            </a:r>
          </a:p>
          <a:p>
            <a:r>
              <a:rPr lang="en-US" sz="1600" dirty="0" smtClean="0"/>
              <a:t>    compared to square QW EAMs 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</p:txBody>
      </p:sp>
      <p:sp>
        <p:nvSpPr>
          <p:cNvPr id="110" name="Down Arrow 109"/>
          <p:cNvSpPr/>
          <p:nvPr/>
        </p:nvSpPr>
        <p:spPr bwMode="auto">
          <a:xfrm>
            <a:off x="1066800" y="2286000"/>
            <a:ext cx="304800" cy="381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11" name="Right Arrow 110"/>
          <p:cNvSpPr/>
          <p:nvPr/>
        </p:nvSpPr>
        <p:spPr bwMode="auto">
          <a:xfrm>
            <a:off x="5867400" y="2209800"/>
            <a:ext cx="4572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 bwMode="auto">
          <a:xfrm>
            <a:off x="451336" y="2512288"/>
            <a:ext cx="3429000" cy="2362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09800" y="228600"/>
            <a:ext cx="4648200" cy="68580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3810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Issues to be addressed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04800" y="1371600"/>
            <a:ext cx="1905000" cy="685800"/>
          </a:xfrm>
          <a:prstGeom prst="roundRect">
            <a:avLst/>
          </a:prstGeom>
          <a:solidFill>
            <a:srgbClr val="00B050">
              <a:alpha val="9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944" y="1443616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AlGaInAs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intermixing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52400" y="3048000"/>
            <a:ext cx="2743200" cy="2743200"/>
          </a:xfrm>
          <a:prstGeom prst="roundRect">
            <a:avLst/>
          </a:prstGeom>
          <a:solidFill>
            <a:srgbClr val="00B05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3124200"/>
            <a:ext cx="2590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Suitable for high temp</a:t>
            </a:r>
          </a:p>
          <a:p>
            <a:r>
              <a:rPr lang="en-US" sz="1400" dirty="0" smtClean="0"/>
              <a:t>   operation 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Possible to achieve 120 nm</a:t>
            </a:r>
          </a:p>
          <a:p>
            <a:r>
              <a:rPr lang="en-US" sz="1400" dirty="0" smtClean="0"/>
              <a:t>   shift ?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IID with Phosphorus or  </a:t>
            </a:r>
          </a:p>
          <a:p>
            <a:r>
              <a:rPr lang="en-US" sz="1400" dirty="0" smtClean="0"/>
              <a:t>   Fluorine ?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IID or IFVD ?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110" name="Down Arrow 109"/>
          <p:cNvSpPr/>
          <p:nvPr/>
        </p:nvSpPr>
        <p:spPr bwMode="auto">
          <a:xfrm>
            <a:off x="1066800" y="2286000"/>
            <a:ext cx="304800" cy="381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6248400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 Focused Ion-Beam Implantation Induced Thermal Quantum-Well Intermixing for</a:t>
            </a:r>
          </a:p>
          <a:p>
            <a:r>
              <a:rPr lang="en-US" sz="800" dirty="0" smtClean="0"/>
              <a:t>Monolithic Optoelectronic Device Integration, Johann Peter Reithmaie et .al.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 bwMode="auto">
          <a:xfrm>
            <a:off x="451336" y="2512288"/>
            <a:ext cx="3429000" cy="2362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09800" y="228600"/>
            <a:ext cx="4648200" cy="68580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3810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Issues to be addressed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04800" y="1371600"/>
            <a:ext cx="1905000" cy="685800"/>
          </a:xfrm>
          <a:prstGeom prst="roundRect">
            <a:avLst/>
          </a:prstGeom>
          <a:solidFill>
            <a:srgbClr val="00B050">
              <a:alpha val="9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944" y="1443616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AlGaInAs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intermixing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52400" y="3048000"/>
            <a:ext cx="2743200" cy="2743200"/>
          </a:xfrm>
          <a:prstGeom prst="roundRect">
            <a:avLst/>
          </a:prstGeom>
          <a:solidFill>
            <a:srgbClr val="00B05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3124200"/>
            <a:ext cx="2590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Suitable for high temp</a:t>
            </a:r>
          </a:p>
          <a:p>
            <a:r>
              <a:rPr lang="en-US" sz="1400" dirty="0" smtClean="0"/>
              <a:t>   operation 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Possible to achieve 120 nm</a:t>
            </a:r>
          </a:p>
          <a:p>
            <a:r>
              <a:rPr lang="en-US" sz="1400" dirty="0" smtClean="0"/>
              <a:t>   shift ?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IID with Phosphorus or  </a:t>
            </a:r>
          </a:p>
          <a:p>
            <a:r>
              <a:rPr lang="en-US" sz="1400" dirty="0" smtClean="0"/>
              <a:t>   Fluorine ?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IID or IFVD ?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276600" y="3657600"/>
            <a:ext cx="533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  Al-based QW structures are thermally more stable than </a:t>
            </a:r>
          </a:p>
          <a:p>
            <a:r>
              <a:rPr lang="en-US" sz="1400" dirty="0" smtClean="0"/>
              <a:t>   P-based QWs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Most Al-based QWI reported at 800 C  </a:t>
            </a:r>
          </a:p>
          <a:p>
            <a:pPr lvl="1"/>
            <a:r>
              <a:rPr lang="en-US" sz="1400" dirty="0" smtClean="0"/>
              <a:t>- </a:t>
            </a:r>
            <a:r>
              <a:rPr lang="en-US" sz="1200" dirty="0" smtClean="0"/>
              <a:t>800 C not acceptable for InP substrate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 Do 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 Dosage and energy splits with P and F 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 IFVD (  Will need to change epi stack ) </a:t>
            </a:r>
          </a:p>
          <a:p>
            <a:pPr lvl="1"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</p:txBody>
      </p:sp>
      <p:sp>
        <p:nvSpPr>
          <p:cNvPr id="110" name="Down Arrow 109"/>
          <p:cNvSpPr/>
          <p:nvPr/>
        </p:nvSpPr>
        <p:spPr bwMode="auto">
          <a:xfrm>
            <a:off x="1066800" y="2286000"/>
            <a:ext cx="304800" cy="381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219200"/>
            <a:ext cx="308448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400800" y="2057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RTA  MQW structures ( 60s )</a:t>
            </a:r>
          </a:p>
          <a:p>
            <a:endParaRPr lang="en-US" sz="1200" dirty="0" smtClean="0"/>
          </a:p>
          <a:p>
            <a:r>
              <a:rPr lang="en-US" sz="1200" dirty="0" smtClean="0"/>
              <a:t>No implantation was applied*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4343400" y="6248400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 Focused Ion-Beam Implantation Induced Thermal Quantum-Well Intermixing for</a:t>
            </a:r>
          </a:p>
          <a:p>
            <a:r>
              <a:rPr lang="en-US" sz="800" dirty="0" smtClean="0"/>
              <a:t>Monolithic Optoelectronic Device Integration, Johann Peter Reithmaie et .al.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Summary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 smtClean="0"/>
              <a:t>Hybrid Silicon Photonic Integration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High performance broadband optical transmitter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Generation 1 – Demonstration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Scope to improve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PL shift and InGaAsP vs AlGaInAs ?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Concrete directions to improve efficiency and high temperature performance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Can these issues be decoupled?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Laser-EAM performance trade-offs ?</a:t>
            </a:r>
          </a:p>
          <a:p>
            <a:pPr>
              <a:lnSpc>
                <a:spcPct val="150000"/>
              </a:lnSpc>
              <a:buNone/>
            </a:pPr>
            <a:endParaRPr lang="en-US" sz="1800" dirty="0" smtClean="0"/>
          </a:p>
          <a:p>
            <a:pPr>
              <a:lnSpc>
                <a:spcPct val="150000"/>
              </a:lnSpc>
            </a:pPr>
            <a:endParaRPr lang="en-US" sz="1800" dirty="0" smtClean="0"/>
          </a:p>
          <a:p>
            <a:pPr>
              <a:lnSpc>
                <a:spcPct val="150000"/>
              </a:lnSpc>
            </a:pPr>
            <a:endParaRPr lang="en-US" sz="1800" dirty="0" smtClean="0"/>
          </a:p>
          <a:p>
            <a:pPr>
              <a:lnSpc>
                <a:spcPct val="150000"/>
              </a:lnSpc>
            </a:pPr>
            <a:endParaRPr lang="en-US" sz="1800" dirty="0" smtClean="0"/>
          </a:p>
          <a:p>
            <a:pPr>
              <a:lnSpc>
                <a:spcPct val="150000"/>
              </a:lnSpc>
              <a:buNone/>
            </a:pPr>
            <a:endParaRPr lang="en-US" sz="1800" dirty="0" smtClean="0"/>
          </a:p>
          <a:p>
            <a:pPr>
              <a:lnSpc>
                <a:spcPct val="150000"/>
              </a:lnSpc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848"/>
          <p:cNvGraphicFramePr>
            <a:graphicFrameLocks/>
          </p:cNvGraphicFramePr>
          <p:nvPr/>
        </p:nvGraphicFramePr>
        <p:xfrm>
          <a:off x="329078" y="838200"/>
          <a:ext cx="8205321" cy="5048252"/>
        </p:xfrm>
        <a:graphic>
          <a:graphicData uri="http://schemas.openxmlformats.org/drawingml/2006/table">
            <a:tbl>
              <a:tblPr/>
              <a:tblGrid>
                <a:gridCol w="3013253"/>
                <a:gridCol w="5192068"/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Months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 II epi PL shift experiments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FP - Fab run II  – Current channel optimization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FP testing – Max Gain Bandwidth 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 III epi design if needed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Simulation of TW EAM designs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Mask layout for integrated transponder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EML - Fab run 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Testing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Simulation/Mask design for modulator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Modulator - Fab run 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Mask design &amp; Fab run 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Complete characterization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900"/>
          <p:cNvGraphicFramePr>
            <a:graphicFrameLocks/>
          </p:cNvGraphicFramePr>
          <p:nvPr/>
        </p:nvGraphicFramePr>
        <p:xfrm>
          <a:off x="3332704" y="844064"/>
          <a:ext cx="5231835" cy="5076929"/>
        </p:xfrm>
        <a:graphic>
          <a:graphicData uri="http://schemas.openxmlformats.org/drawingml/2006/table">
            <a:tbl>
              <a:tblPr/>
              <a:tblGrid>
                <a:gridCol w="348789"/>
                <a:gridCol w="348789"/>
                <a:gridCol w="348789"/>
                <a:gridCol w="348789"/>
                <a:gridCol w="348789"/>
                <a:gridCol w="348789"/>
                <a:gridCol w="348789"/>
                <a:gridCol w="348789"/>
                <a:gridCol w="348789"/>
                <a:gridCol w="348789"/>
                <a:gridCol w="348789"/>
                <a:gridCol w="348789"/>
                <a:gridCol w="348789"/>
                <a:gridCol w="348789"/>
                <a:gridCol w="348789"/>
              </a:tblGrid>
              <a:tr h="37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26000"/>
                      </a:srgbClr>
                    </a:solidFill>
                  </a:tcPr>
                </a:tc>
              </a:tr>
              <a:tr h="47017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26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Rectangle 884"/>
          <p:cNvSpPr>
            <a:spLocks noChangeArrowheads="1"/>
          </p:cNvSpPr>
          <p:nvPr/>
        </p:nvSpPr>
        <p:spPr bwMode="auto">
          <a:xfrm>
            <a:off x="3407223" y="1305447"/>
            <a:ext cx="274320" cy="2743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Rectangle 902"/>
          <p:cNvSpPr>
            <a:spLocks noChangeArrowheads="1"/>
          </p:cNvSpPr>
          <p:nvPr/>
        </p:nvSpPr>
        <p:spPr bwMode="auto">
          <a:xfrm>
            <a:off x="3316792" y="0"/>
            <a:ext cx="1073150" cy="82296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Rectangle 903"/>
          <p:cNvSpPr>
            <a:spLocks noChangeArrowheads="1"/>
          </p:cNvSpPr>
          <p:nvPr/>
        </p:nvSpPr>
        <p:spPr bwMode="auto">
          <a:xfrm>
            <a:off x="4377727" y="2484455"/>
            <a:ext cx="152400" cy="27432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" name="Rectangle 884"/>
          <p:cNvSpPr>
            <a:spLocks noChangeArrowheads="1"/>
          </p:cNvSpPr>
          <p:nvPr/>
        </p:nvSpPr>
        <p:spPr bwMode="auto">
          <a:xfrm>
            <a:off x="3569671" y="1734183"/>
            <a:ext cx="457200" cy="2743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" name="Rectangle 884"/>
          <p:cNvSpPr>
            <a:spLocks noChangeArrowheads="1"/>
          </p:cNvSpPr>
          <p:nvPr/>
        </p:nvSpPr>
        <p:spPr bwMode="auto">
          <a:xfrm>
            <a:off x="4042783" y="2149511"/>
            <a:ext cx="338328" cy="2743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16792" y="0"/>
            <a:ext cx="106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Laser Optimization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&amp; Material System Decision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0" name="Rectangle 903"/>
          <p:cNvSpPr>
            <a:spLocks noChangeArrowheads="1"/>
          </p:cNvSpPr>
          <p:nvPr/>
        </p:nvSpPr>
        <p:spPr bwMode="auto">
          <a:xfrm>
            <a:off x="4387775" y="2835311"/>
            <a:ext cx="685800" cy="27432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" name="Rectangle 903"/>
          <p:cNvSpPr>
            <a:spLocks noChangeArrowheads="1"/>
          </p:cNvSpPr>
          <p:nvPr/>
        </p:nvSpPr>
        <p:spPr bwMode="auto">
          <a:xfrm>
            <a:off x="4742815" y="3200399"/>
            <a:ext cx="340808" cy="27432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903"/>
          <p:cNvSpPr>
            <a:spLocks noChangeArrowheads="1"/>
          </p:cNvSpPr>
          <p:nvPr/>
        </p:nvSpPr>
        <p:spPr bwMode="auto">
          <a:xfrm>
            <a:off x="5093671" y="3571351"/>
            <a:ext cx="533400" cy="27432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" name="Rectangle 903"/>
          <p:cNvSpPr>
            <a:spLocks noChangeArrowheads="1"/>
          </p:cNvSpPr>
          <p:nvPr/>
        </p:nvSpPr>
        <p:spPr bwMode="auto">
          <a:xfrm>
            <a:off x="5710816" y="3932255"/>
            <a:ext cx="421192" cy="27432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" name="Rectangle 903"/>
          <p:cNvSpPr>
            <a:spLocks noChangeArrowheads="1"/>
          </p:cNvSpPr>
          <p:nvPr/>
        </p:nvSpPr>
        <p:spPr bwMode="auto">
          <a:xfrm>
            <a:off x="6130327" y="4277247"/>
            <a:ext cx="533400" cy="27432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" name="Rectangle 903"/>
          <p:cNvSpPr>
            <a:spLocks noChangeArrowheads="1"/>
          </p:cNvSpPr>
          <p:nvPr/>
        </p:nvSpPr>
        <p:spPr bwMode="auto">
          <a:xfrm>
            <a:off x="6641952" y="4618056"/>
            <a:ext cx="533400" cy="27432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" name="Rectangle 903"/>
          <p:cNvSpPr>
            <a:spLocks noChangeArrowheads="1"/>
          </p:cNvSpPr>
          <p:nvPr/>
        </p:nvSpPr>
        <p:spPr bwMode="auto">
          <a:xfrm>
            <a:off x="7166984" y="4963048"/>
            <a:ext cx="365760" cy="27432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" name="Rectangle 903"/>
          <p:cNvSpPr>
            <a:spLocks noChangeArrowheads="1"/>
          </p:cNvSpPr>
          <p:nvPr/>
        </p:nvSpPr>
        <p:spPr bwMode="auto">
          <a:xfrm>
            <a:off x="7391400" y="5283760"/>
            <a:ext cx="649456" cy="2743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903"/>
          <p:cNvSpPr>
            <a:spLocks noChangeArrowheads="1"/>
          </p:cNvSpPr>
          <p:nvPr/>
        </p:nvSpPr>
        <p:spPr bwMode="auto">
          <a:xfrm>
            <a:off x="8042016" y="5586880"/>
            <a:ext cx="502920" cy="2743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419600" y="461383"/>
            <a:ext cx="167640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DFB + TWEAM trial 1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42" name="Rectangle 902"/>
          <p:cNvSpPr>
            <a:spLocks noChangeArrowheads="1"/>
          </p:cNvSpPr>
          <p:nvPr/>
        </p:nvSpPr>
        <p:spPr bwMode="auto">
          <a:xfrm>
            <a:off x="6109558" y="-1"/>
            <a:ext cx="1325880" cy="82296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248400" y="228600"/>
            <a:ext cx="106680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TW EAM designs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44" name="Rectangle 902"/>
          <p:cNvSpPr>
            <a:spLocks noChangeArrowheads="1"/>
          </p:cNvSpPr>
          <p:nvPr/>
        </p:nvSpPr>
        <p:spPr bwMode="auto">
          <a:xfrm>
            <a:off x="7460726" y="-1"/>
            <a:ext cx="1097280" cy="82296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444740" y="0"/>
            <a:ext cx="109728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Integrated transponder /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Other Si-photonic circuits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46" name="Rectangle 903"/>
          <p:cNvSpPr>
            <a:spLocks noChangeArrowheads="1"/>
          </p:cNvSpPr>
          <p:nvPr/>
        </p:nvSpPr>
        <p:spPr bwMode="auto">
          <a:xfrm>
            <a:off x="4409552" y="0"/>
            <a:ext cx="1676400" cy="82296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419600" y="131802"/>
            <a:ext cx="167640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DFB/DBR+ TWEAM</a:t>
            </a: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86600" y="6096000"/>
            <a:ext cx="106680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419600" y="6096000"/>
            <a:ext cx="175706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tabLst>
                <a:tab pos="519113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Backup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 bwMode="auto">
          <a:xfrm>
            <a:off x="5562600" y="4572000"/>
            <a:ext cx="762000" cy="762000"/>
          </a:xfrm>
          <a:prstGeom prst="roundRect">
            <a:avLst/>
          </a:prstGeom>
          <a:solidFill>
            <a:srgbClr val="66FF99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09800" y="228600"/>
            <a:ext cx="4648200" cy="68580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z="1200" smtClean="0"/>
              <a:pPr/>
              <a:t>39</a:t>
            </a:fld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381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Issues to be addressed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04800" y="1371600"/>
            <a:ext cx="1905000" cy="685800"/>
          </a:xfrm>
          <a:prstGeom prst="roundRect">
            <a:avLst/>
          </a:prstGeom>
          <a:solidFill>
            <a:srgbClr val="00B050">
              <a:alpha val="9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590800" y="1371600"/>
            <a:ext cx="1905000" cy="6858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447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High temperature laser operation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800600" y="1371600"/>
            <a:ext cx="1905000" cy="6858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1447800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Low power laser operation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362200" y="1143000"/>
            <a:ext cx="6781800" cy="144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6320" y="1554480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Modulator performance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990600"/>
            <a:ext cx="328912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3429000" y="6096000"/>
            <a:ext cx="5181600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 smtClean="0"/>
              <a:t>*High Temperature Operation of AlGaInAs Ridge Waveguide Lasers with a p-AlInAs Electron Stopper Layer , Takemasa et al, Jpn. J. Appl. Phys. </a:t>
            </a:r>
            <a:r>
              <a:rPr lang="en-US" sz="900" b="1" dirty="0" smtClean="0"/>
              <a:t>38</a:t>
            </a:r>
            <a:r>
              <a:rPr lang="en-US" sz="900" dirty="0" smtClean="0"/>
              <a:t> (1999) 1230 </a:t>
            </a:r>
            <a:endParaRPr lang="en-US" sz="900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733800" y="3810000"/>
          <a:ext cx="5181600" cy="1620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2705"/>
                <a:gridCol w="1315962"/>
                <a:gridCol w="1644953"/>
                <a:gridCol w="657980"/>
              </a:tblGrid>
              <a:tr h="675738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l-GR" sz="1100" b="1" dirty="0" smtClean="0"/>
                        <a:t>η</a:t>
                      </a:r>
                      <a:r>
                        <a:rPr lang="en-US" sz="1100" b="1" dirty="0" smtClean="0"/>
                        <a:t>(110C) / </a:t>
                      </a:r>
                      <a:r>
                        <a:rPr lang="el-GR" sz="1100" b="1" dirty="0" smtClean="0"/>
                        <a:t>η</a:t>
                      </a:r>
                      <a:r>
                        <a:rPr lang="en-US" sz="1100" b="1" dirty="0" smtClean="0"/>
                        <a:t>(20C)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0" dirty="0" smtClean="0"/>
                        <a:t>(%)</a:t>
                      </a:r>
                      <a:endParaRPr lang="en-US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 smtClean="0"/>
                        <a:t>T</a:t>
                      </a:r>
                      <a:r>
                        <a:rPr lang="en-US" sz="1200" b="1" baseline="-25000" dirty="0" smtClean="0"/>
                        <a:t>o</a:t>
                      </a:r>
                      <a:r>
                        <a:rPr lang="en-US" sz="1200" b="1" baseline="0" dirty="0" smtClean="0"/>
                        <a:t>  (I</a:t>
                      </a:r>
                      <a:r>
                        <a:rPr lang="en-US" sz="1200" b="1" baseline="-25000" dirty="0" smtClean="0"/>
                        <a:t>th</a:t>
                      </a:r>
                      <a:r>
                        <a:rPr lang="en-US" sz="1200" b="1" baseline="0" dirty="0" smtClean="0"/>
                        <a:t>)</a:t>
                      </a:r>
                      <a:endParaRPr lang="en-US" sz="1200" b="1" baseline="-25000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0" dirty="0" smtClean="0"/>
                        <a:t>(20-80C)   (80-130C)</a:t>
                      </a:r>
                      <a:endParaRPr lang="en-US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 T</a:t>
                      </a:r>
                      <a:r>
                        <a:rPr lang="en-US" sz="1200" b="1" baseline="-25000" dirty="0" smtClean="0"/>
                        <a:t>max</a:t>
                      </a:r>
                      <a:endParaRPr lang="en-US" sz="1200" b="1" baseline="-25000" dirty="0"/>
                    </a:p>
                  </a:txBody>
                  <a:tcPr anchor="ctr"/>
                </a:tc>
              </a:tr>
              <a:tr h="45674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With e-block</a:t>
                      </a:r>
                      <a:r>
                        <a:rPr lang="en-US" sz="1100" b="1" baseline="0" dirty="0" smtClean="0"/>
                        <a:t> layer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60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88</a:t>
                      </a:r>
                      <a:r>
                        <a:rPr lang="en-US" sz="1100" baseline="0" dirty="0" smtClean="0"/>
                        <a:t> K       72 K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155 C</a:t>
                      </a:r>
                      <a:endParaRPr lang="en-US" sz="1100" dirty="0"/>
                    </a:p>
                  </a:txBody>
                  <a:tcPr anchor="ctr"/>
                </a:tc>
              </a:tr>
              <a:tr h="48803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Without</a:t>
                      </a:r>
                      <a:r>
                        <a:rPr lang="en-US" sz="1100" b="1" baseline="0" dirty="0" smtClean="0"/>
                        <a:t> e-block later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30  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77 K</a:t>
                      </a:r>
                      <a:r>
                        <a:rPr lang="en-US" sz="1100" baseline="0" dirty="0" smtClean="0"/>
                        <a:t>       54 K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135 C</a:t>
                      </a:r>
                      <a:endParaRPr lang="en-US" sz="11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283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362200"/>
            <a:ext cx="2324100" cy="324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/>
          <p:nvPr/>
        </p:nvCxnSpPr>
        <p:spPr bwMode="auto">
          <a:xfrm rot="5400000">
            <a:off x="6435922" y="2132806"/>
            <a:ext cx="1066800" cy="15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7086600" y="20574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Increasing e-block height</a:t>
            </a:r>
            <a:endParaRPr lang="en-US" sz="1000" dirty="0"/>
          </a:p>
        </p:txBody>
      </p:sp>
      <p:sp>
        <p:nvSpPr>
          <p:cNvPr id="34" name="Oval 33"/>
          <p:cNvSpPr/>
          <p:nvPr/>
        </p:nvSpPr>
        <p:spPr bwMode="auto">
          <a:xfrm>
            <a:off x="2057400" y="3581400"/>
            <a:ext cx="381000" cy="381000"/>
          </a:xfrm>
          <a:prstGeom prst="ellipse">
            <a:avLst/>
          </a:prstGeom>
          <a:solidFill>
            <a:srgbClr val="00FF99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914400" y="5181600"/>
            <a:ext cx="2438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2057400" y="4429125"/>
            <a:ext cx="381000" cy="381000"/>
          </a:xfrm>
          <a:prstGeom prst="ellipse">
            <a:avLst/>
          </a:prstGeom>
          <a:solidFill>
            <a:srgbClr val="00FF99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330200" y="1143000"/>
            <a:ext cx="8382000" cy="1219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4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Thesis Proposal</a:t>
            </a:r>
          </a:p>
        </p:txBody>
      </p:sp>
      <p:sp>
        <p:nvSpPr>
          <p:cNvPr id="204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CEF6F9-B467-4D1F-BD3B-119F4093B310}" type="slidenum">
              <a:rPr lang="en-US"/>
              <a:pPr/>
              <a:t>4</a:t>
            </a:fld>
            <a:endParaRPr lang="en-US" dirty="0"/>
          </a:p>
        </p:txBody>
      </p:sp>
      <p:pic>
        <p:nvPicPr>
          <p:cNvPr id="20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048000"/>
            <a:ext cx="571023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" name="Rectangle 7"/>
          <p:cNvSpPr>
            <a:spLocks noChangeArrowheads="1"/>
          </p:cNvSpPr>
          <p:nvPr/>
        </p:nvSpPr>
        <p:spPr bwMode="auto">
          <a:xfrm>
            <a:off x="2932113" y="3008312"/>
            <a:ext cx="922337" cy="1882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" name="Rectangle 9"/>
          <p:cNvSpPr>
            <a:spLocks noChangeArrowheads="1"/>
          </p:cNvSpPr>
          <p:nvPr/>
        </p:nvSpPr>
        <p:spPr bwMode="auto">
          <a:xfrm>
            <a:off x="5775325" y="3008312"/>
            <a:ext cx="922338" cy="1882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6" name="Rectangle 12"/>
          <p:cNvSpPr>
            <a:spLocks noChangeArrowheads="1"/>
          </p:cNvSpPr>
          <p:nvPr/>
        </p:nvSpPr>
        <p:spPr bwMode="auto">
          <a:xfrm>
            <a:off x="3816350" y="3008312"/>
            <a:ext cx="960438" cy="1882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5753100" y="2819400"/>
            <a:ext cx="3390900" cy="22860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20487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1066800"/>
          </a:xfrm>
        </p:spPr>
        <p:txBody>
          <a:bodyPr/>
          <a:lstStyle/>
          <a:p>
            <a:pPr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Hybrid Silicon Photonic Circuits using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Quantum Well Intermixing</a:t>
            </a:r>
            <a:endParaRPr lang="en-US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895600" y="5410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Integrate on single chip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rot="5400000">
            <a:off x="1638697" y="4000103"/>
            <a:ext cx="1447800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1981200" y="5410200"/>
            <a:ext cx="51816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</a:rPr>
              <a:t>DFB – EAM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Integration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on single chip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3352800"/>
            <a:ext cx="430887" cy="1066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 smtClean="0"/>
              <a:t>100 nm+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2667000" y="2743200"/>
            <a:ext cx="3276600" cy="2362200"/>
          </a:xfrm>
          <a:prstGeom prst="rect">
            <a:avLst/>
          </a:pr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204" grpId="0" animBg="1"/>
      <p:bldP spid="20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Background work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CMOS fab compatible metal contacts for the hybrid Si platform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Goals and constraints</a:t>
            </a:r>
          </a:p>
          <a:p>
            <a:pPr lvl="1"/>
            <a:r>
              <a:rPr lang="en-US" dirty="0" smtClean="0"/>
              <a:t>P-InGaAs contacts</a:t>
            </a:r>
          </a:p>
          <a:p>
            <a:pPr lvl="1"/>
            <a:r>
              <a:rPr lang="en-US" dirty="0" smtClean="0"/>
              <a:t>N-InP contacts</a:t>
            </a:r>
          </a:p>
          <a:p>
            <a:pPr lvl="1"/>
            <a:r>
              <a:rPr lang="en-US" dirty="0" smtClean="0"/>
              <a:t>Summary of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Metallization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4705350"/>
          </a:xfrm>
        </p:spPr>
        <p:txBody>
          <a:bodyPr/>
          <a:lstStyle/>
          <a:p>
            <a:r>
              <a:rPr lang="en-US" sz="1800" dirty="0" smtClean="0"/>
              <a:t>Goal</a:t>
            </a:r>
          </a:p>
          <a:p>
            <a:pPr lvl="1"/>
            <a:r>
              <a:rPr lang="en-US" sz="1600" dirty="0" smtClean="0"/>
              <a:t>Develop metal stack that can be used in a CMOS fab to contact n-InP and related quaternaries </a:t>
            </a:r>
          </a:p>
          <a:p>
            <a:pPr lvl="1">
              <a:buFont typeface="Arial" charset="0"/>
              <a:buNone/>
            </a:pPr>
            <a:endParaRPr lang="en-US" sz="1800" dirty="0" smtClean="0"/>
          </a:p>
          <a:p>
            <a:r>
              <a:rPr lang="en-US" sz="1800" dirty="0" smtClean="0"/>
              <a:t>Constraints </a:t>
            </a:r>
          </a:p>
          <a:p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>
                <a:cs typeface="Times New Roman" pitchFamily="-107" charset="0"/>
              </a:rPr>
              <a:t>No Gold. Majority of III-V devices at UCSB use gold based contacts –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600" dirty="0" smtClean="0">
                <a:cs typeface="Times New Roman" pitchFamily="-107" charset="0"/>
              </a:rPr>
              <a:t>		Eg - Ni/</a:t>
            </a:r>
            <a:r>
              <a:rPr lang="en-US" sz="1600" dirty="0" smtClean="0">
                <a:solidFill>
                  <a:srgbClr val="FF0000"/>
                </a:solidFill>
                <a:cs typeface="Times New Roman" pitchFamily="-107" charset="0"/>
              </a:rPr>
              <a:t>Au</a:t>
            </a:r>
            <a:r>
              <a:rPr lang="en-US" sz="1600" dirty="0" smtClean="0">
                <a:cs typeface="Times New Roman" pitchFamily="-107" charset="0"/>
              </a:rPr>
              <a:t>/Ge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600" dirty="0" smtClean="0">
                <a:cs typeface="Times New Roman" pitchFamily="-107" charset="0"/>
              </a:rPr>
              <a:t>	  	        Ti/Pt/</a:t>
            </a:r>
            <a:r>
              <a:rPr lang="en-US" sz="1600" dirty="0" smtClean="0">
                <a:solidFill>
                  <a:srgbClr val="FF0000"/>
                </a:solidFill>
                <a:cs typeface="Times New Roman" pitchFamily="-107" charset="0"/>
              </a:rPr>
              <a:t>Au</a:t>
            </a:r>
            <a:r>
              <a:rPr lang="en-US" sz="1600" dirty="0" smtClean="0">
                <a:cs typeface="Times New Roman" pitchFamily="-107" charset="0"/>
              </a:rPr>
              <a:t>,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600" dirty="0" smtClean="0">
                <a:cs typeface="Times New Roman" pitchFamily="-107" charset="0"/>
              </a:rPr>
              <a:t>		        Pd/Ti/Pd/</a:t>
            </a:r>
            <a:r>
              <a:rPr lang="en-US" sz="1600" dirty="0" smtClean="0">
                <a:solidFill>
                  <a:srgbClr val="FF0000"/>
                </a:solidFill>
                <a:cs typeface="Times New Roman" pitchFamily="-107" charset="0"/>
              </a:rPr>
              <a:t>Au</a:t>
            </a:r>
            <a:r>
              <a:rPr lang="en-US" sz="1600" dirty="0" smtClean="0">
                <a:cs typeface="Times New Roman" pitchFamily="-107" charset="0"/>
              </a:rPr>
              <a:t>  </a:t>
            </a:r>
          </a:p>
          <a:p>
            <a:endParaRPr lang="en-US" sz="1600" dirty="0" smtClean="0"/>
          </a:p>
          <a:p>
            <a:pPr lvl="1"/>
            <a:r>
              <a:rPr lang="en-US" sz="1600" dirty="0" smtClean="0"/>
              <a:t>Metals</a:t>
            </a:r>
          </a:p>
          <a:p>
            <a:pPr lvl="1">
              <a:buFont typeface="Arial" charset="0"/>
              <a:buNone/>
            </a:pPr>
            <a:r>
              <a:rPr lang="en-US" sz="1600" dirty="0" smtClean="0"/>
              <a:t>		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dirty="0" smtClean="0"/>
              <a:t>Ti, Co, Ta, Cu, W, Al ,Pd, Ge</a:t>
            </a:r>
            <a:endParaRPr lang="en-US" sz="1600" dirty="0" smtClean="0">
              <a:sym typeface="Wingdings" pitchFamily="2" charset="2"/>
            </a:endParaRPr>
          </a:p>
          <a:p>
            <a:pPr lvl="1">
              <a:buFont typeface="Arial" charset="0"/>
              <a:buNone/>
            </a:pPr>
            <a:r>
              <a:rPr lang="en-US" sz="1600" dirty="0" smtClean="0"/>
              <a:t>		</a:t>
            </a:r>
            <a:r>
              <a:rPr lang="en-US" sz="1600" dirty="0" smtClean="0">
                <a:sym typeface="Wingdings" pitchFamily="2" charset="2"/>
              </a:rPr>
              <a:t>  Max anneal temp – 350 C</a:t>
            </a:r>
          </a:p>
          <a:p>
            <a:pPr lvl="1">
              <a:buFont typeface="Arial" charset="0"/>
              <a:buNone/>
            </a:pPr>
            <a:r>
              <a:rPr lang="en-US" sz="1600" dirty="0" smtClean="0">
                <a:sym typeface="Wingdings" pitchFamily="2" charset="2"/>
              </a:rPr>
              <a:t>		 Doping levels fixed for Hybrid Silicon Laser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Mask design 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5486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94AE89-C941-4573-B725-1C59E255310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-107" charset="0"/>
                <a:ea typeface="+mn-ea"/>
                <a:cs typeface="Times New Roman" pitchFamily="-107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-107" charset="0"/>
              <a:ea typeface="+mn-ea"/>
              <a:cs typeface="Times New Roman" pitchFamily="-107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4267200" y="1524000"/>
          <a:ext cx="4710113" cy="4287838"/>
        </p:xfrm>
        <a:graphic>
          <a:graphicData uri="http://schemas.openxmlformats.org/presentationml/2006/ole">
            <p:oleObj spid="_x0000_s148482" name="Bitmap Image" r:id="rId3" imgW="6047619" imgH="5504762" progId="PBrush">
              <p:embed/>
            </p:oleObj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4800" y="1524000"/>
            <a:ext cx="3479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cs typeface="Times New Roman" pitchFamily="-107" charset="0"/>
              </a:rPr>
              <a:t>   Multiple TLM patterns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cs typeface="Times New Roman" pitchFamily="-107" charset="0"/>
              </a:rPr>
              <a:t>   Concentric Circles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cs typeface="Times New Roman" pitchFamily="-107" charset="0"/>
              </a:rPr>
              <a:t>   Elongated TLM pattern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cs typeface="Times New Roman" pitchFamily="-107" charset="0"/>
              </a:rPr>
              <a:t>   Concentric Squares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endParaRPr lang="en-US" sz="2000" dirty="0">
              <a:solidFill>
                <a:schemeClr val="tx1"/>
              </a:solidFill>
              <a:cs typeface="Times New Roman" pitchFamily="-107" charset="0"/>
            </a:endParaRPr>
          </a:p>
        </p:txBody>
      </p: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228600" y="3962400"/>
            <a:ext cx="3746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>
                <a:solidFill>
                  <a:schemeClr val="tx1"/>
                </a:solidFill>
              </a:rPr>
              <a:t>oncentric </a:t>
            </a:r>
            <a:r>
              <a:rPr lang="en-US" sz="2000" dirty="0" smtClean="0"/>
              <a:t>p</a:t>
            </a:r>
            <a:r>
              <a:rPr lang="en-US" sz="2000" dirty="0" smtClean="0">
                <a:solidFill>
                  <a:schemeClr val="tx1"/>
                </a:solidFill>
              </a:rPr>
              <a:t>atterns remove </a:t>
            </a:r>
            <a:r>
              <a:rPr lang="en-US" sz="2000" dirty="0">
                <a:solidFill>
                  <a:schemeClr val="tx1"/>
                </a:solidFill>
              </a:rPr>
              <a:t>the need for isolation etch 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/>
              <a:t>	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/>
        </p:nvGraphicFramePr>
        <p:xfrm>
          <a:off x="741767" y="838200"/>
          <a:ext cx="5887633" cy="312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229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pitchFamily="-107" charset="-128"/>
                <a:cs typeface="+mj-cs"/>
              </a:rPr>
              <a:t>TLM Pattern effects (Ti/Pt/Au)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5675313" y="6580188"/>
            <a:ext cx="21399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5C2103-B7DF-4E54-8854-3106EDA6216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4038600"/>
          <a:ext cx="8016875" cy="17899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9972"/>
                <a:gridCol w="2042354"/>
                <a:gridCol w="2974549"/>
              </a:tblGrid>
              <a:tr h="40228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TLM Shape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Measured r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c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[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W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 cm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]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Comments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51300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Square pads (75*75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m)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1.5 * 10 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Current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 fringing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sym typeface="Wingdings" pitchFamily="2" charset="2"/>
                        </a:rPr>
                        <a:t> high r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latin typeface="Times" pitchFamily="18" charset="0"/>
                          <a:sym typeface="Wingdings" pitchFamily="2" charset="2"/>
                        </a:rPr>
                        <a:t>c</a:t>
                      </a:r>
                      <a:endParaRPr lang="en-US" sz="1400" baseline="-25000" dirty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a:txBody>
                  <a:tcPr/>
                </a:tc>
              </a:tr>
              <a:tr h="4201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Bar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 pads (500*100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m)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4.5 * 10 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-6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Current fringing is almost negligible w.r.t contact length (500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 )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a:txBody>
                  <a:tcPr/>
                </a:tc>
              </a:tr>
              <a:tr h="4201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Circular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pads (well spaced )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2.7* 10 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No current fringing,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 pad separation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10 times transfer length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14400" y="152401"/>
          <a:ext cx="7620000" cy="5796206"/>
        </p:xfrm>
        <a:graphic>
          <a:graphicData uri="http://schemas.openxmlformats.org/drawingml/2006/table">
            <a:tbl>
              <a:tblPr/>
              <a:tblGrid>
                <a:gridCol w="1905000"/>
                <a:gridCol w="1905000"/>
                <a:gridCol w="1905000"/>
                <a:gridCol w="1905000"/>
              </a:tblGrid>
              <a:tr h="531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Metal Stack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 Material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Measured   r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c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W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/cm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Theory/Typ. r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c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W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/cm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75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Ti / Pt / Au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p-InGaAs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2.7*10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-6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8*10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-7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  - 4*10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-6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 </a:t>
                      </a:r>
                      <a:endParaRPr kumimoji="0" lang="en-US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0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 Ti/Al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p-InGaAs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9.6x10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None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5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Ti/W/Al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p-InGaAs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3.3x10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None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  <a:tr h="475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W/Al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p-InGaAs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3.4x10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6x10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5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Ta/Al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p-InGaAs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3.4x10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None</a:t>
                      </a:r>
                      <a:endParaRPr kumimoji="0" lang="en-US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5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Ni/Ge/Au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n-InP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1.7x10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1x10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-5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75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 Ti/Al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n-InP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4.5x10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-3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None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0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Ti/W/Al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n-InP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4x10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-3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None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0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W/Al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n-InP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1x10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Mid 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0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Pd/Ge/W/Al (Ratio 2.7)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n-InP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 7.510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-5   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None</a:t>
                      </a:r>
                      <a:endParaRPr kumimoji="0" lang="en-US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0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Pd/Ge/W/Al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(Ratio 0.9)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n-InP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 1.2x10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-6   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None</a:t>
                      </a:r>
                      <a:endParaRPr kumimoji="0" lang="en-U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63246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All above measure after 350 C anneal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pitchFamily="-107" charset="-128"/>
                <a:cs typeface="+mj-cs"/>
              </a:rPr>
              <a:t>Common stack to p and n layers ?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04800" y="1600200"/>
            <a:ext cx="8077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Ge acts as n-type dopant in InP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        But !</a:t>
            </a:r>
          </a:p>
          <a:p>
            <a:r>
              <a:rPr lang="en-US" sz="1600" dirty="0">
                <a:latin typeface="+mn-lt"/>
              </a:rPr>
              <a:t>            Pd/Ge contacts work </a:t>
            </a:r>
          </a:p>
          <a:p>
            <a:r>
              <a:rPr lang="en-US" sz="1600" dirty="0">
                <a:latin typeface="+mn-lt"/>
              </a:rPr>
              <a:t>            even for 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p</a:t>
            </a:r>
            <a:r>
              <a:rPr lang="en-US" sz="1600" dirty="0">
                <a:latin typeface="+mn-lt"/>
              </a:rPr>
              <a:t>-InGaAs through </a:t>
            </a:r>
          </a:p>
          <a:p>
            <a:r>
              <a:rPr lang="en-US" sz="1600" dirty="0">
                <a:latin typeface="+mn-lt"/>
              </a:rPr>
              <a:t>            a different mechanism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	Multiple theories to explain</a:t>
            </a:r>
          </a:p>
          <a:p>
            <a:r>
              <a:rPr lang="en-US" sz="1600" dirty="0">
                <a:latin typeface="+mn-lt"/>
              </a:rPr>
              <a:t>	why Ge doping does not </a:t>
            </a:r>
          </a:p>
          <a:p>
            <a:r>
              <a:rPr lang="en-US" sz="1600" dirty="0">
                <a:latin typeface="+mn-lt"/>
              </a:rPr>
              <a:t>	result in diode behavior</a:t>
            </a:r>
          </a:p>
          <a:p>
            <a:r>
              <a:rPr lang="en-US" sz="1600" dirty="0">
                <a:latin typeface="+mn-lt"/>
              </a:rPr>
              <a:t>	in p-InGaAs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       But !</a:t>
            </a:r>
          </a:p>
          <a:p>
            <a:r>
              <a:rPr lang="en-US" sz="1600" dirty="0">
                <a:latin typeface="+mn-lt"/>
              </a:rPr>
              <a:t>           p and n contacts require</a:t>
            </a:r>
          </a:p>
          <a:p>
            <a:r>
              <a:rPr lang="en-US" sz="1600" dirty="0">
                <a:latin typeface="+mn-lt"/>
              </a:rPr>
              <a:t>           different ratios for low r</a:t>
            </a:r>
            <a:r>
              <a:rPr lang="en-US" sz="1600" baseline="-25000" dirty="0">
                <a:latin typeface="+mn-lt"/>
              </a:rPr>
              <a:t>c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5F436F-731D-4491-91A8-82A7A9E6930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14" name="Content Placeholder 5"/>
          <p:cNvGraphicFramePr>
            <a:graphicFrameLocks noGrp="1"/>
          </p:cNvGraphicFramePr>
          <p:nvPr>
            <p:ph idx="1"/>
          </p:nvPr>
        </p:nvGraphicFramePr>
        <p:xfrm>
          <a:off x="4343400" y="1828800"/>
          <a:ext cx="43434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46</a:t>
            </a:fld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0" y="1143000"/>
          <a:ext cx="9144000" cy="5715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47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152400" y="1371600"/>
          <a:ext cx="9220200" cy="5405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Affect of kL on differential efficiency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68F6-4D89-4252-9B81-6EBAD86B2901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150" y="1690688"/>
            <a:ext cx="52197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330200" y="1143000"/>
            <a:ext cx="8382000" cy="1219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4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Thesis Proposal</a:t>
            </a:r>
          </a:p>
        </p:txBody>
      </p:sp>
      <p:sp>
        <p:nvSpPr>
          <p:cNvPr id="204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CEF6F9-B467-4D1F-BD3B-119F4093B310}" type="slidenum">
              <a:rPr lang="en-US"/>
              <a:pPr/>
              <a:t>5</a:t>
            </a:fld>
            <a:endParaRPr lang="en-US" dirty="0"/>
          </a:p>
        </p:txBody>
      </p:sp>
      <p:pic>
        <p:nvPicPr>
          <p:cNvPr id="20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048000"/>
            <a:ext cx="571023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" name="Rectangle 7"/>
          <p:cNvSpPr>
            <a:spLocks noChangeArrowheads="1"/>
          </p:cNvSpPr>
          <p:nvPr/>
        </p:nvSpPr>
        <p:spPr bwMode="auto">
          <a:xfrm>
            <a:off x="2932113" y="3008312"/>
            <a:ext cx="922337" cy="1882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" name="Rectangle 9"/>
          <p:cNvSpPr>
            <a:spLocks noChangeArrowheads="1"/>
          </p:cNvSpPr>
          <p:nvPr/>
        </p:nvSpPr>
        <p:spPr bwMode="auto">
          <a:xfrm>
            <a:off x="5775325" y="3008312"/>
            <a:ext cx="922338" cy="1882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6" name="Rectangle 12"/>
          <p:cNvSpPr>
            <a:spLocks noChangeArrowheads="1"/>
          </p:cNvSpPr>
          <p:nvPr/>
        </p:nvSpPr>
        <p:spPr bwMode="auto">
          <a:xfrm>
            <a:off x="3816350" y="3008312"/>
            <a:ext cx="960438" cy="1882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5753100" y="2819400"/>
            <a:ext cx="3390900" cy="22860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20487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1066800"/>
          </a:xfrm>
        </p:spPr>
        <p:txBody>
          <a:bodyPr/>
          <a:lstStyle/>
          <a:p>
            <a:pPr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Hybrid Silicon Photonic Circuits using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Quantum Well Intermixing</a:t>
            </a:r>
            <a:endParaRPr lang="en-US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895600" y="5410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Integrate on single chip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rot="5400000">
            <a:off x="1638697" y="4000103"/>
            <a:ext cx="1447800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1828800" y="5410200"/>
            <a:ext cx="55626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On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Hybrid Platform using a </a:t>
            </a:r>
            <a:r>
              <a:rPr lang="en-US" sz="2000" dirty="0" smtClean="0">
                <a:solidFill>
                  <a:schemeClr val="bg1"/>
                </a:solidFill>
              </a:rPr>
              <a:t>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ingle Bond Step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3352800"/>
            <a:ext cx="430887" cy="1066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 smtClean="0"/>
              <a:t>100 nm+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2667000" y="2743200"/>
            <a:ext cx="3276600" cy="2362200"/>
          </a:xfrm>
          <a:prstGeom prst="rect">
            <a:avLst/>
          </a:pr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204" grpId="0" animBg="1"/>
      <p:bldP spid="2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Thesis – Key Aspects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287838"/>
          </a:xfrm>
        </p:spPr>
        <p:txBody>
          <a:bodyPr/>
          <a:lstStyle/>
          <a:p>
            <a:r>
              <a:rPr lang="en-US" dirty="0" smtClean="0"/>
              <a:t>Broadband optical transmitter at 1.3 µm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sz="2000" dirty="0" smtClean="0"/>
              <a:t>Integrate 4 lasers (over 90 nm) + 4 modulators with single bond </a:t>
            </a:r>
          </a:p>
          <a:p>
            <a:pPr lvl="1"/>
            <a:r>
              <a:rPr lang="en-US" sz="2000" dirty="0" smtClean="0"/>
              <a:t>Low power consumption &lt; 5mW/Gb/s/channel</a:t>
            </a:r>
          </a:p>
          <a:p>
            <a:pPr lvl="1"/>
            <a:r>
              <a:rPr lang="en-US" sz="2000" dirty="0" smtClean="0"/>
              <a:t>High speed &gt; 20Gb/s per channel</a:t>
            </a:r>
          </a:p>
          <a:p>
            <a:pPr lvl="1"/>
            <a:r>
              <a:rPr lang="en-US" sz="2000" dirty="0" smtClean="0"/>
              <a:t>High temperature CW operation</a:t>
            </a:r>
          </a:p>
          <a:p>
            <a:pPr lvl="1"/>
            <a:r>
              <a:rPr lang="en-US" sz="2000" dirty="0" smtClean="0"/>
              <a:t>Explore InGaAsP &amp; AlGaInAs designs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4800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Integrate on single chip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28800" y="4800600"/>
            <a:ext cx="51816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Multiple band gaps using single bond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8898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Motivation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4800" y="990600"/>
            <a:ext cx="8534400" cy="3431709"/>
          </a:xfrm>
          <a:prstGeom prst="rect">
            <a:avLst/>
          </a:prstGeom>
          <a:solidFill>
            <a:srgbClr val="CCFFCC">
              <a:alpha val="6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altLang="ko-KR" sz="2400" dirty="0">
                <a:solidFill>
                  <a:schemeClr val="tx1"/>
                </a:solidFill>
                <a:ea typeface="Gulim" pitchFamily="34" charset="-127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ea typeface="Gulim" pitchFamily="34" charset="-127"/>
              </a:rPr>
              <a:t> Hybrid Silicon Platform</a:t>
            </a:r>
          </a:p>
          <a:p>
            <a:pPr lvl="1"/>
            <a:endParaRPr lang="en-US" altLang="ko-KR" sz="2000" dirty="0" smtClean="0">
              <a:ea typeface="Gulim" pitchFamily="34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 smtClean="0">
                <a:ea typeface="Gulim" pitchFamily="34" charset="-127"/>
              </a:rPr>
              <a:t>  Drivers and Photonics on same platform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 smtClean="0">
                <a:ea typeface="Gulim" pitchFamily="34" charset="-127"/>
              </a:rPr>
              <a:t>  Take advantage of Si fabrication 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>
                <a:ea typeface="Gulim" pitchFamily="34" charset="-127"/>
              </a:rPr>
              <a:t>	E.g.  Gratings, waveguides, passive devices in Si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 smtClean="0">
                <a:ea typeface="Gulim" pitchFamily="34" charset="-127"/>
              </a:rPr>
              <a:t>  Need integration to realize full potential 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>
                <a:ea typeface="Gulim" pitchFamily="34" charset="-127"/>
              </a:rPr>
              <a:t>	E.g.  Broad-band DFB array</a:t>
            </a:r>
          </a:p>
          <a:p>
            <a:pPr lvl="1"/>
            <a:r>
              <a:rPr lang="en-US" altLang="ko-KR" dirty="0" smtClean="0">
                <a:ea typeface="Gulim" pitchFamily="34" charset="-127"/>
              </a:rPr>
              <a:t>	         DBR Lasers with low cavity loss</a:t>
            </a:r>
          </a:p>
          <a:p>
            <a:pPr lvl="1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04800" y="4572000"/>
            <a:ext cx="8534400" cy="1338828"/>
          </a:xfrm>
          <a:prstGeom prst="rect">
            <a:avLst/>
          </a:prstGeom>
          <a:solidFill>
            <a:srgbClr val="FFC000">
              <a:alpha val="5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Integration on Hybrid platform ?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=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Multiple band-gaps on Hybrid platform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1050" y="1295399"/>
            <a:ext cx="4476750" cy="251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Integration on Hybrid Platform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295400"/>
            <a:ext cx="8077200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Methods of monolithic integration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   Re-growth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   Selective Area Growth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   Offset/Dual Quantum Well Structures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   Quantum Well Intermixing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762000" y="4267200"/>
            <a:ext cx="7391400" cy="137160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3434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n-lt"/>
              </a:rPr>
              <a:t>Constraints –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    Hybrid platform needs a planar surface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    Bonding interface degrades at growth temperatures</a:t>
            </a:r>
          </a:p>
          <a:p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624840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 Fig. Short-Cavity DBR Lasers Integrated with</a:t>
            </a:r>
          </a:p>
          <a:p>
            <a:r>
              <a:rPr lang="en-US" sz="800" dirty="0" smtClean="0"/>
              <a:t>          High-Speed EAMs using QWI, Chad Wang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Integration on Hybrid Platform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39EE-7963-4833-B33E-9E04CCA9E15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295400"/>
            <a:ext cx="80772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Quantum Well Intermixing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  Planar surface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  Multiple band-gaps across wafer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  Simpler fabrication techniques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  </a:t>
            </a:r>
            <a:r>
              <a:rPr lang="en-US" sz="2000" dirty="0" smtClean="0"/>
              <a:t>Methods of QWI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 Ion Implantation Disordering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 Impurity-Free Vacancy Disordering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 Laser-Induced Disordering</a:t>
            </a:r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l_draft_Anand">
  <a:themeElements>
    <a:clrScheme name="UCS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CSB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CS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S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S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S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S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S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S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S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S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S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S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S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qual_draft_Anand</Template>
  <TotalTime>21722</TotalTime>
  <Words>2531</Words>
  <Application>Microsoft Office PowerPoint</Application>
  <PresentationFormat>On-screen Show (4:3)</PresentationFormat>
  <Paragraphs>813</Paragraphs>
  <Slides>48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qual_draft_Anand</vt:lpstr>
      <vt:lpstr>Bitmap Image</vt:lpstr>
      <vt:lpstr>Hybrid Silicon Photonic Circuits using  Quantum Well Intermixing</vt:lpstr>
      <vt:lpstr>Outline</vt:lpstr>
      <vt:lpstr>Thesis Proposal</vt:lpstr>
      <vt:lpstr>Thesis Proposal</vt:lpstr>
      <vt:lpstr>Thesis Proposal</vt:lpstr>
      <vt:lpstr>Thesis – Key Aspects</vt:lpstr>
      <vt:lpstr>Motivation</vt:lpstr>
      <vt:lpstr>Integration on Hybrid Platform</vt:lpstr>
      <vt:lpstr>Integration on Hybrid Platform</vt:lpstr>
      <vt:lpstr>Integration on Hybrid Platform</vt:lpstr>
      <vt:lpstr>Slide 11</vt:lpstr>
      <vt:lpstr>Slide 12</vt:lpstr>
      <vt:lpstr>Ion Implant Enhanced Intermixing</vt:lpstr>
      <vt:lpstr>Generation 1 Integrated DFB - EAM</vt:lpstr>
      <vt:lpstr>Generation 1 </vt:lpstr>
      <vt:lpstr>Device Layout - Pre-Bond</vt:lpstr>
      <vt:lpstr>Device Layout</vt:lpstr>
      <vt:lpstr>Device fabrication : Pre-bond</vt:lpstr>
      <vt:lpstr>Device fabrication : Aligned bonding</vt:lpstr>
      <vt:lpstr>Experimental results</vt:lpstr>
      <vt:lpstr>Gen 1 Device Results</vt:lpstr>
      <vt:lpstr>Gen 1 - DFBs</vt:lpstr>
      <vt:lpstr>Gen 1 - DFBs</vt:lpstr>
      <vt:lpstr>Gen 1 - EAMs</vt:lpstr>
      <vt:lpstr>Further work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Summary</vt:lpstr>
      <vt:lpstr>Slide 37</vt:lpstr>
      <vt:lpstr>Backup</vt:lpstr>
      <vt:lpstr>Slide 39</vt:lpstr>
      <vt:lpstr>Background work</vt:lpstr>
      <vt:lpstr>Metallization</vt:lpstr>
      <vt:lpstr>Mask design  </vt:lpstr>
      <vt:lpstr>Slide 43</vt:lpstr>
      <vt:lpstr>Slide 44</vt:lpstr>
      <vt:lpstr>Slide 45</vt:lpstr>
      <vt:lpstr>Slide 46</vt:lpstr>
      <vt:lpstr>Slide 47</vt:lpstr>
      <vt:lpstr>Affect of kL on differential efficiency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Coherent Receivers for High Performance Analog Photonic Links</dc:title>
  <dc:creator>Anand</dc:creator>
  <cp:lastModifiedBy>siddharth</cp:lastModifiedBy>
  <cp:revision>766</cp:revision>
  <dcterms:created xsi:type="dcterms:W3CDTF">2008-01-18T07:14:25Z</dcterms:created>
  <dcterms:modified xsi:type="dcterms:W3CDTF">2010-06-06T22:36:55Z</dcterms:modified>
</cp:coreProperties>
</file>